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90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70" r:id="rId14"/>
    <p:sldId id="281" r:id="rId15"/>
    <p:sldId id="291" r:id="rId16"/>
    <p:sldId id="271" r:id="rId17"/>
    <p:sldId id="29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3" r:id="rId28"/>
    <p:sldId id="285" r:id="rId29"/>
    <p:sldId id="282" r:id="rId30"/>
    <p:sldId id="294" r:id="rId31"/>
    <p:sldId id="283" r:id="rId32"/>
    <p:sldId id="284" r:id="rId33"/>
    <p:sldId id="286" r:id="rId34"/>
    <p:sldId id="287" r:id="rId35"/>
    <p:sldId id="288" r:id="rId36"/>
    <p:sldId id="289" r:id="rId37"/>
    <p:sldId id="296" r:id="rId38"/>
    <p:sldId id="295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965" autoAdjust="0"/>
  </p:normalViewPr>
  <p:slideViewPr>
    <p:cSldViewPr snapToGrid="0">
      <p:cViewPr>
        <p:scale>
          <a:sx n="150" d="100"/>
          <a:sy n="150" d="100"/>
        </p:scale>
        <p:origin x="-1950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6996-48B4-440D-9ECD-2177E38BB3C8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5557-297C-4C41-A2C8-E45CD81C4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54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5557-297C-4C41-A2C8-E45CD81C443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3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5557-297C-4C41-A2C8-E45CD81C443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EE6830-0796-46FC-B44B-A79D3961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392" y="2446877"/>
            <a:ext cx="3486324" cy="19642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EA8C30-CF1A-499D-BE7A-4E5DFB26F535}"/>
              </a:ext>
            </a:extLst>
          </p:cNvPr>
          <p:cNvSpPr txBox="1"/>
          <p:nvPr/>
        </p:nvSpPr>
        <p:spPr>
          <a:xfrm>
            <a:off x="6144252" y="2152417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graphicFrame>
        <p:nvGraphicFramePr>
          <p:cNvPr id="5" name="Tabelle 22">
            <a:extLst>
              <a:ext uri="{FF2B5EF4-FFF2-40B4-BE49-F238E27FC236}">
                <a16:creationId xmlns:a16="http://schemas.microsoft.com/office/drawing/2014/main" id="{16B79C44-A8F9-466D-BE13-1C6CAE54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76055"/>
              </p:ext>
            </p:extLst>
          </p:nvPr>
        </p:nvGraphicFramePr>
        <p:xfrm>
          <a:off x="6202080" y="2521749"/>
          <a:ext cx="1951770" cy="19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9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 00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 01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CC7EEDB0-7A3C-4363-A27C-32E5ED5F1B0A}"/>
              </a:ext>
            </a:extLst>
          </p:cNvPr>
          <p:cNvSpPr/>
          <p:nvPr/>
        </p:nvSpPr>
        <p:spPr>
          <a:xfrm>
            <a:off x="3962445" y="2650175"/>
            <a:ext cx="1506200" cy="163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8BB770-B7D8-45E2-9BA5-57F730265D66}"/>
              </a:ext>
            </a:extLst>
          </p:cNvPr>
          <p:cNvCxnSpPr>
            <a:cxnSpLocks/>
          </p:cNvCxnSpPr>
          <p:nvPr/>
        </p:nvCxnSpPr>
        <p:spPr>
          <a:xfrm flipV="1">
            <a:off x="5364415" y="3469044"/>
            <a:ext cx="808730" cy="40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fik 6" descr="Ein Bild, das Unschärfe, Nachthimmel enthält.&#10;&#10;Automatisch generierte Beschreibung">
            <a:extLst>
              <a:ext uri="{FF2B5EF4-FFF2-40B4-BE49-F238E27FC236}">
                <a16:creationId xmlns:a16="http://schemas.microsoft.com/office/drawing/2014/main" id="{BD951CF6-3918-4FB4-A0FA-E53EC0C62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r="12206" b="-2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C049F39-E7F5-483E-850B-6B78DC50C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r="19368" b="-2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34007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23787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3982287" y="3033060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5180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87252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1361D5A2-C753-40D4-8528-C2CB6057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69409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B4069D8-36EC-4F9E-BA28-312D2CA7A71C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6" name="Tabelle 22">
            <a:extLst>
              <a:ext uri="{FF2B5EF4-FFF2-40B4-BE49-F238E27FC236}">
                <a16:creationId xmlns:a16="http://schemas.microsoft.com/office/drawing/2014/main" id="{F7E8CBE9-D597-4F92-BF29-F383C85E6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2228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65FF86F-ED61-4D4F-8980-B5452C743F9E}"/>
              </a:ext>
            </a:extLst>
          </p:cNvPr>
          <p:cNvSpPr txBox="1"/>
          <p:nvPr/>
        </p:nvSpPr>
        <p:spPr>
          <a:xfrm>
            <a:off x="3982287" y="3033060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E2CEE69A-CC4A-411C-B679-EF72C2507701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 9">
            <a:extLst>
              <a:ext uri="{FF2B5EF4-FFF2-40B4-BE49-F238E27FC236}">
                <a16:creationId xmlns:a16="http://schemas.microsoft.com/office/drawing/2014/main" id="{AF2C1FDA-AFFF-411A-B946-80060DE1E54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3F56CE-582D-42E8-A670-ED43ABAB65D3}"/>
              </a:ext>
            </a:extLst>
          </p:cNvPr>
          <p:cNvSpPr/>
          <p:nvPr/>
        </p:nvSpPr>
        <p:spPr>
          <a:xfrm>
            <a:off x="7362333" y="1557053"/>
            <a:ext cx="727827" cy="7213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Gleich 12">
            <a:extLst>
              <a:ext uri="{FF2B5EF4-FFF2-40B4-BE49-F238E27FC236}">
                <a16:creationId xmlns:a16="http://schemas.microsoft.com/office/drawing/2014/main" id="{6AB6EA05-90A9-4FDB-B764-B66C9B4075E2}"/>
              </a:ext>
            </a:extLst>
          </p:cNvPr>
          <p:cNvSpPr/>
          <p:nvPr/>
        </p:nvSpPr>
        <p:spPr>
          <a:xfrm>
            <a:off x="8269602" y="1637472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9907229-48C6-477C-91CD-0C53E063D8A3}"/>
              </a:ext>
            </a:extLst>
          </p:cNvPr>
          <p:cNvSpPr txBox="1"/>
          <p:nvPr/>
        </p:nvSpPr>
        <p:spPr>
          <a:xfrm>
            <a:off x="9077470" y="1467218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58990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2217747" y="3319452"/>
            <a:ext cx="4713563" cy="230198"/>
          </a:xfrm>
          <a:prstGeom prst="bentConnector3">
            <a:avLst>
              <a:gd name="adj1" fmla="val 99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29C52C-381D-4687-88C6-52603DBFFC9E}"/>
              </a:ext>
            </a:extLst>
          </p:cNvPr>
          <p:cNvSpPr txBox="1"/>
          <p:nvPr/>
        </p:nvSpPr>
        <p:spPr>
          <a:xfrm>
            <a:off x="1211419" y="3389140"/>
            <a:ext cx="1288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Internes </a:t>
            </a:r>
            <a:r>
              <a:rPr lang="de-DE" sz="1400" dirty="0" err="1"/>
              <a:t>Signal:Buffer</a:t>
            </a:r>
            <a:br>
              <a:rPr lang="de-DE" sz="1400" dirty="0"/>
            </a:br>
            <a:r>
              <a:rPr lang="de-DE" sz="1400" dirty="0"/>
              <a:t>A </a:t>
            </a:r>
            <a:r>
              <a:rPr lang="de-DE" sz="1400" dirty="0" err="1"/>
              <a:t>or</a:t>
            </a:r>
            <a:r>
              <a:rPr lang="de-DE" sz="1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Kanäle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83470" y="2515372"/>
            <a:ext cx="119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901103" y="3059188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9F0A609-FDCB-4FEE-880F-1505E8E59B82}"/>
              </a:ext>
            </a:extLst>
          </p:cNvPr>
          <p:cNvCxnSpPr>
            <a:cxnSpLocks/>
          </p:cNvCxnSpPr>
          <p:nvPr/>
        </p:nvCxnSpPr>
        <p:spPr>
          <a:xfrm>
            <a:off x="4633520" y="3429000"/>
            <a:ext cx="954480" cy="15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 descr="Ein Bild, das Sportwettkampf, Sport enthält.&#10;&#10;Automatisch generierte Beschreibung">
            <a:extLst>
              <a:ext uri="{FF2B5EF4-FFF2-40B4-BE49-F238E27FC236}">
                <a16:creationId xmlns:a16="http://schemas.microsoft.com/office/drawing/2014/main" id="{51C867BC-A3C4-4100-A474-098B51EB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6" y="2009774"/>
            <a:ext cx="3457575" cy="2838450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BB8DD59A-CEBD-4F3A-844D-5326591E587F}"/>
              </a:ext>
            </a:extLst>
          </p:cNvPr>
          <p:cNvSpPr/>
          <p:nvPr/>
        </p:nvSpPr>
        <p:spPr>
          <a:xfrm>
            <a:off x="972186" y="3225798"/>
            <a:ext cx="3457575" cy="406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B07EB9C-13F8-41B6-9812-F7E7B8F79FB0}"/>
              </a:ext>
            </a:extLst>
          </p:cNvPr>
          <p:cNvCxnSpPr>
            <a:cxnSpLocks/>
          </p:cNvCxnSpPr>
          <p:nvPr/>
        </p:nvCxnSpPr>
        <p:spPr>
          <a:xfrm>
            <a:off x="7193280" y="3444433"/>
            <a:ext cx="3698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82D35E4-166A-4574-B209-43C0A6763FC5}"/>
              </a:ext>
            </a:extLst>
          </p:cNvPr>
          <p:cNvCxnSpPr>
            <a:cxnSpLocks/>
          </p:cNvCxnSpPr>
          <p:nvPr/>
        </p:nvCxnSpPr>
        <p:spPr>
          <a:xfrm flipV="1">
            <a:off x="7193280" y="1974213"/>
            <a:ext cx="0" cy="2838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970F9AC-F153-4B33-BF36-3380A166940B}"/>
              </a:ext>
            </a:extLst>
          </p:cNvPr>
          <p:cNvSpPr txBox="1"/>
          <p:nvPr/>
        </p:nvSpPr>
        <p:spPr>
          <a:xfrm>
            <a:off x="5588000" y="2700939"/>
            <a:ext cx="1579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Rotkanal</a:t>
            </a:r>
            <a:br>
              <a:rPr lang="de-DE" sz="2800" dirty="0"/>
            </a:br>
            <a:r>
              <a:rPr lang="de-DE" sz="2800" dirty="0"/>
              <a:t>Laplace-gefiltert</a:t>
            </a:r>
            <a:endParaRPr lang="de-DE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B790A74-011E-4186-9020-ADBFF59F568D}"/>
              </a:ext>
            </a:extLst>
          </p:cNvPr>
          <p:cNvSpPr txBox="1"/>
          <p:nvPr/>
        </p:nvSpPr>
        <p:spPr>
          <a:xfrm>
            <a:off x="10935762" y="32520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2CB1C85E-3243-402F-B4A3-9D6E8EE04673}"/>
              </a:ext>
            </a:extLst>
          </p:cNvPr>
          <p:cNvCxnSpPr>
            <a:cxnSpLocks/>
          </p:cNvCxnSpPr>
          <p:nvPr/>
        </p:nvCxnSpPr>
        <p:spPr>
          <a:xfrm>
            <a:off x="7193280" y="2719621"/>
            <a:ext cx="3698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925897BA-A665-429B-A031-67F950FFF4F1}"/>
              </a:ext>
            </a:extLst>
          </p:cNvPr>
          <p:cNvSpPr txBox="1"/>
          <p:nvPr/>
        </p:nvSpPr>
        <p:spPr>
          <a:xfrm>
            <a:off x="10935762" y="2565732"/>
            <a:ext cx="119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0B361213-5EE6-4C05-9325-D10E9155B504}"/>
              </a:ext>
            </a:extLst>
          </p:cNvPr>
          <p:cNvSpPr/>
          <p:nvPr/>
        </p:nvSpPr>
        <p:spPr>
          <a:xfrm flipH="1">
            <a:off x="7511840" y="2298851"/>
            <a:ext cx="853440" cy="2079441"/>
          </a:xfrm>
          <a:custGeom>
            <a:avLst/>
            <a:gdLst>
              <a:gd name="connsiteX0" fmla="*/ 0 w 1107440"/>
              <a:gd name="connsiteY0" fmla="*/ 1317680 h 2421762"/>
              <a:gd name="connsiteX1" fmla="*/ 518160 w 1107440"/>
              <a:gd name="connsiteY1" fmla="*/ 27360 h 2421762"/>
              <a:gd name="connsiteX2" fmla="*/ 721360 w 1107440"/>
              <a:gd name="connsiteY2" fmla="*/ 2394640 h 2421762"/>
              <a:gd name="connsiteX3" fmla="*/ 1107440 w 1107440"/>
              <a:gd name="connsiteY3" fmla="*/ 1317680 h 24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440" h="2421762">
                <a:moveTo>
                  <a:pt x="0" y="1317680"/>
                </a:moveTo>
                <a:cubicBezTo>
                  <a:pt x="198966" y="582773"/>
                  <a:pt x="397933" y="-152133"/>
                  <a:pt x="518160" y="27360"/>
                </a:cubicBezTo>
                <a:cubicBezTo>
                  <a:pt x="638387" y="206853"/>
                  <a:pt x="623147" y="2179587"/>
                  <a:pt x="721360" y="2394640"/>
                </a:cubicBezTo>
                <a:cubicBezTo>
                  <a:pt x="819573" y="2609693"/>
                  <a:pt x="1026160" y="1480240"/>
                  <a:pt x="1107440" y="1317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033DD47-BE61-4EA9-9FD0-9D860EE3DE7B}"/>
              </a:ext>
            </a:extLst>
          </p:cNvPr>
          <p:cNvCxnSpPr>
            <a:cxnSpLocks/>
          </p:cNvCxnSpPr>
          <p:nvPr/>
        </p:nvCxnSpPr>
        <p:spPr>
          <a:xfrm>
            <a:off x="8365281" y="3444433"/>
            <a:ext cx="12892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783B8B1B-3F98-4906-8EBE-BE0809C6F625}"/>
              </a:ext>
            </a:extLst>
          </p:cNvPr>
          <p:cNvSpPr/>
          <p:nvPr/>
        </p:nvSpPr>
        <p:spPr>
          <a:xfrm>
            <a:off x="9646502" y="2298850"/>
            <a:ext cx="853440" cy="2079441"/>
          </a:xfrm>
          <a:custGeom>
            <a:avLst/>
            <a:gdLst>
              <a:gd name="connsiteX0" fmla="*/ 0 w 1107440"/>
              <a:gd name="connsiteY0" fmla="*/ 1317680 h 2421762"/>
              <a:gd name="connsiteX1" fmla="*/ 518160 w 1107440"/>
              <a:gd name="connsiteY1" fmla="*/ 27360 h 2421762"/>
              <a:gd name="connsiteX2" fmla="*/ 721360 w 1107440"/>
              <a:gd name="connsiteY2" fmla="*/ 2394640 h 2421762"/>
              <a:gd name="connsiteX3" fmla="*/ 1107440 w 1107440"/>
              <a:gd name="connsiteY3" fmla="*/ 1317680 h 24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440" h="2421762">
                <a:moveTo>
                  <a:pt x="0" y="1317680"/>
                </a:moveTo>
                <a:cubicBezTo>
                  <a:pt x="198966" y="582773"/>
                  <a:pt x="397933" y="-152133"/>
                  <a:pt x="518160" y="27360"/>
                </a:cubicBezTo>
                <a:cubicBezTo>
                  <a:pt x="638387" y="206853"/>
                  <a:pt x="623147" y="2179587"/>
                  <a:pt x="721360" y="2394640"/>
                </a:cubicBezTo>
                <a:cubicBezTo>
                  <a:pt x="819573" y="2609693"/>
                  <a:pt x="1026160" y="1480240"/>
                  <a:pt x="1107440" y="1317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8990192B-03CD-47D7-9B78-F5CE790A1AB0}"/>
              </a:ext>
            </a:extLst>
          </p:cNvPr>
          <p:cNvCxnSpPr>
            <a:cxnSpLocks/>
          </p:cNvCxnSpPr>
          <p:nvPr/>
        </p:nvCxnSpPr>
        <p:spPr>
          <a:xfrm>
            <a:off x="1112520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5B765D68-7BD6-4934-8501-D6FBD2FB66A6}"/>
              </a:ext>
            </a:extLst>
          </p:cNvPr>
          <p:cNvCxnSpPr>
            <a:cxnSpLocks/>
          </p:cNvCxnSpPr>
          <p:nvPr/>
        </p:nvCxnSpPr>
        <p:spPr>
          <a:xfrm>
            <a:off x="1311128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18599DA-5A12-4F52-AF84-51F41C472B63}"/>
              </a:ext>
            </a:extLst>
          </p:cNvPr>
          <p:cNvCxnSpPr>
            <a:cxnSpLocks/>
          </p:cNvCxnSpPr>
          <p:nvPr/>
        </p:nvCxnSpPr>
        <p:spPr>
          <a:xfrm>
            <a:off x="3999092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8CE54F27-E1C8-431E-B8C4-2E4168402517}"/>
              </a:ext>
            </a:extLst>
          </p:cNvPr>
          <p:cNvCxnSpPr>
            <a:cxnSpLocks/>
          </p:cNvCxnSpPr>
          <p:nvPr/>
        </p:nvCxnSpPr>
        <p:spPr>
          <a:xfrm>
            <a:off x="4197700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54BA80B0-9AEA-408D-8DA8-DD4E24CE508C}"/>
              </a:ext>
            </a:extLst>
          </p:cNvPr>
          <p:cNvSpPr txBox="1"/>
          <p:nvPr/>
        </p:nvSpPr>
        <p:spPr>
          <a:xfrm>
            <a:off x="817509" y="12452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1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C241D62-DD50-42B6-B6AA-9D0F4004E889}"/>
              </a:ext>
            </a:extLst>
          </p:cNvPr>
          <p:cNvSpPr txBox="1"/>
          <p:nvPr/>
        </p:nvSpPr>
        <p:spPr>
          <a:xfrm>
            <a:off x="3682629" y="12452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466790B1-ED18-452C-BEBC-284864F5D495}"/>
              </a:ext>
            </a:extLst>
          </p:cNvPr>
          <p:cNvCxnSpPr>
            <a:cxnSpLocks/>
          </p:cNvCxnSpPr>
          <p:nvPr/>
        </p:nvCxnSpPr>
        <p:spPr>
          <a:xfrm>
            <a:off x="7502673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FBC0E220-B0E8-4FD9-9061-39592C4B178C}"/>
              </a:ext>
            </a:extLst>
          </p:cNvPr>
          <p:cNvCxnSpPr>
            <a:cxnSpLocks/>
          </p:cNvCxnSpPr>
          <p:nvPr/>
        </p:nvCxnSpPr>
        <p:spPr>
          <a:xfrm>
            <a:off x="8340411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43D55B6E-0307-48E2-B9C3-40FFFA8A22AA}"/>
              </a:ext>
            </a:extLst>
          </p:cNvPr>
          <p:cNvSpPr txBox="1"/>
          <p:nvPr/>
        </p:nvSpPr>
        <p:spPr>
          <a:xfrm>
            <a:off x="7487771" y="1403561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1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58E9A492-2879-4563-8F6D-FF9EDACA0960}"/>
              </a:ext>
            </a:extLst>
          </p:cNvPr>
          <p:cNvSpPr txBox="1"/>
          <p:nvPr/>
        </p:nvSpPr>
        <p:spPr>
          <a:xfrm>
            <a:off x="9627651" y="13893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2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F59C4E7-5599-4F8A-BAFD-A4298D8EEB23}"/>
              </a:ext>
            </a:extLst>
          </p:cNvPr>
          <p:cNvCxnSpPr>
            <a:cxnSpLocks/>
          </p:cNvCxnSpPr>
          <p:nvPr/>
        </p:nvCxnSpPr>
        <p:spPr>
          <a:xfrm>
            <a:off x="9636839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99FE8DAA-DAFA-44D5-B317-5FCE29C2FDCB}"/>
              </a:ext>
            </a:extLst>
          </p:cNvPr>
          <p:cNvCxnSpPr>
            <a:cxnSpLocks/>
          </p:cNvCxnSpPr>
          <p:nvPr/>
        </p:nvCxnSpPr>
        <p:spPr>
          <a:xfrm>
            <a:off x="10474577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D666794-7991-4CD8-BE7A-82AB5CDFDDE2}"/>
              </a:ext>
            </a:extLst>
          </p:cNvPr>
          <p:cNvCxnSpPr>
            <a:cxnSpLocks/>
          </p:cNvCxnSpPr>
          <p:nvPr/>
        </p:nvCxnSpPr>
        <p:spPr>
          <a:xfrm>
            <a:off x="7194763" y="3444433"/>
            <a:ext cx="3383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B75E8E0-9ECC-49D5-BCBE-E8BB015964B4}"/>
              </a:ext>
            </a:extLst>
          </p:cNvPr>
          <p:cNvCxnSpPr>
            <a:cxnSpLocks/>
          </p:cNvCxnSpPr>
          <p:nvPr/>
        </p:nvCxnSpPr>
        <p:spPr>
          <a:xfrm>
            <a:off x="10474577" y="3444433"/>
            <a:ext cx="3383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3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1">
            <a:extLst>
              <a:ext uri="{FF2B5EF4-FFF2-40B4-BE49-F238E27FC236}">
                <a16:creationId xmlns:a16="http://schemas.microsoft.com/office/drawing/2014/main" id="{ECCFA469-FCE2-4624-BA44-6CBF11AE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8493"/>
              </p:ext>
            </p:extLst>
          </p:nvPr>
        </p:nvGraphicFramePr>
        <p:xfrm>
          <a:off x="-69915" y="946309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C4A7B09-DD95-4211-83C6-C814B6017513}"/>
              </a:ext>
            </a:extLst>
          </p:cNvPr>
          <p:cNvCxnSpPr>
            <a:cxnSpLocks/>
          </p:cNvCxnSpPr>
          <p:nvPr/>
        </p:nvCxnSpPr>
        <p:spPr>
          <a:xfrm>
            <a:off x="-69912" y="760130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CE4C63D-303E-4891-9A4C-F3B9D15ECBD2}"/>
              </a:ext>
            </a:extLst>
          </p:cNvPr>
          <p:cNvSpPr txBox="1"/>
          <p:nvPr/>
        </p:nvSpPr>
        <p:spPr>
          <a:xfrm>
            <a:off x="2361579" y="3985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95CA02-22C9-4134-8251-DB95E3591620}"/>
              </a:ext>
            </a:extLst>
          </p:cNvPr>
          <p:cNvCxnSpPr>
            <a:cxnSpLocks/>
          </p:cNvCxnSpPr>
          <p:nvPr/>
        </p:nvCxnSpPr>
        <p:spPr>
          <a:xfrm>
            <a:off x="-286728" y="946310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0A84C0C-914E-4649-A0A9-5EA16A5425AB}"/>
              </a:ext>
            </a:extLst>
          </p:cNvPr>
          <p:cNvSpPr txBox="1"/>
          <p:nvPr/>
        </p:nvSpPr>
        <p:spPr>
          <a:xfrm>
            <a:off x="-679187" y="351427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13FB26-B5EA-4B17-BD49-AD4F60FD1E40}"/>
              </a:ext>
            </a:extLst>
          </p:cNvPr>
          <p:cNvSpPr/>
          <p:nvPr/>
        </p:nvSpPr>
        <p:spPr>
          <a:xfrm>
            <a:off x="5293937" y="1306723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C1ACEA6-37E9-4988-BDEA-E45F672CC440}"/>
              </a:ext>
            </a:extLst>
          </p:cNvPr>
          <p:cNvSpPr/>
          <p:nvPr/>
        </p:nvSpPr>
        <p:spPr>
          <a:xfrm>
            <a:off x="5293936" y="2309406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0C6A4E2-1945-4344-B8F4-519C0DCE7A1E}"/>
              </a:ext>
            </a:extLst>
          </p:cNvPr>
          <p:cNvSpPr/>
          <p:nvPr/>
        </p:nvSpPr>
        <p:spPr>
          <a:xfrm>
            <a:off x="5293935" y="332340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B4BCB2-4FBD-4166-95A2-9CCA995EEAD0}"/>
              </a:ext>
            </a:extLst>
          </p:cNvPr>
          <p:cNvSpPr/>
          <p:nvPr/>
        </p:nvSpPr>
        <p:spPr>
          <a:xfrm>
            <a:off x="5293934" y="4356087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0990D7E-3BC6-4495-8353-A6EAAE57B6CC}"/>
              </a:ext>
            </a:extLst>
          </p:cNvPr>
          <p:cNvSpPr/>
          <p:nvPr/>
        </p:nvSpPr>
        <p:spPr>
          <a:xfrm>
            <a:off x="5307411" y="535877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246F5C-6F87-43DC-B1E7-B1C4B17CBF06}"/>
              </a:ext>
            </a:extLst>
          </p:cNvPr>
          <p:cNvSpPr txBox="1"/>
          <p:nvPr/>
        </p:nvSpPr>
        <p:spPr>
          <a:xfrm>
            <a:off x="6284787" y="39079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15" name="Tabelle 20">
            <a:extLst>
              <a:ext uri="{FF2B5EF4-FFF2-40B4-BE49-F238E27FC236}">
                <a16:creationId xmlns:a16="http://schemas.microsoft.com/office/drawing/2014/main" id="{916B3805-482D-4473-A18A-FFCF1ACB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25852"/>
              </p:ext>
            </p:extLst>
          </p:nvPr>
        </p:nvGraphicFramePr>
        <p:xfrm>
          <a:off x="6083516" y="946306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938D904D-26C7-4F9D-812D-582932F020B7}"/>
              </a:ext>
            </a:extLst>
          </p:cNvPr>
          <p:cNvSpPr txBox="1"/>
          <p:nvPr/>
        </p:nvSpPr>
        <p:spPr>
          <a:xfrm>
            <a:off x="6438119" y="654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C2210B-8237-4E2D-AE49-1A35810CCDBE}"/>
              </a:ext>
            </a:extLst>
          </p:cNvPr>
          <p:cNvSpPr txBox="1"/>
          <p:nvPr/>
        </p:nvSpPr>
        <p:spPr>
          <a:xfrm>
            <a:off x="7824996" y="65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365C5E-5CFE-4392-BE37-3AB97F637475}"/>
              </a:ext>
            </a:extLst>
          </p:cNvPr>
          <p:cNvSpPr/>
          <p:nvPr/>
        </p:nvSpPr>
        <p:spPr>
          <a:xfrm>
            <a:off x="-679187" y="215917"/>
            <a:ext cx="4012356" cy="6214965"/>
          </a:xfrm>
          <a:custGeom>
            <a:avLst/>
            <a:gdLst>
              <a:gd name="connsiteX0" fmla="*/ 0 w 4012356"/>
              <a:gd name="connsiteY0" fmla="*/ 0 h 6214965"/>
              <a:gd name="connsiteX1" fmla="*/ 452823 w 4012356"/>
              <a:gd name="connsiteY1" fmla="*/ 0 h 6214965"/>
              <a:gd name="connsiteX2" fmla="*/ 985893 w 4012356"/>
              <a:gd name="connsiteY2" fmla="*/ 0 h 6214965"/>
              <a:gd name="connsiteX3" fmla="*/ 1438716 w 4012356"/>
              <a:gd name="connsiteY3" fmla="*/ 0 h 6214965"/>
              <a:gd name="connsiteX4" fmla="*/ 2052033 w 4012356"/>
              <a:gd name="connsiteY4" fmla="*/ 0 h 6214965"/>
              <a:gd name="connsiteX5" fmla="*/ 2544980 w 4012356"/>
              <a:gd name="connsiteY5" fmla="*/ 0 h 6214965"/>
              <a:gd name="connsiteX6" fmla="*/ 3158297 w 4012356"/>
              <a:gd name="connsiteY6" fmla="*/ 0 h 6214965"/>
              <a:gd name="connsiteX7" fmla="*/ 4012356 w 4012356"/>
              <a:gd name="connsiteY7" fmla="*/ 0 h 6214965"/>
              <a:gd name="connsiteX8" fmla="*/ 4012356 w 4012356"/>
              <a:gd name="connsiteY8" fmla="*/ 689296 h 6214965"/>
              <a:gd name="connsiteX9" fmla="*/ 4012356 w 4012356"/>
              <a:gd name="connsiteY9" fmla="*/ 1129994 h 6214965"/>
              <a:gd name="connsiteX10" fmla="*/ 4012356 w 4012356"/>
              <a:gd name="connsiteY10" fmla="*/ 1819290 h 6214965"/>
              <a:gd name="connsiteX11" fmla="*/ 4012356 w 4012356"/>
              <a:gd name="connsiteY11" fmla="*/ 2446436 h 6214965"/>
              <a:gd name="connsiteX12" fmla="*/ 4012356 w 4012356"/>
              <a:gd name="connsiteY12" fmla="*/ 2824984 h 6214965"/>
              <a:gd name="connsiteX13" fmla="*/ 4012356 w 4012356"/>
              <a:gd name="connsiteY13" fmla="*/ 3452131 h 6214965"/>
              <a:gd name="connsiteX14" fmla="*/ 4012356 w 4012356"/>
              <a:gd name="connsiteY14" fmla="*/ 3892828 h 6214965"/>
              <a:gd name="connsiteX15" fmla="*/ 4012356 w 4012356"/>
              <a:gd name="connsiteY15" fmla="*/ 4582124 h 6214965"/>
              <a:gd name="connsiteX16" fmla="*/ 4012356 w 4012356"/>
              <a:gd name="connsiteY16" fmla="*/ 4960672 h 6214965"/>
              <a:gd name="connsiteX17" fmla="*/ 4012356 w 4012356"/>
              <a:gd name="connsiteY17" fmla="*/ 5401370 h 6214965"/>
              <a:gd name="connsiteX18" fmla="*/ 4012356 w 4012356"/>
              <a:gd name="connsiteY18" fmla="*/ 6214965 h 6214965"/>
              <a:gd name="connsiteX19" fmla="*/ 3479286 w 4012356"/>
              <a:gd name="connsiteY19" fmla="*/ 6214965 h 6214965"/>
              <a:gd name="connsiteX20" fmla="*/ 2865969 w 4012356"/>
              <a:gd name="connsiteY20" fmla="*/ 6214965 h 6214965"/>
              <a:gd name="connsiteX21" fmla="*/ 2212528 w 4012356"/>
              <a:gd name="connsiteY21" fmla="*/ 6214965 h 6214965"/>
              <a:gd name="connsiteX22" fmla="*/ 1559087 w 4012356"/>
              <a:gd name="connsiteY22" fmla="*/ 6214965 h 6214965"/>
              <a:gd name="connsiteX23" fmla="*/ 1106264 w 4012356"/>
              <a:gd name="connsiteY23" fmla="*/ 6214965 h 6214965"/>
              <a:gd name="connsiteX24" fmla="*/ 613317 w 4012356"/>
              <a:gd name="connsiteY24" fmla="*/ 6214965 h 6214965"/>
              <a:gd name="connsiteX25" fmla="*/ 0 w 4012356"/>
              <a:gd name="connsiteY25" fmla="*/ 6214965 h 6214965"/>
              <a:gd name="connsiteX26" fmla="*/ 0 w 4012356"/>
              <a:gd name="connsiteY26" fmla="*/ 5525669 h 6214965"/>
              <a:gd name="connsiteX27" fmla="*/ 0 w 4012356"/>
              <a:gd name="connsiteY27" fmla="*/ 5022822 h 6214965"/>
              <a:gd name="connsiteX28" fmla="*/ 0 w 4012356"/>
              <a:gd name="connsiteY28" fmla="*/ 4582124 h 6214965"/>
              <a:gd name="connsiteX29" fmla="*/ 0 w 4012356"/>
              <a:gd name="connsiteY29" fmla="*/ 3954978 h 6214965"/>
              <a:gd name="connsiteX30" fmla="*/ 0 w 4012356"/>
              <a:gd name="connsiteY30" fmla="*/ 3389981 h 6214965"/>
              <a:gd name="connsiteX31" fmla="*/ 0 w 4012356"/>
              <a:gd name="connsiteY31" fmla="*/ 2949283 h 6214965"/>
              <a:gd name="connsiteX32" fmla="*/ 0 w 4012356"/>
              <a:gd name="connsiteY32" fmla="*/ 2384287 h 6214965"/>
              <a:gd name="connsiteX33" fmla="*/ 0 w 4012356"/>
              <a:gd name="connsiteY33" fmla="*/ 1819290 h 6214965"/>
              <a:gd name="connsiteX34" fmla="*/ 0 w 4012356"/>
              <a:gd name="connsiteY34" fmla="*/ 1316443 h 6214965"/>
              <a:gd name="connsiteX35" fmla="*/ 0 w 4012356"/>
              <a:gd name="connsiteY35" fmla="*/ 937895 h 6214965"/>
              <a:gd name="connsiteX36" fmla="*/ 0 w 4012356"/>
              <a:gd name="connsiteY36" fmla="*/ 0 h 621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12356" h="6214965" fill="none" extrusionOk="0">
                <a:moveTo>
                  <a:pt x="0" y="0"/>
                </a:moveTo>
                <a:cubicBezTo>
                  <a:pt x="207269" y="-51276"/>
                  <a:pt x="251523" y="11243"/>
                  <a:pt x="452823" y="0"/>
                </a:cubicBezTo>
                <a:cubicBezTo>
                  <a:pt x="654123" y="-11243"/>
                  <a:pt x="853841" y="63868"/>
                  <a:pt x="985893" y="0"/>
                </a:cubicBezTo>
                <a:cubicBezTo>
                  <a:pt x="1117945" y="-63868"/>
                  <a:pt x="1230920" y="44434"/>
                  <a:pt x="1438716" y="0"/>
                </a:cubicBezTo>
                <a:cubicBezTo>
                  <a:pt x="1646512" y="-44434"/>
                  <a:pt x="1812768" y="45429"/>
                  <a:pt x="2052033" y="0"/>
                </a:cubicBezTo>
                <a:cubicBezTo>
                  <a:pt x="2291298" y="-45429"/>
                  <a:pt x="2438353" y="56655"/>
                  <a:pt x="2544980" y="0"/>
                </a:cubicBezTo>
                <a:cubicBezTo>
                  <a:pt x="2651607" y="-56655"/>
                  <a:pt x="2877122" y="21698"/>
                  <a:pt x="3158297" y="0"/>
                </a:cubicBezTo>
                <a:cubicBezTo>
                  <a:pt x="3439472" y="-21698"/>
                  <a:pt x="3707272" y="83071"/>
                  <a:pt x="4012356" y="0"/>
                </a:cubicBezTo>
                <a:cubicBezTo>
                  <a:pt x="4030290" y="191446"/>
                  <a:pt x="3977039" y="396494"/>
                  <a:pt x="4012356" y="689296"/>
                </a:cubicBezTo>
                <a:cubicBezTo>
                  <a:pt x="4047673" y="982098"/>
                  <a:pt x="3996866" y="948013"/>
                  <a:pt x="4012356" y="1129994"/>
                </a:cubicBezTo>
                <a:cubicBezTo>
                  <a:pt x="4027846" y="1311975"/>
                  <a:pt x="3983090" y="1555159"/>
                  <a:pt x="4012356" y="1819290"/>
                </a:cubicBezTo>
                <a:cubicBezTo>
                  <a:pt x="4041622" y="2083421"/>
                  <a:pt x="3989898" y="2278661"/>
                  <a:pt x="4012356" y="2446436"/>
                </a:cubicBezTo>
                <a:cubicBezTo>
                  <a:pt x="4034814" y="2614211"/>
                  <a:pt x="3977695" y="2642003"/>
                  <a:pt x="4012356" y="2824984"/>
                </a:cubicBezTo>
                <a:cubicBezTo>
                  <a:pt x="4047017" y="3007965"/>
                  <a:pt x="3967778" y="3148743"/>
                  <a:pt x="4012356" y="3452131"/>
                </a:cubicBezTo>
                <a:cubicBezTo>
                  <a:pt x="4056934" y="3755519"/>
                  <a:pt x="3967390" y="3796950"/>
                  <a:pt x="4012356" y="3892828"/>
                </a:cubicBezTo>
                <a:cubicBezTo>
                  <a:pt x="4057322" y="3988706"/>
                  <a:pt x="3935645" y="4335906"/>
                  <a:pt x="4012356" y="4582124"/>
                </a:cubicBezTo>
                <a:cubicBezTo>
                  <a:pt x="4089067" y="4828342"/>
                  <a:pt x="4009229" y="4785752"/>
                  <a:pt x="4012356" y="4960672"/>
                </a:cubicBezTo>
                <a:cubicBezTo>
                  <a:pt x="4015483" y="5135592"/>
                  <a:pt x="3986296" y="5287315"/>
                  <a:pt x="4012356" y="5401370"/>
                </a:cubicBezTo>
                <a:cubicBezTo>
                  <a:pt x="4038416" y="5515425"/>
                  <a:pt x="3915906" y="5851008"/>
                  <a:pt x="4012356" y="6214965"/>
                </a:cubicBezTo>
                <a:cubicBezTo>
                  <a:pt x="3807490" y="6270883"/>
                  <a:pt x="3619358" y="6199247"/>
                  <a:pt x="3479286" y="6214965"/>
                </a:cubicBezTo>
                <a:cubicBezTo>
                  <a:pt x="3339214" y="6230683"/>
                  <a:pt x="3139425" y="6181724"/>
                  <a:pt x="2865969" y="6214965"/>
                </a:cubicBezTo>
                <a:cubicBezTo>
                  <a:pt x="2592513" y="6248206"/>
                  <a:pt x="2527201" y="6177339"/>
                  <a:pt x="2212528" y="6214965"/>
                </a:cubicBezTo>
                <a:cubicBezTo>
                  <a:pt x="1897855" y="6252591"/>
                  <a:pt x="1789564" y="6150023"/>
                  <a:pt x="1559087" y="6214965"/>
                </a:cubicBezTo>
                <a:cubicBezTo>
                  <a:pt x="1328610" y="6279907"/>
                  <a:pt x="1276738" y="6167265"/>
                  <a:pt x="1106264" y="6214965"/>
                </a:cubicBezTo>
                <a:cubicBezTo>
                  <a:pt x="935790" y="6262665"/>
                  <a:pt x="765603" y="6164094"/>
                  <a:pt x="613317" y="6214965"/>
                </a:cubicBezTo>
                <a:cubicBezTo>
                  <a:pt x="461031" y="6265836"/>
                  <a:pt x="198469" y="6203825"/>
                  <a:pt x="0" y="6214965"/>
                </a:cubicBezTo>
                <a:cubicBezTo>
                  <a:pt x="-20456" y="5943276"/>
                  <a:pt x="13149" y="5772338"/>
                  <a:pt x="0" y="5525669"/>
                </a:cubicBezTo>
                <a:cubicBezTo>
                  <a:pt x="-13149" y="5279000"/>
                  <a:pt x="40499" y="5174482"/>
                  <a:pt x="0" y="5022822"/>
                </a:cubicBezTo>
                <a:cubicBezTo>
                  <a:pt x="-40499" y="4871162"/>
                  <a:pt x="18999" y="4796051"/>
                  <a:pt x="0" y="4582124"/>
                </a:cubicBezTo>
                <a:cubicBezTo>
                  <a:pt x="-18999" y="4368197"/>
                  <a:pt x="15371" y="4089746"/>
                  <a:pt x="0" y="3954978"/>
                </a:cubicBezTo>
                <a:cubicBezTo>
                  <a:pt x="-15371" y="3820210"/>
                  <a:pt x="12190" y="3559845"/>
                  <a:pt x="0" y="3389981"/>
                </a:cubicBezTo>
                <a:cubicBezTo>
                  <a:pt x="-12190" y="3220117"/>
                  <a:pt x="13400" y="3112987"/>
                  <a:pt x="0" y="2949283"/>
                </a:cubicBezTo>
                <a:cubicBezTo>
                  <a:pt x="-13400" y="2785579"/>
                  <a:pt x="29665" y="2510242"/>
                  <a:pt x="0" y="2384287"/>
                </a:cubicBezTo>
                <a:cubicBezTo>
                  <a:pt x="-29665" y="2258332"/>
                  <a:pt x="25163" y="2078189"/>
                  <a:pt x="0" y="1819290"/>
                </a:cubicBezTo>
                <a:cubicBezTo>
                  <a:pt x="-25163" y="1560391"/>
                  <a:pt x="50736" y="1540693"/>
                  <a:pt x="0" y="1316443"/>
                </a:cubicBezTo>
                <a:cubicBezTo>
                  <a:pt x="-50736" y="1092193"/>
                  <a:pt x="8985" y="1118358"/>
                  <a:pt x="0" y="937895"/>
                </a:cubicBezTo>
                <a:cubicBezTo>
                  <a:pt x="-8985" y="757432"/>
                  <a:pt x="55010" y="434633"/>
                  <a:pt x="0" y="0"/>
                </a:cubicBezTo>
                <a:close/>
              </a:path>
              <a:path w="4012356" h="6214965" stroke="0" extrusionOk="0">
                <a:moveTo>
                  <a:pt x="0" y="0"/>
                </a:moveTo>
                <a:cubicBezTo>
                  <a:pt x="199237" y="-54369"/>
                  <a:pt x="382145" y="18932"/>
                  <a:pt x="533070" y="0"/>
                </a:cubicBezTo>
                <a:cubicBezTo>
                  <a:pt x="683995" y="-18932"/>
                  <a:pt x="773940" y="6032"/>
                  <a:pt x="985893" y="0"/>
                </a:cubicBezTo>
                <a:cubicBezTo>
                  <a:pt x="1197846" y="-6032"/>
                  <a:pt x="1306085" y="22295"/>
                  <a:pt x="1599210" y="0"/>
                </a:cubicBezTo>
                <a:cubicBezTo>
                  <a:pt x="1892335" y="-22295"/>
                  <a:pt x="2048802" y="4145"/>
                  <a:pt x="2252651" y="0"/>
                </a:cubicBezTo>
                <a:cubicBezTo>
                  <a:pt x="2456500" y="-4145"/>
                  <a:pt x="2511815" y="17150"/>
                  <a:pt x="2705474" y="0"/>
                </a:cubicBezTo>
                <a:cubicBezTo>
                  <a:pt x="2899133" y="-17150"/>
                  <a:pt x="3090716" y="11678"/>
                  <a:pt x="3318792" y="0"/>
                </a:cubicBezTo>
                <a:cubicBezTo>
                  <a:pt x="3546868" y="-11678"/>
                  <a:pt x="3686696" y="55488"/>
                  <a:pt x="4012356" y="0"/>
                </a:cubicBezTo>
                <a:cubicBezTo>
                  <a:pt x="4032925" y="185921"/>
                  <a:pt x="3988975" y="260854"/>
                  <a:pt x="4012356" y="440698"/>
                </a:cubicBezTo>
                <a:cubicBezTo>
                  <a:pt x="4035737" y="620542"/>
                  <a:pt x="3968586" y="733442"/>
                  <a:pt x="4012356" y="1005694"/>
                </a:cubicBezTo>
                <a:cubicBezTo>
                  <a:pt x="4056126" y="1277946"/>
                  <a:pt x="3964977" y="1320986"/>
                  <a:pt x="4012356" y="1570691"/>
                </a:cubicBezTo>
                <a:cubicBezTo>
                  <a:pt x="4059735" y="1820396"/>
                  <a:pt x="4002821" y="1854537"/>
                  <a:pt x="4012356" y="2073538"/>
                </a:cubicBezTo>
                <a:cubicBezTo>
                  <a:pt x="4021891" y="2292539"/>
                  <a:pt x="3970287" y="2470843"/>
                  <a:pt x="4012356" y="2762834"/>
                </a:cubicBezTo>
                <a:cubicBezTo>
                  <a:pt x="4054425" y="3054825"/>
                  <a:pt x="3952891" y="3262710"/>
                  <a:pt x="4012356" y="3389981"/>
                </a:cubicBezTo>
                <a:cubicBezTo>
                  <a:pt x="4071821" y="3517252"/>
                  <a:pt x="3990896" y="3588712"/>
                  <a:pt x="4012356" y="3768529"/>
                </a:cubicBezTo>
                <a:cubicBezTo>
                  <a:pt x="4033816" y="3948346"/>
                  <a:pt x="4003856" y="4055037"/>
                  <a:pt x="4012356" y="4209226"/>
                </a:cubicBezTo>
                <a:cubicBezTo>
                  <a:pt x="4020856" y="4363415"/>
                  <a:pt x="3972698" y="4453146"/>
                  <a:pt x="4012356" y="4587774"/>
                </a:cubicBezTo>
                <a:cubicBezTo>
                  <a:pt x="4052014" y="4722402"/>
                  <a:pt x="3948018" y="4935550"/>
                  <a:pt x="4012356" y="5214921"/>
                </a:cubicBezTo>
                <a:cubicBezTo>
                  <a:pt x="4076694" y="5494292"/>
                  <a:pt x="3929327" y="5937773"/>
                  <a:pt x="4012356" y="6214965"/>
                </a:cubicBezTo>
                <a:cubicBezTo>
                  <a:pt x="3836134" y="6218484"/>
                  <a:pt x="3674382" y="6161085"/>
                  <a:pt x="3559533" y="6214965"/>
                </a:cubicBezTo>
                <a:cubicBezTo>
                  <a:pt x="3444684" y="6268845"/>
                  <a:pt x="3153828" y="6210338"/>
                  <a:pt x="2986339" y="6214965"/>
                </a:cubicBezTo>
                <a:cubicBezTo>
                  <a:pt x="2818850" y="6219592"/>
                  <a:pt x="2699590" y="6164866"/>
                  <a:pt x="2493393" y="6214965"/>
                </a:cubicBezTo>
                <a:cubicBezTo>
                  <a:pt x="2287196" y="6265064"/>
                  <a:pt x="2060011" y="6206662"/>
                  <a:pt x="1839952" y="6214965"/>
                </a:cubicBezTo>
                <a:cubicBezTo>
                  <a:pt x="1619893" y="6223268"/>
                  <a:pt x="1393705" y="6208715"/>
                  <a:pt x="1226635" y="6214965"/>
                </a:cubicBezTo>
                <a:cubicBezTo>
                  <a:pt x="1059565" y="6221215"/>
                  <a:pt x="940622" y="6196993"/>
                  <a:pt x="773812" y="6214965"/>
                </a:cubicBezTo>
                <a:cubicBezTo>
                  <a:pt x="607002" y="6232937"/>
                  <a:pt x="173266" y="6195584"/>
                  <a:pt x="0" y="6214965"/>
                </a:cubicBezTo>
                <a:cubicBezTo>
                  <a:pt x="-33980" y="6065263"/>
                  <a:pt x="31460" y="5899651"/>
                  <a:pt x="0" y="5774267"/>
                </a:cubicBezTo>
                <a:cubicBezTo>
                  <a:pt x="-31460" y="5648883"/>
                  <a:pt x="682" y="5338002"/>
                  <a:pt x="0" y="5147121"/>
                </a:cubicBezTo>
                <a:cubicBezTo>
                  <a:pt x="-682" y="4956240"/>
                  <a:pt x="4182" y="4835553"/>
                  <a:pt x="0" y="4644274"/>
                </a:cubicBezTo>
                <a:cubicBezTo>
                  <a:pt x="-4182" y="4452995"/>
                  <a:pt x="30584" y="4296294"/>
                  <a:pt x="0" y="4141427"/>
                </a:cubicBezTo>
                <a:cubicBezTo>
                  <a:pt x="-30584" y="3986560"/>
                  <a:pt x="53626" y="3694972"/>
                  <a:pt x="0" y="3576430"/>
                </a:cubicBezTo>
                <a:cubicBezTo>
                  <a:pt x="-53626" y="3457888"/>
                  <a:pt x="22278" y="3313660"/>
                  <a:pt x="0" y="3197882"/>
                </a:cubicBezTo>
                <a:cubicBezTo>
                  <a:pt x="-22278" y="3082104"/>
                  <a:pt x="55618" y="2860502"/>
                  <a:pt x="0" y="2695035"/>
                </a:cubicBezTo>
                <a:cubicBezTo>
                  <a:pt x="-55618" y="2529568"/>
                  <a:pt x="47794" y="2318196"/>
                  <a:pt x="0" y="2005739"/>
                </a:cubicBezTo>
                <a:cubicBezTo>
                  <a:pt x="-47794" y="1693282"/>
                  <a:pt x="40335" y="1643674"/>
                  <a:pt x="0" y="1440742"/>
                </a:cubicBezTo>
                <a:cubicBezTo>
                  <a:pt x="-40335" y="1237810"/>
                  <a:pt x="46537" y="1090931"/>
                  <a:pt x="0" y="813595"/>
                </a:cubicBezTo>
                <a:cubicBezTo>
                  <a:pt x="-46537" y="536259"/>
                  <a:pt x="24138" y="39382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4838040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6D00E2FA-3247-45BC-9AB9-2D460FA1CB64}"/>
              </a:ext>
            </a:extLst>
          </p:cNvPr>
          <p:cNvSpPr/>
          <p:nvPr/>
        </p:nvSpPr>
        <p:spPr>
          <a:xfrm rot="5400000">
            <a:off x="3009759" y="50144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C29D6AC5-33D5-4BA8-9157-302F0ADEE89C}"/>
              </a:ext>
            </a:extLst>
          </p:cNvPr>
          <p:cNvSpPr/>
          <p:nvPr/>
        </p:nvSpPr>
        <p:spPr>
          <a:xfrm rot="5400000">
            <a:off x="3025581" y="73721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41879BAE-B387-47E7-BEEA-F4D6E4DF1F9D}"/>
              </a:ext>
            </a:extLst>
          </p:cNvPr>
          <p:cNvSpPr/>
          <p:nvPr/>
        </p:nvSpPr>
        <p:spPr>
          <a:xfrm rot="5400000">
            <a:off x="3050307" y="93767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E8DA0EC8-24E2-485D-89CF-EC7283F185D1}"/>
              </a:ext>
            </a:extLst>
          </p:cNvPr>
          <p:cNvSpPr/>
          <p:nvPr/>
        </p:nvSpPr>
        <p:spPr>
          <a:xfrm rot="5400000">
            <a:off x="2993937" y="111611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7385EC41-181D-4BF7-BD94-8EFA87919B00}"/>
              </a:ext>
            </a:extLst>
          </p:cNvPr>
          <p:cNvSpPr/>
          <p:nvPr/>
        </p:nvSpPr>
        <p:spPr>
          <a:xfrm rot="5400000">
            <a:off x="3066129" y="129316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28C79480-7541-440F-80E6-C04DA70213F6}"/>
              </a:ext>
            </a:extLst>
          </p:cNvPr>
          <p:cNvSpPr/>
          <p:nvPr/>
        </p:nvSpPr>
        <p:spPr>
          <a:xfrm rot="5400000">
            <a:off x="2983907" y="156269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2BD93970-7192-4124-845F-1F8181062F0A}"/>
              </a:ext>
            </a:extLst>
          </p:cNvPr>
          <p:cNvSpPr/>
          <p:nvPr/>
        </p:nvSpPr>
        <p:spPr>
          <a:xfrm rot="5400000">
            <a:off x="3066129" y="1791021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448924F9-593F-4E90-B393-FC020E891C13}"/>
              </a:ext>
            </a:extLst>
          </p:cNvPr>
          <p:cNvSpPr/>
          <p:nvPr/>
        </p:nvSpPr>
        <p:spPr>
          <a:xfrm rot="5400000">
            <a:off x="3226570" y="206055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352AC4BD-8FDB-4E47-9597-7BB2246A4188}"/>
              </a:ext>
            </a:extLst>
          </p:cNvPr>
          <p:cNvSpPr/>
          <p:nvPr/>
        </p:nvSpPr>
        <p:spPr>
          <a:xfrm rot="5400000">
            <a:off x="3025581" y="2415796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D66AFE6B-3EE2-4A5A-B344-53500C1B08FC}"/>
              </a:ext>
            </a:extLst>
          </p:cNvPr>
          <p:cNvSpPr/>
          <p:nvPr/>
        </p:nvSpPr>
        <p:spPr>
          <a:xfrm rot="5400000">
            <a:off x="3156145" y="274542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DFD58939-E366-4369-B372-CF2C58140ED0}"/>
              </a:ext>
            </a:extLst>
          </p:cNvPr>
          <p:cNvSpPr/>
          <p:nvPr/>
        </p:nvSpPr>
        <p:spPr>
          <a:xfrm rot="5400000">
            <a:off x="3156145" y="301256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BB2EC29E-E5E6-4AD9-8E99-50ADD099383E}"/>
              </a:ext>
            </a:extLst>
          </p:cNvPr>
          <p:cNvSpPr/>
          <p:nvPr/>
        </p:nvSpPr>
        <p:spPr>
          <a:xfrm rot="5400000">
            <a:off x="3118164" y="337020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2D7BACF8-C4F1-4D6B-8787-C68226215D7B}"/>
              </a:ext>
            </a:extLst>
          </p:cNvPr>
          <p:cNvSpPr/>
          <p:nvPr/>
        </p:nvSpPr>
        <p:spPr>
          <a:xfrm rot="5400000">
            <a:off x="3118164" y="363750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E033C3E0-489F-4A8E-AA50-84CA6B4536D0}"/>
              </a:ext>
            </a:extLst>
          </p:cNvPr>
          <p:cNvSpPr/>
          <p:nvPr/>
        </p:nvSpPr>
        <p:spPr>
          <a:xfrm rot="5400000">
            <a:off x="2976326" y="390464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FBACC559-B163-4B18-B846-8B0EC8CA73D0}"/>
              </a:ext>
            </a:extLst>
          </p:cNvPr>
          <p:cNvSpPr/>
          <p:nvPr/>
        </p:nvSpPr>
        <p:spPr>
          <a:xfrm rot="5400000">
            <a:off x="3137155" y="420181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990318A-5F69-4887-B2B3-2740E5307497}"/>
              </a:ext>
            </a:extLst>
          </p:cNvPr>
          <p:cNvSpPr/>
          <p:nvPr/>
        </p:nvSpPr>
        <p:spPr>
          <a:xfrm rot="5400000">
            <a:off x="3111942" y="453564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B07F8ADD-76EA-4ED0-9984-37BFF1FFF467}"/>
              </a:ext>
            </a:extLst>
          </p:cNvPr>
          <p:cNvSpPr/>
          <p:nvPr/>
        </p:nvSpPr>
        <p:spPr>
          <a:xfrm rot="5400000">
            <a:off x="3187328" y="485684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A39B1182-8A17-4FDB-A68D-2BE6E1F56790}"/>
              </a:ext>
            </a:extLst>
          </p:cNvPr>
          <p:cNvSpPr/>
          <p:nvPr/>
        </p:nvSpPr>
        <p:spPr>
          <a:xfrm rot="5400000">
            <a:off x="3119880" y="518846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BCC6E62B-8968-468E-9FB7-C5EECD003358}"/>
              </a:ext>
            </a:extLst>
          </p:cNvPr>
          <p:cNvSpPr/>
          <p:nvPr/>
        </p:nvSpPr>
        <p:spPr>
          <a:xfrm rot="5400000">
            <a:off x="3187328" y="5511727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18F1C0B-5C59-44C1-86AB-6C9EFE5704B9}"/>
              </a:ext>
            </a:extLst>
          </p:cNvPr>
          <p:cNvCxnSpPr/>
          <p:nvPr/>
        </p:nvCxnSpPr>
        <p:spPr>
          <a:xfrm>
            <a:off x="9244584" y="1983242"/>
            <a:ext cx="0" cy="30368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86E61E2-B323-44CB-8F21-9601A317080E}"/>
              </a:ext>
            </a:extLst>
          </p:cNvPr>
          <p:cNvSpPr txBox="1"/>
          <p:nvPr/>
        </p:nvSpPr>
        <p:spPr>
          <a:xfrm>
            <a:off x="9244584" y="3237271"/>
            <a:ext cx="136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Höhe Objekt</a:t>
            </a:r>
            <a:br>
              <a:rPr lang="de-DE" dirty="0"/>
            </a:br>
            <a:r>
              <a:rPr lang="de-DE" dirty="0"/>
              <a:t>3 Zeilen</a:t>
            </a:r>
          </a:p>
        </p:txBody>
      </p:sp>
    </p:spTree>
    <p:extLst>
      <p:ext uri="{BB962C8B-B14F-4D97-AF65-F5344CB8AC3E}">
        <p14:creationId xmlns:p14="http://schemas.microsoft.com/office/powerpoint/2010/main" val="91813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BB8F7B-320B-4FDE-9C99-8E3C99A09202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E44E64-4064-4534-8528-D132E03002D2}"/>
              </a:ext>
            </a:extLst>
          </p:cNvPr>
          <p:cNvSpPr txBox="1"/>
          <p:nvPr/>
        </p:nvSpPr>
        <p:spPr>
          <a:xfrm>
            <a:off x="5243746" y="203522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7A9DD5E-019F-4CF5-9B1B-0045782F1677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934B5-FA51-48D2-B07D-B2A6E64D446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C479672-C08E-4F9B-AEEF-35A422D1BE63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0327D7-339F-447A-AF2D-18F8A7F8889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7A03606-49EA-4DCE-A444-535B6325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4876B55-EECB-4C07-81CA-A7616E58547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18048A7-F024-46D6-937E-2EA409FA4F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9AF471-0237-4999-AD98-904E6BB759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66A8E5-87EE-4559-A91E-A9B339DD525E}"/>
              </a:ext>
            </a:extLst>
          </p:cNvPr>
          <p:cNvGrpSpPr/>
          <p:nvPr/>
        </p:nvGrpSpPr>
        <p:grpSpPr>
          <a:xfrm>
            <a:off x="4730800" y="2331210"/>
            <a:ext cx="751470" cy="617450"/>
            <a:chOff x="4292959" y="2614700"/>
            <a:chExt cx="751470" cy="61745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64000AE-96BF-4BEA-B223-FC8CFACCA070}"/>
                </a:ext>
              </a:extLst>
            </p:cNvPr>
            <p:cNvGrpSpPr/>
            <p:nvPr/>
          </p:nvGrpSpPr>
          <p:grpSpPr>
            <a:xfrm>
              <a:off x="4292959" y="2614700"/>
              <a:ext cx="751470" cy="617450"/>
              <a:chOff x="4601284" y="2662780"/>
              <a:chExt cx="595360" cy="479394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509DBF0-4F34-4E78-B182-5968C6E3F7B0}"/>
                  </a:ext>
                </a:extLst>
              </p:cNvPr>
              <p:cNvSpPr/>
              <p:nvPr/>
            </p:nvSpPr>
            <p:spPr>
              <a:xfrm>
                <a:off x="4692206" y="2662780"/>
                <a:ext cx="413516" cy="4793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3E709BC6-7935-44F6-94E9-392AFDF97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722" y="2888027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4227D06-B772-4205-A549-9B13912D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2778756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EF16F6AA-CAD2-4EF3-8ACF-A10BDDC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3033783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578061A-1178-42FD-A739-CDF6536E75A6}"/>
                  </a:ext>
                </a:extLst>
              </p:cNvPr>
              <p:cNvSpPr txBox="1"/>
              <p:nvPr/>
            </p:nvSpPr>
            <p:spPr>
              <a:xfrm>
                <a:off x="4674114" y="2778756"/>
                <a:ext cx="458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2C18C37-FD02-4FA3-90CE-DD37003D9E87}"/>
                </a:ext>
              </a:extLst>
            </p:cNvPr>
            <p:cNvSpPr txBox="1"/>
            <p:nvPr/>
          </p:nvSpPr>
          <p:spPr>
            <a:xfrm>
              <a:off x="4362750" y="2627599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2940C1C-03F6-45A7-988E-3C81F772010D}"/>
                </a:ext>
              </a:extLst>
            </p:cNvPr>
            <p:cNvSpPr txBox="1"/>
            <p:nvPr/>
          </p:nvSpPr>
          <p:spPr>
            <a:xfrm>
              <a:off x="4351699" y="2954534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90CB149-0CC8-449F-AC8C-486AE8DD09E2}"/>
                </a:ext>
              </a:extLst>
            </p:cNvPr>
            <p:cNvSpPr txBox="1"/>
            <p:nvPr/>
          </p:nvSpPr>
          <p:spPr>
            <a:xfrm>
              <a:off x="4547766" y="2758404"/>
              <a:ext cx="483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 a-b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797935-9A12-4AAE-A388-B4373F3FAA98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C229217-4987-400B-A77A-4FC44A0CFE63}"/>
              </a:ext>
            </a:extLst>
          </p:cNvPr>
          <p:cNvCxnSpPr>
            <a:cxnSpLocks/>
          </p:cNvCxnSpPr>
          <p:nvPr/>
        </p:nvCxnSpPr>
        <p:spPr>
          <a:xfrm>
            <a:off x="2942579" y="1382001"/>
            <a:ext cx="1897176" cy="1435015"/>
          </a:xfrm>
          <a:prstGeom prst="bentConnector3">
            <a:avLst>
              <a:gd name="adj1" fmla="val 2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0922CE-1C5E-4FE9-8556-B2971C1C0687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BA206-8B99-4F63-9319-2D2E469AC904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69BC6F-1BC3-4D15-B668-5F55E53F0062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F61417-16E8-4407-B44A-60670FD0B6A5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5E4381-38F7-4457-BA13-DD9B120CB5F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572B56-74F3-433A-A11C-D61341CDFAEA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5410D0-3A2A-4633-B4C9-43DB7C9B7C9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9D9C1B5-473C-40EB-ADEB-832D9CE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F339E2-1A78-45BB-AA6C-0BBE1C457ED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1E815A-0991-49EA-8CEF-6B99AFFD99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190FA2-019E-40B5-84B0-4A4B556CC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1FBCE4-D719-446D-A7DE-0768E8ED8476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818BCE-352B-4565-8F6F-DC1D26ED9A60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62572FA-6973-4FB1-8426-4CCCC9BDB565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5E6D9DDF-437A-4CDC-B1F4-D2F480C4A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8844" y="1816576"/>
            <a:ext cx="1102796" cy="230642"/>
          </a:xfrm>
          <a:prstGeom prst="bentConnector3">
            <a:avLst>
              <a:gd name="adj1" fmla="val 100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C0AD11B-E274-4299-8BDE-625B93D1D42B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68ECD8-79D9-4D28-96B1-F768146CE22B}"/>
              </a:ext>
            </a:extLst>
          </p:cNvPr>
          <p:cNvCxnSpPr>
            <a:cxnSpLocks/>
          </p:cNvCxnSpPr>
          <p:nvPr/>
        </p:nvCxnSpPr>
        <p:spPr>
          <a:xfrm flipV="1">
            <a:off x="5372340" y="2617463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07B44DF3-90C8-4F97-82F0-24EF3DCD7353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7B7DC796-A097-4D3F-B021-6B3EF5B773E0}"/>
              </a:ext>
            </a:extLst>
          </p:cNvPr>
          <p:cNvSpPr txBox="1"/>
          <p:nvPr/>
        </p:nvSpPr>
        <p:spPr>
          <a:xfrm>
            <a:off x="4667151" y="1965542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1.Ableitung </a:t>
            </a:r>
            <a:br>
              <a:rPr lang="de-DE" sz="1050" dirty="0"/>
            </a:br>
            <a:r>
              <a:rPr lang="de-DE" sz="1050" dirty="0"/>
              <a:t>Gonsalez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23D61C5-8C88-4E49-B5A5-1B40C41F5EAE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99105A-6BB7-41CB-A6A0-A942D411CEBA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66F3F7-BA65-474C-97A2-72347FC144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C9ABDE81-BC87-41E7-BB4C-17867F38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CF51BCB-6090-45CF-A9AD-6A04A19B2D8A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855730BA-4CD4-4B03-A166-9FFB54AD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C9A0530-A354-4812-834A-3117BF4F2BE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4D742329-18AA-4965-B7CE-051453C53D40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1025" name="Tabelle 1026">
            <a:extLst>
              <a:ext uri="{FF2B5EF4-FFF2-40B4-BE49-F238E27FC236}">
                <a16:creationId xmlns:a16="http://schemas.microsoft.com/office/drawing/2014/main" id="{056995EF-0BD5-4EAC-9001-8EE65D25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38775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6E0B22F9-D831-4723-9693-B4863398F488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02547F-68DC-4855-84B0-715294509FCE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403B5452-57D5-429F-BF28-835398BB43A1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E6C743D-714A-4F1B-A98E-1FD6CE544F1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0FDCD1C9-438A-4C25-802B-B59C2FE34E7B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520E196E-C5FA-4980-8B18-E49333FEB7A6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FB030D21-D9C2-41E5-973E-0E6F365D700B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7BC22B4D-8E4E-4797-83CB-D9C98A68897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9B3DA907-0291-4CFB-88D0-84797A08B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056662A5-0A53-43FA-B899-FDF8212A631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8B6A08F-41F9-4FE7-A364-26627791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BD052114-EE9A-4BB5-B4D7-65D0C868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4CEDF052-9B5E-482E-BAE7-893C753A7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A694311A-8B29-498D-B3E3-4F3A550A447B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C87555C-AE9E-4DD9-9183-55EB1207729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4F0AA7FC-AA87-44E9-8F2D-C0C4F1F27A19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AD2923-07AC-4A71-9E33-61E31D70D58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4CB1DA55-CCBA-4959-B5D7-50639EAC03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E502BB7B-83D9-4C27-9F0E-DB5AC89AFFA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41AE7CF-56BF-43C2-9EAA-2AB20D1BB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7876F94A-24DB-4F9B-9400-DC336BB84E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0CF3499-F503-4572-AE82-17298B896FFC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7D4CF725-FEE8-47BD-A788-E32680CC3991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42DBC405-A50B-4075-929E-E0FD6934409E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Gerade Verbindung mit Pfeil 1055">
            <a:extLst>
              <a:ext uri="{FF2B5EF4-FFF2-40B4-BE49-F238E27FC236}">
                <a16:creationId xmlns:a16="http://schemas.microsoft.com/office/drawing/2014/main" id="{2BBA67A8-3A90-4491-BF07-98D7E701E189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EE80F636-C52C-41F5-AF5E-9EA40FABBEF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BCCD7A-D672-438E-98A4-5D40A7B98DAF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688B6F5A-B67B-4C0B-9C13-AFE45647CD3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FA469088-D343-4BED-959A-6E160DBA1EB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65CBA2E3-7603-4E5E-B289-F6E4EA3617E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EBF76B64-3FBC-4E5A-809C-9DF5F632E3D7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9EA9D86-F9A1-4820-AF21-EFEA56AB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85F8948F-E648-4348-BEBD-75F7A9DBFCA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5956D38-1669-49D6-AB28-9CE6E1424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F342BBDD-8F4E-4DB1-89B7-99E65D0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feld 211">
            <a:extLst>
              <a:ext uri="{FF2B5EF4-FFF2-40B4-BE49-F238E27FC236}">
                <a16:creationId xmlns:a16="http://schemas.microsoft.com/office/drawing/2014/main" id="{2FA51ECA-AD45-475A-8107-ED4F40DA5777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A2F91B5E-A13D-4056-B1B9-A6E47AF48753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1DB8D0-0391-4A8F-A57B-8D66AAA5537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ECD05EE0-C404-4DE2-8CAD-F82CE360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FA77FAA-63C5-463B-890D-81CA72508C9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272B21A-260E-4EFC-A1BA-EA726653A2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19944E33-FDC2-44A7-83AD-0BF57B10717F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070F8BF1-843F-464F-BA3F-194022EAD891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81DE55BC-969F-4667-9093-275836B724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C956EA3-F785-4476-9177-31BC9434418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26951262-45C8-4FA0-A5C9-E8D950061285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602B982C-5D7E-4AF6-B884-2BB6EA4C45C2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Gerader Verbinder 1077">
            <a:extLst>
              <a:ext uri="{FF2B5EF4-FFF2-40B4-BE49-F238E27FC236}">
                <a16:creationId xmlns:a16="http://schemas.microsoft.com/office/drawing/2014/main" id="{44BAB5DA-2EE3-4568-BCD8-4AAF4F0680A9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er: gewinkelt 1082">
            <a:extLst>
              <a:ext uri="{FF2B5EF4-FFF2-40B4-BE49-F238E27FC236}">
                <a16:creationId xmlns:a16="http://schemas.microsoft.com/office/drawing/2014/main" id="{53EA1AB0-13B3-4B57-82C2-51602FEFB415}"/>
              </a:ext>
            </a:extLst>
          </p:cNvPr>
          <p:cNvCxnSpPr>
            <a:cxnSpLocks/>
            <a:stCxn id="143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E59ADA7-4842-4A12-9EEA-969536A3C074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F768305C-2DD0-46DF-980A-6739D4B844A2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EAC5FE41-4B30-4F2B-931C-5362A17B2421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E28560E-5C30-4EA4-BFBB-BD1293A5B25F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3F8E411E-4AD2-48CB-AD8B-4FBE5F78ABBF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BDCFF03E-E214-406E-B410-2EDE3D1B72B3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A682B9E-0D20-4A52-B6D1-0FC29FCA0BDD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feld 287">
            <a:extLst>
              <a:ext uri="{FF2B5EF4-FFF2-40B4-BE49-F238E27FC236}">
                <a16:creationId xmlns:a16="http://schemas.microsoft.com/office/drawing/2014/main" id="{B8B74769-AE4D-4B22-B380-A4BD8F5BFEB0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4706CE88-61F0-458C-B653-4F53E6E19995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8300C2DC-D3C5-48DB-937D-31ABDBD699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FAC759E-8374-447F-ACA9-ECE5E1637DC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A41CB7E-7FD8-4BC0-A340-C7A62826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BDA9F4E-177A-474E-BFAC-BEB68AEF581F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D0E76C4D-7FBE-4C96-AF26-684DB4B8BF3B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88D84BA4-828C-4F5C-9537-3868C8ACE5DB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feld 297">
            <a:extLst>
              <a:ext uri="{FF2B5EF4-FFF2-40B4-BE49-F238E27FC236}">
                <a16:creationId xmlns:a16="http://schemas.microsoft.com/office/drawing/2014/main" id="{9EB62E75-AD3D-4E7E-8C99-3919B8CFDFD2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300" name="Gerade Verbindung mit Pfeil 299">
            <a:extLst>
              <a:ext uri="{FF2B5EF4-FFF2-40B4-BE49-F238E27FC236}">
                <a16:creationId xmlns:a16="http://schemas.microsoft.com/office/drawing/2014/main" id="{E546DBA7-D0D1-428B-9DF2-A950F8CCFFA0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Verbinder: gewinkelt 301">
            <a:extLst>
              <a:ext uri="{FF2B5EF4-FFF2-40B4-BE49-F238E27FC236}">
                <a16:creationId xmlns:a16="http://schemas.microsoft.com/office/drawing/2014/main" id="{300A4B51-91D9-4F49-B2E4-4D7EE52EBB4B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6" name="Textfeld 305">
            <a:extLst>
              <a:ext uri="{FF2B5EF4-FFF2-40B4-BE49-F238E27FC236}">
                <a16:creationId xmlns:a16="http://schemas.microsoft.com/office/drawing/2014/main" id="{C8537BE8-ABF3-4573-9ECC-24ADD0E3EBC4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5CA9A6DB-9E94-4053-ABA7-71D8D7DE694B}"/>
              </a:ext>
            </a:extLst>
          </p:cNvPr>
          <p:cNvCxnSpPr>
            <a:cxnSpLocks/>
          </p:cNvCxnSpPr>
          <p:nvPr/>
        </p:nvCxnSpPr>
        <p:spPr>
          <a:xfrm>
            <a:off x="4554200" y="1371931"/>
            <a:ext cx="81900" cy="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101826-9349-478B-86F2-08874F22619E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E87904B-3A6F-40E8-85E6-46CAD9B8C44E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7D4C6371-80DB-4D05-95A7-9BF1C50D93C2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E31855B2-AA9C-4CDF-BCCC-E77E1A65F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01CBC14-B1B0-43BD-BF5C-254579929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EB16757-7D1E-4423-A96B-BE5A5627E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62BCE625-DBF7-4C9C-B0B7-15F3B2F120B6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43EEFED7-BEA3-4530-9D47-1DA4388F178B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398D16CF-2540-49B4-8F38-64DAEA3008F5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2AC3A569-312E-4A96-8362-7BD37A1B3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65AC4591-BED2-4B1B-B470-451F4C295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135ADB1-AF8E-4DBD-8BDA-15D9A5F88C4D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155F840B-9FE0-445A-BA4F-9F555D8AE1EA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F9107B9B-9E3E-42D8-B4D8-E567DFAC7290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8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60D57A1-12FA-4C5A-8641-D4B8D598A853}"/>
              </a:ext>
            </a:extLst>
          </p:cNvPr>
          <p:cNvGrpSpPr/>
          <p:nvPr/>
        </p:nvGrpSpPr>
        <p:grpSpPr>
          <a:xfrm>
            <a:off x="6784617" y="2636740"/>
            <a:ext cx="603325" cy="531474"/>
            <a:chOff x="6854231" y="3406058"/>
            <a:chExt cx="603325" cy="53147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D90385-EE1B-4A16-924E-FA11F6B84C2A}"/>
                </a:ext>
              </a:extLst>
            </p:cNvPr>
            <p:cNvSpPr/>
            <p:nvPr/>
          </p:nvSpPr>
          <p:spPr>
            <a:xfrm>
              <a:off x="6945153" y="3428582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C39537E-0A00-4DA7-B8DE-8579F90D9816}"/>
                </a:ext>
              </a:extLst>
            </p:cNvPr>
            <p:cNvSpPr txBox="1"/>
            <p:nvPr/>
          </p:nvSpPr>
          <p:spPr>
            <a:xfrm>
              <a:off x="6870496" y="36605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7C6889A8-820E-455B-8C63-5727F2C833B6}"/>
                </a:ext>
              </a:extLst>
            </p:cNvPr>
            <p:cNvSpPr txBox="1"/>
            <p:nvPr/>
          </p:nvSpPr>
          <p:spPr>
            <a:xfrm>
              <a:off x="6885799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32BE00B-331D-4807-B4DB-4CEEEB6FA1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8668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FB570E-0368-47BE-8012-63F036DC5DDC}"/>
                </a:ext>
              </a:extLst>
            </p:cNvPr>
            <p:cNvSpPr txBox="1"/>
            <p:nvPr/>
          </p:nvSpPr>
          <p:spPr>
            <a:xfrm>
              <a:off x="7150913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D7539F-CF47-48EA-8D48-676F29A9B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49478EE8-D083-40BE-8407-AD0A0814D3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77529D-8946-4FCC-A1D8-B0EF8DC7E9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634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CF1DA1F-98D0-4BB3-AB9E-6A8AA0FEC341}"/>
                </a:ext>
              </a:extLst>
            </p:cNvPr>
            <p:cNvSpPr txBox="1"/>
            <p:nvPr/>
          </p:nvSpPr>
          <p:spPr>
            <a:xfrm>
              <a:off x="7151657" y="3657017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ADA8C66-C44A-4324-8060-8D1BEE676097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83D688-8B31-4274-BDE8-C4A09886CBF4}"/>
              </a:ext>
            </a:extLst>
          </p:cNvPr>
          <p:cNvSpPr txBox="1"/>
          <p:nvPr/>
        </p:nvSpPr>
        <p:spPr>
          <a:xfrm>
            <a:off x="5018887" y="464100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LINE_DETECTION_CONV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A955E25-4F95-4F07-AFC2-F135BF709871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19DF9B4-A226-4DCF-AD2C-3F1F3088D7D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B98F7CD-3CE0-42D0-858F-BD2B32D997A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87FD604-FCD7-4C40-9943-245CC3423FC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D5457A3-DB06-499C-9B22-8879F2C8947A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9F6FBD5-9AE7-436E-B604-AD8436894F0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E6D55E4-3EC0-46AA-AF2B-AC1704E37AB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ACCBCBE-B756-442C-955C-18997090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AA57C10-5B0B-42AF-9A67-47A0EC62AD2B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7D10AEF-C621-466D-8492-9640A029BCA3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B8B31DA-8979-4B81-9707-1D3D9AD53DAC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8F0BCFD-9B71-491D-84B4-D91E3AF5353D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266A3A5-661D-491E-953F-E3E0196B96DF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8DCDE77-D5D0-4E2E-BB59-76B18B8AE54C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8C78045-9011-41AA-9E77-4CE0F82A6A9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9D57825-6437-4BDA-BEB3-606154EB226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3ED9AF9-D55E-4BCB-81BE-CB194961377D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760B46FD-8BEE-4AE7-B91D-834C6D13319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BF39159-83B3-4D50-878C-0D334B2D816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66E9E43-4702-49FF-8608-34B570B500B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34E205B-6593-4E65-A7F3-39FBCA869994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02D62022-FFC2-4460-BA43-E0CEA8518014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5FCE603F-6FC5-4C1D-9DDB-529E45D82F49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1EFC0F4-9E6D-442A-85CB-0A65AC367F45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BF51961D-E8DC-4071-A2EB-573909BFC7D2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B7D343F-EE04-4534-A7DF-EBD47FD0D70B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C5BF295-FAD9-408F-BC80-2F74B4EFBBD5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6FB9D72-8F0E-4A7E-BB0B-D38A64DFD1C2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FF125B9-F856-459D-B3B7-DD566F38B19C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C7850C6-1D38-4057-AF0C-D09EA912BFD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B855E193-45CF-4B91-9619-26012BFAB7D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6DCC3172-58A5-46C6-BB76-A322F95625BA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3A5BD857-4DDC-4E31-AAD9-4FFD504ED70A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53" name="Tabelle 1026">
            <a:extLst>
              <a:ext uri="{FF2B5EF4-FFF2-40B4-BE49-F238E27FC236}">
                <a16:creationId xmlns:a16="http://schemas.microsoft.com/office/drawing/2014/main" id="{E1BEBE71-D717-4924-A56F-D87A52508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00352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54" name="Textfeld 53">
            <a:extLst>
              <a:ext uri="{FF2B5EF4-FFF2-40B4-BE49-F238E27FC236}">
                <a16:creationId xmlns:a16="http://schemas.microsoft.com/office/drawing/2014/main" id="{C0F23FE8-1915-401F-B8FF-80106F10EDD1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56EC6B3-BDC2-4FDC-B9A7-0696DC1FC973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57C528F1-E120-4060-94C1-86801EDC1199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53DC9C7-3E4E-4346-8673-5B8C655CDDA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7AD5B8F-E9A6-4CA3-8EE5-F02FAB6CC970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1B7356C-B000-4F89-B120-80C4FFA1862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B87E2F2D-1ECD-4091-A7E8-C575D0B4786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F9D25BBF-A30F-4C17-9FEF-DE5EE711D3D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3968F49-A333-4F69-9EF3-3FB75FFADC8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2910CEE0-4AE4-441C-A2E7-4DD5BD982C56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9D4B3D8F-DD4F-4BE3-8AF3-F0A94AAFA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B8E56E6F-60F8-41A5-A579-84894032D6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CB2D5065-3564-47D0-8949-41EAE8F906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C00526A-4716-46EB-BCAF-B1FFABF2380F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21148D2A-6922-4EA2-8809-47B67CDE25B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1F6E2A1-5212-46A2-B1DA-D62FBD30E8BF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5B922A0-FA58-409F-B622-8C0755E3333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688A95C6-5F26-4426-A1AD-724A5EB57E5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0D91D913-55CE-4CF8-8C95-77D7A5A4238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4C0D2B0C-4FB9-459F-B9F2-8FFA585B32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CF6D4A9C-9C8E-4799-A37C-AEE31BD44CD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DBDAE027-E849-4474-92D1-1CAE05EAA3AF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6A130F-A6F0-44CD-A431-53DEB44D94D0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46AD06A-E8F0-40D4-86CA-0DBB2F213F87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61B8502-7780-47B9-BEC9-97E4EC2DC6A6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0B27F23-D1CA-49E6-9083-65E969AC09E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DD139F2D-9625-4949-80D1-72447957ED37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594BA37-E39F-4C95-B7F6-28E87314A18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1EFA613-3394-40A8-8B6F-B2556D2DB20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8B6AB68-41E7-4B80-9B60-49CD7AEF863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A9151FA-A10E-4D6A-9EF1-9E678315E70D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97434C96-4C50-4AF0-8B11-096CC82F0C1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2FB03E5-8F1A-4141-9BA2-D882B739D6C1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C00AA6DA-379A-4E37-95D3-7F260C12C0D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7DB6838-2E9C-4DD4-9CD3-3EE56F34453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Textfeld 88">
            <a:extLst>
              <a:ext uri="{FF2B5EF4-FFF2-40B4-BE49-F238E27FC236}">
                <a16:creationId xmlns:a16="http://schemas.microsoft.com/office/drawing/2014/main" id="{4271272D-3500-4EC7-A400-D166333900F6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09EEF18-CB52-4AD5-BF7E-C08106AC64F4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AC1C4B3B-D6E5-49D2-8DFE-F374CE2BA482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8D2E7C-9F7D-4D09-9255-9F3F4274223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908231E0-2F80-49F8-B0D2-C60270E98D4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731390C7-85DE-41B3-9B9E-181E8687DE5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8DB2A88B-7F7E-40B4-9EB7-4C15C5586CB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178F6DCC-51B1-4B12-B7E9-BE87985F5C74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D550F74D-8676-48B2-977F-F7311AE53F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95A684F-B9FC-4B85-812D-8EE217C5AFA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5A352DAD-769D-40DE-8AC4-797B59F341F8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942424BA-09A1-427A-8F29-85C91D906C2B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A83C2783-A478-4ED8-A96B-EDDA40E47C56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373EB5A4-31C8-4485-B487-D15C4914BEDB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0C7B8BF-10E5-444E-A0D1-14393464D0E9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5A0A002-62DE-4D3D-B3B8-BD9768FAD583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B98B0D1-0714-4576-B26C-0194526040C8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4190B74-6D9D-453E-A627-F1C39B73F79B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A6189E-4E5B-4630-BBDA-9974CC092942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34B88628-4A37-4C20-A189-48BFF7CCBB6F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B6C260BE-516C-4A26-832B-EA54E625142C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AE91DCE0-D1E8-4E26-B867-B776417C4B71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B2363339-4E59-4B6A-9E99-FAEFEA2928D3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F4D5903-A715-469E-9AAD-28E3055F256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2670579F-D69E-4683-A362-44C81E32FC5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4D6EE567-DECF-4EC9-9206-C225F285CFA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1C67A1EC-9B6F-46BC-B345-135B8F79157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6BA3476C-52BD-414D-A3D9-25A0793F4BB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8EF0510D-E637-484F-B4F9-7AFB0BC0E3B7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0DB555ED-8D59-4806-A5B1-423CE8A22EF4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68F0ACD-C83F-4D62-9951-C8D1C02905F9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1BC3E222-AB33-4FF5-AD7F-9C656BCBE785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AECEE761-0B24-4AE9-84F5-0480C7DFC46A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B7AD337-9608-4C14-8B3E-DBCCA6DD1E3A}"/>
              </a:ext>
            </a:extLst>
          </p:cNvPr>
          <p:cNvCxnSpPr>
            <a:cxnSpLocks/>
          </p:cNvCxnSpPr>
          <p:nvPr/>
        </p:nvCxnSpPr>
        <p:spPr>
          <a:xfrm>
            <a:off x="4554200" y="1371932"/>
            <a:ext cx="122028" cy="1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2BF0EF3-A56B-4450-8E1E-7EBBDC902049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14DF238A-D2B8-438E-B8BF-AF6FD049669D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0928BCD9-32EA-4B58-8722-4935A4E1443E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1D00EF77-6A0E-40D5-99E6-6E23DABED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>
                <a:extLst>
                  <a:ext uri="{FF2B5EF4-FFF2-40B4-BE49-F238E27FC236}">
                    <a16:creationId xmlns:a16="http://schemas.microsoft.com/office/drawing/2014/main" id="{3137BF76-6F35-46DA-B53F-A05A5C0AE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5CC1EF25-42FD-460F-896C-8D15A54E3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7A198D53-2C2E-4025-A3B6-A474FB2267D5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0F816173-847E-4E2B-8865-E5A69E39AE06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8FA2AD21-EABC-4092-9596-12E9749BC0A7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4D8B96C9-F1AD-416A-BD07-1BFFA1D7B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9E1ECEBE-8355-4BF1-AFE1-EB8781094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B3D450D-1836-4C54-AC57-A9F2F1A6B83C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C7416C20-F6A7-4291-B79D-2CAAF60A96F2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2FB20DCC-C776-41C4-BF77-2210A89D9DC4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A9A3481E-7C4D-480C-ACE3-34C93F7B4888}"/>
              </a:ext>
            </a:extLst>
          </p:cNvPr>
          <p:cNvCxnSpPr>
            <a:cxnSpLocks/>
          </p:cNvCxnSpPr>
          <p:nvPr/>
        </p:nvCxnSpPr>
        <p:spPr>
          <a:xfrm>
            <a:off x="4572037" y="1377924"/>
            <a:ext cx="1288705" cy="12464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14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900C14-D7A6-4390-A9B0-92C3CDF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6" y="2316344"/>
            <a:ext cx="11874808" cy="18592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EB710-C430-4599-B8AD-9C6E0E3E512E}"/>
              </a:ext>
            </a:extLst>
          </p:cNvPr>
          <p:cNvSpPr txBox="1"/>
          <p:nvPr/>
        </p:nvSpPr>
        <p:spPr>
          <a:xfrm>
            <a:off x="1264873" y="19470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Signale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9D6555-BC3E-43DB-B1E3-2A2BBC3E45C9}"/>
              </a:ext>
            </a:extLst>
          </p:cNvPr>
          <p:cNvSpPr/>
          <p:nvPr/>
        </p:nvSpPr>
        <p:spPr>
          <a:xfrm>
            <a:off x="180787" y="3312883"/>
            <a:ext cx="11874808" cy="82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ED030D-CE5F-4905-A623-1A5B5A03AE17}"/>
              </a:ext>
            </a:extLst>
          </p:cNvPr>
          <p:cNvSpPr txBox="1"/>
          <p:nvPr/>
        </p:nvSpPr>
        <p:spPr>
          <a:xfrm>
            <a:off x="136405" y="4108188"/>
            <a:ext cx="154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Ausgangssignale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DA4F35-0DF2-4C15-A71C-81A09EA95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99760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1CA1A7D-BD36-4132-A7AF-87A2A9A7C5FE}"/>
              </a:ext>
            </a:extLst>
          </p:cNvPr>
          <p:cNvSpPr txBox="1"/>
          <p:nvPr/>
        </p:nvSpPr>
        <p:spPr>
          <a:xfrm>
            <a:off x="5428692" y="18451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DD8B80-57C0-46C9-AFD3-FBDB275597E8}"/>
              </a:ext>
            </a:extLst>
          </p:cNvPr>
          <p:cNvSpPr txBox="1"/>
          <p:nvPr/>
        </p:nvSpPr>
        <p:spPr>
          <a:xfrm>
            <a:off x="6554265" y="18451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R=200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91CE1-A69A-4F8E-A2A2-B524F15B7B40}"/>
              </a:ext>
            </a:extLst>
          </p:cNvPr>
          <p:cNvSpPr txBox="1"/>
          <p:nvPr/>
        </p:nvSpPr>
        <p:spPr>
          <a:xfrm>
            <a:off x="9081998" y="18646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C9F752-5F45-431A-9361-04D6387072D3}"/>
              </a:ext>
            </a:extLst>
          </p:cNvPr>
          <p:cNvCxnSpPr>
            <a:cxnSpLocks/>
          </p:cNvCxnSpPr>
          <p:nvPr/>
        </p:nvCxnSpPr>
        <p:spPr>
          <a:xfrm flipH="1">
            <a:off x="9671183" y="3986030"/>
            <a:ext cx="443883" cy="4096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C875105-4F93-4CDB-81A5-7D4B579EF893}"/>
              </a:ext>
            </a:extLst>
          </p:cNvPr>
          <p:cNvSpPr txBox="1"/>
          <p:nvPr/>
        </p:nvSpPr>
        <p:spPr>
          <a:xfrm>
            <a:off x="8877952" y="4315825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erkannt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5E7020-FE7D-4BAE-A81C-59C45101A7F6}"/>
              </a:ext>
            </a:extLst>
          </p:cNvPr>
          <p:cNvCxnSpPr>
            <a:cxnSpLocks/>
          </p:cNvCxnSpPr>
          <p:nvPr/>
        </p:nvCxnSpPr>
        <p:spPr>
          <a:xfrm>
            <a:off x="6867257" y="2204135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B42CF9-AA8D-4AEA-9DD1-2EEDB66D882A}"/>
              </a:ext>
            </a:extLst>
          </p:cNvPr>
          <p:cNvCxnSpPr>
            <a:cxnSpLocks/>
          </p:cNvCxnSpPr>
          <p:nvPr/>
        </p:nvCxnSpPr>
        <p:spPr>
          <a:xfrm>
            <a:off x="9353066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42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3D9D2AA-8202-424D-8437-C3183E7B0BFF}"/>
              </a:ext>
            </a:extLst>
          </p:cNvPr>
          <p:cNvSpPr/>
          <p:nvPr/>
        </p:nvSpPr>
        <p:spPr>
          <a:xfrm>
            <a:off x="1656275" y="1280020"/>
            <a:ext cx="7796633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147C29-882E-43C7-B8C7-0AC869997074}"/>
              </a:ext>
            </a:extLst>
          </p:cNvPr>
          <p:cNvSpPr txBox="1"/>
          <p:nvPr/>
        </p:nvSpPr>
        <p:spPr>
          <a:xfrm>
            <a:off x="4146637" y="910688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OBJECT_DETECTION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4068D-2E21-4E8A-9296-E85C9AA2A7E0}"/>
              </a:ext>
            </a:extLst>
          </p:cNvPr>
          <p:cNvGrpSpPr/>
          <p:nvPr/>
        </p:nvGrpSpPr>
        <p:grpSpPr>
          <a:xfrm>
            <a:off x="2502398" y="4539220"/>
            <a:ext cx="471723" cy="372097"/>
            <a:chOff x="4601284" y="2662780"/>
            <a:chExt cx="595360" cy="47939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BC7A75-54BC-4FB4-B3B8-63FAD759A1F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E352786-67DF-415E-BECC-2EA3C04B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04D0233-715B-4273-BDDE-7F2FB125762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20638CF-0010-4B20-BC29-E882EBD5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1AE5CE7-A6EC-45FD-8CA3-37B1945A00B5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7E29768-7504-4202-A94A-6B9B37010E7E}"/>
              </a:ext>
            </a:extLst>
          </p:cNvPr>
          <p:cNvSpPr txBox="1"/>
          <p:nvPr/>
        </p:nvSpPr>
        <p:spPr>
          <a:xfrm>
            <a:off x="3914112" y="3647236"/>
            <a:ext cx="24424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</a:t>
            </a:r>
            <a:r>
              <a:rPr lang="de-DE" sz="1600" dirty="0" err="1"/>
              <a:t>line_count</a:t>
            </a:r>
            <a:r>
              <a:rPr lang="de-DE" sz="1600" dirty="0"/>
              <a:t> + 1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A8A63A8E-805A-4F6A-AB8E-AE27CA27FDA2}"/>
              </a:ext>
            </a:extLst>
          </p:cNvPr>
          <p:cNvSpPr/>
          <p:nvPr/>
        </p:nvSpPr>
        <p:spPr>
          <a:xfrm rot="5400000">
            <a:off x="1958473" y="4489363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94685D7-BAE2-4284-A9D8-C040FC5A7AD6}"/>
              </a:ext>
            </a:extLst>
          </p:cNvPr>
          <p:cNvSpPr/>
          <p:nvPr/>
        </p:nvSpPr>
        <p:spPr>
          <a:xfrm>
            <a:off x="2203691" y="4578213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5FE539-E403-4BAB-AA83-D153DF4D378D}"/>
              </a:ext>
            </a:extLst>
          </p:cNvPr>
          <p:cNvCxnSpPr>
            <a:cxnSpLocks/>
          </p:cNvCxnSpPr>
          <p:nvPr/>
        </p:nvCxnSpPr>
        <p:spPr>
          <a:xfrm>
            <a:off x="578016" y="4629238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BAE65DE-CF56-4E24-A0F0-9F8726C0A10B}"/>
              </a:ext>
            </a:extLst>
          </p:cNvPr>
          <p:cNvCxnSpPr>
            <a:cxnSpLocks/>
          </p:cNvCxnSpPr>
          <p:nvPr/>
        </p:nvCxnSpPr>
        <p:spPr>
          <a:xfrm>
            <a:off x="573205" y="4829694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2D84E57-0D6B-47B1-9123-2FE8020E836F}"/>
              </a:ext>
            </a:extLst>
          </p:cNvPr>
          <p:cNvSpPr txBox="1"/>
          <p:nvPr/>
        </p:nvSpPr>
        <p:spPr>
          <a:xfrm>
            <a:off x="3930042" y="4542856"/>
            <a:ext cx="136563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0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2406DCF6-DD4B-4804-A325-3EA85CD61B15}"/>
              </a:ext>
            </a:extLst>
          </p:cNvPr>
          <p:cNvSpPr/>
          <p:nvPr/>
        </p:nvSpPr>
        <p:spPr>
          <a:xfrm rot="5400000">
            <a:off x="2049489" y="4691461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497D2F0-F487-4515-B3C3-A72A6F0FA03B}"/>
              </a:ext>
            </a:extLst>
          </p:cNvPr>
          <p:cNvSpPr/>
          <p:nvPr/>
        </p:nvSpPr>
        <p:spPr>
          <a:xfrm>
            <a:off x="2294707" y="4780311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9F2026-F30B-40A8-83DA-BBD986055316}"/>
              </a:ext>
            </a:extLst>
          </p:cNvPr>
          <p:cNvSpPr txBox="1"/>
          <p:nvPr/>
        </p:nvSpPr>
        <p:spPr>
          <a:xfrm>
            <a:off x="540718" y="4358066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cur_pos_x</a:t>
            </a:r>
            <a:endParaRPr lang="de-DE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A76306-0E3C-4A43-9B8B-5494791CAED5}"/>
              </a:ext>
            </a:extLst>
          </p:cNvPr>
          <p:cNvSpPr txBox="1"/>
          <p:nvPr/>
        </p:nvSpPr>
        <p:spPr>
          <a:xfrm>
            <a:off x="538793" y="4569694"/>
            <a:ext cx="938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cur_pos_y</a:t>
            </a:r>
            <a:endParaRPr lang="de-DE" sz="14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0486AF2-3CEF-4F3F-832B-6AC8FE31D3D5}"/>
              </a:ext>
            </a:extLst>
          </p:cNvPr>
          <p:cNvGrpSpPr/>
          <p:nvPr/>
        </p:nvGrpSpPr>
        <p:grpSpPr>
          <a:xfrm>
            <a:off x="2502398" y="3659218"/>
            <a:ext cx="471723" cy="372097"/>
            <a:chOff x="4601284" y="2662780"/>
            <a:chExt cx="595360" cy="47939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6A103F9-3508-4A29-A70F-485823D1EB3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2EED3B-85B2-44DB-8BB3-9657E0D95312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26957C2-F430-48D3-A63C-AD8915B9B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D85BC4D-FD0E-4959-953A-0ED87D84677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8D66ADB-B85D-41D4-8F8D-8FA63FF4A988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CAE736-1AB3-4603-8ECA-E5F0520D1E99}"/>
              </a:ext>
            </a:extLst>
          </p:cNvPr>
          <p:cNvCxnSpPr>
            <a:cxnSpLocks/>
          </p:cNvCxnSpPr>
          <p:nvPr/>
        </p:nvCxnSpPr>
        <p:spPr>
          <a:xfrm>
            <a:off x="587147" y="3954139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EF21B80-14B7-4A39-9E36-FB5CC67E4134}"/>
              </a:ext>
            </a:extLst>
          </p:cNvPr>
          <p:cNvSpPr txBox="1"/>
          <p:nvPr/>
        </p:nvSpPr>
        <p:spPr>
          <a:xfrm>
            <a:off x="462572" y="367967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933E4D1-6705-479E-8387-A8D5374558C0}"/>
              </a:ext>
            </a:extLst>
          </p:cNvPr>
          <p:cNvCxnSpPr>
            <a:cxnSpLocks/>
          </p:cNvCxnSpPr>
          <p:nvPr/>
        </p:nvCxnSpPr>
        <p:spPr>
          <a:xfrm>
            <a:off x="1906705" y="3751324"/>
            <a:ext cx="657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8BC2A8F-D465-42BF-A3E3-7C0062E94817}"/>
              </a:ext>
            </a:extLst>
          </p:cNvPr>
          <p:cNvSpPr txBox="1"/>
          <p:nvPr/>
        </p:nvSpPr>
        <p:spPr>
          <a:xfrm>
            <a:off x="2076349" y="3480828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1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A1B8421-651E-4232-83A2-5EAB2499308D}"/>
              </a:ext>
            </a:extLst>
          </p:cNvPr>
          <p:cNvGrpSpPr/>
          <p:nvPr/>
        </p:nvGrpSpPr>
        <p:grpSpPr>
          <a:xfrm>
            <a:off x="2524001" y="1682207"/>
            <a:ext cx="387934" cy="539328"/>
            <a:chOff x="8754901" y="2281560"/>
            <a:chExt cx="387934" cy="539328"/>
          </a:xfrm>
        </p:grpSpPr>
        <p:sp>
          <p:nvSpPr>
            <p:cNvPr id="56" name="Flussdiagramm: Manuelle Verarbeitung 55">
              <a:extLst>
                <a:ext uri="{FF2B5EF4-FFF2-40B4-BE49-F238E27FC236}">
                  <a16:creationId xmlns:a16="http://schemas.microsoft.com/office/drawing/2014/main" id="{BCDD419B-2D29-4A34-90FC-DCFC429AFB3D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535D360-A571-48FE-BA9A-3AB4F83C17E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ADCEF648-DA47-46B1-BEAF-AD0575620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EF6747D-B347-4328-B880-21E3A651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3CCD7A27-85EE-4904-A87E-32FB99A64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F6C4808-7716-471E-8AA4-FADE86AD1A80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1320891" y="2567834"/>
            <a:ext cx="1856195" cy="954374"/>
          </a:xfrm>
          <a:prstGeom prst="bentConnector3">
            <a:avLst>
              <a:gd name="adj1" fmla="val 84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93B5A60-1BA9-4219-A1D2-CD4829C9E51F}"/>
              </a:ext>
            </a:extLst>
          </p:cNvPr>
          <p:cNvGrpSpPr/>
          <p:nvPr/>
        </p:nvGrpSpPr>
        <p:grpSpPr>
          <a:xfrm>
            <a:off x="2524001" y="2615017"/>
            <a:ext cx="387934" cy="539328"/>
            <a:chOff x="8754901" y="2281560"/>
            <a:chExt cx="387934" cy="539328"/>
          </a:xfrm>
        </p:grpSpPr>
        <p:sp>
          <p:nvSpPr>
            <p:cNvPr id="69" name="Flussdiagramm: Manuelle Verarbeitung 68">
              <a:extLst>
                <a:ext uri="{FF2B5EF4-FFF2-40B4-BE49-F238E27FC236}">
                  <a16:creationId xmlns:a16="http://schemas.microsoft.com/office/drawing/2014/main" id="{AABD7C62-4045-4027-A5BD-C5D4D4B1582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7FA0316-AB61-4EE3-A41E-BB93271970D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B66EAC1-474D-423A-B926-5B6F22EE6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EBBDAC-7326-4FA1-901E-1155BD360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14C34BE3-BE73-44C3-9198-C94117475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2115F29-A2F7-4303-A7B5-EBC3F54FD8A5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771801" y="3049733"/>
            <a:ext cx="954374" cy="2375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E84BE24-0595-4F89-A6D9-60E8078F24AB}"/>
              </a:ext>
            </a:extLst>
          </p:cNvPr>
          <p:cNvCxnSpPr>
            <a:cxnSpLocks/>
          </p:cNvCxnSpPr>
          <p:nvPr/>
        </p:nvCxnSpPr>
        <p:spPr>
          <a:xfrm flipV="1">
            <a:off x="596075" y="2702431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4CE627B-7ACD-48B0-8B5F-D2A8CFA76CC1}"/>
              </a:ext>
            </a:extLst>
          </p:cNvPr>
          <p:cNvCxnSpPr>
            <a:cxnSpLocks/>
          </p:cNvCxnSpPr>
          <p:nvPr/>
        </p:nvCxnSpPr>
        <p:spPr>
          <a:xfrm flipV="1">
            <a:off x="596076" y="1768077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0ACBEF44-0C9C-46A9-950B-621C62EE6F4E}"/>
              </a:ext>
            </a:extLst>
          </p:cNvPr>
          <p:cNvSpPr txBox="1"/>
          <p:nvPr/>
        </p:nvSpPr>
        <p:spPr>
          <a:xfrm>
            <a:off x="70238" y="2430945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det_obj_y_pos_beg</a:t>
            </a:r>
            <a:endParaRPr lang="de-DE" sz="14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241687C-1F3A-48D6-ABEC-D6826615FE39}"/>
              </a:ext>
            </a:extLst>
          </p:cNvPr>
          <p:cNvSpPr txBox="1"/>
          <p:nvPr/>
        </p:nvSpPr>
        <p:spPr>
          <a:xfrm>
            <a:off x="81018" y="1498467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11270CD-4518-4FD8-85E6-5F13A5C8F549}"/>
              </a:ext>
            </a:extLst>
          </p:cNvPr>
          <p:cNvSpPr txBox="1"/>
          <p:nvPr/>
        </p:nvSpPr>
        <p:spPr>
          <a:xfrm>
            <a:off x="3906574" y="2693716"/>
            <a:ext cx="222830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last_det_obj_y_pos_beg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58D11DF-46EB-4C49-8D5B-222B485DC73E}"/>
              </a:ext>
            </a:extLst>
          </p:cNvPr>
          <p:cNvSpPr txBox="1"/>
          <p:nvPr/>
        </p:nvSpPr>
        <p:spPr>
          <a:xfrm>
            <a:off x="3886351" y="1760093"/>
            <a:ext cx="222349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last_det_obj_x_pos_beg</a:t>
            </a:r>
            <a:endParaRPr lang="de-DE" sz="1600" dirty="0"/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F2F9E11A-0DB9-4B02-B242-80A35AA9AA04}"/>
              </a:ext>
            </a:extLst>
          </p:cNvPr>
          <p:cNvCxnSpPr>
            <a:cxnSpLocks/>
          </p:cNvCxnSpPr>
          <p:nvPr/>
        </p:nvCxnSpPr>
        <p:spPr>
          <a:xfrm rot="10800000">
            <a:off x="2262702" y="1547156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519E20D6-B3DF-42D0-992D-C56FCC9DA7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8068" y="1613815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554CAF9-6E1A-433C-9A37-5B77C3CEDAC7}"/>
              </a:ext>
            </a:extLst>
          </p:cNvPr>
          <p:cNvCxnSpPr>
            <a:cxnSpLocks/>
          </p:cNvCxnSpPr>
          <p:nvPr/>
        </p:nvCxnSpPr>
        <p:spPr>
          <a:xfrm rot="10800000">
            <a:off x="2271561" y="2487098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EB2F594-8A5F-43CA-83D3-029A94FF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6927" y="2553757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ACF8BB3-6405-449F-B585-BA5B113F7F2C}"/>
              </a:ext>
            </a:extLst>
          </p:cNvPr>
          <p:cNvGrpSpPr/>
          <p:nvPr/>
        </p:nvGrpSpPr>
        <p:grpSpPr>
          <a:xfrm>
            <a:off x="3120613" y="1791607"/>
            <a:ext cx="595359" cy="479394"/>
            <a:chOff x="3280484" y="2698813"/>
            <a:chExt cx="595359" cy="479394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BB92C95-DC64-454C-8492-F1B2990FF69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7BA4722-3871-4D1A-B0BF-93B5FF3C096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8F0181F6-0482-4601-9067-DB137E1334A1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97FDC94C-85EA-4C2B-931A-564DA81DB29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3AF01CA-EE09-4CE9-B38A-0CE0BA2B60A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538270CC-B90C-450F-8ED8-836C6FD7AA9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C9862E1-02A7-4F6A-AF9E-97DFCFA9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AAEAA8D6-4B79-445F-BF0F-EA5C030A6162}"/>
              </a:ext>
            </a:extLst>
          </p:cNvPr>
          <p:cNvGrpSpPr/>
          <p:nvPr/>
        </p:nvGrpSpPr>
        <p:grpSpPr>
          <a:xfrm>
            <a:off x="3107542" y="2712871"/>
            <a:ext cx="595359" cy="479394"/>
            <a:chOff x="3280484" y="2698813"/>
            <a:chExt cx="595359" cy="479394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36C72B3-75F5-4F46-BCF7-6397A3C40A4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80227CBC-0AE9-4CA4-9A06-372817FB9060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06D0C486-DC0E-4A25-9C4B-20EB9F6024B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04B104BF-7770-4C86-A792-61CC083CE31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5476282E-2082-48F4-8E80-334E92F5CE8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066186E-E25F-419F-96C7-C549DCE34AC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DFB01E58-A6D4-4004-8D0A-010BFA692A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5226798F-382D-424A-9C25-AAA521C7E6C5}"/>
              </a:ext>
            </a:extLst>
          </p:cNvPr>
          <p:cNvCxnSpPr>
            <a:cxnSpLocks/>
          </p:cNvCxnSpPr>
          <p:nvPr/>
        </p:nvCxnSpPr>
        <p:spPr>
          <a:xfrm>
            <a:off x="3633663" y="281617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CF7F5EF-C9A1-4C2F-B870-BD968040C7C2}"/>
              </a:ext>
            </a:extLst>
          </p:cNvPr>
          <p:cNvGrpSpPr/>
          <p:nvPr/>
        </p:nvGrpSpPr>
        <p:grpSpPr>
          <a:xfrm>
            <a:off x="3109804" y="3700537"/>
            <a:ext cx="595359" cy="479394"/>
            <a:chOff x="3280484" y="2698813"/>
            <a:chExt cx="595359" cy="479394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96A3C4F-6DF0-41D4-ABF6-125EEC52CC2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5F8B47C2-55DB-43BF-8CBB-EC3BDEE5A0B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B90C9ED-3520-42D0-B09C-795B2C1EC30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A56D0B7F-4733-4A5B-BE0F-9EC70437679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AF33499E-0CE1-4F21-9EC2-9E52B086A5D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16D69024-53ED-4430-833B-DC1930C2657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69ED40B-CB63-4062-989E-66AACEBFEC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6859C7A-1E6C-47EB-A102-4AE11708C616}"/>
              </a:ext>
            </a:extLst>
          </p:cNvPr>
          <p:cNvGrpSpPr/>
          <p:nvPr/>
        </p:nvGrpSpPr>
        <p:grpSpPr>
          <a:xfrm>
            <a:off x="3115078" y="4589637"/>
            <a:ext cx="595359" cy="479394"/>
            <a:chOff x="3280484" y="2698813"/>
            <a:chExt cx="595359" cy="479394"/>
          </a:xfrm>
        </p:grpSpPr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20BEF9A9-F269-4029-9A2C-5EB591DB68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8CAA7B3F-A8D2-4656-8B84-5250F80AFE88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73740983-E9B1-49D5-988F-C4E3B58CB1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C399DCAD-4379-4DF6-B707-C8A98FB50AA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83E23F53-549B-4D93-ADFF-7E786BF37DC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FE64756F-5966-4595-97F7-4397924882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B1E3C2AC-2ADD-45F7-B1AE-2E14180C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79B55D78-68D7-48DA-A404-D64BF4F481E2}"/>
              </a:ext>
            </a:extLst>
          </p:cNvPr>
          <p:cNvCxnSpPr>
            <a:cxnSpLocks/>
          </p:cNvCxnSpPr>
          <p:nvPr/>
        </p:nvCxnSpPr>
        <p:spPr>
          <a:xfrm>
            <a:off x="3633663" y="190433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677333C-A69E-4B84-A330-987425D08503}"/>
              </a:ext>
            </a:extLst>
          </p:cNvPr>
          <p:cNvCxnSpPr>
            <a:cxnSpLocks/>
          </p:cNvCxnSpPr>
          <p:nvPr/>
        </p:nvCxnSpPr>
        <p:spPr>
          <a:xfrm>
            <a:off x="3621780" y="38165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86C5604D-7F66-437A-9ED8-46AD018B3753}"/>
              </a:ext>
            </a:extLst>
          </p:cNvPr>
          <p:cNvCxnSpPr>
            <a:cxnSpLocks/>
          </p:cNvCxnSpPr>
          <p:nvPr/>
        </p:nvCxnSpPr>
        <p:spPr>
          <a:xfrm>
            <a:off x="3633663" y="47056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DBC8C644-6C1D-4B8C-B0D9-8B010ADC646E}"/>
              </a:ext>
            </a:extLst>
          </p:cNvPr>
          <p:cNvSpPr txBox="1"/>
          <p:nvPr/>
        </p:nvSpPr>
        <p:spPr>
          <a:xfrm>
            <a:off x="511584" y="106752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EE34139B-8142-4A64-8C98-375EDE41FDB2}"/>
              </a:ext>
            </a:extLst>
          </p:cNvPr>
          <p:cNvCxnSpPr>
            <a:cxnSpLocks/>
          </p:cNvCxnSpPr>
          <p:nvPr/>
        </p:nvCxnSpPr>
        <p:spPr>
          <a:xfrm>
            <a:off x="596075" y="1358345"/>
            <a:ext cx="237804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50FEC45-719E-407E-AF05-991FEC1513A6}"/>
              </a:ext>
            </a:extLst>
          </p:cNvPr>
          <p:cNvCxnSpPr>
            <a:cxnSpLocks/>
          </p:cNvCxnSpPr>
          <p:nvPr/>
        </p:nvCxnSpPr>
        <p:spPr>
          <a:xfrm flipV="1">
            <a:off x="2965631" y="1358347"/>
            <a:ext cx="0" cy="36022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D9604CA5-AE12-4B8F-88EE-FB296D08D92C}"/>
              </a:ext>
            </a:extLst>
          </p:cNvPr>
          <p:cNvCxnSpPr>
            <a:cxnSpLocks/>
          </p:cNvCxnSpPr>
          <p:nvPr/>
        </p:nvCxnSpPr>
        <p:spPr>
          <a:xfrm>
            <a:off x="2965631" y="40715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089FA10E-B964-4412-9558-FA225E07E00F}"/>
              </a:ext>
            </a:extLst>
          </p:cNvPr>
          <p:cNvCxnSpPr>
            <a:cxnSpLocks/>
          </p:cNvCxnSpPr>
          <p:nvPr/>
        </p:nvCxnSpPr>
        <p:spPr>
          <a:xfrm>
            <a:off x="2974121" y="49606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30CE5D7-209E-4F74-BD31-1B3C190F6A57}"/>
              </a:ext>
            </a:extLst>
          </p:cNvPr>
          <p:cNvCxnSpPr>
            <a:cxnSpLocks/>
          </p:cNvCxnSpPr>
          <p:nvPr/>
        </p:nvCxnSpPr>
        <p:spPr>
          <a:xfrm>
            <a:off x="2958322" y="3083874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2B1C4CF-6B7D-4530-8449-B83EE7966E4A}"/>
              </a:ext>
            </a:extLst>
          </p:cNvPr>
          <p:cNvCxnSpPr>
            <a:cxnSpLocks/>
          </p:cNvCxnSpPr>
          <p:nvPr/>
        </p:nvCxnSpPr>
        <p:spPr>
          <a:xfrm>
            <a:off x="2973339" y="216286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F9FD58B-7651-4441-9019-D4694ED4BE4D}"/>
              </a:ext>
            </a:extLst>
          </p:cNvPr>
          <p:cNvCxnSpPr>
            <a:cxnSpLocks/>
          </p:cNvCxnSpPr>
          <p:nvPr/>
        </p:nvCxnSpPr>
        <p:spPr>
          <a:xfrm>
            <a:off x="2831417" y="190689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3ADF0AD-0D9C-471B-BE14-7119F4EB56E4}"/>
              </a:ext>
            </a:extLst>
          </p:cNvPr>
          <p:cNvCxnSpPr>
            <a:cxnSpLocks/>
          </p:cNvCxnSpPr>
          <p:nvPr/>
        </p:nvCxnSpPr>
        <p:spPr>
          <a:xfrm>
            <a:off x="2913968" y="38222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630EA70-F7E2-4DCC-9DDC-AF888474DA27}"/>
              </a:ext>
            </a:extLst>
          </p:cNvPr>
          <p:cNvCxnSpPr>
            <a:cxnSpLocks/>
          </p:cNvCxnSpPr>
          <p:nvPr/>
        </p:nvCxnSpPr>
        <p:spPr>
          <a:xfrm>
            <a:off x="2919242" y="47113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9D8A3B84-6D12-4F87-909E-0643D160486A}"/>
              </a:ext>
            </a:extLst>
          </p:cNvPr>
          <p:cNvCxnSpPr>
            <a:cxnSpLocks/>
          </p:cNvCxnSpPr>
          <p:nvPr/>
        </p:nvCxnSpPr>
        <p:spPr>
          <a:xfrm>
            <a:off x="2815723" y="282657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E318D64-68FA-4352-B90A-21F7F735E4F1}"/>
              </a:ext>
            </a:extLst>
          </p:cNvPr>
          <p:cNvGrpSpPr/>
          <p:nvPr/>
        </p:nvGrpSpPr>
        <p:grpSpPr>
          <a:xfrm>
            <a:off x="7072675" y="4364853"/>
            <a:ext cx="758362" cy="830916"/>
            <a:chOff x="7659281" y="2320702"/>
            <a:chExt cx="758362" cy="83091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134AFE8-B5A1-4321-B043-DE3F5399B577}"/>
                </a:ext>
              </a:extLst>
            </p:cNvPr>
            <p:cNvSpPr txBox="1"/>
            <p:nvPr/>
          </p:nvSpPr>
          <p:spPr>
            <a:xfrm>
              <a:off x="7676760" y="2320702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/>
                <a:t>Vergleich</a:t>
              </a:r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3A6CC43D-FE13-4ACB-A20A-6A2E14FCEB59}"/>
                </a:ext>
              </a:extLst>
            </p:cNvPr>
            <p:cNvGrpSpPr/>
            <p:nvPr/>
          </p:nvGrpSpPr>
          <p:grpSpPr>
            <a:xfrm>
              <a:off x="7659281" y="2534168"/>
              <a:ext cx="758362" cy="617450"/>
              <a:chOff x="5762679" y="2474914"/>
              <a:chExt cx="758362" cy="617450"/>
            </a:xfrm>
          </p:grpSpPr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id="{8D38B004-F34C-4B10-9EF3-48B8470FB000}"/>
                  </a:ext>
                </a:extLst>
              </p:cNvPr>
              <p:cNvGrpSpPr/>
              <p:nvPr/>
            </p:nvGrpSpPr>
            <p:grpSpPr>
              <a:xfrm>
                <a:off x="5762679" y="2474914"/>
                <a:ext cx="758362" cy="617450"/>
                <a:chOff x="5861242" y="2474914"/>
                <a:chExt cx="758362" cy="617450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9931CDDC-62DC-40FA-82D7-6EE3A0189AF0}"/>
                    </a:ext>
                  </a:extLst>
                </p:cNvPr>
                <p:cNvSpPr/>
                <p:nvPr/>
              </p:nvSpPr>
              <p:spPr>
                <a:xfrm>
                  <a:off x="5976005" y="2474914"/>
                  <a:ext cx="521944" cy="61745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 </a:t>
                  </a:r>
                </a:p>
              </p:txBody>
            </p:sp>
            <p:cxnSp>
              <p:nvCxnSpPr>
                <p:cNvPr id="158" name="Gerader Verbinder 157">
                  <a:extLst>
                    <a:ext uri="{FF2B5EF4-FFF2-40B4-BE49-F238E27FC236}">
                      <a16:creationId xmlns:a16="http://schemas.microsoft.com/office/drawing/2014/main" id="{A884FFBB-749A-4EBD-89AD-88302E57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6395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>
                  <a:extLst>
                    <a:ext uri="{FF2B5EF4-FFF2-40B4-BE49-F238E27FC236}">
                      <a16:creationId xmlns:a16="http://schemas.microsoft.com/office/drawing/2014/main" id="{0EC4D327-8250-4E8F-9F77-E7C9309B7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62428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DDA18CCD-F62B-4BFD-A222-994E362D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95275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ACA95EB8-96F1-45B9-B489-4FD5744A7A90}"/>
                    </a:ext>
                  </a:extLst>
                </p:cNvPr>
                <p:cNvSpPr txBox="1"/>
                <p:nvPr/>
              </p:nvSpPr>
              <p:spPr>
                <a:xfrm>
                  <a:off x="5953169" y="2624289"/>
                  <a:ext cx="579325" cy="317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 b="1" dirty="0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56BC9970-FDED-4145-9D49-CBF30EC0A6B4}"/>
                    </a:ext>
                  </a:extLst>
                </p:cNvPr>
                <p:cNvSpPr txBox="1"/>
                <p:nvPr/>
              </p:nvSpPr>
              <p:spPr>
                <a:xfrm>
                  <a:off x="5931033" y="2487813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a</a:t>
                  </a:r>
                </a:p>
              </p:txBody>
            </p:sp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E143B46A-F817-4133-BCE4-B8B6A082F8DB}"/>
                    </a:ext>
                  </a:extLst>
                </p:cNvPr>
                <p:cNvSpPr txBox="1"/>
                <p:nvPr/>
              </p:nvSpPr>
              <p:spPr>
                <a:xfrm>
                  <a:off x="5919982" y="2814748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</a:t>
                  </a:r>
                </a:p>
              </p:txBody>
            </p:sp>
            <p:cxnSp>
              <p:nvCxnSpPr>
                <p:cNvPr id="166" name="Gerader Verbinder 165">
                  <a:extLst>
                    <a:ext uri="{FF2B5EF4-FFF2-40B4-BE49-F238E27FC236}">
                      <a16:creationId xmlns:a16="http://schemas.microsoft.com/office/drawing/2014/main" id="{50D4FB89-5271-46FC-BB05-B76A15FE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768921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B73B25C3-9CB8-47D7-A480-C4162AAC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841" y="28927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9F8F5279-A5F3-4119-A677-02ADA69B73FA}"/>
                  </a:ext>
                </a:extLst>
              </p:cNvPr>
              <p:cNvSpPr txBox="1"/>
              <p:nvPr/>
            </p:nvSpPr>
            <p:spPr>
              <a:xfrm>
                <a:off x="6085439" y="2519270"/>
                <a:ext cx="41248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a&gt;b</a:t>
                </a:r>
                <a:br>
                  <a:rPr lang="de-DE" sz="900" dirty="0"/>
                </a:br>
                <a:r>
                  <a:rPr lang="de-DE" sz="900" dirty="0"/>
                  <a:t>a&lt;b</a:t>
                </a:r>
              </a:p>
              <a:p>
                <a:r>
                  <a:rPr lang="de-DE" sz="900" dirty="0"/>
                  <a:t>a=b</a:t>
                </a:r>
              </a:p>
            </p:txBody>
          </p:sp>
        </p:grpSp>
      </p:grp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39F34FAF-2C26-40BA-804A-A67DDE295ACD}"/>
              </a:ext>
            </a:extLst>
          </p:cNvPr>
          <p:cNvCxnSpPr>
            <a:cxnSpLocks/>
          </p:cNvCxnSpPr>
          <p:nvPr/>
        </p:nvCxnSpPr>
        <p:spPr>
          <a:xfrm>
            <a:off x="6613226" y="5051615"/>
            <a:ext cx="5742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813F4770-EAD8-4365-8489-3FA71D353A42}"/>
              </a:ext>
            </a:extLst>
          </p:cNvPr>
          <p:cNvSpPr txBox="1"/>
          <p:nvPr/>
        </p:nvSpPr>
        <p:spPr>
          <a:xfrm>
            <a:off x="6665116" y="4842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D5BB81D-66FC-4A69-BFD9-DDD80657655A}"/>
              </a:ext>
            </a:extLst>
          </p:cNvPr>
          <p:cNvCxnSpPr>
            <a:cxnSpLocks/>
          </p:cNvCxnSpPr>
          <p:nvPr/>
        </p:nvCxnSpPr>
        <p:spPr>
          <a:xfrm flipV="1">
            <a:off x="6999623" y="4727846"/>
            <a:ext cx="189822" cy="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4CF5236E-8FB9-46B3-9EBA-6FB91D62FB92}"/>
              </a:ext>
            </a:extLst>
          </p:cNvPr>
          <p:cNvSpPr txBox="1"/>
          <p:nvPr/>
        </p:nvSpPr>
        <p:spPr>
          <a:xfrm>
            <a:off x="5396782" y="4540710"/>
            <a:ext cx="1641348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  <a:r>
              <a:rPr lang="de-DE" sz="1600" dirty="0" err="1"/>
              <a:t>line_count</a:t>
            </a:r>
            <a:endParaRPr lang="de-DE" sz="1600" dirty="0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0C73E681-5B60-4FE6-8081-A3B2673DF662}"/>
              </a:ext>
            </a:extLst>
          </p:cNvPr>
          <p:cNvGrpSpPr/>
          <p:nvPr/>
        </p:nvGrpSpPr>
        <p:grpSpPr>
          <a:xfrm>
            <a:off x="8440210" y="1812783"/>
            <a:ext cx="595359" cy="479394"/>
            <a:chOff x="3280484" y="2698813"/>
            <a:chExt cx="595359" cy="479394"/>
          </a:xfrm>
        </p:grpSpPr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BC2CAFDC-B43B-4E61-BCF9-2415B41B893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C098E33F-57E1-4B18-94BE-1184867FBDB5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832F2E4D-434E-46CF-99E1-F60C176BAB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8527E0F1-2BF3-46CB-BAB2-04B4548908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D94BF3DA-1E1C-4377-9FE6-A04C88C34935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9AFBF4B1-D23A-4995-97A6-B69AC54E42E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EC7F3D03-4C88-4362-9316-3380A5BECC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E18A96E1-33B0-4315-A748-112E6F920825}"/>
              </a:ext>
            </a:extLst>
          </p:cNvPr>
          <p:cNvGrpSpPr/>
          <p:nvPr/>
        </p:nvGrpSpPr>
        <p:grpSpPr>
          <a:xfrm>
            <a:off x="8440210" y="2712871"/>
            <a:ext cx="595359" cy="479394"/>
            <a:chOff x="3280484" y="2698813"/>
            <a:chExt cx="595359" cy="479394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FBC76CC-38DE-4338-9125-E3F52295A3E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CED36AF4-BD59-4F94-978D-2BD24D777DC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DE94F2D2-A825-4878-92D3-B817CF7E1B7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8094AF0-1719-4320-B280-5E4A9DE8FD79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373F6781-279B-4CD6-B107-E947AF3C003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71B1814D-C369-459C-8CC8-F759A7274B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CBC3E31-B6BA-4038-8AE5-B594490C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8498FDD-5C26-4BF8-BFD5-72648692FFB3}"/>
              </a:ext>
            </a:extLst>
          </p:cNvPr>
          <p:cNvCxnSpPr>
            <a:cxnSpLocks/>
          </p:cNvCxnSpPr>
          <p:nvPr/>
        </p:nvCxnSpPr>
        <p:spPr>
          <a:xfrm>
            <a:off x="8961223" y="1928759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E447E8-2570-4FFB-B73A-4A655C0C7D0E}"/>
              </a:ext>
            </a:extLst>
          </p:cNvPr>
          <p:cNvSpPr txBox="1"/>
          <p:nvPr/>
        </p:nvSpPr>
        <p:spPr>
          <a:xfrm>
            <a:off x="9963485" y="1769826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obj_center_x</a:t>
            </a:r>
            <a:endParaRPr lang="de-DE" sz="1400" dirty="0"/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FBFD77FF-963C-46F2-A8CD-0067F6F0B95D}"/>
              </a:ext>
            </a:extLst>
          </p:cNvPr>
          <p:cNvCxnSpPr>
            <a:cxnSpLocks/>
          </p:cNvCxnSpPr>
          <p:nvPr/>
        </p:nvCxnSpPr>
        <p:spPr>
          <a:xfrm>
            <a:off x="8955467" y="2824180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0C015291-CDB5-4EAC-8DF4-832E904EBDAF}"/>
              </a:ext>
            </a:extLst>
          </p:cNvPr>
          <p:cNvSpPr txBox="1"/>
          <p:nvPr/>
        </p:nvSpPr>
        <p:spPr>
          <a:xfrm>
            <a:off x="9961882" y="2660450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obj_center_y</a:t>
            </a:r>
            <a:endParaRPr lang="de-DE" sz="1400" dirty="0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3FC000-7DBB-4C6E-B0E1-20B33F745AC7}"/>
              </a:ext>
            </a:extLst>
          </p:cNvPr>
          <p:cNvSpPr/>
          <p:nvPr/>
        </p:nvSpPr>
        <p:spPr>
          <a:xfrm>
            <a:off x="6660569" y="1477449"/>
            <a:ext cx="729338" cy="64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E8AE7C5F-BEA9-4B49-AF23-22ABF0B25BA2}"/>
              </a:ext>
            </a:extLst>
          </p:cNvPr>
          <p:cNvSpPr txBox="1"/>
          <p:nvPr/>
        </p:nvSpPr>
        <p:spPr>
          <a:xfrm>
            <a:off x="6599746" y="1768873"/>
            <a:ext cx="16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B949CF94-C12C-4C51-82C6-20C0BE661CC4}"/>
              </a:ext>
            </a:extLst>
          </p:cNvPr>
          <p:cNvCxnSpPr>
            <a:cxnSpLocks/>
          </p:cNvCxnSpPr>
          <p:nvPr/>
        </p:nvCxnSpPr>
        <p:spPr>
          <a:xfrm>
            <a:off x="7396117" y="1932420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feld 212">
            <a:extLst>
              <a:ext uri="{FF2B5EF4-FFF2-40B4-BE49-F238E27FC236}">
                <a16:creationId xmlns:a16="http://schemas.microsoft.com/office/drawing/2014/main" id="{F8E123B0-BEA4-4E31-A5B2-F4022151D63C}"/>
              </a:ext>
            </a:extLst>
          </p:cNvPr>
          <p:cNvSpPr txBox="1"/>
          <p:nvPr/>
        </p:nvSpPr>
        <p:spPr>
          <a:xfrm>
            <a:off x="7034293" y="1788847"/>
            <a:ext cx="40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8721D309-86A6-4C5E-8FA3-E976C73D3917}"/>
              </a:ext>
            </a:extLst>
          </p:cNvPr>
          <p:cNvCxnSpPr>
            <a:cxnSpLocks/>
          </p:cNvCxnSpPr>
          <p:nvPr/>
        </p:nvCxnSpPr>
        <p:spPr>
          <a:xfrm>
            <a:off x="6569647" y="1924841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6BEB8A6-6A15-4318-9400-8B290FA848D6}"/>
              </a:ext>
            </a:extLst>
          </p:cNvPr>
          <p:cNvSpPr txBox="1"/>
          <p:nvPr/>
        </p:nvSpPr>
        <p:spPr>
          <a:xfrm>
            <a:off x="6674778" y="1448515"/>
            <a:ext cx="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 = x + (</a:t>
            </a:r>
            <a:r>
              <a:rPr lang="de-DE" sz="1200" dirty="0" err="1"/>
              <a:t>x+y</a:t>
            </a:r>
            <a:r>
              <a:rPr lang="de-DE" sz="1200" dirty="0"/>
              <a:t>)/2</a:t>
            </a:r>
          </a:p>
        </p:txBody>
      </p: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BFC33584-5578-4DC4-A207-CD6CA9EEF45A}"/>
              </a:ext>
            </a:extLst>
          </p:cNvPr>
          <p:cNvCxnSpPr>
            <a:cxnSpLocks/>
          </p:cNvCxnSpPr>
          <p:nvPr/>
        </p:nvCxnSpPr>
        <p:spPr>
          <a:xfrm>
            <a:off x="6569647" y="2058685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1C764753-183C-44D8-8672-499CD38066BA}"/>
              </a:ext>
            </a:extLst>
          </p:cNvPr>
          <p:cNvSpPr txBox="1"/>
          <p:nvPr/>
        </p:nvSpPr>
        <p:spPr>
          <a:xfrm>
            <a:off x="6619650" y="1886157"/>
            <a:ext cx="123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509B799-5680-46DE-A317-D2152146122F}"/>
              </a:ext>
            </a:extLst>
          </p:cNvPr>
          <p:cNvCxnSpPr>
            <a:cxnSpLocks/>
          </p:cNvCxnSpPr>
          <p:nvPr/>
        </p:nvCxnSpPr>
        <p:spPr>
          <a:xfrm>
            <a:off x="6708964" y="1873359"/>
            <a:ext cx="6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0CC020-B71F-4F0A-A0F2-C8820D8CA31E}"/>
              </a:ext>
            </a:extLst>
          </p:cNvPr>
          <p:cNvCxnSpPr>
            <a:cxnSpLocks/>
          </p:cNvCxnSpPr>
          <p:nvPr/>
        </p:nvCxnSpPr>
        <p:spPr>
          <a:xfrm>
            <a:off x="6068420" y="2824654"/>
            <a:ext cx="2457303" cy="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BC93346C-257F-44E4-B04D-4D62C6A6701A}"/>
              </a:ext>
            </a:extLst>
          </p:cNvPr>
          <p:cNvCxnSpPr>
            <a:cxnSpLocks/>
          </p:cNvCxnSpPr>
          <p:nvPr/>
        </p:nvCxnSpPr>
        <p:spPr>
          <a:xfrm>
            <a:off x="6036449" y="1924292"/>
            <a:ext cx="624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D6B5B4F-670A-41AE-B888-86B2A9468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8829" y="3258482"/>
            <a:ext cx="2563103" cy="405834"/>
          </a:xfrm>
          <a:prstGeom prst="bentConnector3">
            <a:avLst>
              <a:gd name="adj1" fmla="val 10004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2296AB-21AC-4B97-A914-CD3EF6801568}"/>
              </a:ext>
            </a:extLst>
          </p:cNvPr>
          <p:cNvCxnSpPr>
            <a:cxnSpLocks/>
          </p:cNvCxnSpPr>
          <p:nvPr/>
        </p:nvCxnSpPr>
        <p:spPr>
          <a:xfrm>
            <a:off x="7709382" y="4742951"/>
            <a:ext cx="418081" cy="35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86D629-157D-414E-A6C5-0923E5C3B588}"/>
              </a:ext>
            </a:extLst>
          </p:cNvPr>
          <p:cNvCxnSpPr>
            <a:cxnSpLocks/>
          </p:cNvCxnSpPr>
          <p:nvPr/>
        </p:nvCxnSpPr>
        <p:spPr>
          <a:xfrm>
            <a:off x="8127463" y="3083874"/>
            <a:ext cx="39826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8EAC5058-45E1-4B5C-886C-69F474604B7A}"/>
              </a:ext>
            </a:extLst>
          </p:cNvPr>
          <p:cNvCxnSpPr>
            <a:cxnSpLocks/>
          </p:cNvCxnSpPr>
          <p:nvPr/>
        </p:nvCxnSpPr>
        <p:spPr>
          <a:xfrm>
            <a:off x="7386932" y="1930009"/>
            <a:ext cx="1146366" cy="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B96E9B9E-2A55-4A72-B794-190992ABFB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4298" y="2243824"/>
            <a:ext cx="772646" cy="394150"/>
          </a:xfrm>
          <a:prstGeom prst="bentConnector3">
            <a:avLst>
              <a:gd name="adj1" fmla="val 9992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0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9894C72-EF58-4A83-923A-5B58327C3E47}"/>
              </a:ext>
            </a:extLst>
          </p:cNvPr>
          <p:cNvGrpSpPr/>
          <p:nvPr/>
        </p:nvGrpSpPr>
        <p:grpSpPr>
          <a:xfrm>
            <a:off x="7324738" y="4292286"/>
            <a:ext cx="486261" cy="372097"/>
            <a:chOff x="4601284" y="2662780"/>
            <a:chExt cx="595360" cy="479394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77C69B3-6934-4FD5-9017-85155C16D93B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848837B0-96F5-44F1-83F4-D085111E426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3F4FCE73-4FC2-46C9-85E0-0221490C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DB9CA1F2-99F7-4DE4-BC17-0FDD06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756F5FAE-7AEC-4179-BB2C-0101F647BB09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5F371AE3-230D-4AEA-BB8A-71FE2671C342}"/>
              </a:ext>
            </a:extLst>
          </p:cNvPr>
          <p:cNvGrpSpPr/>
          <p:nvPr/>
        </p:nvGrpSpPr>
        <p:grpSpPr>
          <a:xfrm>
            <a:off x="6549408" y="4190369"/>
            <a:ext cx="486261" cy="372097"/>
            <a:chOff x="4601284" y="2662780"/>
            <a:chExt cx="595360" cy="479394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43D38F1E-51E3-4F7A-8529-33463559216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1E35086-706C-4395-804E-0713249DCDF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CBF25A0-C7D6-4B9E-B106-F5077AEA0E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64497F5F-CB3E-4EFA-83C0-6CBCBD8AF3B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0E61462F-EE7D-48F3-BB6E-FECFE8E4A244}"/>
                </a:ext>
              </a:extLst>
            </p:cNvPr>
            <p:cNvSpPr txBox="1"/>
            <p:nvPr/>
          </p:nvSpPr>
          <p:spPr>
            <a:xfrm>
              <a:off x="4685046" y="2682909"/>
              <a:ext cx="511596" cy="3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/>
                <a:t>&gt;</a:t>
              </a:r>
              <a:r>
                <a:rPr lang="de-DE" sz="1400" dirty="0"/>
                <a:t>1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B0A9F34-9BBB-46ED-A991-FCB2AD2B17FD}"/>
              </a:ext>
            </a:extLst>
          </p:cNvPr>
          <p:cNvSpPr/>
          <p:nvPr/>
        </p:nvSpPr>
        <p:spPr>
          <a:xfrm>
            <a:off x="4486376" y="1545196"/>
            <a:ext cx="3571664" cy="395034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8DB3C5-4DAD-4889-A4C4-477390D75770}"/>
              </a:ext>
            </a:extLst>
          </p:cNvPr>
          <p:cNvSpPr txBox="1"/>
          <p:nvPr/>
        </p:nvSpPr>
        <p:spPr>
          <a:xfrm>
            <a:off x="4895207" y="1204752"/>
            <a:ext cx="2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DEBUG_OBJECT_DETECTION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44F4D78-6D84-43CB-92F6-16CD5FB1B2AC}"/>
              </a:ext>
            </a:extLst>
          </p:cNvPr>
          <p:cNvGrpSpPr/>
          <p:nvPr/>
        </p:nvGrpSpPr>
        <p:grpSpPr>
          <a:xfrm>
            <a:off x="5793055" y="3693620"/>
            <a:ext cx="486261" cy="372097"/>
            <a:chOff x="4601284" y="2662780"/>
            <a:chExt cx="595360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7E1AFA-E212-4154-8F77-D5302335D25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4CE8060-CD15-461A-86E9-44790E18A26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A8D19FE-1532-4D0B-BE9E-32F54BD408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BAFE14-00D6-4D7B-AAD2-8020FCE4AD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B838689-896C-42FE-BB4F-730811306AA1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D1B182E-A3E4-4F82-8EE5-64636E25389D}"/>
              </a:ext>
            </a:extLst>
          </p:cNvPr>
          <p:cNvSpPr txBox="1"/>
          <p:nvPr/>
        </p:nvSpPr>
        <p:spPr>
          <a:xfrm>
            <a:off x="2413827" y="3815267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pxl_center_y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7B961C-BB96-41A7-9C08-75EA996ADF25}"/>
              </a:ext>
            </a:extLst>
          </p:cNvPr>
          <p:cNvSpPr txBox="1"/>
          <p:nvPr/>
        </p:nvSpPr>
        <p:spPr>
          <a:xfrm>
            <a:off x="2434172" y="349032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pxl_center_x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2AFE36-54CF-47C6-9270-224D643781E9}"/>
              </a:ext>
            </a:extLst>
          </p:cNvPr>
          <p:cNvSpPr txBox="1"/>
          <p:nvPr/>
        </p:nvSpPr>
        <p:spPr>
          <a:xfrm>
            <a:off x="2500456" y="4707861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det_obj_y_pos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49901-30E7-4899-BE3D-7F8073DEFED2}"/>
              </a:ext>
            </a:extLst>
          </p:cNvPr>
          <p:cNvSpPr txBox="1"/>
          <p:nvPr/>
        </p:nvSpPr>
        <p:spPr>
          <a:xfrm>
            <a:off x="2505412" y="4410639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det_obj_x_pos</a:t>
            </a:r>
            <a:endParaRPr lang="de-DE" sz="1400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9DEC5B5-2334-4EFC-9C17-9F85D0B6302A}"/>
              </a:ext>
            </a:extLst>
          </p:cNvPr>
          <p:cNvCxnSpPr>
            <a:cxnSpLocks/>
          </p:cNvCxnSpPr>
          <p:nvPr/>
        </p:nvCxnSpPr>
        <p:spPr>
          <a:xfrm>
            <a:off x="2799334" y="4667495"/>
            <a:ext cx="1971909" cy="8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94C470E-DA05-4D34-BE56-5585DE2A22ED}"/>
              </a:ext>
            </a:extLst>
          </p:cNvPr>
          <p:cNvCxnSpPr>
            <a:cxnSpLocks/>
          </p:cNvCxnSpPr>
          <p:nvPr/>
        </p:nvCxnSpPr>
        <p:spPr>
          <a:xfrm>
            <a:off x="2765806" y="4983854"/>
            <a:ext cx="2005437" cy="8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1CF4CAC-0FD3-4195-B7D2-7B1D9FB85E39}"/>
              </a:ext>
            </a:extLst>
          </p:cNvPr>
          <p:cNvCxnSpPr>
            <a:cxnSpLocks/>
          </p:cNvCxnSpPr>
          <p:nvPr/>
        </p:nvCxnSpPr>
        <p:spPr>
          <a:xfrm>
            <a:off x="2799334" y="3783384"/>
            <a:ext cx="1908175" cy="78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0905BC-F435-4810-960A-09006D076862}"/>
              </a:ext>
            </a:extLst>
          </p:cNvPr>
          <p:cNvCxnSpPr>
            <a:cxnSpLocks/>
          </p:cNvCxnSpPr>
          <p:nvPr/>
        </p:nvCxnSpPr>
        <p:spPr>
          <a:xfrm>
            <a:off x="2799334" y="4114460"/>
            <a:ext cx="1878334" cy="16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556AFE3-4572-4872-855A-D818BF5D3A2B}"/>
              </a:ext>
            </a:extLst>
          </p:cNvPr>
          <p:cNvCxnSpPr>
            <a:cxnSpLocks/>
          </p:cNvCxnSpPr>
          <p:nvPr/>
        </p:nvCxnSpPr>
        <p:spPr>
          <a:xfrm flipV="1">
            <a:off x="4771243" y="3989143"/>
            <a:ext cx="1084555" cy="686936"/>
          </a:xfrm>
          <a:prstGeom prst="bentConnector3">
            <a:avLst>
              <a:gd name="adj1" fmla="val 486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34ED619-1B1E-4ED2-BE13-AA69BFECC2BC}"/>
              </a:ext>
            </a:extLst>
          </p:cNvPr>
          <p:cNvGrpSpPr/>
          <p:nvPr/>
        </p:nvGrpSpPr>
        <p:grpSpPr>
          <a:xfrm>
            <a:off x="5793055" y="4702792"/>
            <a:ext cx="486261" cy="372097"/>
            <a:chOff x="4601284" y="2662780"/>
            <a:chExt cx="595360" cy="4793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BBDE678-370D-4B40-A61A-3EEC18468FB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BC704B0-877A-464A-A8BB-578664F6093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1CA37D7-EC82-43E8-8324-D482BB68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929DE18-3FC2-452D-B26A-249B0898F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8FF0F4-CDDB-427D-97B3-00A8B079E17D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A1AFDB9-9FE0-4346-8FCD-F93FE80763AC}"/>
              </a:ext>
            </a:extLst>
          </p:cNvPr>
          <p:cNvCxnSpPr>
            <a:cxnSpLocks/>
          </p:cNvCxnSpPr>
          <p:nvPr/>
        </p:nvCxnSpPr>
        <p:spPr>
          <a:xfrm>
            <a:off x="4672298" y="4114460"/>
            <a:ext cx="1186335" cy="682378"/>
          </a:xfrm>
          <a:prstGeom prst="bentConnector3">
            <a:avLst>
              <a:gd name="adj1" fmla="val 18487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60CF1F8-EC23-4BB8-8799-B1B319CFD8EF}"/>
              </a:ext>
            </a:extLst>
          </p:cNvPr>
          <p:cNvCxnSpPr/>
          <p:nvPr/>
        </p:nvCxnSpPr>
        <p:spPr>
          <a:xfrm flipV="1">
            <a:off x="4628134" y="3783384"/>
            <a:ext cx="1239182" cy="78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5E12E6C-0A9B-42A4-A0D8-4959F1EC4A71}"/>
              </a:ext>
            </a:extLst>
          </p:cNvPr>
          <p:cNvCxnSpPr/>
          <p:nvPr/>
        </p:nvCxnSpPr>
        <p:spPr>
          <a:xfrm>
            <a:off x="4733122" y="4990758"/>
            <a:ext cx="1122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8DA6163-2008-4E9E-823F-DE5B11010799}"/>
              </a:ext>
            </a:extLst>
          </p:cNvPr>
          <p:cNvCxnSpPr/>
          <p:nvPr/>
        </p:nvCxnSpPr>
        <p:spPr>
          <a:xfrm>
            <a:off x="2799334" y="1749034"/>
            <a:ext cx="2203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FF713B-3D17-42A2-9D35-2AB885899A40}"/>
              </a:ext>
            </a:extLst>
          </p:cNvPr>
          <p:cNvCxnSpPr/>
          <p:nvPr/>
        </p:nvCxnSpPr>
        <p:spPr>
          <a:xfrm>
            <a:off x="2799334" y="2431334"/>
            <a:ext cx="22034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9B28BA5-FDF8-42F0-86DD-C7EC275AB0B7}"/>
              </a:ext>
            </a:extLst>
          </p:cNvPr>
          <p:cNvCxnSpPr/>
          <p:nvPr/>
        </p:nvCxnSpPr>
        <p:spPr>
          <a:xfrm>
            <a:off x="2799334" y="3054550"/>
            <a:ext cx="22034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684772D-389E-4F54-9609-B31F1FF6FE0E}"/>
              </a:ext>
            </a:extLst>
          </p:cNvPr>
          <p:cNvSpPr txBox="1"/>
          <p:nvPr/>
        </p:nvSpPr>
        <p:spPr>
          <a:xfrm>
            <a:off x="7735045" y="1604726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R_out</a:t>
            </a:r>
            <a:endParaRPr lang="de-DE" sz="14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71E4E2D-5F66-44B7-8B6E-B81849930C67}"/>
              </a:ext>
            </a:extLst>
          </p:cNvPr>
          <p:cNvSpPr txBox="1"/>
          <p:nvPr/>
        </p:nvSpPr>
        <p:spPr>
          <a:xfrm>
            <a:off x="2060313" y="215608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83AAE0A-5EAB-4540-AC33-580850EA47D8}"/>
              </a:ext>
            </a:extLst>
          </p:cNvPr>
          <p:cNvSpPr txBox="1"/>
          <p:nvPr/>
        </p:nvSpPr>
        <p:spPr>
          <a:xfrm>
            <a:off x="2060312" y="276245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4BD2515-8AE0-469B-AC34-F8C3E9BED72E}"/>
              </a:ext>
            </a:extLst>
          </p:cNvPr>
          <p:cNvGrpSpPr/>
          <p:nvPr/>
        </p:nvGrpSpPr>
        <p:grpSpPr>
          <a:xfrm>
            <a:off x="5852465" y="1660868"/>
            <a:ext cx="387934" cy="539328"/>
            <a:chOff x="8754901" y="2281560"/>
            <a:chExt cx="387934" cy="539328"/>
          </a:xfrm>
        </p:grpSpPr>
        <p:sp>
          <p:nvSpPr>
            <p:cNvPr id="76" name="Flussdiagramm: Manuelle Verarbeitung 75">
              <a:extLst>
                <a:ext uri="{FF2B5EF4-FFF2-40B4-BE49-F238E27FC236}">
                  <a16:creationId xmlns:a16="http://schemas.microsoft.com/office/drawing/2014/main" id="{0983CD72-8443-4329-A805-34EF9AE14D62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C0704923-E7F4-47C1-858C-67B9027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FF20F7A-C69B-4D82-9658-703BAD861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9025144-C366-4278-99C1-A28064822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3B06F90-D884-4900-B886-9B4824885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DF2C4AA-745E-4A09-94E2-1E31248A44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2257" y="3931187"/>
            <a:ext cx="413994" cy="285109"/>
          </a:xfrm>
          <a:prstGeom prst="bentConnector3">
            <a:avLst>
              <a:gd name="adj1" fmla="val 100617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7387E12A-238D-42C3-B560-A7A6C501E29E}"/>
              </a:ext>
            </a:extLst>
          </p:cNvPr>
          <p:cNvGrpSpPr/>
          <p:nvPr/>
        </p:nvGrpSpPr>
        <p:grpSpPr>
          <a:xfrm>
            <a:off x="7320344" y="2970728"/>
            <a:ext cx="387934" cy="539328"/>
            <a:chOff x="8754901" y="2281560"/>
            <a:chExt cx="387934" cy="539328"/>
          </a:xfrm>
        </p:grpSpPr>
        <p:sp>
          <p:nvSpPr>
            <p:cNvPr id="116" name="Flussdiagramm: Manuelle Verarbeitung 115">
              <a:extLst>
                <a:ext uri="{FF2B5EF4-FFF2-40B4-BE49-F238E27FC236}">
                  <a16:creationId xmlns:a16="http://schemas.microsoft.com/office/drawing/2014/main" id="{95B9D07A-6A4D-406D-8609-94ADE57E31F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10D9AF92-AC3B-4A27-8AA4-4417A69D51B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0331CB30-C73C-4454-AF77-DB5A86D7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EFF010C5-C084-4D78-827E-54B7690C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56390CE1-8879-47DE-92E5-3AF3A164D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5373A5-17CC-4521-A96B-DAAE3CC77202}"/>
              </a:ext>
            </a:extLst>
          </p:cNvPr>
          <p:cNvCxnSpPr>
            <a:cxnSpLocks/>
          </p:cNvCxnSpPr>
          <p:nvPr/>
        </p:nvCxnSpPr>
        <p:spPr>
          <a:xfrm>
            <a:off x="6215235" y="3870428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DF131F5E-8910-470D-B3BA-978B120FBF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7070" y="4543621"/>
            <a:ext cx="408444" cy="277872"/>
          </a:xfrm>
          <a:prstGeom prst="bentConnector3">
            <a:avLst>
              <a:gd name="adj1" fmla="val 9955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E21C8ACD-7D92-4B23-8BEB-A0995D55975C}"/>
              </a:ext>
            </a:extLst>
          </p:cNvPr>
          <p:cNvCxnSpPr/>
          <p:nvPr/>
        </p:nvCxnSpPr>
        <p:spPr>
          <a:xfrm>
            <a:off x="5002784" y="1749034"/>
            <a:ext cx="953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F72D158-8B19-486F-B8B4-0858086B7AF7}"/>
              </a:ext>
            </a:extLst>
          </p:cNvPr>
          <p:cNvGrpSpPr/>
          <p:nvPr/>
        </p:nvGrpSpPr>
        <p:grpSpPr>
          <a:xfrm>
            <a:off x="6462457" y="2338447"/>
            <a:ext cx="387934" cy="539328"/>
            <a:chOff x="8754901" y="2281560"/>
            <a:chExt cx="387934" cy="539328"/>
          </a:xfrm>
        </p:grpSpPr>
        <p:sp>
          <p:nvSpPr>
            <p:cNvPr id="107" name="Flussdiagramm: Manuelle Verarbeitung 106">
              <a:extLst>
                <a:ext uri="{FF2B5EF4-FFF2-40B4-BE49-F238E27FC236}">
                  <a16:creationId xmlns:a16="http://schemas.microsoft.com/office/drawing/2014/main" id="{335EF617-94A8-4355-956B-7E994A7519C8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0F6AC537-C938-451B-B331-6A5E3ED6EF9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8CA0CD99-A86D-4C56-AC14-EC94A58F6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F3E2F3D2-7CA0-45F5-B5ED-F223ACF5E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42B62964-ECE0-47FD-998D-1B4BBEAA3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DC41B41-89A7-45A7-96A9-447EBE901F42}"/>
              </a:ext>
            </a:extLst>
          </p:cNvPr>
          <p:cNvCxnSpPr>
            <a:cxnSpLocks/>
          </p:cNvCxnSpPr>
          <p:nvPr/>
        </p:nvCxnSpPr>
        <p:spPr>
          <a:xfrm>
            <a:off x="4966650" y="2431271"/>
            <a:ext cx="160172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1D2E8EE4-DD64-42EA-8457-27629BFC1AF7}"/>
              </a:ext>
            </a:extLst>
          </p:cNvPr>
          <p:cNvCxnSpPr>
            <a:cxnSpLocks/>
          </p:cNvCxnSpPr>
          <p:nvPr/>
        </p:nvCxnSpPr>
        <p:spPr>
          <a:xfrm>
            <a:off x="4966650" y="3054550"/>
            <a:ext cx="24555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5841C84-DCB2-42AA-A1FE-DDE2069DD6ED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>
            <a:off x="6054639" y="2095584"/>
            <a:ext cx="1793830" cy="15030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350C40F-8915-4E22-996D-3BB3B780C12E}"/>
              </a:ext>
            </a:extLst>
          </p:cNvPr>
          <p:cNvCxnSpPr>
            <a:cxnSpLocks/>
          </p:cNvCxnSpPr>
          <p:nvPr/>
        </p:nvCxnSpPr>
        <p:spPr>
          <a:xfrm flipV="1">
            <a:off x="6677548" y="2762451"/>
            <a:ext cx="0" cy="838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01DCB21D-A93B-4458-B249-CE6085CDF3AE}"/>
              </a:ext>
            </a:extLst>
          </p:cNvPr>
          <p:cNvCxnSpPr/>
          <p:nvPr/>
        </p:nvCxnSpPr>
        <p:spPr>
          <a:xfrm>
            <a:off x="5265465" y="2014758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A9AE239C-1D0E-4E9E-B5A8-97612E94368A}"/>
              </a:ext>
            </a:extLst>
          </p:cNvPr>
          <p:cNvSpPr txBox="1"/>
          <p:nvPr/>
        </p:nvSpPr>
        <p:spPr>
          <a:xfrm>
            <a:off x="5064287" y="1737887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114641B-F617-40F6-ABC6-6FF69DA54DA9}"/>
              </a:ext>
            </a:extLst>
          </p:cNvPr>
          <p:cNvSpPr txBox="1"/>
          <p:nvPr/>
        </p:nvSpPr>
        <p:spPr>
          <a:xfrm>
            <a:off x="5864591" y="2438110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255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0BE7BA2-F077-4879-AA2B-1CCFF18B38BE}"/>
              </a:ext>
            </a:extLst>
          </p:cNvPr>
          <p:cNvCxnSpPr/>
          <p:nvPr/>
        </p:nvCxnSpPr>
        <p:spPr>
          <a:xfrm>
            <a:off x="5874410" y="2684765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9499711E-2A51-4C14-853B-66CA40282017}"/>
              </a:ext>
            </a:extLst>
          </p:cNvPr>
          <p:cNvCxnSpPr/>
          <p:nvPr/>
        </p:nvCxnSpPr>
        <p:spPr>
          <a:xfrm>
            <a:off x="6734765" y="3318884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BE03CC23-3360-4CA8-9C82-E448BE47AF50}"/>
              </a:ext>
            </a:extLst>
          </p:cNvPr>
          <p:cNvSpPr txBox="1"/>
          <p:nvPr/>
        </p:nvSpPr>
        <p:spPr>
          <a:xfrm>
            <a:off x="6533587" y="3042013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6F7392E-682D-4097-8B66-8B42963A41EC}"/>
              </a:ext>
            </a:extLst>
          </p:cNvPr>
          <p:cNvGrpSpPr/>
          <p:nvPr/>
        </p:nvGrpSpPr>
        <p:grpSpPr>
          <a:xfrm>
            <a:off x="7719709" y="3793913"/>
            <a:ext cx="234565" cy="358245"/>
            <a:chOff x="8671473" y="3999050"/>
            <a:chExt cx="234565" cy="358245"/>
          </a:xfrm>
        </p:grpSpPr>
        <p:sp>
          <p:nvSpPr>
            <p:cNvPr id="145" name="Gleichschenkliges Dreieck 144">
              <a:extLst>
                <a:ext uri="{FF2B5EF4-FFF2-40B4-BE49-F238E27FC236}">
                  <a16:creationId xmlns:a16="http://schemas.microsoft.com/office/drawing/2014/main" id="{7CEA339B-37B9-40BF-A8F2-0546939C8892}"/>
                </a:ext>
              </a:extLst>
            </p:cNvPr>
            <p:cNvSpPr/>
            <p:nvPr/>
          </p:nvSpPr>
          <p:spPr>
            <a:xfrm>
              <a:off x="8671473" y="4077546"/>
              <a:ext cx="234565" cy="27974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7CD24231-8C6F-4860-AF70-ADAB8FE7CDC2}"/>
                </a:ext>
              </a:extLst>
            </p:cNvPr>
            <p:cNvSpPr/>
            <p:nvPr/>
          </p:nvSpPr>
          <p:spPr>
            <a:xfrm rot="16200000">
              <a:off x="8729744" y="4001786"/>
              <a:ext cx="118022" cy="112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9654D00-850E-4FDA-B6B2-C23558F669AE}"/>
              </a:ext>
            </a:extLst>
          </p:cNvPr>
          <p:cNvCxnSpPr>
            <a:cxnSpLocks/>
          </p:cNvCxnSpPr>
          <p:nvPr/>
        </p:nvCxnSpPr>
        <p:spPr>
          <a:xfrm>
            <a:off x="6150900" y="1888616"/>
            <a:ext cx="27279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3FC05EE-DD58-472D-8B58-02AEBB41B4DB}"/>
              </a:ext>
            </a:extLst>
          </p:cNvPr>
          <p:cNvCxnSpPr>
            <a:cxnSpLocks/>
          </p:cNvCxnSpPr>
          <p:nvPr/>
        </p:nvCxnSpPr>
        <p:spPr>
          <a:xfrm flipV="1">
            <a:off x="7610797" y="3198098"/>
            <a:ext cx="1268027" cy="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9183C6A4-75C9-45C5-BE41-14B75F6C87C8}"/>
              </a:ext>
            </a:extLst>
          </p:cNvPr>
          <p:cNvCxnSpPr>
            <a:cxnSpLocks/>
          </p:cNvCxnSpPr>
          <p:nvPr/>
        </p:nvCxnSpPr>
        <p:spPr>
          <a:xfrm>
            <a:off x="6759466" y="2566195"/>
            <a:ext cx="2119358" cy="33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746FDCE3-25B4-4426-BD18-E641471F2CF0}"/>
              </a:ext>
            </a:extLst>
          </p:cNvPr>
          <p:cNvSpPr txBox="1"/>
          <p:nvPr/>
        </p:nvSpPr>
        <p:spPr>
          <a:xfrm>
            <a:off x="2032976" y="1450838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45741C71-3C90-476E-B4FD-3F60CE632070}"/>
              </a:ext>
            </a:extLst>
          </p:cNvPr>
          <p:cNvSpPr txBox="1"/>
          <p:nvPr/>
        </p:nvSpPr>
        <p:spPr>
          <a:xfrm>
            <a:off x="7735044" y="22646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G_out</a:t>
            </a:r>
            <a:endParaRPr lang="de-DE" sz="14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DBAB3E18-8601-410C-B68C-C2A8B6370A7B}"/>
              </a:ext>
            </a:extLst>
          </p:cNvPr>
          <p:cNvSpPr txBox="1"/>
          <p:nvPr/>
        </p:nvSpPr>
        <p:spPr>
          <a:xfrm>
            <a:off x="7735044" y="289990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B_out</a:t>
            </a:r>
            <a:endParaRPr lang="de-DE" sz="1400" dirty="0"/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2B688ECF-D181-47EB-A24A-421D25C71038}"/>
              </a:ext>
            </a:extLst>
          </p:cNvPr>
          <p:cNvCxnSpPr>
            <a:cxnSpLocks/>
          </p:cNvCxnSpPr>
          <p:nvPr/>
        </p:nvCxnSpPr>
        <p:spPr>
          <a:xfrm>
            <a:off x="2765806" y="5265039"/>
            <a:ext cx="3829770" cy="140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295055E8-CB07-4214-AB47-9B2D9C2B78CD}"/>
              </a:ext>
            </a:extLst>
          </p:cNvPr>
          <p:cNvCxnSpPr>
            <a:cxnSpLocks/>
          </p:cNvCxnSpPr>
          <p:nvPr/>
        </p:nvCxnSpPr>
        <p:spPr>
          <a:xfrm flipV="1">
            <a:off x="6595576" y="4566782"/>
            <a:ext cx="801155" cy="712291"/>
          </a:xfrm>
          <a:prstGeom prst="bentConnector3">
            <a:avLst>
              <a:gd name="adj1" fmla="val 6248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32961B30-D16C-4C14-A071-2724618A080F}"/>
              </a:ext>
            </a:extLst>
          </p:cNvPr>
          <p:cNvSpPr txBox="1"/>
          <p:nvPr/>
        </p:nvSpPr>
        <p:spPr>
          <a:xfrm>
            <a:off x="2197238" y="50050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enable</a:t>
            </a:r>
            <a:endParaRPr lang="de-DE" sz="14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F92E7157-358D-4B34-8BE3-2042D99D2C3D}"/>
              </a:ext>
            </a:extLst>
          </p:cNvPr>
          <p:cNvCxnSpPr>
            <a:cxnSpLocks/>
          </p:cNvCxnSpPr>
          <p:nvPr/>
        </p:nvCxnSpPr>
        <p:spPr>
          <a:xfrm>
            <a:off x="6215235" y="4877625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DFEEA4DE-3CF1-4898-AB2C-45FDBF2C88D6}"/>
              </a:ext>
            </a:extLst>
          </p:cNvPr>
          <p:cNvCxnSpPr>
            <a:cxnSpLocks/>
          </p:cNvCxnSpPr>
          <p:nvPr/>
        </p:nvCxnSpPr>
        <p:spPr>
          <a:xfrm>
            <a:off x="6962986" y="4371603"/>
            <a:ext cx="433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5D90D997-91CD-4168-8A1C-4EA8B39FF666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736739" y="3614709"/>
            <a:ext cx="101595" cy="863626"/>
          </a:xfrm>
          <a:prstGeom prst="bentConnector2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B76A2ECA-32FE-4452-87E9-A2F032DAC0B7}"/>
              </a:ext>
            </a:extLst>
          </p:cNvPr>
          <p:cNvCxnSpPr>
            <a:cxnSpLocks/>
          </p:cNvCxnSpPr>
          <p:nvPr/>
        </p:nvCxnSpPr>
        <p:spPr>
          <a:xfrm flipV="1">
            <a:off x="7535435" y="3387981"/>
            <a:ext cx="0" cy="197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79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F16F2D6-DE48-4D13-A1AB-EF3FB26DC677}"/>
              </a:ext>
            </a:extLst>
          </p:cNvPr>
          <p:cNvSpPr txBox="1"/>
          <p:nvPr/>
        </p:nvSpPr>
        <p:spPr>
          <a:xfrm>
            <a:off x="1670144" y="11365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https://www.flocutus.de/wordpress/wp-content/uploads/pseudohdr_vader-1.jpg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D4A26F-6EB4-4D61-9895-10F03ACD7C5A}"/>
              </a:ext>
            </a:extLst>
          </p:cNvPr>
          <p:cNvSpPr txBox="1"/>
          <p:nvPr/>
        </p:nvSpPr>
        <p:spPr>
          <a:xfrm>
            <a:off x="1574127" y="549917"/>
            <a:ext cx="842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https://www.flocutus.de/besser-fotografieren-belichtungbetter-photography-exposure/</a:t>
            </a:r>
          </a:p>
        </p:txBody>
      </p:sp>
      <p:pic>
        <p:nvPicPr>
          <p:cNvPr id="10" name="Grafik 9" descr="Ein Bild, das Text, verschieden, Flugzeug enthält.&#10;&#10;Automatisch generierte Beschreibung">
            <a:extLst>
              <a:ext uri="{FF2B5EF4-FFF2-40B4-BE49-F238E27FC236}">
                <a16:creationId xmlns:a16="http://schemas.microsoft.com/office/drawing/2014/main" id="{AA2B004D-B9F5-48D4-894F-97D68CF6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8" y="2331951"/>
            <a:ext cx="6962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99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420AF-ACD4-4DB5-A66D-C47185F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de-DE" dirty="0" err="1"/>
              <a:t>wasd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6C6160-D5A7-4DCD-BFB6-89C47257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5" y="2743200"/>
            <a:ext cx="4057650" cy="13716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E859627-A995-4084-A6FF-DF892178250A}"/>
              </a:ext>
            </a:extLst>
          </p:cNvPr>
          <p:cNvCxnSpPr>
            <a:cxnSpLocks/>
          </p:cNvCxnSpPr>
          <p:nvPr/>
        </p:nvCxnSpPr>
        <p:spPr>
          <a:xfrm>
            <a:off x="7007225" y="3112653"/>
            <a:ext cx="8140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1E0F8CD-5EC2-407E-8EFB-F0590C58F5D0}"/>
              </a:ext>
            </a:extLst>
          </p:cNvPr>
          <p:cNvSpPr txBox="1"/>
          <p:nvPr/>
        </p:nvSpPr>
        <p:spPr>
          <a:xfrm>
            <a:off x="6935215" y="2804876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threshold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0CE3FD-A8D7-441E-9188-6CA4FF4E8EF4}"/>
              </a:ext>
            </a:extLst>
          </p:cNvPr>
          <p:cNvSpPr/>
          <p:nvPr/>
        </p:nvSpPr>
        <p:spPr>
          <a:xfrm>
            <a:off x="7821227" y="2804876"/>
            <a:ext cx="1266227" cy="110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</a:t>
            </a:r>
          </a:p>
          <a:p>
            <a:pPr algn="ctr"/>
            <a:r>
              <a:rPr lang="de-DE" sz="1050" dirty="0"/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307358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ser enthält.&#10;&#10;Automatisch generierte Beschreibung">
            <a:extLst>
              <a:ext uri="{FF2B5EF4-FFF2-40B4-BE49-F238E27FC236}">
                <a16:creationId xmlns:a16="http://schemas.microsoft.com/office/drawing/2014/main" id="{EB8657D4-506D-4A23-B468-087C5CAF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3" y="230744"/>
            <a:ext cx="6114473" cy="4665218"/>
          </a:xfrm>
          <a:prstGeom prst="rect">
            <a:avLst/>
          </a:prstGeom>
        </p:spPr>
      </p:pic>
      <p:pic>
        <p:nvPicPr>
          <p:cNvPr id="8" name="Grafik 7" descr="Ein Bild, das verschwommen, Nachthimmel enthält.&#10;&#10;Automatisch generierte Beschreibung">
            <a:extLst>
              <a:ext uri="{FF2B5EF4-FFF2-40B4-BE49-F238E27FC236}">
                <a16:creationId xmlns:a16="http://schemas.microsoft.com/office/drawing/2014/main" id="{E888D787-F2D3-4AA0-8497-C9F69315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08" y="574792"/>
            <a:ext cx="4919374" cy="557910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A5059DA-836E-454D-85B8-05FD6C72981B}"/>
              </a:ext>
            </a:extLst>
          </p:cNvPr>
          <p:cNvSpPr/>
          <p:nvPr/>
        </p:nvSpPr>
        <p:spPr>
          <a:xfrm>
            <a:off x="1037352" y="1699581"/>
            <a:ext cx="1745673" cy="2189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00621D-F506-4529-8313-3F90917B8441}"/>
              </a:ext>
            </a:extLst>
          </p:cNvPr>
          <p:cNvSpPr/>
          <p:nvPr/>
        </p:nvSpPr>
        <p:spPr>
          <a:xfrm>
            <a:off x="5286808" y="574792"/>
            <a:ext cx="4919374" cy="557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0CEDF80-E4E5-4BB6-8792-F829D452DFFC}"/>
              </a:ext>
            </a:extLst>
          </p:cNvPr>
          <p:cNvCxnSpPr/>
          <p:nvPr/>
        </p:nvCxnSpPr>
        <p:spPr>
          <a:xfrm>
            <a:off x="2783025" y="2794090"/>
            <a:ext cx="2503783" cy="5702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E3497D6-A442-4029-A6F3-2320FAAA1268}"/>
              </a:ext>
            </a:extLst>
          </p:cNvPr>
          <p:cNvSpPr/>
          <p:nvPr/>
        </p:nvSpPr>
        <p:spPr>
          <a:xfrm>
            <a:off x="5906611" y="4984740"/>
            <a:ext cx="2929631" cy="510539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65CC4FE-CE12-4AC4-B386-7BE3D56315BB}"/>
              </a:ext>
            </a:extLst>
          </p:cNvPr>
          <p:cNvCxnSpPr/>
          <p:nvPr/>
        </p:nvCxnSpPr>
        <p:spPr>
          <a:xfrm>
            <a:off x="5906611" y="5003028"/>
            <a:ext cx="292963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97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91D005-F251-4288-B160-83CBCD47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012193"/>
            <a:ext cx="9089707" cy="2257739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9AF243-3E23-4D40-966E-2E8BA51386AF}"/>
              </a:ext>
            </a:extLst>
          </p:cNvPr>
          <p:cNvCxnSpPr>
            <a:cxnSpLocks/>
          </p:cNvCxnSpPr>
          <p:nvPr/>
        </p:nvCxnSpPr>
        <p:spPr>
          <a:xfrm flipV="1">
            <a:off x="533884" y="3415030"/>
            <a:ext cx="0" cy="1623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DAB189C-916C-49A6-97EA-E68A4A4EEBED}"/>
              </a:ext>
            </a:extLst>
          </p:cNvPr>
          <p:cNvCxnSpPr>
            <a:cxnSpLocks/>
          </p:cNvCxnSpPr>
          <p:nvPr/>
        </p:nvCxnSpPr>
        <p:spPr>
          <a:xfrm>
            <a:off x="533884" y="5038090"/>
            <a:ext cx="9143801" cy="1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FB964B6-C5F1-4940-A25D-2BF2D6B3EF20}"/>
              </a:ext>
            </a:extLst>
          </p:cNvPr>
          <p:cNvCxnSpPr>
            <a:cxnSpLocks/>
          </p:cNvCxnSpPr>
          <p:nvPr/>
        </p:nvCxnSpPr>
        <p:spPr>
          <a:xfrm>
            <a:off x="5064252" y="977900"/>
            <a:ext cx="0" cy="407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0AD9265-A4FB-4F33-A5B9-9E70C85494CF}"/>
              </a:ext>
            </a:extLst>
          </p:cNvPr>
          <p:cNvCxnSpPr>
            <a:cxnSpLocks/>
          </p:cNvCxnSpPr>
          <p:nvPr/>
        </p:nvCxnSpPr>
        <p:spPr>
          <a:xfrm>
            <a:off x="3546348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7EE58EF-CCDC-40AE-A5CB-2847ED8C8E9A}"/>
              </a:ext>
            </a:extLst>
          </p:cNvPr>
          <p:cNvCxnSpPr>
            <a:cxnSpLocks/>
          </p:cNvCxnSpPr>
          <p:nvPr/>
        </p:nvCxnSpPr>
        <p:spPr>
          <a:xfrm>
            <a:off x="4305299" y="1012193"/>
            <a:ext cx="1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BF6C1CF-98B4-45CC-BBDB-B0260775254E}"/>
              </a:ext>
            </a:extLst>
          </p:cNvPr>
          <p:cNvCxnSpPr>
            <a:cxnSpLocks/>
          </p:cNvCxnSpPr>
          <p:nvPr/>
        </p:nvCxnSpPr>
        <p:spPr>
          <a:xfrm>
            <a:off x="2779776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EFFC3E5-A454-4DE1-8D1C-EBE70C903C0B}"/>
              </a:ext>
            </a:extLst>
          </p:cNvPr>
          <p:cNvCxnSpPr>
            <a:cxnSpLocks/>
          </p:cNvCxnSpPr>
          <p:nvPr/>
        </p:nvCxnSpPr>
        <p:spPr>
          <a:xfrm>
            <a:off x="1261872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8D9155E-3505-4C4C-9FE0-3CDF7C28A2B2}"/>
              </a:ext>
            </a:extLst>
          </p:cNvPr>
          <p:cNvCxnSpPr>
            <a:cxnSpLocks/>
          </p:cNvCxnSpPr>
          <p:nvPr/>
        </p:nvCxnSpPr>
        <p:spPr>
          <a:xfrm>
            <a:off x="2020824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C2A5A1D-4D58-4260-A416-4C955F9A665C}"/>
              </a:ext>
            </a:extLst>
          </p:cNvPr>
          <p:cNvCxnSpPr>
            <a:cxnSpLocks/>
          </p:cNvCxnSpPr>
          <p:nvPr/>
        </p:nvCxnSpPr>
        <p:spPr>
          <a:xfrm>
            <a:off x="5815585" y="1012193"/>
            <a:ext cx="6095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E5A338E-D801-4773-8D85-24AC718F1D16}"/>
              </a:ext>
            </a:extLst>
          </p:cNvPr>
          <p:cNvCxnSpPr>
            <a:cxnSpLocks/>
          </p:cNvCxnSpPr>
          <p:nvPr/>
        </p:nvCxnSpPr>
        <p:spPr>
          <a:xfrm flipH="1">
            <a:off x="6579108" y="1012193"/>
            <a:ext cx="1524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1B191E2-A04F-43E7-BBB7-E6F14449FB89}"/>
              </a:ext>
            </a:extLst>
          </p:cNvPr>
          <p:cNvCxnSpPr>
            <a:cxnSpLocks/>
          </p:cNvCxnSpPr>
          <p:nvPr/>
        </p:nvCxnSpPr>
        <p:spPr>
          <a:xfrm flipH="1">
            <a:off x="7341108" y="1012193"/>
            <a:ext cx="7619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4C5D375-CC42-44E3-BF5E-EB6F17E01D6B}"/>
              </a:ext>
            </a:extLst>
          </p:cNvPr>
          <p:cNvCxnSpPr>
            <a:cxnSpLocks/>
          </p:cNvCxnSpPr>
          <p:nvPr/>
        </p:nvCxnSpPr>
        <p:spPr>
          <a:xfrm flipH="1">
            <a:off x="8103108" y="1012193"/>
            <a:ext cx="6095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62C70315-0D5D-4ED0-A21B-E15F3110A783}"/>
              </a:ext>
            </a:extLst>
          </p:cNvPr>
          <p:cNvCxnSpPr>
            <a:cxnSpLocks/>
          </p:cNvCxnSpPr>
          <p:nvPr/>
        </p:nvCxnSpPr>
        <p:spPr>
          <a:xfrm>
            <a:off x="8865108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D17FA660-0341-4B05-BA4F-07044F6A0A56}"/>
              </a:ext>
            </a:extLst>
          </p:cNvPr>
          <p:cNvSpPr txBox="1"/>
          <p:nvPr/>
        </p:nvSpPr>
        <p:spPr>
          <a:xfrm rot="16200000">
            <a:off x="-482419" y="3979866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Rotkanal</a:t>
            </a:r>
            <a:endParaRPr lang="de-DE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4919470-C4A8-4B61-ACEC-F2251D6A337E}"/>
              </a:ext>
            </a:extLst>
          </p:cNvPr>
          <p:cNvSpPr txBox="1"/>
          <p:nvPr/>
        </p:nvSpPr>
        <p:spPr>
          <a:xfrm>
            <a:off x="4031238" y="5426955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Pixel</a:t>
            </a:r>
            <a:endParaRPr lang="de-DE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08AC6EC2-A718-4FF1-B516-B2D6235DA8F8}"/>
              </a:ext>
            </a:extLst>
          </p:cNvPr>
          <p:cNvSpPr/>
          <p:nvPr/>
        </p:nvSpPr>
        <p:spPr>
          <a:xfrm>
            <a:off x="1191768" y="4561541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1AB27722-D632-44D3-8009-C256B5136A6E}"/>
              </a:ext>
            </a:extLst>
          </p:cNvPr>
          <p:cNvSpPr/>
          <p:nvPr/>
        </p:nvSpPr>
        <p:spPr>
          <a:xfrm>
            <a:off x="1950720" y="4554360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381780C3-5955-43A2-A09B-9EB35AD58E83}"/>
              </a:ext>
            </a:extLst>
          </p:cNvPr>
          <p:cNvSpPr/>
          <p:nvPr/>
        </p:nvSpPr>
        <p:spPr>
          <a:xfrm>
            <a:off x="2707578" y="4502401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E36F0DA2-C69A-41A6-B733-11B620B9D01D}"/>
              </a:ext>
            </a:extLst>
          </p:cNvPr>
          <p:cNvSpPr/>
          <p:nvPr/>
        </p:nvSpPr>
        <p:spPr>
          <a:xfrm>
            <a:off x="3476244" y="4459521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0D823BE-8754-4274-BD7D-0F69C00F7F37}"/>
              </a:ext>
            </a:extLst>
          </p:cNvPr>
          <p:cNvSpPr/>
          <p:nvPr/>
        </p:nvSpPr>
        <p:spPr>
          <a:xfrm>
            <a:off x="4235195" y="4315049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C057DC4-F174-40F9-A6DD-58C606F5E8EE}"/>
              </a:ext>
            </a:extLst>
          </p:cNvPr>
          <p:cNvSpPr/>
          <p:nvPr/>
        </p:nvSpPr>
        <p:spPr>
          <a:xfrm>
            <a:off x="4992624" y="3616314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0ADA2F16-1ECC-4221-B88A-9E1D1755306E}"/>
              </a:ext>
            </a:extLst>
          </p:cNvPr>
          <p:cNvCxnSpPr>
            <a:cxnSpLocks/>
          </p:cNvCxnSpPr>
          <p:nvPr/>
        </p:nvCxnSpPr>
        <p:spPr>
          <a:xfrm flipH="1" flipV="1">
            <a:off x="496570" y="3429000"/>
            <a:ext cx="9073197" cy="4380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56DE497-B173-48A6-9AFD-138C18B8EC7B}"/>
              </a:ext>
            </a:extLst>
          </p:cNvPr>
          <p:cNvSpPr txBox="1"/>
          <p:nvPr/>
        </p:nvSpPr>
        <p:spPr>
          <a:xfrm>
            <a:off x="8982830" y="3304225"/>
            <a:ext cx="1579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255</a:t>
            </a:r>
            <a:endParaRPr lang="de-DE" sz="1100" dirty="0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148AE36-38EA-4D24-9BB9-1709CC18FF63}"/>
              </a:ext>
            </a:extLst>
          </p:cNvPr>
          <p:cNvSpPr/>
          <p:nvPr/>
        </p:nvSpPr>
        <p:spPr>
          <a:xfrm>
            <a:off x="5754114" y="3403484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087618A7-D5AF-48AA-95A7-A2D48057D38E}"/>
              </a:ext>
            </a:extLst>
          </p:cNvPr>
          <p:cNvSpPr/>
          <p:nvPr/>
        </p:nvSpPr>
        <p:spPr>
          <a:xfrm>
            <a:off x="6505446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07DC9A34-7AFF-42B6-A092-1AD168A876A1}"/>
              </a:ext>
            </a:extLst>
          </p:cNvPr>
          <p:cNvSpPr/>
          <p:nvPr/>
        </p:nvSpPr>
        <p:spPr>
          <a:xfrm>
            <a:off x="7274813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27EA0806-8EE1-4A71-86FA-98FE55DFBE37}"/>
              </a:ext>
            </a:extLst>
          </p:cNvPr>
          <p:cNvSpPr/>
          <p:nvPr/>
        </p:nvSpPr>
        <p:spPr>
          <a:xfrm>
            <a:off x="8044180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CFAAD776-C5D0-4CCE-912A-B2978C90144E}"/>
              </a:ext>
            </a:extLst>
          </p:cNvPr>
          <p:cNvSpPr/>
          <p:nvPr/>
        </p:nvSpPr>
        <p:spPr>
          <a:xfrm>
            <a:off x="8797290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EC5374B4-DA70-4ABF-8EA1-6186D0EC58E8}"/>
              </a:ext>
            </a:extLst>
          </p:cNvPr>
          <p:cNvCxnSpPr>
            <a:cxnSpLocks/>
          </p:cNvCxnSpPr>
          <p:nvPr/>
        </p:nvCxnSpPr>
        <p:spPr>
          <a:xfrm>
            <a:off x="1261872" y="497586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8C18C7EF-AB62-4BB8-AF7E-84EB45572494}"/>
              </a:ext>
            </a:extLst>
          </p:cNvPr>
          <p:cNvCxnSpPr>
            <a:cxnSpLocks/>
          </p:cNvCxnSpPr>
          <p:nvPr/>
        </p:nvCxnSpPr>
        <p:spPr>
          <a:xfrm>
            <a:off x="2029968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CBD2E46-FF69-4013-A651-32AA5EB2420A}"/>
              </a:ext>
            </a:extLst>
          </p:cNvPr>
          <p:cNvCxnSpPr>
            <a:cxnSpLocks/>
          </p:cNvCxnSpPr>
          <p:nvPr/>
        </p:nvCxnSpPr>
        <p:spPr>
          <a:xfrm>
            <a:off x="2777682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E118C840-B79B-406E-97BE-239DC9234EC1}"/>
              </a:ext>
            </a:extLst>
          </p:cNvPr>
          <p:cNvCxnSpPr>
            <a:cxnSpLocks/>
          </p:cNvCxnSpPr>
          <p:nvPr/>
        </p:nvCxnSpPr>
        <p:spPr>
          <a:xfrm>
            <a:off x="3546348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3198F464-25EE-421E-BAC5-0FAA2FEF135A}"/>
              </a:ext>
            </a:extLst>
          </p:cNvPr>
          <p:cNvCxnSpPr>
            <a:cxnSpLocks/>
          </p:cNvCxnSpPr>
          <p:nvPr/>
        </p:nvCxnSpPr>
        <p:spPr>
          <a:xfrm>
            <a:off x="4305807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A3179674-92E0-422C-8D29-7925AB839C5C}"/>
              </a:ext>
            </a:extLst>
          </p:cNvPr>
          <p:cNvCxnSpPr>
            <a:cxnSpLocks/>
          </p:cNvCxnSpPr>
          <p:nvPr/>
        </p:nvCxnSpPr>
        <p:spPr>
          <a:xfrm>
            <a:off x="5062728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30973CFC-DA51-494A-A0CD-0E2EAF06DCEE}"/>
              </a:ext>
            </a:extLst>
          </p:cNvPr>
          <p:cNvCxnSpPr>
            <a:cxnSpLocks/>
          </p:cNvCxnSpPr>
          <p:nvPr/>
        </p:nvCxnSpPr>
        <p:spPr>
          <a:xfrm>
            <a:off x="5815585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9FAC7664-80B4-4326-B5B0-5D294A68C8A6}"/>
              </a:ext>
            </a:extLst>
          </p:cNvPr>
          <p:cNvCxnSpPr>
            <a:cxnSpLocks/>
          </p:cNvCxnSpPr>
          <p:nvPr/>
        </p:nvCxnSpPr>
        <p:spPr>
          <a:xfrm>
            <a:off x="6575550" y="499237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7DFC5AF-4C52-4DCA-8ABA-A06E14CCBA1A}"/>
              </a:ext>
            </a:extLst>
          </p:cNvPr>
          <p:cNvCxnSpPr>
            <a:cxnSpLocks/>
          </p:cNvCxnSpPr>
          <p:nvPr/>
        </p:nvCxnSpPr>
        <p:spPr>
          <a:xfrm>
            <a:off x="7348727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408A3F3D-A7D4-49AA-8655-EF24207DEAF4}"/>
              </a:ext>
            </a:extLst>
          </p:cNvPr>
          <p:cNvCxnSpPr>
            <a:cxnSpLocks/>
          </p:cNvCxnSpPr>
          <p:nvPr/>
        </p:nvCxnSpPr>
        <p:spPr>
          <a:xfrm>
            <a:off x="8103108" y="498729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611385F-5DAF-4AA8-BD3D-8EFA3EE7D19C}"/>
              </a:ext>
            </a:extLst>
          </p:cNvPr>
          <p:cNvCxnSpPr>
            <a:cxnSpLocks/>
          </p:cNvCxnSpPr>
          <p:nvPr/>
        </p:nvCxnSpPr>
        <p:spPr>
          <a:xfrm>
            <a:off x="8865108" y="498729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68235CFD-D274-4C92-8499-B0E5B9FF96B8}"/>
              </a:ext>
            </a:extLst>
          </p:cNvPr>
          <p:cNvSpPr txBox="1"/>
          <p:nvPr/>
        </p:nvSpPr>
        <p:spPr>
          <a:xfrm>
            <a:off x="1105948" y="511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7317763D-1EFD-4B9A-98E1-EF4E5145EE67}"/>
              </a:ext>
            </a:extLst>
          </p:cNvPr>
          <p:cNvSpPr txBox="1"/>
          <p:nvPr/>
        </p:nvSpPr>
        <p:spPr>
          <a:xfrm>
            <a:off x="1867947" y="5105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B0F474AB-4B5D-436E-AD03-9E4EE9F969E5}"/>
              </a:ext>
            </a:extLst>
          </p:cNvPr>
          <p:cNvSpPr txBox="1"/>
          <p:nvPr/>
        </p:nvSpPr>
        <p:spPr>
          <a:xfrm>
            <a:off x="2629946" y="5105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9F9EAF13-A4B1-4C0C-A7F7-54A774D8C6E4}"/>
              </a:ext>
            </a:extLst>
          </p:cNvPr>
          <p:cNvSpPr txBox="1"/>
          <p:nvPr/>
        </p:nvSpPr>
        <p:spPr>
          <a:xfrm>
            <a:off x="388807" y="5057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3AA27BDD-5D26-4F8D-B8DF-157DB233E35E}"/>
              </a:ext>
            </a:extLst>
          </p:cNvPr>
          <p:cNvSpPr txBox="1"/>
          <p:nvPr/>
        </p:nvSpPr>
        <p:spPr>
          <a:xfrm>
            <a:off x="3322711" y="5105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FCEF8D5-CD9B-4B4D-8133-07746D46DD90}"/>
              </a:ext>
            </a:extLst>
          </p:cNvPr>
          <p:cNvSpPr txBox="1"/>
          <p:nvPr/>
        </p:nvSpPr>
        <p:spPr>
          <a:xfrm>
            <a:off x="4086489" y="5125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C2E2C168-81A6-495F-945F-032BE96D96A5}"/>
              </a:ext>
            </a:extLst>
          </p:cNvPr>
          <p:cNvSpPr txBox="1"/>
          <p:nvPr/>
        </p:nvSpPr>
        <p:spPr>
          <a:xfrm>
            <a:off x="4853768" y="5125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3230D74-0091-4B16-92E7-BDB29FED6626}"/>
              </a:ext>
            </a:extLst>
          </p:cNvPr>
          <p:cNvSpPr txBox="1"/>
          <p:nvPr/>
        </p:nvSpPr>
        <p:spPr>
          <a:xfrm>
            <a:off x="5607247" y="5106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6979FD5-B2B2-44A4-A205-B35731C50D2F}"/>
              </a:ext>
            </a:extLst>
          </p:cNvPr>
          <p:cNvSpPr txBox="1"/>
          <p:nvPr/>
        </p:nvSpPr>
        <p:spPr>
          <a:xfrm>
            <a:off x="6369756" y="5114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AB72DB2D-3390-42A7-9BAA-26090A8A2612}"/>
              </a:ext>
            </a:extLst>
          </p:cNvPr>
          <p:cNvSpPr txBox="1"/>
          <p:nvPr/>
        </p:nvSpPr>
        <p:spPr>
          <a:xfrm>
            <a:off x="7118038" y="5114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F70951D-222A-4D66-B683-2625CEA15542}"/>
              </a:ext>
            </a:extLst>
          </p:cNvPr>
          <p:cNvSpPr txBox="1"/>
          <p:nvPr/>
        </p:nvSpPr>
        <p:spPr>
          <a:xfrm>
            <a:off x="7882703" y="51340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5C666D91-7803-49B3-9BE9-6FBA9ECCBB42}"/>
              </a:ext>
            </a:extLst>
          </p:cNvPr>
          <p:cNvSpPr txBox="1"/>
          <p:nvPr/>
        </p:nvSpPr>
        <p:spPr>
          <a:xfrm>
            <a:off x="8655756" y="5141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2111767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53B896D-0A25-40BE-B987-B37A5413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566862"/>
            <a:ext cx="8248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C792689-D2B5-4E86-9326-EAF212180B46}"/>
              </a:ext>
            </a:extLst>
          </p:cNvPr>
          <p:cNvSpPr txBox="1"/>
          <p:nvPr/>
        </p:nvSpPr>
        <p:spPr>
          <a:xfrm>
            <a:off x="6693626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8625A3D-16D8-4442-ABE6-FBB7B070C224}"/>
              </a:ext>
            </a:extLst>
          </p:cNvPr>
          <p:cNvSpPr/>
          <p:nvPr/>
        </p:nvSpPr>
        <p:spPr>
          <a:xfrm>
            <a:off x="5409782" y="3429000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  <a:p>
            <a:pPr algn="ctr"/>
            <a:endParaRPr lang="de-DE" sz="12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6365AFA-68FE-4A72-8F4C-BF5E8FA7919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3812940"/>
            <a:ext cx="59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3B5CEC6-7647-4571-A6D2-E9103D6A4C08}"/>
              </a:ext>
            </a:extLst>
          </p:cNvPr>
          <p:cNvGrpSpPr/>
          <p:nvPr/>
        </p:nvGrpSpPr>
        <p:grpSpPr>
          <a:xfrm>
            <a:off x="2891205" y="3142528"/>
            <a:ext cx="756869" cy="513975"/>
            <a:chOff x="4777156" y="2521738"/>
            <a:chExt cx="756869" cy="5139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7B1C53D-80EC-4D9D-AB4C-023DE4682B56}"/>
                </a:ext>
              </a:extLst>
            </p:cNvPr>
            <p:cNvSpPr/>
            <p:nvPr/>
          </p:nvSpPr>
          <p:spPr>
            <a:xfrm>
              <a:off x="4860663" y="2521738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333A7F0D-FA21-43B1-8F0F-EAE72CFF4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088" y="2778725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0AA1B82-5790-4AD6-B0CF-CADB32FF204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6" y="2654159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9C1C481-68A7-4EC3-A7C8-E2E5E430F000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7" y="2875617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0F4889A-2E4E-48EF-BECA-F0549E3D7C67}"/>
                </a:ext>
              </a:extLst>
            </p:cNvPr>
            <p:cNvSpPr/>
            <p:nvPr/>
          </p:nvSpPr>
          <p:spPr>
            <a:xfrm>
              <a:off x="5246369" y="275586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51F8E3B-0B5D-4251-9A64-C7948070CFF6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5023735" y="2654159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F3A598C-02D9-4F0A-8F01-B977809D8208}"/>
                </a:ext>
              </a:extLst>
            </p:cNvPr>
            <p:cNvSpPr/>
            <p:nvPr/>
          </p:nvSpPr>
          <p:spPr>
            <a:xfrm>
              <a:off x="4990875" y="26313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A3DDA9A-F5EC-40E5-B1B6-F6AFC6736ED6}"/>
                </a:ext>
              </a:extLst>
            </p:cNvPr>
            <p:cNvSpPr/>
            <p:nvPr/>
          </p:nvSpPr>
          <p:spPr>
            <a:xfrm>
              <a:off x="4990875" y="28527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: nach rechts gekrümmt 41">
              <a:extLst>
                <a:ext uri="{FF2B5EF4-FFF2-40B4-BE49-F238E27FC236}">
                  <a16:creationId xmlns:a16="http://schemas.microsoft.com/office/drawing/2014/main" id="{EA8C36D8-D4D5-4637-AC40-2A6CCEDBC9EE}"/>
                </a:ext>
              </a:extLst>
            </p:cNvPr>
            <p:cNvSpPr/>
            <p:nvPr/>
          </p:nvSpPr>
          <p:spPr>
            <a:xfrm>
              <a:off x="4984446" y="2701691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F5E0FD0-71AF-43C2-BBC6-CEB1E9C5DAA3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>
              <a:off x="5012086" y="2794891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53C2877-977F-40C8-8FF1-FF9D2B879DC2}"/>
              </a:ext>
            </a:extLst>
          </p:cNvPr>
          <p:cNvGrpSpPr/>
          <p:nvPr/>
        </p:nvGrpSpPr>
        <p:grpSpPr>
          <a:xfrm>
            <a:off x="4506519" y="2962575"/>
            <a:ext cx="786482" cy="513975"/>
            <a:chOff x="4506519" y="2962575"/>
            <a:chExt cx="786482" cy="51397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074B6CA-AF20-48DC-B52C-EC82E58128A4}"/>
                </a:ext>
              </a:extLst>
            </p:cNvPr>
            <p:cNvSpPr/>
            <p:nvPr/>
          </p:nvSpPr>
          <p:spPr>
            <a:xfrm>
              <a:off x="4613013" y="2962575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2439FD2-8B0C-4781-9FCD-329D30C2A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438" y="3219562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34E5137-909C-4B8B-9088-628D42460561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6" y="3094996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FCA2F57-6E6F-4CE4-82F2-4974D5C9DA74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7" y="3316454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381479C-597C-431C-89F2-FEB1DE0C1DD0}"/>
                </a:ext>
              </a:extLst>
            </p:cNvPr>
            <p:cNvSpPr/>
            <p:nvPr/>
          </p:nvSpPr>
          <p:spPr>
            <a:xfrm>
              <a:off x="4998719" y="319670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86493E-5579-4AAF-9516-ECC95865ACA3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776085" y="3094996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BF0A17C-2A85-4064-8337-D211E0490B14}"/>
                </a:ext>
              </a:extLst>
            </p:cNvPr>
            <p:cNvSpPr/>
            <p:nvPr/>
          </p:nvSpPr>
          <p:spPr>
            <a:xfrm>
              <a:off x="4743225" y="30721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4469621-6299-4A3F-A6F3-237F35655800}"/>
                </a:ext>
              </a:extLst>
            </p:cNvPr>
            <p:cNvSpPr/>
            <p:nvPr/>
          </p:nvSpPr>
          <p:spPr>
            <a:xfrm>
              <a:off x="4743225" y="32935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feil: nach rechts gekrümmt 24">
              <a:extLst>
                <a:ext uri="{FF2B5EF4-FFF2-40B4-BE49-F238E27FC236}">
                  <a16:creationId xmlns:a16="http://schemas.microsoft.com/office/drawing/2014/main" id="{2D798B79-6965-4357-9BC1-777FA49E3FD4}"/>
                </a:ext>
              </a:extLst>
            </p:cNvPr>
            <p:cNvSpPr/>
            <p:nvPr/>
          </p:nvSpPr>
          <p:spPr>
            <a:xfrm>
              <a:off x="4736796" y="3142528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A33EA51D-4326-4306-8981-2A999E12D6C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4764436" y="3235728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43D0856-4463-4B91-A90F-CAD46B438352}"/>
                </a:ext>
              </a:extLst>
            </p:cNvPr>
            <p:cNvSpPr/>
            <p:nvPr/>
          </p:nvSpPr>
          <p:spPr>
            <a:xfrm>
              <a:off x="4510590" y="30690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2457E4B-E364-46E1-9B46-FAF6F3E3DB94}"/>
                </a:ext>
              </a:extLst>
            </p:cNvPr>
            <p:cNvSpPr/>
            <p:nvPr/>
          </p:nvSpPr>
          <p:spPr>
            <a:xfrm>
              <a:off x="4506519" y="32935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6D918A4-54C5-4192-B6BA-C44510A08D53}"/>
                </a:ext>
              </a:extLst>
            </p:cNvPr>
            <p:cNvSpPr/>
            <p:nvPr/>
          </p:nvSpPr>
          <p:spPr>
            <a:xfrm>
              <a:off x="5247282" y="31967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341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F30B76-4182-4418-9366-2FB007704A73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E0DF-A5A4-4778-A943-62846BAF2F10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F0FDC0-6282-415A-BBD5-45EC4CD60FDB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5BDA8C-EE00-4D61-8DB0-07E7685EA09F}"/>
              </a:ext>
            </a:extLst>
          </p:cNvPr>
          <p:cNvSpPr/>
          <p:nvPr/>
        </p:nvSpPr>
        <p:spPr>
          <a:xfrm>
            <a:off x="81102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F443316-DBEE-4C2B-8632-5A4907FE90DF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75739-8570-474A-8369-F89AA553895D}"/>
              </a:ext>
            </a:extLst>
          </p:cNvPr>
          <p:cNvSpPr/>
          <p:nvPr/>
        </p:nvSpPr>
        <p:spPr>
          <a:xfrm>
            <a:off x="1944720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F523C-D06C-4079-AF03-BC6F424D418F}"/>
              </a:ext>
            </a:extLst>
          </p:cNvPr>
          <p:cNvSpPr/>
          <p:nvPr/>
        </p:nvSpPr>
        <p:spPr>
          <a:xfrm>
            <a:off x="3078413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17F7E79-B7B6-4D74-8EF8-C4F611345138}"/>
              </a:ext>
            </a:extLst>
          </p:cNvPr>
          <p:cNvSpPr/>
          <p:nvPr/>
        </p:nvSpPr>
        <p:spPr>
          <a:xfrm>
            <a:off x="424409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F498B65-EF89-42DA-91B1-2FB5895E726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0F1DDA-0E33-4390-BA6B-E9D74EA28DD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C6521B-DB5B-4B59-9185-A76B5A08650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2779479" y="368982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344313-7742-4315-9332-C261C8A49D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913172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77C4845-A6D3-4C5A-8700-F7C301FD18B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336965" y="775080"/>
            <a:ext cx="381639" cy="45987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F9D99C-5FC9-4B7F-A092-CF486347EEFE}"/>
              </a:ext>
            </a:extLst>
          </p:cNvPr>
          <p:cNvCxnSpPr/>
          <p:nvPr/>
        </p:nvCxnSpPr>
        <p:spPr>
          <a:xfrm>
            <a:off x="1613795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053D79C-83D4-4D25-927E-1EEC95554149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12B0352-C3DB-4BEE-B921-4F22434852BE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DB690B9-280D-46A5-B3BE-16BAF285EFFC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5084263" y="3688221"/>
            <a:ext cx="149120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27978FFC-4983-493F-954D-259FCDDE8534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0043AB8-C979-4A0B-BD6C-C9907AD72681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DDE9E2-CCC1-4D45-9778-5FC5E31D878D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445E080E-8365-428E-A9C7-2EE0C3E9D1C1}"/>
              </a:ext>
            </a:extLst>
          </p:cNvPr>
          <p:cNvSpPr txBox="1"/>
          <p:nvPr/>
        </p:nvSpPr>
        <p:spPr>
          <a:xfrm>
            <a:off x="7698492" y="3498389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BAF43AD-CCB0-42A6-B16A-831BE168D126}"/>
              </a:ext>
            </a:extLst>
          </p:cNvPr>
          <p:cNvSpPr/>
          <p:nvPr/>
        </p:nvSpPr>
        <p:spPr>
          <a:xfrm>
            <a:off x="6575465" y="4337194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EA2FA04-537F-4B41-9B70-315BC0D86D04}"/>
              </a:ext>
            </a:extLst>
          </p:cNvPr>
          <p:cNvSpPr/>
          <p:nvPr/>
        </p:nvSpPr>
        <p:spPr>
          <a:xfrm>
            <a:off x="6575464" y="3263678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DEB_OBJ_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273D235-46BB-4E97-8518-153C240BFECB}"/>
              </a:ext>
            </a:extLst>
          </p:cNvPr>
          <p:cNvSpPr txBox="1"/>
          <p:nvPr/>
        </p:nvSpPr>
        <p:spPr>
          <a:xfrm>
            <a:off x="7026755" y="547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NEU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EBF2C3D-B05C-4F5A-8026-58E0E379C9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27965" y="3400505"/>
            <a:ext cx="880311" cy="1833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D508B753-5367-4467-9811-CCF74E462E9D}"/>
              </a:ext>
            </a:extLst>
          </p:cNvPr>
          <p:cNvCxnSpPr>
            <a:cxnSpLocks/>
            <a:stCxn id="65" idx="0"/>
            <a:endCxn id="68" idx="2"/>
          </p:cNvCxnSpPr>
          <p:nvPr/>
        </p:nvCxnSpPr>
        <p:spPr>
          <a:xfrm flipH="1" flipV="1">
            <a:off x="6992844" y="4112764"/>
            <a:ext cx="1" cy="22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8C9FB0-CE99-4175-AACF-24BF1AC49C08}"/>
              </a:ext>
            </a:extLst>
          </p:cNvPr>
          <p:cNvCxnSpPr/>
          <p:nvPr/>
        </p:nvCxnSpPr>
        <p:spPr>
          <a:xfrm>
            <a:off x="7410223" y="3683055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5D913B1-3487-4CBF-864B-B32B4A6917F1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0" cy="105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075F749-1F23-4A05-876C-776B504939C5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1155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A0E3771D-46CA-4FBD-A4B3-9B2C458ED775}"/>
              </a:ext>
            </a:extLst>
          </p:cNvPr>
          <p:cNvCxnSpPr>
            <a:cxnSpLocks/>
          </p:cNvCxnSpPr>
          <p:nvPr/>
        </p:nvCxnSpPr>
        <p:spPr>
          <a:xfrm>
            <a:off x="7554357" y="3142695"/>
            <a:ext cx="10663" cy="26227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8F1EC7AF-1A7F-486E-AFA0-92AD3CD6C6A6}"/>
              </a:ext>
            </a:extLst>
          </p:cNvPr>
          <p:cNvCxnSpPr>
            <a:cxnSpLocks/>
          </p:cNvCxnSpPr>
          <p:nvPr/>
        </p:nvCxnSpPr>
        <p:spPr>
          <a:xfrm flipH="1">
            <a:off x="4053636" y="5765452"/>
            <a:ext cx="3497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824F804-EB3E-4ADE-92E2-FB7DC67C32CC}"/>
              </a:ext>
            </a:extLst>
          </p:cNvPr>
          <p:cNvCxnSpPr>
            <a:cxnSpLocks/>
          </p:cNvCxnSpPr>
          <p:nvPr/>
        </p:nvCxnSpPr>
        <p:spPr>
          <a:xfrm flipH="1" flipV="1">
            <a:off x="4073350" y="4193539"/>
            <a:ext cx="5284" cy="1571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62635A6-47B2-47DC-8445-0DF2279D23C7}"/>
              </a:ext>
            </a:extLst>
          </p:cNvPr>
          <p:cNvCxnSpPr>
            <a:cxnSpLocks/>
          </p:cNvCxnSpPr>
          <p:nvPr/>
        </p:nvCxnSpPr>
        <p:spPr>
          <a:xfrm flipH="1">
            <a:off x="4078634" y="4184169"/>
            <a:ext cx="2331368" cy="1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347080C5-C9F0-4EB5-990B-9E3FAE9E66A2}"/>
              </a:ext>
            </a:extLst>
          </p:cNvPr>
          <p:cNvGrpSpPr/>
          <p:nvPr/>
        </p:nvGrpSpPr>
        <p:grpSpPr>
          <a:xfrm>
            <a:off x="4195283" y="4331892"/>
            <a:ext cx="1994459" cy="1325564"/>
            <a:chOff x="8656320" y="4008120"/>
            <a:chExt cx="2394684" cy="1430207"/>
          </a:xfrm>
        </p:grpSpPr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D556B7F9-1B1C-4A9F-AF43-29A561822E12}"/>
                </a:ext>
              </a:extLst>
            </p:cNvPr>
            <p:cNvSpPr/>
            <p:nvPr/>
          </p:nvSpPr>
          <p:spPr>
            <a:xfrm>
              <a:off x="8656320" y="4008120"/>
              <a:ext cx="2394684" cy="14302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  <a:r>
                <a:rPr lang="de-DE" dirty="0" err="1"/>
                <a:t>or</a:t>
              </a:r>
              <a:endParaRPr lang="de-DE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A4E718CA-1C11-4524-8A83-E40B2A3522C1}"/>
                </a:ext>
              </a:extLst>
            </p:cNvPr>
            <p:cNvSpPr/>
            <p:nvPr/>
          </p:nvSpPr>
          <p:spPr>
            <a:xfrm>
              <a:off x="8749764" y="4341163"/>
              <a:ext cx="963767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78BE183-F328-4110-8EBD-16D9AE0A822F}"/>
                </a:ext>
              </a:extLst>
            </p:cNvPr>
            <p:cNvSpPr/>
            <p:nvPr/>
          </p:nvSpPr>
          <p:spPr>
            <a:xfrm>
              <a:off x="10061269" y="4348339"/>
              <a:ext cx="912111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DETECTION_CONV</a:t>
              </a:r>
            </a:p>
          </p:txBody>
        </p: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3F89BDC4-1D44-4534-9956-19E4075E6F0A}"/>
                </a:ext>
              </a:extLst>
            </p:cNvPr>
            <p:cNvSpPr txBox="1"/>
            <p:nvPr/>
          </p:nvSpPr>
          <p:spPr>
            <a:xfrm>
              <a:off x="8774704" y="4064767"/>
              <a:ext cx="2140932" cy="298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DETECTION ALGORITHMS</a:t>
              </a:r>
            </a:p>
          </p:txBody>
        </p:sp>
      </p:grp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680FD46F-3741-4FF0-894D-2A5C93FA33E8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189740" y="4760308"/>
            <a:ext cx="385725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922F9AB-65F1-4172-9581-E70E9AFCB59B}"/>
              </a:ext>
            </a:extLst>
          </p:cNvPr>
          <p:cNvCxnSpPr/>
          <p:nvPr/>
        </p:nvCxnSpPr>
        <p:spPr>
          <a:xfrm>
            <a:off x="5244317" y="3689820"/>
            <a:ext cx="0" cy="6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9C17C1ED-AF59-444D-AA0B-467840BA980B}"/>
              </a:ext>
            </a:extLst>
          </p:cNvPr>
          <p:cNvSpPr txBox="1"/>
          <p:nvPr/>
        </p:nvSpPr>
        <p:spPr>
          <a:xfrm>
            <a:off x="6258418" y="44625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475E31F-1364-443F-B546-F70104F168D4}"/>
              </a:ext>
            </a:extLst>
          </p:cNvPr>
          <p:cNvSpPr txBox="1"/>
          <p:nvPr/>
        </p:nvSpPr>
        <p:spPr>
          <a:xfrm>
            <a:off x="6966371" y="401794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x, y</a:t>
            </a:r>
          </a:p>
        </p:txBody>
      </p: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Microsoft Office PowerPoint</Application>
  <PresentationFormat>Breitbild</PresentationFormat>
  <Paragraphs>589</Paragraphs>
  <Slides>38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PowerPoint-Präsentation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wasd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617</cp:revision>
  <dcterms:created xsi:type="dcterms:W3CDTF">2021-06-10T09:30:23Z</dcterms:created>
  <dcterms:modified xsi:type="dcterms:W3CDTF">2021-09-05T13:30:19Z</dcterms:modified>
</cp:coreProperties>
</file>