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16EFE-9988-42E5-8043-257400E01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C3F795-541B-4B11-9DAF-9BACED50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11F935-3324-4BE1-80AA-F5BF393F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D5187-A221-4520-B486-15E2A6B0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9E68A2-10C3-48BA-819D-FBD7A218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0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158D7-C9F5-4EEF-B9BC-6AAF9250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9BBE97-1F88-4285-A8B5-67E28913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4D4C7A-F733-4FB4-A487-AEBF2407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298D2-5562-4519-98BF-7CD2079B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71F315-4A86-4984-B56A-6F78A9E3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F3A12F-E293-4DF5-9FD6-825654A19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866942-2D37-4A4E-89B1-2294988C7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E3F53-D114-474C-BBA8-50C5D117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4731A-2976-44BF-ADEA-17AF5E37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5F1875-0E8A-4A23-BE8B-B2659E1C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0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2758F-F454-47EE-8E5F-B593B013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658553-98C2-4B4F-AE91-539F8D7C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65C93-99BD-4440-A60C-C65A2A4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B776F-80F1-4413-9F22-4392D0D1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F5F2F-3675-423A-817B-ED45CBF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15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21054-3FDB-473A-BF3F-CB06BE5F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0C9F58-D96D-4F84-99C2-E8B598771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EB01C-A829-49FC-B3FD-A1203252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60C110-9FD8-4982-BAB3-FCFBCA30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0797D0-028A-4874-9AE9-36E187B7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7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20E7C-81EA-442D-878E-D1DB112E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978BA-A6C7-4E2E-94F6-D92D75C9E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A569D-D1CA-41DE-8895-0DF8B741E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EB5645-014D-4397-96F5-FCF4E861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154BD9-7677-4869-9BE2-69967326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987E12-C33A-4BFD-B4EA-8A973F00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73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C042-9552-4BB5-A182-384CBF06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F6A981-6A6E-4282-A29B-139F4945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2722A-705C-4400-9CF8-8C0C64F5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86B242-8BCF-4276-8D08-64A5D6749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1DC33B-3E54-4288-B0FC-D263123F4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D3B4F7-4B27-43D7-933A-78C11EB2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98ADB2-9B7A-43A1-B555-DAFF6299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4F78DC-B2C2-45DA-9BCC-6A3EACFD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6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4BEBA-C678-4814-B3C7-90172F5C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003094-3588-46AB-B902-F0E3864B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979677-2CE8-4430-B4F1-8BEC6941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9E836-A2B4-44B5-8A77-65C08BC9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2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FE5215-B5F1-42A5-8EE4-07288027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AF87B8-D7B1-4F95-B520-7B981401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263E50-51EE-4AD8-ACBC-7290971A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4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0A518-52FD-47E6-BA37-6600ADD6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BB24A-1645-4D33-888F-423121DB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6551F5-CAE6-4D54-A54C-782695E2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5B07F3-07BC-4227-B373-C7622EA8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01C658-9275-476E-915E-AA99BB6D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6E9CCC-9FB5-4FAF-9C3A-D982558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8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0F04D-D2F9-4F10-B4E9-A202E60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53EB41-56AC-4845-8462-7FE37762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F48EF4-1D7E-4DE9-93FA-72062749F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FBB4F0-4401-4C8A-91EC-FBAC778E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6D2F-9F02-41EB-9179-B987A679C31E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9A2BB-E8E6-449D-B7B6-1DE5720A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E0179-87EC-4270-912A-F740697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94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53E62C-E32B-485E-B793-851BD1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A0A12C-4A2A-44C9-8FD1-CD23D97B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BB0F7-6F2B-437C-8FFD-811395856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6D2F-9F02-41EB-9179-B987A679C31E}" type="datetimeFigureOut">
              <a:rPr lang="de-DE" smtClean="0"/>
              <a:t>10.06.2021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6BC09-61DE-4608-ACF1-B2EC450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C5EEB0-0E2D-4D7C-9635-285028CD6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89F92-9C02-4C79-BCD8-AA84837C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2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elle 41">
            <a:extLst>
              <a:ext uri="{FF2B5EF4-FFF2-40B4-BE49-F238E27FC236}">
                <a16:creationId xmlns:a16="http://schemas.microsoft.com/office/drawing/2014/main" id="{D9E757D3-A806-4FC3-815F-1D57088EF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61106"/>
              </p:ext>
            </p:extLst>
          </p:nvPr>
        </p:nvGraphicFramePr>
        <p:xfrm>
          <a:off x="2413258" y="676373"/>
          <a:ext cx="5147040" cy="511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66995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031802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93311"/>
                  </a:ext>
                </a:extLst>
              </a:tr>
              <a:tr h="1022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f(3,4)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203424"/>
                  </a:ext>
                </a:extLst>
              </a:tr>
            </a:tbl>
          </a:graphicData>
        </a:graphic>
      </p:graphicFrame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542861E-FA6A-4420-829B-56ACED3E6E56}"/>
              </a:ext>
            </a:extLst>
          </p:cNvPr>
          <p:cNvCxnSpPr>
            <a:cxnSpLocks/>
          </p:cNvCxnSpPr>
          <p:nvPr/>
        </p:nvCxnSpPr>
        <p:spPr>
          <a:xfrm>
            <a:off x="2413261" y="490194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272C2867-6B26-4784-B1AB-B3B6B7145964}"/>
              </a:ext>
            </a:extLst>
          </p:cNvPr>
          <p:cNvSpPr txBox="1"/>
          <p:nvPr/>
        </p:nvSpPr>
        <p:spPr>
          <a:xfrm>
            <a:off x="4844752" y="12860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BE57CA2-2EDB-4960-9C01-FA913D8A4521}"/>
              </a:ext>
            </a:extLst>
          </p:cNvPr>
          <p:cNvCxnSpPr>
            <a:cxnSpLocks/>
          </p:cNvCxnSpPr>
          <p:nvPr/>
        </p:nvCxnSpPr>
        <p:spPr>
          <a:xfrm>
            <a:off x="2196445" y="676374"/>
            <a:ext cx="0" cy="51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C0FFFC6-635B-4C8B-9179-AA132F27A94C}"/>
              </a:ext>
            </a:extLst>
          </p:cNvPr>
          <p:cNvSpPr txBox="1"/>
          <p:nvPr/>
        </p:nvSpPr>
        <p:spPr>
          <a:xfrm>
            <a:off x="1803986" y="3244334"/>
            <a:ext cx="28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3287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41">
            <a:extLst>
              <a:ext uri="{FF2B5EF4-FFF2-40B4-BE49-F238E27FC236}">
                <a16:creationId xmlns:a16="http://schemas.microsoft.com/office/drawing/2014/main" id="{7D209B39-F632-4BC1-A3E8-1FFB34779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02158"/>
              </p:ext>
            </p:extLst>
          </p:nvPr>
        </p:nvGraphicFramePr>
        <p:xfrm>
          <a:off x="3522480" y="2608868"/>
          <a:ext cx="5147040" cy="1022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408">
                  <a:extLst>
                    <a:ext uri="{9D8B030D-6E8A-4147-A177-3AD203B41FA5}">
                      <a16:colId xmlns:a16="http://schemas.microsoft.com/office/drawing/2014/main" val="1340476912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2082465061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7898212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3225666549"/>
                    </a:ext>
                  </a:extLst>
                </a:gridCol>
                <a:gridCol w="1029408">
                  <a:extLst>
                    <a:ext uri="{9D8B030D-6E8A-4147-A177-3AD203B41FA5}">
                      <a16:colId xmlns:a16="http://schemas.microsoft.com/office/drawing/2014/main" val="156090275"/>
                    </a:ext>
                  </a:extLst>
                </a:gridCol>
              </a:tblGrid>
              <a:tr h="102233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f(0)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f(1)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f(2)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f(3)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f(4) </a:t>
                      </a:r>
                    </a:p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=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96650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7247324-9992-480F-8EDA-651EAAD5504C}"/>
              </a:ext>
            </a:extLst>
          </p:cNvPr>
          <p:cNvCxnSpPr>
            <a:cxnSpLocks/>
          </p:cNvCxnSpPr>
          <p:nvPr/>
        </p:nvCxnSpPr>
        <p:spPr>
          <a:xfrm>
            <a:off x="3522483" y="2422689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A5F2F7F-DBFD-42F5-A2C6-0D57F05C2A27}"/>
              </a:ext>
            </a:extLst>
          </p:cNvPr>
          <p:cNvSpPr txBox="1"/>
          <p:nvPr/>
        </p:nvSpPr>
        <p:spPr>
          <a:xfrm>
            <a:off x="5953974" y="20533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(0)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(1)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(2)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=-100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(3)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14:m>
                            <m:oMath xmlns:m="http://schemas.openxmlformats.org/officeDocument/2006/math">
                              <m:r>
                                <a:rPr lang="de-DE" sz="1800" i="1" smtClean="0">
                                  <a:latin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(4) </a:t>
                          </a:r>
                        </a:p>
                        <a:p>
                          <a:pPr algn="ctr"/>
                          <a:r>
                            <a:rPr lang="de-DE" dirty="0">
                              <a:solidFill>
                                <a:schemeClr val="tx1"/>
                              </a:solidFill>
                            </a:rPr>
                            <a:t>=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e 41">
                <a:extLst>
                  <a:ext uri="{FF2B5EF4-FFF2-40B4-BE49-F238E27FC236}">
                    <a16:creationId xmlns:a16="http://schemas.microsoft.com/office/drawing/2014/main" id="{F0F8E319-02E3-47CB-8A9F-E8B74EA9C6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112139"/>
                  </p:ext>
                </p:extLst>
              </p:nvPr>
            </p:nvGraphicFramePr>
            <p:xfrm>
              <a:off x="3522480" y="4109301"/>
              <a:ext cx="5147040" cy="102233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29408">
                      <a:extLst>
                        <a:ext uri="{9D8B030D-6E8A-4147-A177-3AD203B41FA5}">
                          <a16:colId xmlns:a16="http://schemas.microsoft.com/office/drawing/2014/main" val="1340476912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2082465061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7898212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3225666549"/>
                        </a:ext>
                      </a:extLst>
                    </a:gridCol>
                    <a:gridCol w="1029408">
                      <a:extLst>
                        <a:ext uri="{9D8B030D-6E8A-4147-A177-3AD203B41FA5}">
                          <a16:colId xmlns:a16="http://schemas.microsoft.com/office/drawing/2014/main" val="156090275"/>
                        </a:ext>
                      </a:extLst>
                    </a:gridCol>
                  </a:tblGrid>
                  <a:tr h="1022337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2" t="-595" r="-4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92" t="-595" r="-301775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412" t="-595" r="-200000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183" t="-595" r="-101183" b="-1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3" t="-595" r="-1183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629665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29F512-9C55-4F6B-B02F-0BF9C75D5B7F}"/>
              </a:ext>
            </a:extLst>
          </p:cNvPr>
          <p:cNvCxnSpPr>
            <a:cxnSpLocks/>
          </p:cNvCxnSpPr>
          <p:nvPr/>
        </p:nvCxnSpPr>
        <p:spPr>
          <a:xfrm>
            <a:off x="3522483" y="3923122"/>
            <a:ext cx="5147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26D163-500D-48CB-A1A9-5E7CE7051905}"/>
              </a:ext>
            </a:extLst>
          </p:cNvPr>
          <p:cNvSpPr txBox="1"/>
          <p:nvPr/>
        </p:nvSpPr>
        <p:spPr>
          <a:xfrm>
            <a:off x="5953974" y="35537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/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de-DE" sz="2000" b="1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1F809AF-8942-4251-BE26-CAAC5854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939" y="4281690"/>
                <a:ext cx="711541" cy="677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/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de-DE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890426B1-81A0-40C4-8C32-5D247BB3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34" y="2969916"/>
                <a:ext cx="869149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60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Breitbild</PresentationFormat>
  <Paragraphs>51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Oster</dc:creator>
  <cp:lastModifiedBy>Christian Oster</cp:lastModifiedBy>
  <cp:revision>19</cp:revision>
  <dcterms:created xsi:type="dcterms:W3CDTF">2021-06-10T09:30:23Z</dcterms:created>
  <dcterms:modified xsi:type="dcterms:W3CDTF">2021-06-10T11:14:40Z</dcterms:modified>
</cp:coreProperties>
</file>