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5800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2512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4106905" y="3029453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78709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8157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R[0..7]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1657350" y="3319452"/>
            <a:ext cx="5273960" cy="230198"/>
          </a:xfrm>
          <a:prstGeom prst="bentConnector3">
            <a:avLst>
              <a:gd name="adj1" fmla="val 1000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Kanale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27365" y="2515372"/>
            <a:ext cx="130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844998" y="3059188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FEBA017-927E-4F0E-A6C5-BE7A66BA969B}"/>
              </a:ext>
            </a:extLst>
          </p:cNvPr>
          <p:cNvSpPr txBox="1"/>
          <p:nvPr/>
        </p:nvSpPr>
        <p:spPr>
          <a:xfrm>
            <a:off x="6481678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91810D-F6D1-43C5-ADB1-A199AB9AEDD3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01844BE-2CC9-48D0-9198-FE6698D36D4A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4A8837-E514-47C1-B4A7-5BA0AC4B6F16}"/>
              </a:ext>
            </a:extLst>
          </p:cNvPr>
          <p:cNvSpPr/>
          <p:nvPr/>
        </p:nvSpPr>
        <p:spPr>
          <a:xfrm>
            <a:off x="1909665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06289EE-B4A0-4C07-83FE-C771F5F50805}"/>
              </a:ext>
            </a:extLst>
          </p:cNvPr>
          <p:cNvSpPr/>
          <p:nvPr/>
        </p:nvSpPr>
        <p:spPr>
          <a:xfrm>
            <a:off x="3032693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96DFF9-2B94-40A9-99EE-88797D9B4B5F}"/>
              </a:ext>
            </a:extLst>
          </p:cNvPr>
          <p:cNvSpPr/>
          <p:nvPr/>
        </p:nvSpPr>
        <p:spPr>
          <a:xfrm>
            <a:off x="4198377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8E8309-97E5-4A50-BCCF-7DDAEC0451AC}"/>
              </a:ext>
            </a:extLst>
          </p:cNvPr>
          <p:cNvSpPr/>
          <p:nvPr/>
        </p:nvSpPr>
        <p:spPr>
          <a:xfrm>
            <a:off x="4198377" y="1563496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7CA9D1A-881C-49B3-A3CE-A10088D1D9E3}"/>
              </a:ext>
            </a:extLst>
          </p:cNvPr>
          <p:cNvSpPr/>
          <p:nvPr/>
        </p:nvSpPr>
        <p:spPr>
          <a:xfrm>
            <a:off x="5364061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E7D787-B32B-47AB-B371-606DCF40B26C}"/>
              </a:ext>
            </a:extLst>
          </p:cNvPr>
          <p:cNvSpPr txBox="1"/>
          <p:nvPr/>
        </p:nvSpPr>
        <p:spPr>
          <a:xfrm>
            <a:off x="940424" y="297374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D7484F-2E61-4CB7-9C5F-3EB28CFE1115}"/>
              </a:ext>
            </a:extLst>
          </p:cNvPr>
          <p:cNvSpPr txBox="1"/>
          <p:nvPr/>
        </p:nvSpPr>
        <p:spPr>
          <a:xfrm>
            <a:off x="7728536" y="444361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828715-7018-4A22-8D48-4E911494C7F9}"/>
              </a:ext>
            </a:extLst>
          </p:cNvPr>
          <p:cNvSpPr/>
          <p:nvPr/>
        </p:nvSpPr>
        <p:spPr>
          <a:xfrm>
            <a:off x="1909665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9C83C0C-9B8D-4218-AD17-A4F854796584}"/>
              </a:ext>
            </a:extLst>
          </p:cNvPr>
          <p:cNvSpPr/>
          <p:nvPr/>
        </p:nvSpPr>
        <p:spPr>
          <a:xfrm>
            <a:off x="3038839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05C15FE-50E8-4629-A5FB-13CE5F398A8A}"/>
              </a:ext>
            </a:extLst>
          </p:cNvPr>
          <p:cNvSpPr/>
          <p:nvPr/>
        </p:nvSpPr>
        <p:spPr>
          <a:xfrm>
            <a:off x="4176282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418C2B0-E231-4065-AE40-DD45DC313D2C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578740" y="3158412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C6C3DE5-0A65-4BDE-805E-F5ADC6758FE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44424" y="3158412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CC34C9F2-1EE8-4AD7-8F3F-F69E265E368E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5400000">
            <a:off x="3322113" y="2170507"/>
            <a:ext cx="1046880" cy="3871776"/>
          </a:xfrm>
          <a:prstGeom prst="bentConnector4">
            <a:avLst>
              <a:gd name="adj1" fmla="val 29723"/>
              <a:gd name="adj2" fmla="val 105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3E32582-205E-4EEB-B247-6B303A72A40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744424" y="4629835"/>
            <a:ext cx="294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976529D-A32C-4AA4-969B-874CAF26BD4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873598" y="4629835"/>
            <a:ext cx="30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65A7D7E-B9F7-432E-81FF-4D5055D0310B}"/>
              </a:ext>
            </a:extLst>
          </p:cNvPr>
          <p:cNvCxnSpPr>
            <a:stCxn id="5" idx="0"/>
            <a:endCxn id="7" idx="1"/>
          </p:cNvCxnSpPr>
          <p:nvPr/>
        </p:nvCxnSpPr>
        <p:spPr>
          <a:xfrm rot="5400000" flipH="1" flipV="1">
            <a:off x="3451310" y="1986802"/>
            <a:ext cx="745830" cy="7483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3BEAF313-3BDE-440F-8E96-61E70CE235BF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5033136" y="1988039"/>
            <a:ext cx="748305" cy="74583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6CE3559D-3BBC-44CB-9636-15C3FB174369}"/>
              </a:ext>
            </a:extLst>
          </p:cNvPr>
          <p:cNvSpPr/>
          <p:nvPr/>
        </p:nvSpPr>
        <p:spPr>
          <a:xfrm>
            <a:off x="6455200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OBJECT_</a:t>
            </a:r>
          </a:p>
          <a:p>
            <a:pPr algn="ctr"/>
            <a:r>
              <a:rPr lang="de-DE" sz="1200" dirty="0"/>
              <a:t>DETECTION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9422FA3E-0B21-4C56-995F-A0B26BB4D34C}"/>
              </a:ext>
            </a:extLst>
          </p:cNvPr>
          <p:cNvCxnSpPr>
            <a:cxnSpLocks/>
          </p:cNvCxnSpPr>
          <p:nvPr/>
        </p:nvCxnSpPr>
        <p:spPr>
          <a:xfrm flipV="1">
            <a:off x="7305408" y="4628280"/>
            <a:ext cx="135893" cy="1043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1E23D3C-A818-4BC7-9938-B9EA672F5A44}"/>
              </a:ext>
            </a:extLst>
          </p:cNvPr>
          <p:cNvSpPr/>
          <p:nvPr/>
        </p:nvSpPr>
        <p:spPr>
          <a:xfrm>
            <a:off x="5313725" y="4206884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LINE_</a:t>
            </a:r>
            <a:br>
              <a:rPr lang="de-DE" sz="1200" dirty="0"/>
            </a:br>
            <a:r>
              <a:rPr lang="de-DE" sz="1200" dirty="0"/>
              <a:t>DETECTION_CONV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8164D7B-174F-430F-B44C-554EB1F22BD0}"/>
              </a:ext>
            </a:extLst>
          </p:cNvPr>
          <p:cNvCxnSpPr>
            <a:cxnSpLocks/>
          </p:cNvCxnSpPr>
          <p:nvPr/>
        </p:nvCxnSpPr>
        <p:spPr>
          <a:xfrm>
            <a:off x="5011041" y="4628280"/>
            <a:ext cx="30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3BE98BC-0CCE-468C-878A-2F521C59E434}"/>
              </a:ext>
            </a:extLst>
          </p:cNvPr>
          <p:cNvCxnSpPr>
            <a:cxnSpLocks/>
          </p:cNvCxnSpPr>
          <p:nvPr/>
        </p:nvCxnSpPr>
        <p:spPr>
          <a:xfrm>
            <a:off x="6148484" y="4628280"/>
            <a:ext cx="30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FBFDF34-EDBF-493A-9C46-E9DEADF14347}"/>
              </a:ext>
            </a:extLst>
          </p:cNvPr>
          <p:cNvCxnSpPr>
            <a:cxnSpLocks/>
          </p:cNvCxnSpPr>
          <p:nvPr/>
        </p:nvCxnSpPr>
        <p:spPr>
          <a:xfrm>
            <a:off x="7308789" y="4628280"/>
            <a:ext cx="30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5E54C2E-2BDC-4326-B360-2D43B8B41406}"/>
              </a:ext>
            </a:extLst>
          </p:cNvPr>
          <p:cNvCxnSpPr/>
          <p:nvPr/>
        </p:nvCxnSpPr>
        <p:spPr>
          <a:xfrm flipH="1">
            <a:off x="5162383" y="5671462"/>
            <a:ext cx="2143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9DE0059-40DB-44F6-BA38-60C4C0C0E275}"/>
              </a:ext>
            </a:extLst>
          </p:cNvPr>
          <p:cNvCxnSpPr/>
          <p:nvPr/>
        </p:nvCxnSpPr>
        <p:spPr>
          <a:xfrm flipV="1">
            <a:off x="5162383" y="4628280"/>
            <a:ext cx="0" cy="104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5710669-8CEA-4E4F-A76C-99FB2E2482ED}"/>
              </a:ext>
            </a:extLst>
          </p:cNvPr>
          <p:cNvCxnSpPr>
            <a:cxnSpLocks/>
          </p:cNvCxnSpPr>
          <p:nvPr/>
        </p:nvCxnSpPr>
        <p:spPr>
          <a:xfrm flipV="1">
            <a:off x="4463664" y="2412583"/>
            <a:ext cx="0" cy="32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0BDA0BD-B659-4258-B4D3-6860BC4FE4CF}"/>
              </a:ext>
            </a:extLst>
          </p:cNvPr>
          <p:cNvCxnSpPr>
            <a:cxnSpLocks/>
          </p:cNvCxnSpPr>
          <p:nvPr/>
        </p:nvCxnSpPr>
        <p:spPr>
          <a:xfrm>
            <a:off x="4778364" y="2412582"/>
            <a:ext cx="0" cy="32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EB66718-7809-46BB-BADC-5D5C908FAF4B}"/>
              </a:ext>
            </a:extLst>
          </p:cNvPr>
          <p:cNvSpPr/>
          <p:nvPr/>
        </p:nvSpPr>
        <p:spPr>
          <a:xfrm>
            <a:off x="5081588" y="4048217"/>
            <a:ext cx="2586037" cy="1133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Breitbild</PresentationFormat>
  <Paragraphs>268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348</cp:revision>
  <dcterms:created xsi:type="dcterms:W3CDTF">2021-06-10T09:30:23Z</dcterms:created>
  <dcterms:modified xsi:type="dcterms:W3CDTF">2021-08-04T11:30:27Z</dcterms:modified>
</cp:coreProperties>
</file>