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16EFE-9988-42E5-8043-257400E0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C3F795-541B-4B11-9DAF-9BACED50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1F935-3324-4BE1-80AA-F5BF393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D5187-A221-4520-B486-15E2A6B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E68A2-10C3-48BA-819D-FBD7A218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158D7-C9F5-4EEF-B9BC-6AAF9250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9BBE97-1F88-4285-A8B5-67E28913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4D4C7A-F733-4FB4-A487-AEBF240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298D2-5562-4519-98BF-7CD2079B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71F315-4A86-4984-B56A-6F78A9E3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F3A12F-E293-4DF5-9FD6-825654A19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866942-2D37-4A4E-89B1-2294988C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E3F53-D114-474C-BBA8-50C5D117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4731A-2976-44BF-ADEA-17AF5E37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5F1875-0E8A-4A23-BE8B-B2659E1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2758F-F454-47EE-8E5F-B593B013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658553-98C2-4B4F-AE91-539F8D7C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65C93-99BD-4440-A60C-C65A2A4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B776F-80F1-4413-9F22-4392D0D1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F5F2F-3675-423A-817B-ED45CBF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5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21054-3FDB-473A-BF3F-CB06BE5F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C9F58-D96D-4F84-99C2-E8B59877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EB01C-A829-49FC-B3FD-A1203252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0C110-9FD8-4982-BAB3-FCFBCA30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0797D0-028A-4874-9AE9-36E187B7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7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20E7C-81EA-442D-878E-D1DB112E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978BA-A6C7-4E2E-94F6-D92D75C9E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A569D-D1CA-41DE-8895-0DF8B741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EB5645-014D-4397-96F5-FCF4E86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54BD9-7677-4869-9BE2-69967326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987E12-C33A-4BFD-B4EA-8A973F00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C042-9552-4BB5-A182-384CBF06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6A981-6A6E-4282-A29B-139F4945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2722A-705C-4400-9CF8-8C0C64F5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86B242-8BCF-4276-8D08-64A5D6749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1DC33B-3E54-4288-B0FC-D263123F4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D3B4F7-4B27-43D7-933A-78C11EB2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98ADB2-9B7A-43A1-B555-DAFF6299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4F78DC-B2C2-45DA-9BCC-6A3EACFD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4BEBA-C678-4814-B3C7-90172F5C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003094-3588-46AB-B902-F0E3864B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979677-2CE8-4430-B4F1-8BEC694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E836-A2B4-44B5-8A77-65C08BC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FE5215-B5F1-42A5-8EE4-07288027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AF87B8-D7B1-4F95-B520-7B981401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263E50-51EE-4AD8-ACBC-7290971A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4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0A518-52FD-47E6-BA37-6600ADD6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BB24A-1645-4D33-888F-423121DB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6551F5-CAE6-4D54-A54C-782695E2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B07F3-07BC-4227-B373-C7622EA8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1C658-9275-476E-915E-AA99BB6D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E9CCC-9FB5-4FAF-9C3A-D98255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F04D-D2F9-4F10-B4E9-A202E60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53EB41-56AC-4845-8462-7FE37762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48EF4-1D7E-4DE9-93FA-72062749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FBB4F0-4401-4C8A-91EC-FBAC778E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9A2BB-E8E6-449D-B7B6-1DE5720A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E0179-87EC-4270-912A-F740697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94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53E62C-E32B-485E-B793-851BD1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A0A12C-4A2A-44C9-8FD1-CD23D97B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BB0F7-6F2B-437C-8FFD-81139585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6D2F-9F02-41EB-9179-B987A679C31E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6BC09-61DE-4608-ACF1-B2EC450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5EEB0-0E2D-4D7C-9635-285028CD6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le 41">
            <a:extLst>
              <a:ext uri="{FF2B5EF4-FFF2-40B4-BE49-F238E27FC236}">
                <a16:creationId xmlns:a16="http://schemas.microsoft.com/office/drawing/2014/main" id="{D9E757D3-A806-4FC3-815F-1D57088E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61106"/>
              </p:ext>
            </p:extLst>
          </p:nvPr>
        </p:nvGraphicFramePr>
        <p:xfrm>
          <a:off x="2413258" y="676373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42861E-FA6A-4420-829B-56ACED3E6E56}"/>
              </a:ext>
            </a:extLst>
          </p:cNvPr>
          <p:cNvCxnSpPr>
            <a:cxnSpLocks/>
          </p:cNvCxnSpPr>
          <p:nvPr/>
        </p:nvCxnSpPr>
        <p:spPr>
          <a:xfrm>
            <a:off x="2413261" y="490194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272C2867-6B26-4784-B1AB-B3B6B7145964}"/>
              </a:ext>
            </a:extLst>
          </p:cNvPr>
          <p:cNvSpPr txBox="1"/>
          <p:nvPr/>
        </p:nvSpPr>
        <p:spPr>
          <a:xfrm>
            <a:off x="4844752" y="1286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BE57CA2-2EDB-4960-9C01-FA913D8A4521}"/>
              </a:ext>
            </a:extLst>
          </p:cNvPr>
          <p:cNvCxnSpPr>
            <a:cxnSpLocks/>
          </p:cNvCxnSpPr>
          <p:nvPr/>
        </p:nvCxnSpPr>
        <p:spPr>
          <a:xfrm>
            <a:off x="2196445" y="676374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C0FFFC6-635B-4C8B-9179-AA132F27A94C}"/>
              </a:ext>
            </a:extLst>
          </p:cNvPr>
          <p:cNvSpPr txBox="1"/>
          <p:nvPr/>
        </p:nvSpPr>
        <p:spPr>
          <a:xfrm>
            <a:off x="1803986" y="3244334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3287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41">
            <a:extLst>
              <a:ext uri="{FF2B5EF4-FFF2-40B4-BE49-F238E27FC236}">
                <a16:creationId xmlns:a16="http://schemas.microsoft.com/office/drawing/2014/main" id="{7D209B39-F632-4BC1-A3E8-1FFB3477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02158"/>
              </p:ext>
            </p:extLst>
          </p:nvPr>
        </p:nvGraphicFramePr>
        <p:xfrm>
          <a:off x="3522480" y="2608868"/>
          <a:ext cx="5147040" cy="1022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7247324-9992-480F-8EDA-651EAAD5504C}"/>
              </a:ext>
            </a:extLst>
          </p:cNvPr>
          <p:cNvCxnSpPr>
            <a:cxnSpLocks/>
          </p:cNvCxnSpPr>
          <p:nvPr/>
        </p:nvCxnSpPr>
        <p:spPr>
          <a:xfrm>
            <a:off x="3522483" y="2422689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A5F2F7F-DBFD-42F5-A2C6-0D57F05C2A27}"/>
              </a:ext>
            </a:extLst>
          </p:cNvPr>
          <p:cNvSpPr txBox="1"/>
          <p:nvPr/>
        </p:nvSpPr>
        <p:spPr>
          <a:xfrm>
            <a:off x="5953974" y="2053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(0)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(1)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(2)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=-100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(3)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(4)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" t="-595" r="-4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2" t="-595" r="-3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12" t="-595" r="-200000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183" t="-595" r="-101183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3" t="-595" r="-1183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9F512-9C55-4F6B-B02F-0BF9C75D5B7F}"/>
              </a:ext>
            </a:extLst>
          </p:cNvPr>
          <p:cNvCxnSpPr>
            <a:cxnSpLocks/>
          </p:cNvCxnSpPr>
          <p:nvPr/>
        </p:nvCxnSpPr>
        <p:spPr>
          <a:xfrm>
            <a:off x="3522483" y="3923122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26D163-500D-48CB-A1A9-5E7CE7051905}"/>
              </a:ext>
            </a:extLst>
          </p:cNvPr>
          <p:cNvSpPr txBox="1"/>
          <p:nvPr/>
        </p:nvSpPr>
        <p:spPr>
          <a:xfrm>
            <a:off x="5953974" y="35537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/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/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60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BC3F35C9-04C8-44A8-8DD3-F131542AC5A8}"/>
              </a:ext>
            </a:extLst>
          </p:cNvPr>
          <p:cNvGrpSpPr/>
          <p:nvPr/>
        </p:nvGrpSpPr>
        <p:grpSpPr>
          <a:xfrm>
            <a:off x="3986952" y="2939513"/>
            <a:ext cx="634731" cy="2233771"/>
            <a:chOff x="6980015" y="1465704"/>
            <a:chExt cx="634731" cy="3425006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52BDC6B-1C53-4416-8F45-35A6CFDAA96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6FAAD84-0EDC-4CF1-8B2A-16E5966C933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8D1AA186-A6D4-42EA-872E-EC4DAD25334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3344890B-DEBC-48EF-9514-EB7BB6C577B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74" name="Gleichschenkliges Dreieck 173">
                <a:extLst>
                  <a:ext uri="{FF2B5EF4-FFF2-40B4-BE49-F238E27FC236}">
                    <a16:creationId xmlns:a16="http://schemas.microsoft.com/office/drawing/2014/main" id="{830BB331-3AA7-4C98-89C4-296E9BEAFB15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Gleichschenkliges Dreieck 174">
                <a:extLst>
                  <a:ext uri="{FF2B5EF4-FFF2-40B4-BE49-F238E27FC236}">
                    <a16:creationId xmlns:a16="http://schemas.microsoft.com/office/drawing/2014/main" id="{486E4DCE-D078-46F7-BE4C-9FA5A88D33E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Gleichschenkliges Dreieck 175">
                <a:extLst>
                  <a:ext uri="{FF2B5EF4-FFF2-40B4-BE49-F238E27FC236}">
                    <a16:creationId xmlns:a16="http://schemas.microsoft.com/office/drawing/2014/main" id="{AA8D4203-9D73-45EC-A6A6-93720A4909F9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Gleichschenkliges Dreieck 176">
                <a:extLst>
                  <a:ext uri="{FF2B5EF4-FFF2-40B4-BE49-F238E27FC236}">
                    <a16:creationId xmlns:a16="http://schemas.microsoft.com/office/drawing/2014/main" id="{E077AB4E-C147-4FFB-8F6F-F8C95C9D158D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Gleichschenkliges Dreieck 177">
                <a:extLst>
                  <a:ext uri="{FF2B5EF4-FFF2-40B4-BE49-F238E27FC236}">
                    <a16:creationId xmlns:a16="http://schemas.microsoft.com/office/drawing/2014/main" id="{67DFE80A-3AE7-4ECE-8A39-6D640471AC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D319E190-6DD3-4340-96C2-3F28AA208840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722196CD-6CDF-4533-BC22-4CE897F9512C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C0384FA4-5D64-4941-9A6C-CC3E9DC598A4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391DF2B9-C97E-43C0-9017-CC4BFC27E662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823D6EB-EB62-4576-8E2B-E1DDF8BAC29D}"/>
              </a:ext>
            </a:extLst>
          </p:cNvPr>
          <p:cNvGrpSpPr/>
          <p:nvPr/>
        </p:nvGrpSpPr>
        <p:grpSpPr>
          <a:xfrm>
            <a:off x="3510047" y="2950463"/>
            <a:ext cx="634731" cy="2233771"/>
            <a:chOff x="6980015" y="1465704"/>
            <a:chExt cx="634731" cy="342500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8CB52E9E-6920-45D0-B6FA-FCCC943DB5B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7EFE9631-C668-4DAF-BF3A-929F276DEF03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11EF28AC-646E-4B9B-8B9D-9D60A10DBEC6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B014C701-C552-405D-875F-969C4EB1189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60" name="Gleichschenkliges Dreieck 159">
                <a:extLst>
                  <a:ext uri="{FF2B5EF4-FFF2-40B4-BE49-F238E27FC236}">
                    <a16:creationId xmlns:a16="http://schemas.microsoft.com/office/drawing/2014/main" id="{25B13F4E-567E-4212-AC8D-272795C26B2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Gleichschenkliges Dreieck 160">
                <a:extLst>
                  <a:ext uri="{FF2B5EF4-FFF2-40B4-BE49-F238E27FC236}">
                    <a16:creationId xmlns:a16="http://schemas.microsoft.com/office/drawing/2014/main" id="{35B8741D-371F-4AB5-84C1-6E1F70131C80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Gleichschenkliges Dreieck 161">
                <a:extLst>
                  <a:ext uri="{FF2B5EF4-FFF2-40B4-BE49-F238E27FC236}">
                    <a16:creationId xmlns:a16="http://schemas.microsoft.com/office/drawing/2014/main" id="{3BE0B250-6524-4269-ADE3-18F38486E311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Gleichschenkliges Dreieck 162">
                <a:extLst>
                  <a:ext uri="{FF2B5EF4-FFF2-40B4-BE49-F238E27FC236}">
                    <a16:creationId xmlns:a16="http://schemas.microsoft.com/office/drawing/2014/main" id="{B2E887FD-74F8-41AE-A2EF-FB97623AA6B0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Gleichschenkliges Dreieck 163">
                <a:extLst>
                  <a:ext uri="{FF2B5EF4-FFF2-40B4-BE49-F238E27FC236}">
                    <a16:creationId xmlns:a16="http://schemas.microsoft.com/office/drawing/2014/main" id="{57D55C09-5CF1-4EB6-8FD1-D6A9493D43C8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D106EDBF-D389-4845-9FFC-960051D354A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FD52D888-FA41-40B5-BA7E-C63200520C2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170904E9-D171-46EC-AF8C-B53FC790669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B8513DC-880B-4D1F-8205-64122BA37A3D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1F190BDD-EA32-4E2C-9655-2001D62FFF40}"/>
              </a:ext>
            </a:extLst>
          </p:cNvPr>
          <p:cNvGrpSpPr/>
          <p:nvPr/>
        </p:nvGrpSpPr>
        <p:grpSpPr>
          <a:xfrm>
            <a:off x="4470238" y="2945370"/>
            <a:ext cx="634731" cy="2233771"/>
            <a:chOff x="6980015" y="1465704"/>
            <a:chExt cx="634731" cy="3425006"/>
          </a:xfrm>
        </p:grpSpPr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1AF2E3A4-BF46-48D1-9FB8-7C7204E5A6F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2C9AB6F6-B04A-4BF7-BDDE-76B4CA81D0B6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06E87C92-0FF0-4793-A98E-5A965CB52F52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F95CB285-FD5C-4CC5-A79E-A1F3573FF0D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88" name="Gleichschenkliges Dreieck 187">
                <a:extLst>
                  <a:ext uri="{FF2B5EF4-FFF2-40B4-BE49-F238E27FC236}">
                    <a16:creationId xmlns:a16="http://schemas.microsoft.com/office/drawing/2014/main" id="{20D635E9-EF48-4211-8BAB-F59F6AEDDB11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Gleichschenkliges Dreieck 188">
                <a:extLst>
                  <a:ext uri="{FF2B5EF4-FFF2-40B4-BE49-F238E27FC236}">
                    <a16:creationId xmlns:a16="http://schemas.microsoft.com/office/drawing/2014/main" id="{25B237F9-861A-43F2-AAA8-A8102B988739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Gleichschenkliges Dreieck 189">
                <a:extLst>
                  <a:ext uri="{FF2B5EF4-FFF2-40B4-BE49-F238E27FC236}">
                    <a16:creationId xmlns:a16="http://schemas.microsoft.com/office/drawing/2014/main" id="{CB229C36-063F-4F4F-8563-A73DDDF90BFB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Gleichschenkliges Dreieck 190">
                <a:extLst>
                  <a:ext uri="{FF2B5EF4-FFF2-40B4-BE49-F238E27FC236}">
                    <a16:creationId xmlns:a16="http://schemas.microsoft.com/office/drawing/2014/main" id="{63A2A650-4A7A-4DD3-ADBD-28E2D583299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" name="Gleichschenkliges Dreieck 191">
                <a:extLst>
                  <a:ext uri="{FF2B5EF4-FFF2-40B4-BE49-F238E27FC236}">
                    <a16:creationId xmlns:a16="http://schemas.microsoft.com/office/drawing/2014/main" id="{204E3BCD-F5A3-4FD1-8305-02BB11DF0880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DF7CF4A2-9C09-4ACB-BE6C-C69C69A19E6E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602B0E50-4E7C-4D82-A7E2-777CABFAD85A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D9A909DD-2F7E-4BC4-B53A-ADCAD1E6D109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F6324DA-636D-4857-9230-144FFE203554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DF361C6-A365-4AF7-AAE2-6131BA62E4B6}"/>
              </a:ext>
            </a:extLst>
          </p:cNvPr>
          <p:cNvCxnSpPr>
            <a:cxnSpLocks/>
            <a:endCxn id="167" idx="2"/>
          </p:cNvCxnSpPr>
          <p:nvPr/>
        </p:nvCxnSpPr>
        <p:spPr>
          <a:xfrm flipH="1">
            <a:off x="4079636" y="2950457"/>
            <a:ext cx="1114" cy="19276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AF64C72E-B62D-4521-8B81-31B67798FDEA}"/>
              </a:ext>
            </a:extLst>
          </p:cNvPr>
          <p:cNvGrpSpPr/>
          <p:nvPr/>
        </p:nvGrpSpPr>
        <p:grpSpPr>
          <a:xfrm>
            <a:off x="3040888" y="2944445"/>
            <a:ext cx="634731" cy="2233771"/>
            <a:chOff x="6980015" y="1465704"/>
            <a:chExt cx="634731" cy="3425006"/>
          </a:xfrm>
        </p:grpSpPr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92A84E14-0CB9-4483-9969-372318BDD99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07110490-06A5-4B0F-BDD4-A469E5EBF81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4C95E7A7-378E-4F91-AE11-6989C61ECBF4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308A181C-E469-49DA-A190-B72E8B1F93E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46" name="Gleichschenkliges Dreieck 145">
                <a:extLst>
                  <a:ext uri="{FF2B5EF4-FFF2-40B4-BE49-F238E27FC236}">
                    <a16:creationId xmlns:a16="http://schemas.microsoft.com/office/drawing/2014/main" id="{B6438193-0316-4D43-981F-720E1161EA4D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Gleichschenkliges Dreieck 146">
                <a:extLst>
                  <a:ext uri="{FF2B5EF4-FFF2-40B4-BE49-F238E27FC236}">
                    <a16:creationId xmlns:a16="http://schemas.microsoft.com/office/drawing/2014/main" id="{B6107010-2CC9-4700-8D8D-D89C83584CB1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Gleichschenkliges Dreieck 147">
                <a:extLst>
                  <a:ext uri="{FF2B5EF4-FFF2-40B4-BE49-F238E27FC236}">
                    <a16:creationId xmlns:a16="http://schemas.microsoft.com/office/drawing/2014/main" id="{053E2EA6-53C5-451C-B4AB-1C75A41C18FF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Gleichschenkliges Dreieck 148">
                <a:extLst>
                  <a:ext uri="{FF2B5EF4-FFF2-40B4-BE49-F238E27FC236}">
                    <a16:creationId xmlns:a16="http://schemas.microsoft.com/office/drawing/2014/main" id="{30D541DA-B813-4332-9248-8B653B787A52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Gleichschenkliges Dreieck 149">
                <a:extLst>
                  <a:ext uri="{FF2B5EF4-FFF2-40B4-BE49-F238E27FC236}">
                    <a16:creationId xmlns:a16="http://schemas.microsoft.com/office/drawing/2014/main" id="{5D44998E-1F38-4ADA-88C8-36123BBAB29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DB116DD3-DEF4-4AFB-AFB8-ED3B26EED036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0F6A1BB6-3928-4618-A99C-BDB318492C3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5701BFD1-2BF5-445E-A4DA-732AEECEE728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164B4798-7F75-4839-ABBE-A0DFE57748B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B0CECDB6-63D2-4128-A46B-9CBA54A4C2AE}"/>
              </a:ext>
            </a:extLst>
          </p:cNvPr>
          <p:cNvCxnSpPr>
            <a:cxnSpLocks/>
          </p:cNvCxnSpPr>
          <p:nvPr/>
        </p:nvCxnSpPr>
        <p:spPr>
          <a:xfrm>
            <a:off x="4557337" y="2950456"/>
            <a:ext cx="0" cy="19131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786DEB1E-E1A4-4E57-B032-4DEAEF34F5D0}"/>
              </a:ext>
            </a:extLst>
          </p:cNvPr>
          <p:cNvCxnSpPr>
            <a:cxnSpLocks/>
            <a:endCxn id="150" idx="4"/>
          </p:cNvCxnSpPr>
          <p:nvPr/>
        </p:nvCxnSpPr>
        <p:spPr>
          <a:xfrm>
            <a:off x="3128122" y="2950456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C3F2348E-C513-47AA-8D2C-F7A2AA09E845}"/>
              </a:ext>
            </a:extLst>
          </p:cNvPr>
          <p:cNvCxnSpPr>
            <a:cxnSpLocks/>
          </p:cNvCxnSpPr>
          <p:nvPr/>
        </p:nvCxnSpPr>
        <p:spPr>
          <a:xfrm>
            <a:off x="5034146" y="2944444"/>
            <a:ext cx="1366" cy="1947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3876096B-5A22-4DCA-9002-52694225CC0E}"/>
              </a:ext>
            </a:extLst>
          </p:cNvPr>
          <p:cNvCxnSpPr>
            <a:cxnSpLocks/>
          </p:cNvCxnSpPr>
          <p:nvPr/>
        </p:nvCxnSpPr>
        <p:spPr>
          <a:xfrm flipH="1">
            <a:off x="3127957" y="2941440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B738C13B-8239-4C4B-983D-FB49F207E512}"/>
              </a:ext>
            </a:extLst>
          </p:cNvPr>
          <p:cNvSpPr txBox="1"/>
          <p:nvPr/>
        </p:nvSpPr>
        <p:spPr>
          <a:xfrm rot="16200000">
            <a:off x="288080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A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5AEC59AE-D04C-4598-9A00-CF92F4836A8B}"/>
              </a:ext>
            </a:extLst>
          </p:cNvPr>
          <p:cNvSpPr txBox="1"/>
          <p:nvPr/>
        </p:nvSpPr>
        <p:spPr>
          <a:xfrm rot="16200000">
            <a:off x="337028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A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6894CA19-07F9-4C59-96AC-826C5CB6628D}"/>
              </a:ext>
            </a:extLst>
          </p:cNvPr>
          <p:cNvSpPr txBox="1"/>
          <p:nvPr/>
        </p:nvSpPr>
        <p:spPr>
          <a:xfrm rot="16200000">
            <a:off x="3827895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A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44A11842-BA8C-4B3C-AAAC-8C9F9C21B32F}"/>
              </a:ext>
            </a:extLst>
          </p:cNvPr>
          <p:cNvSpPr txBox="1"/>
          <p:nvPr/>
        </p:nvSpPr>
        <p:spPr>
          <a:xfrm rot="16200000">
            <a:off x="4305102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A</a:t>
            </a:r>
          </a:p>
        </p:txBody>
      </p: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62353B10-B0F9-4D96-8710-66194A21300C}"/>
              </a:ext>
            </a:extLst>
          </p:cNvPr>
          <p:cNvGrpSpPr/>
          <p:nvPr/>
        </p:nvGrpSpPr>
        <p:grpSpPr>
          <a:xfrm>
            <a:off x="6066377" y="2941440"/>
            <a:ext cx="634731" cy="2233771"/>
            <a:chOff x="6980015" y="1465704"/>
            <a:chExt cx="634731" cy="3425006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C4C6AE4B-7063-4ABA-861F-CDDEE92251A7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AF1E8E0D-DDFA-4811-85B5-5328DDD651E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01053EC3-7F7B-4EC3-93DA-8EBBDEF512AE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12E11288-CFF4-435A-AAF5-4734817FF30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22" name="Gleichschenkliges Dreieck 221">
                <a:extLst>
                  <a:ext uri="{FF2B5EF4-FFF2-40B4-BE49-F238E27FC236}">
                    <a16:creationId xmlns:a16="http://schemas.microsoft.com/office/drawing/2014/main" id="{55F0B2B9-DC10-4DB8-9EC5-DD877C784DCE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Gleichschenkliges Dreieck 222">
                <a:extLst>
                  <a:ext uri="{FF2B5EF4-FFF2-40B4-BE49-F238E27FC236}">
                    <a16:creationId xmlns:a16="http://schemas.microsoft.com/office/drawing/2014/main" id="{1C84C328-43F3-48A2-A4F4-85835DB5078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Gleichschenkliges Dreieck 223">
                <a:extLst>
                  <a:ext uri="{FF2B5EF4-FFF2-40B4-BE49-F238E27FC236}">
                    <a16:creationId xmlns:a16="http://schemas.microsoft.com/office/drawing/2014/main" id="{F809D62E-6E08-46D5-8CD3-4A25E0F9256E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Gleichschenkliges Dreieck 224">
                <a:extLst>
                  <a:ext uri="{FF2B5EF4-FFF2-40B4-BE49-F238E27FC236}">
                    <a16:creationId xmlns:a16="http://schemas.microsoft.com/office/drawing/2014/main" id="{6472D4FA-7752-4208-A2BC-8C79F6C77264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Gleichschenkliges Dreieck 225">
                <a:extLst>
                  <a:ext uri="{FF2B5EF4-FFF2-40B4-BE49-F238E27FC236}">
                    <a16:creationId xmlns:a16="http://schemas.microsoft.com/office/drawing/2014/main" id="{458C603E-53CB-4C98-97F1-E00B77677411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42CD1B1D-B31D-4581-9B47-BBD70C93398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4E93E08C-CCA7-49FA-BAC1-3EB1AADF92FD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9DC35D84-B1F3-4996-8B3B-249A2BF6532B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5C42F64D-E0C7-43B4-BC0F-8443196C980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260482B4-7351-4961-84E0-EC9BAC0D0D9F}"/>
              </a:ext>
            </a:extLst>
          </p:cNvPr>
          <p:cNvGrpSpPr/>
          <p:nvPr/>
        </p:nvGrpSpPr>
        <p:grpSpPr>
          <a:xfrm>
            <a:off x="5589962" y="2959194"/>
            <a:ext cx="634731" cy="2233771"/>
            <a:chOff x="6980015" y="1465704"/>
            <a:chExt cx="634731" cy="3425006"/>
          </a:xfrm>
        </p:grpSpPr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82EECD2B-680C-4329-B2FB-D1F521E2F082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BB31E970-728C-48AB-8FEF-3A25815765E4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E0D224D9-69CA-4E16-A393-4E551B787AB3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877246F9-F870-421C-AB63-BDF6148582F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36" name="Gleichschenkliges Dreieck 235">
                <a:extLst>
                  <a:ext uri="{FF2B5EF4-FFF2-40B4-BE49-F238E27FC236}">
                    <a16:creationId xmlns:a16="http://schemas.microsoft.com/office/drawing/2014/main" id="{342EFDDC-1245-4FB0-8491-5DC3F58495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Gleichschenkliges Dreieck 236">
                <a:extLst>
                  <a:ext uri="{FF2B5EF4-FFF2-40B4-BE49-F238E27FC236}">
                    <a16:creationId xmlns:a16="http://schemas.microsoft.com/office/drawing/2014/main" id="{87D07B57-7E28-4FC3-B363-5375974C424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Gleichschenkliges Dreieck 237">
                <a:extLst>
                  <a:ext uri="{FF2B5EF4-FFF2-40B4-BE49-F238E27FC236}">
                    <a16:creationId xmlns:a16="http://schemas.microsoft.com/office/drawing/2014/main" id="{4DB2EBC5-A475-46F4-8E63-EDF9F381155A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Gleichschenkliges Dreieck 238">
                <a:extLst>
                  <a:ext uri="{FF2B5EF4-FFF2-40B4-BE49-F238E27FC236}">
                    <a16:creationId xmlns:a16="http://schemas.microsoft.com/office/drawing/2014/main" id="{86F59FED-4B8B-4359-9640-429FD0D2E42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Gleichschenkliges Dreieck 239">
                <a:extLst>
                  <a:ext uri="{FF2B5EF4-FFF2-40B4-BE49-F238E27FC236}">
                    <a16:creationId xmlns:a16="http://schemas.microsoft.com/office/drawing/2014/main" id="{B1396F25-B7A4-4781-A187-12563A329517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16E80397-C249-4C8F-ABF8-64171A2994A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AB178C35-C496-4A8F-B2D5-371D2CF13825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639B728E-2AEC-4446-8FC4-E51BD147E2C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77782FCF-2F9C-4840-9ECC-AEDC7F09418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AE104E4E-7338-42B6-A7D8-C4DBF8F7DEEC}"/>
              </a:ext>
            </a:extLst>
          </p:cNvPr>
          <p:cNvGrpSpPr/>
          <p:nvPr/>
        </p:nvGrpSpPr>
        <p:grpSpPr>
          <a:xfrm>
            <a:off x="6550153" y="2954101"/>
            <a:ext cx="634731" cy="2233771"/>
            <a:chOff x="6980015" y="1465704"/>
            <a:chExt cx="634731" cy="3425006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4B9583C7-3E55-431C-B022-B1B941B28AF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92F094D1-BBAA-4D62-A7DD-FB379865307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5F75C6A1-B45B-4E96-AF35-A960B6B1DFA1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76AFA977-0212-4C92-BB3F-DCDEC9797F2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50" name="Gleichschenkliges Dreieck 249">
                <a:extLst>
                  <a:ext uri="{FF2B5EF4-FFF2-40B4-BE49-F238E27FC236}">
                    <a16:creationId xmlns:a16="http://schemas.microsoft.com/office/drawing/2014/main" id="{B7C632B9-D432-4CD6-97BB-3EB3CD9604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1" name="Gleichschenkliges Dreieck 250">
                <a:extLst>
                  <a:ext uri="{FF2B5EF4-FFF2-40B4-BE49-F238E27FC236}">
                    <a16:creationId xmlns:a16="http://schemas.microsoft.com/office/drawing/2014/main" id="{58F660B5-B985-4727-8A58-10A6875832BD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2" name="Gleichschenkliges Dreieck 251">
                <a:extLst>
                  <a:ext uri="{FF2B5EF4-FFF2-40B4-BE49-F238E27FC236}">
                    <a16:creationId xmlns:a16="http://schemas.microsoft.com/office/drawing/2014/main" id="{D9EF8114-D320-43E5-B760-65EF555B667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3" name="Gleichschenkliges Dreieck 252">
                <a:extLst>
                  <a:ext uri="{FF2B5EF4-FFF2-40B4-BE49-F238E27FC236}">
                    <a16:creationId xmlns:a16="http://schemas.microsoft.com/office/drawing/2014/main" id="{EA047D6C-99C2-4436-A577-83A1A864258F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Gleichschenkliges Dreieck 253">
                <a:extLst>
                  <a:ext uri="{FF2B5EF4-FFF2-40B4-BE49-F238E27FC236}">
                    <a16:creationId xmlns:a16="http://schemas.microsoft.com/office/drawing/2014/main" id="{55AFAA4A-38C4-477F-921E-23DAC406132C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C06E2E38-D5E1-4C32-8C97-355738E28122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DAEF83AE-D148-4D61-917C-4C1E4A2CDBC1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CA392505-6A57-49FE-8D51-1ADDB80D245D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CBA95EB2-2FC2-467B-95D4-C29159F500F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5" name="Gerader Verbinder 254">
            <a:extLst>
              <a:ext uri="{FF2B5EF4-FFF2-40B4-BE49-F238E27FC236}">
                <a16:creationId xmlns:a16="http://schemas.microsoft.com/office/drawing/2014/main" id="{542718BB-18CD-4EDA-BFA3-B563F1619A21}"/>
              </a:ext>
            </a:extLst>
          </p:cNvPr>
          <p:cNvCxnSpPr>
            <a:cxnSpLocks/>
            <a:endCxn id="226" idx="4"/>
          </p:cNvCxnSpPr>
          <p:nvPr/>
        </p:nvCxnSpPr>
        <p:spPr>
          <a:xfrm>
            <a:off x="6160665" y="2959188"/>
            <a:ext cx="3102" cy="1899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2B176C23-1AB5-421D-B607-904F3D041F68}"/>
              </a:ext>
            </a:extLst>
          </p:cNvPr>
          <p:cNvGrpSpPr/>
          <p:nvPr/>
        </p:nvGrpSpPr>
        <p:grpSpPr>
          <a:xfrm>
            <a:off x="5120803" y="2953176"/>
            <a:ext cx="634731" cy="2233771"/>
            <a:chOff x="6980015" y="1465704"/>
            <a:chExt cx="634731" cy="3425006"/>
          </a:xfrm>
        </p:grpSpPr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E54B0171-C7E4-4FDF-9B35-284E882B15C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D5A35386-BFD3-4DCB-9D6F-9BD40D5B0F5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80D0464C-1FD7-4785-AC5A-88E231A12E6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4EBABFDF-B17C-44FD-81A5-40199CEFD63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66" name="Gleichschenkliges Dreieck 265">
                <a:extLst>
                  <a:ext uri="{FF2B5EF4-FFF2-40B4-BE49-F238E27FC236}">
                    <a16:creationId xmlns:a16="http://schemas.microsoft.com/office/drawing/2014/main" id="{BB3530BE-3F3F-468D-AB3F-6F8A643BCDA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Gleichschenkliges Dreieck 266">
                <a:extLst>
                  <a:ext uri="{FF2B5EF4-FFF2-40B4-BE49-F238E27FC236}">
                    <a16:creationId xmlns:a16="http://schemas.microsoft.com/office/drawing/2014/main" id="{D804D381-0105-4CBF-82F6-E997D48F10A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Gleichschenkliges Dreieck 267">
                <a:extLst>
                  <a:ext uri="{FF2B5EF4-FFF2-40B4-BE49-F238E27FC236}">
                    <a16:creationId xmlns:a16="http://schemas.microsoft.com/office/drawing/2014/main" id="{CDE20FDF-C654-4C2A-8BDB-9DE6918A80F8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Gleichschenkliges Dreieck 268">
                <a:extLst>
                  <a:ext uri="{FF2B5EF4-FFF2-40B4-BE49-F238E27FC236}">
                    <a16:creationId xmlns:a16="http://schemas.microsoft.com/office/drawing/2014/main" id="{22118053-2965-4411-B179-DD8DB68957B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Gleichschenkliges Dreieck 269">
                <a:extLst>
                  <a:ext uri="{FF2B5EF4-FFF2-40B4-BE49-F238E27FC236}">
                    <a16:creationId xmlns:a16="http://schemas.microsoft.com/office/drawing/2014/main" id="{B65D3D1F-24DF-424A-A686-D63316F8CB4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1D7C9BBC-ACD6-4AE7-94F1-99B64340055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CC82AEEE-D986-4049-958F-337341AF786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B61BD963-377E-4FD5-B8DA-1FBF0E253AD1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Rechteck 264">
              <a:extLst>
                <a:ext uri="{FF2B5EF4-FFF2-40B4-BE49-F238E27FC236}">
                  <a16:creationId xmlns:a16="http://schemas.microsoft.com/office/drawing/2014/main" id="{1D67373B-4038-4A08-80BA-8C5872E57BD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2B9506A8-03E3-4451-91C5-87FB31CD15E2}"/>
              </a:ext>
            </a:extLst>
          </p:cNvPr>
          <p:cNvCxnSpPr>
            <a:cxnSpLocks/>
            <a:endCxn id="243" idx="2"/>
          </p:cNvCxnSpPr>
          <p:nvPr/>
        </p:nvCxnSpPr>
        <p:spPr>
          <a:xfrm>
            <a:off x="6637252" y="2959187"/>
            <a:ext cx="5585" cy="19335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Gerader Verbinder 272">
            <a:extLst>
              <a:ext uri="{FF2B5EF4-FFF2-40B4-BE49-F238E27FC236}">
                <a16:creationId xmlns:a16="http://schemas.microsoft.com/office/drawing/2014/main" id="{276D87B6-5AA4-41E7-A830-B21E5B95584A}"/>
              </a:ext>
            </a:extLst>
          </p:cNvPr>
          <p:cNvCxnSpPr>
            <a:cxnSpLocks/>
            <a:endCxn id="270" idx="4"/>
          </p:cNvCxnSpPr>
          <p:nvPr/>
        </p:nvCxnSpPr>
        <p:spPr>
          <a:xfrm>
            <a:off x="5208037" y="2959187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Gerader Verbinder 273">
            <a:extLst>
              <a:ext uri="{FF2B5EF4-FFF2-40B4-BE49-F238E27FC236}">
                <a16:creationId xmlns:a16="http://schemas.microsoft.com/office/drawing/2014/main" id="{F585E66E-95F8-4288-9BAF-FF4139FC97EB}"/>
              </a:ext>
            </a:extLst>
          </p:cNvPr>
          <p:cNvCxnSpPr>
            <a:cxnSpLocks/>
          </p:cNvCxnSpPr>
          <p:nvPr/>
        </p:nvCxnSpPr>
        <p:spPr>
          <a:xfrm flipH="1">
            <a:off x="7110287" y="2953175"/>
            <a:ext cx="3774" cy="19384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Gerader Verbinder 274">
            <a:extLst>
              <a:ext uri="{FF2B5EF4-FFF2-40B4-BE49-F238E27FC236}">
                <a16:creationId xmlns:a16="http://schemas.microsoft.com/office/drawing/2014/main" id="{9F52283F-C05B-435F-969C-9A3C0C475E46}"/>
              </a:ext>
            </a:extLst>
          </p:cNvPr>
          <p:cNvCxnSpPr>
            <a:cxnSpLocks/>
          </p:cNvCxnSpPr>
          <p:nvPr/>
        </p:nvCxnSpPr>
        <p:spPr>
          <a:xfrm flipH="1">
            <a:off x="5207872" y="2950171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feld 275">
            <a:extLst>
              <a:ext uri="{FF2B5EF4-FFF2-40B4-BE49-F238E27FC236}">
                <a16:creationId xmlns:a16="http://schemas.microsoft.com/office/drawing/2014/main" id="{5C3D9A98-8483-462D-99D4-76193D43FA74}"/>
              </a:ext>
            </a:extLst>
          </p:cNvPr>
          <p:cNvSpPr txBox="1"/>
          <p:nvPr/>
        </p:nvSpPr>
        <p:spPr>
          <a:xfrm rot="16200000">
            <a:off x="496473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B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753ED10E-5589-4145-891D-2A351A9CAD24}"/>
              </a:ext>
            </a:extLst>
          </p:cNvPr>
          <p:cNvSpPr txBox="1"/>
          <p:nvPr/>
        </p:nvSpPr>
        <p:spPr>
          <a:xfrm rot="16200000">
            <a:off x="545421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B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0C6FB0F9-3711-4FE3-B16B-6D5190C45B7D}"/>
              </a:ext>
            </a:extLst>
          </p:cNvPr>
          <p:cNvSpPr txBox="1"/>
          <p:nvPr/>
        </p:nvSpPr>
        <p:spPr>
          <a:xfrm rot="16200000">
            <a:off x="5911818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B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839DC71B-FF4A-4848-A27A-B90EEACB7E56}"/>
              </a:ext>
            </a:extLst>
          </p:cNvPr>
          <p:cNvSpPr txBox="1"/>
          <p:nvPr/>
        </p:nvSpPr>
        <p:spPr>
          <a:xfrm rot="16200000">
            <a:off x="6389025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B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640F4A-D506-4299-83E5-9BF0317C54F1}"/>
              </a:ext>
            </a:extLst>
          </p:cNvPr>
          <p:cNvSpPr/>
          <p:nvPr/>
        </p:nvSpPr>
        <p:spPr>
          <a:xfrm>
            <a:off x="768092" y="435650"/>
            <a:ext cx="10346751" cy="635117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280" name="Tabelle 41">
            <a:extLst>
              <a:ext uri="{FF2B5EF4-FFF2-40B4-BE49-F238E27FC236}">
                <a16:creationId xmlns:a16="http://schemas.microsoft.com/office/drawing/2014/main" id="{AB68C65B-D246-4827-890D-8FEBD017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22537"/>
              </p:ext>
            </p:extLst>
          </p:nvPr>
        </p:nvGraphicFramePr>
        <p:xfrm>
          <a:off x="9526095" y="2757027"/>
          <a:ext cx="1260000" cy="12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sp>
        <p:nvSpPr>
          <p:cNvPr id="284" name="Pfeil: nach rechts 283">
            <a:extLst>
              <a:ext uri="{FF2B5EF4-FFF2-40B4-BE49-F238E27FC236}">
                <a16:creationId xmlns:a16="http://schemas.microsoft.com/office/drawing/2014/main" id="{9C5CDB69-4FAC-4657-AABD-8EB6A46055C5}"/>
              </a:ext>
            </a:extLst>
          </p:cNvPr>
          <p:cNvSpPr/>
          <p:nvPr/>
        </p:nvSpPr>
        <p:spPr>
          <a:xfrm>
            <a:off x="9957260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rechts 284">
            <a:extLst>
              <a:ext uri="{FF2B5EF4-FFF2-40B4-BE49-F238E27FC236}">
                <a16:creationId xmlns:a16="http://schemas.microsoft.com/office/drawing/2014/main" id="{10F2D3ED-8759-4560-ABA4-9166F2C3031D}"/>
              </a:ext>
            </a:extLst>
          </p:cNvPr>
          <p:cNvSpPr/>
          <p:nvPr/>
        </p:nvSpPr>
        <p:spPr>
          <a:xfrm>
            <a:off x="9671673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Pfeil: nach rechts 285">
            <a:extLst>
              <a:ext uri="{FF2B5EF4-FFF2-40B4-BE49-F238E27FC236}">
                <a16:creationId xmlns:a16="http://schemas.microsoft.com/office/drawing/2014/main" id="{42179D41-ACBC-4D35-8328-A95809E214F4}"/>
              </a:ext>
            </a:extLst>
          </p:cNvPr>
          <p:cNvSpPr/>
          <p:nvPr/>
        </p:nvSpPr>
        <p:spPr>
          <a:xfrm>
            <a:off x="1019824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Pfeil: nach rechts 286">
            <a:extLst>
              <a:ext uri="{FF2B5EF4-FFF2-40B4-BE49-F238E27FC236}">
                <a16:creationId xmlns:a16="http://schemas.microsoft.com/office/drawing/2014/main" id="{1B17AF8D-CFC5-418A-B469-34C5A285EAAF}"/>
              </a:ext>
            </a:extLst>
          </p:cNvPr>
          <p:cNvSpPr/>
          <p:nvPr/>
        </p:nvSpPr>
        <p:spPr>
          <a:xfrm>
            <a:off x="1045302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Pfeil: nach rechts 287">
            <a:extLst>
              <a:ext uri="{FF2B5EF4-FFF2-40B4-BE49-F238E27FC236}">
                <a16:creationId xmlns:a16="http://schemas.microsoft.com/office/drawing/2014/main" id="{5A895CC9-7F73-4CFF-A1D1-C0EA94B09298}"/>
              </a:ext>
            </a:extLst>
          </p:cNvPr>
          <p:cNvSpPr/>
          <p:nvPr/>
        </p:nvSpPr>
        <p:spPr>
          <a:xfrm>
            <a:off x="9404258" y="2865176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9" name="Pfeil: nach rechts 288">
            <a:extLst>
              <a:ext uri="{FF2B5EF4-FFF2-40B4-BE49-F238E27FC236}">
                <a16:creationId xmlns:a16="http://schemas.microsoft.com/office/drawing/2014/main" id="{1EB5C251-5D2A-467F-B19C-B6B4D62DF9FD}"/>
              </a:ext>
            </a:extLst>
          </p:cNvPr>
          <p:cNvSpPr/>
          <p:nvPr/>
        </p:nvSpPr>
        <p:spPr>
          <a:xfrm>
            <a:off x="9957260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Pfeil: nach rechts 289">
            <a:extLst>
              <a:ext uri="{FF2B5EF4-FFF2-40B4-BE49-F238E27FC236}">
                <a16:creationId xmlns:a16="http://schemas.microsoft.com/office/drawing/2014/main" id="{5EF86465-5A69-49F2-B307-C9511D1ECEA4}"/>
              </a:ext>
            </a:extLst>
          </p:cNvPr>
          <p:cNvSpPr/>
          <p:nvPr/>
        </p:nvSpPr>
        <p:spPr>
          <a:xfrm>
            <a:off x="9671673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Pfeil: nach rechts 290">
            <a:extLst>
              <a:ext uri="{FF2B5EF4-FFF2-40B4-BE49-F238E27FC236}">
                <a16:creationId xmlns:a16="http://schemas.microsoft.com/office/drawing/2014/main" id="{D591B7C6-2239-4735-85E6-650B9A9DA268}"/>
              </a:ext>
            </a:extLst>
          </p:cNvPr>
          <p:cNvSpPr/>
          <p:nvPr/>
        </p:nvSpPr>
        <p:spPr>
          <a:xfrm>
            <a:off x="1019824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66B195C4-AA24-412A-819D-B46D6F44968B}"/>
              </a:ext>
            </a:extLst>
          </p:cNvPr>
          <p:cNvSpPr/>
          <p:nvPr/>
        </p:nvSpPr>
        <p:spPr>
          <a:xfrm>
            <a:off x="1045302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Pfeil: nach rechts 292">
            <a:extLst>
              <a:ext uri="{FF2B5EF4-FFF2-40B4-BE49-F238E27FC236}">
                <a16:creationId xmlns:a16="http://schemas.microsoft.com/office/drawing/2014/main" id="{39B06041-ECB5-4111-8B91-9E5B1CC78080}"/>
              </a:ext>
            </a:extLst>
          </p:cNvPr>
          <p:cNvSpPr/>
          <p:nvPr/>
        </p:nvSpPr>
        <p:spPr>
          <a:xfrm>
            <a:off x="9404258" y="309227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Pfeil: nach rechts 293">
            <a:extLst>
              <a:ext uri="{FF2B5EF4-FFF2-40B4-BE49-F238E27FC236}">
                <a16:creationId xmlns:a16="http://schemas.microsoft.com/office/drawing/2014/main" id="{8E3D85F3-AF71-45D4-ABCA-EA3C973E5959}"/>
              </a:ext>
            </a:extLst>
          </p:cNvPr>
          <p:cNvSpPr/>
          <p:nvPr/>
        </p:nvSpPr>
        <p:spPr>
          <a:xfrm>
            <a:off x="9957260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Pfeil: nach rechts 294">
            <a:extLst>
              <a:ext uri="{FF2B5EF4-FFF2-40B4-BE49-F238E27FC236}">
                <a16:creationId xmlns:a16="http://schemas.microsoft.com/office/drawing/2014/main" id="{A7BB5903-6382-45D2-AB82-2BDCABB45AE9}"/>
              </a:ext>
            </a:extLst>
          </p:cNvPr>
          <p:cNvSpPr/>
          <p:nvPr/>
        </p:nvSpPr>
        <p:spPr>
          <a:xfrm>
            <a:off x="9671673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Pfeil: nach rechts 295">
            <a:extLst>
              <a:ext uri="{FF2B5EF4-FFF2-40B4-BE49-F238E27FC236}">
                <a16:creationId xmlns:a16="http://schemas.microsoft.com/office/drawing/2014/main" id="{D32343B3-601C-4BA8-8EF4-FFD30CA81F0C}"/>
              </a:ext>
            </a:extLst>
          </p:cNvPr>
          <p:cNvSpPr/>
          <p:nvPr/>
        </p:nvSpPr>
        <p:spPr>
          <a:xfrm>
            <a:off x="1019824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Pfeil: nach rechts 296">
            <a:extLst>
              <a:ext uri="{FF2B5EF4-FFF2-40B4-BE49-F238E27FC236}">
                <a16:creationId xmlns:a16="http://schemas.microsoft.com/office/drawing/2014/main" id="{22ECB59A-3934-41C1-A276-4825D91DFD8B}"/>
              </a:ext>
            </a:extLst>
          </p:cNvPr>
          <p:cNvSpPr/>
          <p:nvPr/>
        </p:nvSpPr>
        <p:spPr>
          <a:xfrm>
            <a:off x="1045302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Pfeil: nach rechts 297">
            <a:extLst>
              <a:ext uri="{FF2B5EF4-FFF2-40B4-BE49-F238E27FC236}">
                <a16:creationId xmlns:a16="http://schemas.microsoft.com/office/drawing/2014/main" id="{F342BD9A-028B-4A57-ABE8-D32AABE1FBD8}"/>
              </a:ext>
            </a:extLst>
          </p:cNvPr>
          <p:cNvSpPr/>
          <p:nvPr/>
        </p:nvSpPr>
        <p:spPr>
          <a:xfrm>
            <a:off x="9404258" y="336727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Pfeil: nach rechts 298">
            <a:extLst>
              <a:ext uri="{FF2B5EF4-FFF2-40B4-BE49-F238E27FC236}">
                <a16:creationId xmlns:a16="http://schemas.microsoft.com/office/drawing/2014/main" id="{99E42673-2896-40E7-8FB2-D8F0CB05A5CB}"/>
              </a:ext>
            </a:extLst>
          </p:cNvPr>
          <p:cNvSpPr/>
          <p:nvPr/>
        </p:nvSpPr>
        <p:spPr>
          <a:xfrm>
            <a:off x="9957260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154D1B0C-EE45-48D2-8000-B94F7FE98FD2}"/>
              </a:ext>
            </a:extLst>
          </p:cNvPr>
          <p:cNvSpPr/>
          <p:nvPr/>
        </p:nvSpPr>
        <p:spPr>
          <a:xfrm>
            <a:off x="9671673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Pfeil: nach rechts 300">
            <a:extLst>
              <a:ext uri="{FF2B5EF4-FFF2-40B4-BE49-F238E27FC236}">
                <a16:creationId xmlns:a16="http://schemas.microsoft.com/office/drawing/2014/main" id="{FBE907C2-91CC-46BA-A937-CBF4CF1B1A3F}"/>
              </a:ext>
            </a:extLst>
          </p:cNvPr>
          <p:cNvSpPr/>
          <p:nvPr/>
        </p:nvSpPr>
        <p:spPr>
          <a:xfrm>
            <a:off x="1019824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614D6207-9709-4BED-9A2B-7BC7594F14BB}"/>
              </a:ext>
            </a:extLst>
          </p:cNvPr>
          <p:cNvSpPr/>
          <p:nvPr/>
        </p:nvSpPr>
        <p:spPr>
          <a:xfrm>
            <a:off x="1045302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Pfeil: nach rechts 302">
            <a:extLst>
              <a:ext uri="{FF2B5EF4-FFF2-40B4-BE49-F238E27FC236}">
                <a16:creationId xmlns:a16="http://schemas.microsoft.com/office/drawing/2014/main" id="{9382D40F-F76F-4898-B69A-55C8976D3152}"/>
              </a:ext>
            </a:extLst>
          </p:cNvPr>
          <p:cNvSpPr/>
          <p:nvPr/>
        </p:nvSpPr>
        <p:spPr>
          <a:xfrm>
            <a:off x="9404258" y="3620663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Pfeil: nach rechts 303">
            <a:extLst>
              <a:ext uri="{FF2B5EF4-FFF2-40B4-BE49-F238E27FC236}">
                <a16:creationId xmlns:a16="http://schemas.microsoft.com/office/drawing/2014/main" id="{E87F9D8F-EA11-4F65-97EE-8B2684424BDF}"/>
              </a:ext>
            </a:extLst>
          </p:cNvPr>
          <p:cNvSpPr/>
          <p:nvPr/>
        </p:nvSpPr>
        <p:spPr>
          <a:xfrm>
            <a:off x="9957260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Pfeil: nach rechts 304">
            <a:extLst>
              <a:ext uri="{FF2B5EF4-FFF2-40B4-BE49-F238E27FC236}">
                <a16:creationId xmlns:a16="http://schemas.microsoft.com/office/drawing/2014/main" id="{6F001F52-33F0-4F85-BADB-46D1A702EC36}"/>
              </a:ext>
            </a:extLst>
          </p:cNvPr>
          <p:cNvSpPr/>
          <p:nvPr/>
        </p:nvSpPr>
        <p:spPr>
          <a:xfrm>
            <a:off x="9671673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Pfeil: nach rechts 305">
            <a:extLst>
              <a:ext uri="{FF2B5EF4-FFF2-40B4-BE49-F238E27FC236}">
                <a16:creationId xmlns:a16="http://schemas.microsoft.com/office/drawing/2014/main" id="{CFADDF31-1150-46E3-8404-61274083DA26}"/>
              </a:ext>
            </a:extLst>
          </p:cNvPr>
          <p:cNvSpPr/>
          <p:nvPr/>
        </p:nvSpPr>
        <p:spPr>
          <a:xfrm>
            <a:off x="1019824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Pfeil: nach rechts 306">
            <a:extLst>
              <a:ext uri="{FF2B5EF4-FFF2-40B4-BE49-F238E27FC236}">
                <a16:creationId xmlns:a16="http://schemas.microsoft.com/office/drawing/2014/main" id="{B58F31F4-0670-45AB-9BBC-7DB5DB96DBCF}"/>
              </a:ext>
            </a:extLst>
          </p:cNvPr>
          <p:cNvSpPr/>
          <p:nvPr/>
        </p:nvSpPr>
        <p:spPr>
          <a:xfrm>
            <a:off x="1045302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Pfeil: nach rechts 307">
            <a:extLst>
              <a:ext uri="{FF2B5EF4-FFF2-40B4-BE49-F238E27FC236}">
                <a16:creationId xmlns:a16="http://schemas.microsoft.com/office/drawing/2014/main" id="{55CB920B-05B6-4BA3-8EA4-EE4BBC56ECB1}"/>
              </a:ext>
            </a:extLst>
          </p:cNvPr>
          <p:cNvSpPr/>
          <p:nvPr/>
        </p:nvSpPr>
        <p:spPr>
          <a:xfrm>
            <a:off x="9404258" y="3884975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66ABE14-D7BE-4784-BB0A-FFB9797970CA}"/>
              </a:ext>
            </a:extLst>
          </p:cNvPr>
          <p:cNvCxnSpPr>
            <a:cxnSpLocks/>
          </p:cNvCxnSpPr>
          <p:nvPr/>
        </p:nvCxnSpPr>
        <p:spPr>
          <a:xfrm>
            <a:off x="5676184" y="2936880"/>
            <a:ext cx="9450" cy="1940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Gerader Verbinder 312">
            <a:extLst>
              <a:ext uri="{FF2B5EF4-FFF2-40B4-BE49-F238E27FC236}">
                <a16:creationId xmlns:a16="http://schemas.microsoft.com/office/drawing/2014/main" id="{C790DFCB-D0C3-4565-BCFF-385A3AA822DC}"/>
              </a:ext>
            </a:extLst>
          </p:cNvPr>
          <p:cNvCxnSpPr>
            <a:cxnSpLocks/>
          </p:cNvCxnSpPr>
          <p:nvPr/>
        </p:nvCxnSpPr>
        <p:spPr>
          <a:xfrm flipH="1">
            <a:off x="3606817" y="2964462"/>
            <a:ext cx="5091" cy="19040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feld 308">
            <a:extLst>
              <a:ext uri="{FF2B5EF4-FFF2-40B4-BE49-F238E27FC236}">
                <a16:creationId xmlns:a16="http://schemas.microsoft.com/office/drawing/2014/main" id="{F8252374-459F-49BE-B930-9A62FC45EA36}"/>
              </a:ext>
            </a:extLst>
          </p:cNvPr>
          <p:cNvSpPr txBox="1"/>
          <p:nvPr/>
        </p:nvSpPr>
        <p:spPr>
          <a:xfrm>
            <a:off x="8787782" y="2387695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5x5 8bit Shift Reg</a:t>
            </a: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0381CF92-F343-4655-BFAF-E83B087F9ABA}"/>
              </a:ext>
            </a:extLst>
          </p:cNvPr>
          <p:cNvSpPr/>
          <p:nvPr/>
        </p:nvSpPr>
        <p:spPr>
          <a:xfrm>
            <a:off x="10862349" y="3185263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6F981AF9-64D2-4CFA-AF69-5C9F8C24FAF2}"/>
              </a:ext>
            </a:extLst>
          </p:cNvPr>
          <p:cNvSpPr txBox="1"/>
          <p:nvPr/>
        </p:nvSpPr>
        <p:spPr>
          <a:xfrm>
            <a:off x="11379252" y="3174031"/>
            <a:ext cx="7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Debay</a:t>
            </a:r>
            <a:endParaRPr lang="de-DE" dirty="0"/>
          </a:p>
        </p:txBody>
      </p:sp>
      <p:grpSp>
        <p:nvGrpSpPr>
          <p:cNvPr id="316" name="Gruppieren 315">
            <a:extLst>
              <a:ext uri="{FF2B5EF4-FFF2-40B4-BE49-F238E27FC236}">
                <a16:creationId xmlns:a16="http://schemas.microsoft.com/office/drawing/2014/main" id="{D878E29B-2206-4F80-8539-1F8B937D18A7}"/>
              </a:ext>
            </a:extLst>
          </p:cNvPr>
          <p:cNvGrpSpPr/>
          <p:nvPr/>
        </p:nvGrpSpPr>
        <p:grpSpPr>
          <a:xfrm>
            <a:off x="7619521" y="484006"/>
            <a:ext cx="387934" cy="539328"/>
            <a:chOff x="8754901" y="2281560"/>
            <a:chExt cx="387934" cy="539328"/>
          </a:xfrm>
        </p:grpSpPr>
        <p:sp>
          <p:nvSpPr>
            <p:cNvPr id="317" name="Flussdiagramm: Manuelle Verarbeitung 316">
              <a:extLst>
                <a:ext uri="{FF2B5EF4-FFF2-40B4-BE49-F238E27FC236}">
                  <a16:creationId xmlns:a16="http://schemas.microsoft.com/office/drawing/2014/main" id="{C9C59C21-3EB5-4857-BC0B-529D0BAC701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8" name="Gerader Verbinder 317">
              <a:extLst>
                <a:ext uri="{FF2B5EF4-FFF2-40B4-BE49-F238E27FC236}">
                  <a16:creationId xmlns:a16="http://schemas.microsoft.com/office/drawing/2014/main" id="{068ED4E0-A1FA-4C6D-A423-30804E04194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r Verbinder 318">
              <a:extLst>
                <a:ext uri="{FF2B5EF4-FFF2-40B4-BE49-F238E27FC236}">
                  <a16:creationId xmlns:a16="http://schemas.microsoft.com/office/drawing/2014/main" id="{C307D3D6-2445-48C9-A46F-3BC487495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Gerader Verbinder 319">
              <a:extLst>
                <a:ext uri="{FF2B5EF4-FFF2-40B4-BE49-F238E27FC236}">
                  <a16:creationId xmlns:a16="http://schemas.microsoft.com/office/drawing/2014/main" id="{38F748E6-99B5-4999-B84A-8E1870F63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Gerader Verbinder 320">
              <a:extLst>
                <a:ext uri="{FF2B5EF4-FFF2-40B4-BE49-F238E27FC236}">
                  <a16:creationId xmlns:a16="http://schemas.microsoft.com/office/drawing/2014/main" id="{9215AE46-5F58-473E-82EC-5BD797115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2" name="Gruppieren 321">
            <a:extLst>
              <a:ext uri="{FF2B5EF4-FFF2-40B4-BE49-F238E27FC236}">
                <a16:creationId xmlns:a16="http://schemas.microsoft.com/office/drawing/2014/main" id="{6978CBA2-4169-44A7-82C8-27CBAA4A8F8C}"/>
              </a:ext>
            </a:extLst>
          </p:cNvPr>
          <p:cNvGrpSpPr/>
          <p:nvPr/>
        </p:nvGrpSpPr>
        <p:grpSpPr>
          <a:xfrm>
            <a:off x="7619521" y="1099605"/>
            <a:ext cx="387934" cy="539328"/>
            <a:chOff x="8754901" y="2281560"/>
            <a:chExt cx="387934" cy="539328"/>
          </a:xfrm>
        </p:grpSpPr>
        <p:sp>
          <p:nvSpPr>
            <p:cNvPr id="323" name="Flussdiagramm: Manuelle Verarbeitung 322">
              <a:extLst>
                <a:ext uri="{FF2B5EF4-FFF2-40B4-BE49-F238E27FC236}">
                  <a16:creationId xmlns:a16="http://schemas.microsoft.com/office/drawing/2014/main" id="{EE4892FB-BD62-4EC6-A3B4-0022245406A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4" name="Gerader Verbinder 323">
              <a:extLst>
                <a:ext uri="{FF2B5EF4-FFF2-40B4-BE49-F238E27FC236}">
                  <a16:creationId xmlns:a16="http://schemas.microsoft.com/office/drawing/2014/main" id="{67315E3F-CC37-423B-A597-AE68EB48DF21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Gerader Verbinder 324">
              <a:extLst>
                <a:ext uri="{FF2B5EF4-FFF2-40B4-BE49-F238E27FC236}">
                  <a16:creationId xmlns:a16="http://schemas.microsoft.com/office/drawing/2014/main" id="{33168348-A97F-472D-A1B8-4349BC58C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29C77088-4B0C-48AB-A7B1-B443AD645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1411FC3F-8024-4A8F-A280-E2EF6CC51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8" name="Gruppieren 327">
            <a:extLst>
              <a:ext uri="{FF2B5EF4-FFF2-40B4-BE49-F238E27FC236}">
                <a16:creationId xmlns:a16="http://schemas.microsoft.com/office/drawing/2014/main" id="{430D4CFE-EB52-465B-87AA-CB3BCBBA4462}"/>
              </a:ext>
            </a:extLst>
          </p:cNvPr>
          <p:cNvGrpSpPr/>
          <p:nvPr/>
        </p:nvGrpSpPr>
        <p:grpSpPr>
          <a:xfrm>
            <a:off x="7619521" y="1714561"/>
            <a:ext cx="387934" cy="539328"/>
            <a:chOff x="8754901" y="2281560"/>
            <a:chExt cx="387934" cy="539328"/>
          </a:xfrm>
        </p:grpSpPr>
        <p:sp>
          <p:nvSpPr>
            <p:cNvPr id="329" name="Flussdiagramm: Manuelle Verarbeitung 328">
              <a:extLst>
                <a:ext uri="{FF2B5EF4-FFF2-40B4-BE49-F238E27FC236}">
                  <a16:creationId xmlns:a16="http://schemas.microsoft.com/office/drawing/2014/main" id="{2D80D621-AA41-425C-9DBF-9D3425C2E6E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0" name="Gerader Verbinder 329">
              <a:extLst>
                <a:ext uri="{FF2B5EF4-FFF2-40B4-BE49-F238E27FC236}">
                  <a16:creationId xmlns:a16="http://schemas.microsoft.com/office/drawing/2014/main" id="{599E743D-E72A-449C-AAEE-9BD272ED79D5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3301C747-CAB0-45A1-A045-7AE04276E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E10D4874-64D4-4108-B0F1-7664AA224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D63560DF-1BA0-4513-85AE-D01C90E5B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4" name="Gruppieren 333">
            <a:extLst>
              <a:ext uri="{FF2B5EF4-FFF2-40B4-BE49-F238E27FC236}">
                <a16:creationId xmlns:a16="http://schemas.microsoft.com/office/drawing/2014/main" id="{EB640F6C-DCF3-42EF-9624-D974B0123086}"/>
              </a:ext>
            </a:extLst>
          </p:cNvPr>
          <p:cNvGrpSpPr/>
          <p:nvPr/>
        </p:nvGrpSpPr>
        <p:grpSpPr>
          <a:xfrm>
            <a:off x="7619521" y="2345169"/>
            <a:ext cx="387934" cy="539328"/>
            <a:chOff x="8754901" y="2281560"/>
            <a:chExt cx="387934" cy="539328"/>
          </a:xfrm>
        </p:grpSpPr>
        <p:sp>
          <p:nvSpPr>
            <p:cNvPr id="335" name="Flussdiagramm: Manuelle Verarbeitung 334">
              <a:extLst>
                <a:ext uri="{FF2B5EF4-FFF2-40B4-BE49-F238E27FC236}">
                  <a16:creationId xmlns:a16="http://schemas.microsoft.com/office/drawing/2014/main" id="{F7A51E0A-045C-485F-98BA-C5CCCCBE34C0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22EDD866-DAD7-4252-BE66-7A7ED1871E9F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A56178C9-31BC-4567-846F-811C5FD8E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Gerader Verbinder 337">
              <a:extLst>
                <a:ext uri="{FF2B5EF4-FFF2-40B4-BE49-F238E27FC236}">
                  <a16:creationId xmlns:a16="http://schemas.microsoft.com/office/drawing/2014/main" id="{92B35104-AEBB-4937-A1BF-F9469827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Gerader Verbinder 338">
              <a:extLst>
                <a:ext uri="{FF2B5EF4-FFF2-40B4-BE49-F238E27FC236}">
                  <a16:creationId xmlns:a16="http://schemas.microsoft.com/office/drawing/2014/main" id="{9FF68D80-1F26-4EC2-85C4-02CE7DF449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5" name="Gerader Verbinder 344">
            <a:extLst>
              <a:ext uri="{FF2B5EF4-FFF2-40B4-BE49-F238E27FC236}">
                <a16:creationId xmlns:a16="http://schemas.microsoft.com/office/drawing/2014/main" id="{6DA7BBC5-D02B-4B69-96DB-19F1C2541EF9}"/>
              </a:ext>
            </a:extLst>
          </p:cNvPr>
          <p:cNvCxnSpPr>
            <a:cxnSpLocks/>
          </p:cNvCxnSpPr>
          <p:nvPr/>
        </p:nvCxnSpPr>
        <p:spPr>
          <a:xfrm flipV="1">
            <a:off x="6939806" y="837897"/>
            <a:ext cx="0" cy="22746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Gerade Verbindung mit Pfeil 346">
            <a:extLst>
              <a:ext uri="{FF2B5EF4-FFF2-40B4-BE49-F238E27FC236}">
                <a16:creationId xmlns:a16="http://schemas.microsoft.com/office/drawing/2014/main" id="{66E7AFD5-8D0E-4303-A074-43DB459C9501}"/>
              </a:ext>
            </a:extLst>
          </p:cNvPr>
          <p:cNvCxnSpPr>
            <a:cxnSpLocks/>
          </p:cNvCxnSpPr>
          <p:nvPr/>
        </p:nvCxnSpPr>
        <p:spPr>
          <a:xfrm>
            <a:off x="6939806" y="837896"/>
            <a:ext cx="78563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Gerader Verbinder 348">
            <a:extLst>
              <a:ext uri="{FF2B5EF4-FFF2-40B4-BE49-F238E27FC236}">
                <a16:creationId xmlns:a16="http://schemas.microsoft.com/office/drawing/2014/main" id="{09499A58-AA73-4D0C-A966-A4F4054FBE50}"/>
              </a:ext>
            </a:extLst>
          </p:cNvPr>
          <p:cNvCxnSpPr>
            <a:cxnSpLocks/>
          </p:cNvCxnSpPr>
          <p:nvPr/>
        </p:nvCxnSpPr>
        <p:spPr>
          <a:xfrm flipH="1" flipV="1">
            <a:off x="8784226" y="711728"/>
            <a:ext cx="12635" cy="2225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Gerader Verbinder 352">
            <a:extLst>
              <a:ext uri="{FF2B5EF4-FFF2-40B4-BE49-F238E27FC236}">
                <a16:creationId xmlns:a16="http://schemas.microsoft.com/office/drawing/2014/main" id="{420D861A-3C7D-4A21-ACB8-92438605F1B6}"/>
              </a:ext>
            </a:extLst>
          </p:cNvPr>
          <p:cNvCxnSpPr>
            <a:cxnSpLocks/>
            <a:stCxn id="288" idx="1"/>
          </p:cNvCxnSpPr>
          <p:nvPr/>
        </p:nvCxnSpPr>
        <p:spPr>
          <a:xfrm flipH="1">
            <a:off x="8792216" y="2903106"/>
            <a:ext cx="612042" cy="18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r Verbinder 363">
            <a:extLst>
              <a:ext uri="{FF2B5EF4-FFF2-40B4-BE49-F238E27FC236}">
                <a16:creationId xmlns:a16="http://schemas.microsoft.com/office/drawing/2014/main" id="{AA631C20-7E8D-495B-A884-DD3A8B31CEFF}"/>
              </a:ext>
            </a:extLst>
          </p:cNvPr>
          <p:cNvCxnSpPr>
            <a:cxnSpLocks/>
            <a:endCxn id="317" idx="2"/>
          </p:cNvCxnSpPr>
          <p:nvPr/>
        </p:nvCxnSpPr>
        <p:spPr>
          <a:xfrm flipH="1">
            <a:off x="7909974" y="713411"/>
            <a:ext cx="882242" cy="12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r Verbinder 365">
            <a:extLst>
              <a:ext uri="{FF2B5EF4-FFF2-40B4-BE49-F238E27FC236}">
                <a16:creationId xmlns:a16="http://schemas.microsoft.com/office/drawing/2014/main" id="{AAE22FC2-8CCB-42B2-A78D-8232245DB785}"/>
              </a:ext>
            </a:extLst>
          </p:cNvPr>
          <p:cNvCxnSpPr>
            <a:cxnSpLocks/>
            <a:stCxn id="293" idx="1"/>
          </p:cNvCxnSpPr>
          <p:nvPr/>
        </p:nvCxnSpPr>
        <p:spPr>
          <a:xfrm flipH="1" flipV="1">
            <a:off x="8690007" y="3125332"/>
            <a:ext cx="714251" cy="4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r Verbinder 366">
            <a:extLst>
              <a:ext uri="{FF2B5EF4-FFF2-40B4-BE49-F238E27FC236}">
                <a16:creationId xmlns:a16="http://schemas.microsoft.com/office/drawing/2014/main" id="{32162232-2B3A-41B5-B092-FE0DFD354E60}"/>
              </a:ext>
            </a:extLst>
          </p:cNvPr>
          <p:cNvCxnSpPr>
            <a:cxnSpLocks/>
            <a:stCxn id="298" idx="1"/>
          </p:cNvCxnSpPr>
          <p:nvPr/>
        </p:nvCxnSpPr>
        <p:spPr>
          <a:xfrm flipH="1" flipV="1">
            <a:off x="8642860" y="3400318"/>
            <a:ext cx="761398" cy="48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Gerader Verbinder 367">
            <a:extLst>
              <a:ext uri="{FF2B5EF4-FFF2-40B4-BE49-F238E27FC236}">
                <a16:creationId xmlns:a16="http://schemas.microsoft.com/office/drawing/2014/main" id="{D315D4B0-D6E8-4D55-8EDC-DC48FA880669}"/>
              </a:ext>
            </a:extLst>
          </p:cNvPr>
          <p:cNvCxnSpPr>
            <a:cxnSpLocks/>
          </p:cNvCxnSpPr>
          <p:nvPr/>
        </p:nvCxnSpPr>
        <p:spPr>
          <a:xfrm flipH="1" flipV="1">
            <a:off x="8583034" y="3649789"/>
            <a:ext cx="828740" cy="2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r Verbinder 368">
            <a:extLst>
              <a:ext uri="{FF2B5EF4-FFF2-40B4-BE49-F238E27FC236}">
                <a16:creationId xmlns:a16="http://schemas.microsoft.com/office/drawing/2014/main" id="{C721BCCB-2880-49BF-8884-C8430F36CD70}"/>
              </a:ext>
            </a:extLst>
          </p:cNvPr>
          <p:cNvCxnSpPr>
            <a:cxnSpLocks/>
          </p:cNvCxnSpPr>
          <p:nvPr/>
        </p:nvCxnSpPr>
        <p:spPr>
          <a:xfrm>
            <a:off x="9335453" y="3913459"/>
            <a:ext cx="13801" cy="22152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Gerader Verbinder 369">
            <a:extLst>
              <a:ext uri="{FF2B5EF4-FFF2-40B4-BE49-F238E27FC236}">
                <a16:creationId xmlns:a16="http://schemas.microsoft.com/office/drawing/2014/main" id="{0DFC6DC2-9491-4DE2-9C6B-6A247393051F}"/>
              </a:ext>
            </a:extLst>
          </p:cNvPr>
          <p:cNvCxnSpPr>
            <a:cxnSpLocks/>
          </p:cNvCxnSpPr>
          <p:nvPr/>
        </p:nvCxnSpPr>
        <p:spPr>
          <a:xfrm flipV="1">
            <a:off x="8697486" y="1327354"/>
            <a:ext cx="0" cy="1808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Gerader Verbinder 372">
            <a:extLst>
              <a:ext uri="{FF2B5EF4-FFF2-40B4-BE49-F238E27FC236}">
                <a16:creationId xmlns:a16="http://schemas.microsoft.com/office/drawing/2014/main" id="{0E282364-BA1C-4D55-BDBD-0EF488D703CE}"/>
              </a:ext>
            </a:extLst>
          </p:cNvPr>
          <p:cNvCxnSpPr>
            <a:cxnSpLocks/>
            <a:endCxn id="323" idx="2"/>
          </p:cNvCxnSpPr>
          <p:nvPr/>
        </p:nvCxnSpPr>
        <p:spPr>
          <a:xfrm flipH="1">
            <a:off x="7909974" y="1330350"/>
            <a:ext cx="787512" cy="10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Gerader Verbinder 383">
            <a:extLst>
              <a:ext uri="{FF2B5EF4-FFF2-40B4-BE49-F238E27FC236}">
                <a16:creationId xmlns:a16="http://schemas.microsoft.com/office/drawing/2014/main" id="{B2559CF7-1C76-47B0-8FB8-169BEA8EFE37}"/>
              </a:ext>
            </a:extLst>
          </p:cNvPr>
          <p:cNvCxnSpPr>
            <a:cxnSpLocks/>
          </p:cNvCxnSpPr>
          <p:nvPr/>
        </p:nvCxnSpPr>
        <p:spPr>
          <a:xfrm flipH="1" flipV="1">
            <a:off x="8630314" y="1942309"/>
            <a:ext cx="12545" cy="14543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Gerader Verbinder 385">
            <a:extLst>
              <a:ext uri="{FF2B5EF4-FFF2-40B4-BE49-F238E27FC236}">
                <a16:creationId xmlns:a16="http://schemas.microsoft.com/office/drawing/2014/main" id="{9740CD30-BFA4-40FA-AD35-7747681621E6}"/>
              </a:ext>
            </a:extLst>
          </p:cNvPr>
          <p:cNvCxnSpPr>
            <a:cxnSpLocks/>
            <a:endCxn id="329" idx="2"/>
          </p:cNvCxnSpPr>
          <p:nvPr/>
        </p:nvCxnSpPr>
        <p:spPr>
          <a:xfrm flipH="1">
            <a:off x="7909974" y="1943394"/>
            <a:ext cx="724522" cy="126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Gerader Verbinder 388">
            <a:extLst>
              <a:ext uri="{FF2B5EF4-FFF2-40B4-BE49-F238E27FC236}">
                <a16:creationId xmlns:a16="http://schemas.microsoft.com/office/drawing/2014/main" id="{151C8268-5BB1-4D9D-A059-4579F77A8502}"/>
              </a:ext>
            </a:extLst>
          </p:cNvPr>
          <p:cNvCxnSpPr>
            <a:cxnSpLocks/>
          </p:cNvCxnSpPr>
          <p:nvPr/>
        </p:nvCxnSpPr>
        <p:spPr>
          <a:xfrm flipH="1" flipV="1">
            <a:off x="8573970" y="2570426"/>
            <a:ext cx="9196" cy="108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Gerader Verbinder 397">
            <a:extLst>
              <a:ext uri="{FF2B5EF4-FFF2-40B4-BE49-F238E27FC236}">
                <a16:creationId xmlns:a16="http://schemas.microsoft.com/office/drawing/2014/main" id="{D6B6F4A5-BE24-4CB8-A117-AC75ABCD2C4A}"/>
              </a:ext>
            </a:extLst>
          </p:cNvPr>
          <p:cNvCxnSpPr>
            <a:cxnSpLocks/>
            <a:endCxn id="335" idx="2"/>
          </p:cNvCxnSpPr>
          <p:nvPr/>
        </p:nvCxnSpPr>
        <p:spPr>
          <a:xfrm flipH="1">
            <a:off x="7909974" y="2572655"/>
            <a:ext cx="665544" cy="140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Textfeld 400">
            <a:extLst>
              <a:ext uri="{FF2B5EF4-FFF2-40B4-BE49-F238E27FC236}">
                <a16:creationId xmlns:a16="http://schemas.microsoft.com/office/drawing/2014/main" id="{491C3CDD-F235-4BEE-AB30-510EE5EB2D23}"/>
              </a:ext>
            </a:extLst>
          </p:cNvPr>
          <p:cNvSpPr txBox="1"/>
          <p:nvPr/>
        </p:nvSpPr>
        <p:spPr>
          <a:xfrm>
            <a:off x="8341173" y="378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02" name="Textfeld 401">
            <a:extLst>
              <a:ext uri="{FF2B5EF4-FFF2-40B4-BE49-F238E27FC236}">
                <a16:creationId xmlns:a16="http://schemas.microsoft.com/office/drawing/2014/main" id="{23C15F84-4CC5-4D6D-A52F-8A088B690CF4}"/>
              </a:ext>
            </a:extLst>
          </p:cNvPr>
          <p:cNvSpPr txBox="1"/>
          <p:nvPr/>
        </p:nvSpPr>
        <p:spPr>
          <a:xfrm>
            <a:off x="8341173" y="102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403" name="Textfeld 402">
            <a:extLst>
              <a:ext uri="{FF2B5EF4-FFF2-40B4-BE49-F238E27FC236}">
                <a16:creationId xmlns:a16="http://schemas.microsoft.com/office/drawing/2014/main" id="{E5CE58B8-9BBB-440C-8471-6E7029F7ABAC}"/>
              </a:ext>
            </a:extLst>
          </p:cNvPr>
          <p:cNvSpPr txBox="1"/>
          <p:nvPr/>
        </p:nvSpPr>
        <p:spPr>
          <a:xfrm>
            <a:off x="8341173" y="1628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404" name="Textfeld 403">
            <a:extLst>
              <a:ext uri="{FF2B5EF4-FFF2-40B4-BE49-F238E27FC236}">
                <a16:creationId xmlns:a16="http://schemas.microsoft.com/office/drawing/2014/main" id="{1902281B-5C48-46B6-BA16-8E1213631206}"/>
              </a:ext>
            </a:extLst>
          </p:cNvPr>
          <p:cNvSpPr txBox="1"/>
          <p:nvPr/>
        </p:nvSpPr>
        <p:spPr>
          <a:xfrm>
            <a:off x="8348523" y="2264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405" name="Gerader Verbinder 404">
            <a:extLst>
              <a:ext uri="{FF2B5EF4-FFF2-40B4-BE49-F238E27FC236}">
                <a16:creationId xmlns:a16="http://schemas.microsoft.com/office/drawing/2014/main" id="{166067F7-FFE5-49A1-AFE9-2082BC97E770}"/>
              </a:ext>
            </a:extLst>
          </p:cNvPr>
          <p:cNvCxnSpPr>
            <a:cxnSpLocks/>
          </p:cNvCxnSpPr>
          <p:nvPr/>
        </p:nvCxnSpPr>
        <p:spPr>
          <a:xfrm flipH="1" flipV="1">
            <a:off x="6510989" y="1453496"/>
            <a:ext cx="5041" cy="167535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Gerade Verbindung mit Pfeil 406">
            <a:extLst>
              <a:ext uri="{FF2B5EF4-FFF2-40B4-BE49-F238E27FC236}">
                <a16:creationId xmlns:a16="http://schemas.microsoft.com/office/drawing/2014/main" id="{D050C5ED-435C-455A-B36F-B360421CADFB}"/>
              </a:ext>
            </a:extLst>
          </p:cNvPr>
          <p:cNvCxnSpPr>
            <a:cxnSpLocks/>
          </p:cNvCxnSpPr>
          <p:nvPr/>
        </p:nvCxnSpPr>
        <p:spPr>
          <a:xfrm>
            <a:off x="6510989" y="1453495"/>
            <a:ext cx="121445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Gerader Verbinder 408">
            <a:extLst>
              <a:ext uri="{FF2B5EF4-FFF2-40B4-BE49-F238E27FC236}">
                <a16:creationId xmlns:a16="http://schemas.microsoft.com/office/drawing/2014/main" id="{1201B01E-BF5F-4C16-904B-6E03B5DA9A2C}"/>
              </a:ext>
            </a:extLst>
          </p:cNvPr>
          <p:cNvCxnSpPr>
            <a:cxnSpLocks/>
          </p:cNvCxnSpPr>
          <p:nvPr/>
        </p:nvCxnSpPr>
        <p:spPr>
          <a:xfrm flipV="1">
            <a:off x="6036586" y="2068450"/>
            <a:ext cx="14763" cy="1067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Gerade Verbindung mit Pfeil 410">
            <a:extLst>
              <a:ext uri="{FF2B5EF4-FFF2-40B4-BE49-F238E27FC236}">
                <a16:creationId xmlns:a16="http://schemas.microsoft.com/office/drawing/2014/main" id="{AE5EC5BE-0A69-4F03-B9EA-4A7F822D57FF}"/>
              </a:ext>
            </a:extLst>
          </p:cNvPr>
          <p:cNvCxnSpPr>
            <a:cxnSpLocks/>
          </p:cNvCxnSpPr>
          <p:nvPr/>
        </p:nvCxnSpPr>
        <p:spPr>
          <a:xfrm>
            <a:off x="6051349" y="2068451"/>
            <a:ext cx="167409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Gerader Verbinder 415">
            <a:extLst>
              <a:ext uri="{FF2B5EF4-FFF2-40B4-BE49-F238E27FC236}">
                <a16:creationId xmlns:a16="http://schemas.microsoft.com/office/drawing/2014/main" id="{86EA2144-0D82-4999-B70D-5842B102F3F7}"/>
              </a:ext>
            </a:extLst>
          </p:cNvPr>
          <p:cNvCxnSpPr>
            <a:cxnSpLocks/>
          </p:cNvCxnSpPr>
          <p:nvPr/>
        </p:nvCxnSpPr>
        <p:spPr>
          <a:xfrm flipH="1" flipV="1">
            <a:off x="5593490" y="2710161"/>
            <a:ext cx="1349" cy="41161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Gerade Verbindung mit Pfeil 416">
            <a:extLst>
              <a:ext uri="{FF2B5EF4-FFF2-40B4-BE49-F238E27FC236}">
                <a16:creationId xmlns:a16="http://schemas.microsoft.com/office/drawing/2014/main" id="{B302545A-64AE-44B7-9522-915B1FA85A4E}"/>
              </a:ext>
            </a:extLst>
          </p:cNvPr>
          <p:cNvCxnSpPr>
            <a:cxnSpLocks/>
          </p:cNvCxnSpPr>
          <p:nvPr/>
        </p:nvCxnSpPr>
        <p:spPr>
          <a:xfrm flipV="1">
            <a:off x="5589962" y="2699059"/>
            <a:ext cx="2135479" cy="142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feld 424">
            <a:extLst>
              <a:ext uri="{FF2B5EF4-FFF2-40B4-BE49-F238E27FC236}">
                <a16:creationId xmlns:a16="http://schemas.microsoft.com/office/drawing/2014/main" id="{38ACFD4E-D6FC-45E6-AA90-BF85C57516BA}"/>
              </a:ext>
            </a:extLst>
          </p:cNvPr>
          <p:cNvSpPr txBox="1"/>
          <p:nvPr/>
        </p:nvSpPr>
        <p:spPr>
          <a:xfrm>
            <a:off x="8323543" y="3633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32" name="Textfeld 431">
            <a:extLst>
              <a:ext uri="{FF2B5EF4-FFF2-40B4-BE49-F238E27FC236}">
                <a16:creationId xmlns:a16="http://schemas.microsoft.com/office/drawing/2014/main" id="{61E9FAEC-90D5-4282-BBD8-3A299FE6A051}"/>
              </a:ext>
            </a:extLst>
          </p:cNvPr>
          <p:cNvSpPr txBox="1"/>
          <p:nvPr/>
        </p:nvSpPr>
        <p:spPr>
          <a:xfrm>
            <a:off x="3579035" y="4960523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A</a:t>
            </a:r>
          </a:p>
        </p:txBody>
      </p:sp>
      <p:sp>
        <p:nvSpPr>
          <p:cNvPr id="433" name="Textfeld 432">
            <a:extLst>
              <a:ext uri="{FF2B5EF4-FFF2-40B4-BE49-F238E27FC236}">
                <a16:creationId xmlns:a16="http://schemas.microsoft.com/office/drawing/2014/main" id="{4323D67D-515D-44D5-B34C-C47086D0D83C}"/>
              </a:ext>
            </a:extLst>
          </p:cNvPr>
          <p:cNvSpPr txBox="1"/>
          <p:nvPr/>
        </p:nvSpPr>
        <p:spPr>
          <a:xfrm>
            <a:off x="5498002" y="4984094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B</a:t>
            </a:r>
          </a:p>
        </p:txBody>
      </p:sp>
      <p:grpSp>
        <p:nvGrpSpPr>
          <p:cNvPr id="434" name="Gruppieren 433">
            <a:extLst>
              <a:ext uri="{FF2B5EF4-FFF2-40B4-BE49-F238E27FC236}">
                <a16:creationId xmlns:a16="http://schemas.microsoft.com/office/drawing/2014/main" id="{67E3FDFA-BBB3-40EA-87B1-0AE5C1275C7D}"/>
              </a:ext>
            </a:extLst>
          </p:cNvPr>
          <p:cNvGrpSpPr/>
          <p:nvPr/>
        </p:nvGrpSpPr>
        <p:grpSpPr>
          <a:xfrm flipH="1">
            <a:off x="1782742" y="484006"/>
            <a:ext cx="387934" cy="539328"/>
            <a:chOff x="8754901" y="2281560"/>
            <a:chExt cx="387934" cy="539328"/>
          </a:xfrm>
        </p:grpSpPr>
        <p:sp>
          <p:nvSpPr>
            <p:cNvPr id="435" name="Flussdiagramm: Manuelle Verarbeitung 434">
              <a:extLst>
                <a:ext uri="{FF2B5EF4-FFF2-40B4-BE49-F238E27FC236}">
                  <a16:creationId xmlns:a16="http://schemas.microsoft.com/office/drawing/2014/main" id="{3377C745-9E52-4891-8CA3-1CA75AA2984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6" name="Gerader Verbinder 435">
              <a:extLst>
                <a:ext uri="{FF2B5EF4-FFF2-40B4-BE49-F238E27FC236}">
                  <a16:creationId xmlns:a16="http://schemas.microsoft.com/office/drawing/2014/main" id="{E399C271-C476-48D6-BB36-1C1427BD903A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Gerader Verbinder 436">
              <a:extLst>
                <a:ext uri="{FF2B5EF4-FFF2-40B4-BE49-F238E27FC236}">
                  <a16:creationId xmlns:a16="http://schemas.microsoft.com/office/drawing/2014/main" id="{EBBDB28A-D973-43FE-A6E3-70A40A5EE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Gerader Verbinder 437">
              <a:extLst>
                <a:ext uri="{FF2B5EF4-FFF2-40B4-BE49-F238E27FC236}">
                  <a16:creationId xmlns:a16="http://schemas.microsoft.com/office/drawing/2014/main" id="{B56FAAE7-A751-43EA-8019-04AA183F4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Gerader Verbinder 438">
              <a:extLst>
                <a:ext uri="{FF2B5EF4-FFF2-40B4-BE49-F238E27FC236}">
                  <a16:creationId xmlns:a16="http://schemas.microsoft.com/office/drawing/2014/main" id="{0611352C-9AF6-4DF0-8807-B300174550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0" name="Gruppieren 439">
            <a:extLst>
              <a:ext uri="{FF2B5EF4-FFF2-40B4-BE49-F238E27FC236}">
                <a16:creationId xmlns:a16="http://schemas.microsoft.com/office/drawing/2014/main" id="{6C5E4E18-E80B-4A5E-B76B-666AEC6EB560}"/>
              </a:ext>
            </a:extLst>
          </p:cNvPr>
          <p:cNvGrpSpPr/>
          <p:nvPr/>
        </p:nvGrpSpPr>
        <p:grpSpPr>
          <a:xfrm flipH="1">
            <a:off x="1782742" y="1099605"/>
            <a:ext cx="387934" cy="539328"/>
            <a:chOff x="8754901" y="2281560"/>
            <a:chExt cx="387934" cy="539328"/>
          </a:xfrm>
        </p:grpSpPr>
        <p:sp>
          <p:nvSpPr>
            <p:cNvPr id="441" name="Flussdiagramm: Manuelle Verarbeitung 440">
              <a:extLst>
                <a:ext uri="{FF2B5EF4-FFF2-40B4-BE49-F238E27FC236}">
                  <a16:creationId xmlns:a16="http://schemas.microsoft.com/office/drawing/2014/main" id="{E111803E-1A70-49C3-A40B-78F5011B8DB5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2" name="Gerader Verbinder 441">
              <a:extLst>
                <a:ext uri="{FF2B5EF4-FFF2-40B4-BE49-F238E27FC236}">
                  <a16:creationId xmlns:a16="http://schemas.microsoft.com/office/drawing/2014/main" id="{F6F32D48-98FF-410E-A26A-9365B33A95ED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Gerader Verbinder 442">
              <a:extLst>
                <a:ext uri="{FF2B5EF4-FFF2-40B4-BE49-F238E27FC236}">
                  <a16:creationId xmlns:a16="http://schemas.microsoft.com/office/drawing/2014/main" id="{24A7B899-8755-4C01-BB27-E3DCE9912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Gerader Verbinder 443">
              <a:extLst>
                <a:ext uri="{FF2B5EF4-FFF2-40B4-BE49-F238E27FC236}">
                  <a16:creationId xmlns:a16="http://schemas.microsoft.com/office/drawing/2014/main" id="{385067D0-A6ED-436D-BEC9-341AC34A9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Gerader Verbinder 444">
              <a:extLst>
                <a:ext uri="{FF2B5EF4-FFF2-40B4-BE49-F238E27FC236}">
                  <a16:creationId xmlns:a16="http://schemas.microsoft.com/office/drawing/2014/main" id="{09FC5888-03E9-4AF1-BF92-71054A2DF5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6" name="Gruppieren 445">
            <a:extLst>
              <a:ext uri="{FF2B5EF4-FFF2-40B4-BE49-F238E27FC236}">
                <a16:creationId xmlns:a16="http://schemas.microsoft.com/office/drawing/2014/main" id="{A4FB44EB-BE33-4D23-AF96-476A90D939FE}"/>
              </a:ext>
            </a:extLst>
          </p:cNvPr>
          <p:cNvGrpSpPr/>
          <p:nvPr/>
        </p:nvGrpSpPr>
        <p:grpSpPr>
          <a:xfrm flipH="1">
            <a:off x="1782742" y="1714561"/>
            <a:ext cx="387934" cy="539328"/>
            <a:chOff x="8754901" y="2281560"/>
            <a:chExt cx="387934" cy="539328"/>
          </a:xfrm>
        </p:grpSpPr>
        <p:sp>
          <p:nvSpPr>
            <p:cNvPr id="447" name="Flussdiagramm: Manuelle Verarbeitung 446">
              <a:extLst>
                <a:ext uri="{FF2B5EF4-FFF2-40B4-BE49-F238E27FC236}">
                  <a16:creationId xmlns:a16="http://schemas.microsoft.com/office/drawing/2014/main" id="{352A0811-517A-4B7F-BD0D-620D27AF8DF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8" name="Gerader Verbinder 447">
              <a:extLst>
                <a:ext uri="{FF2B5EF4-FFF2-40B4-BE49-F238E27FC236}">
                  <a16:creationId xmlns:a16="http://schemas.microsoft.com/office/drawing/2014/main" id="{8539C916-D28B-4288-8303-E98C366181F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Gerader Verbinder 448">
              <a:extLst>
                <a:ext uri="{FF2B5EF4-FFF2-40B4-BE49-F238E27FC236}">
                  <a16:creationId xmlns:a16="http://schemas.microsoft.com/office/drawing/2014/main" id="{13293783-5922-4766-B055-6E179D361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Gerader Verbinder 449">
              <a:extLst>
                <a:ext uri="{FF2B5EF4-FFF2-40B4-BE49-F238E27FC236}">
                  <a16:creationId xmlns:a16="http://schemas.microsoft.com/office/drawing/2014/main" id="{89DEE8FB-D993-4567-A74A-937CA030F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Gerader Verbinder 450">
              <a:extLst>
                <a:ext uri="{FF2B5EF4-FFF2-40B4-BE49-F238E27FC236}">
                  <a16:creationId xmlns:a16="http://schemas.microsoft.com/office/drawing/2014/main" id="{35141082-DF53-4D87-9B4D-5F1F678E6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2" name="Gruppieren 451">
            <a:extLst>
              <a:ext uri="{FF2B5EF4-FFF2-40B4-BE49-F238E27FC236}">
                <a16:creationId xmlns:a16="http://schemas.microsoft.com/office/drawing/2014/main" id="{0BC40331-063A-4ADD-BCA5-56694786FB79}"/>
              </a:ext>
            </a:extLst>
          </p:cNvPr>
          <p:cNvGrpSpPr/>
          <p:nvPr/>
        </p:nvGrpSpPr>
        <p:grpSpPr>
          <a:xfrm flipH="1">
            <a:off x="1782742" y="2345169"/>
            <a:ext cx="387934" cy="539328"/>
            <a:chOff x="8754901" y="2281560"/>
            <a:chExt cx="387934" cy="539328"/>
          </a:xfrm>
        </p:grpSpPr>
        <p:sp>
          <p:nvSpPr>
            <p:cNvPr id="453" name="Flussdiagramm: Manuelle Verarbeitung 452">
              <a:extLst>
                <a:ext uri="{FF2B5EF4-FFF2-40B4-BE49-F238E27FC236}">
                  <a16:creationId xmlns:a16="http://schemas.microsoft.com/office/drawing/2014/main" id="{966432DC-D88F-4219-B543-72361138FE8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4" name="Gerader Verbinder 453">
              <a:extLst>
                <a:ext uri="{FF2B5EF4-FFF2-40B4-BE49-F238E27FC236}">
                  <a16:creationId xmlns:a16="http://schemas.microsoft.com/office/drawing/2014/main" id="{15792D57-BF40-4748-895F-AD7C9AAC235B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Gerader Verbinder 454">
              <a:extLst>
                <a:ext uri="{FF2B5EF4-FFF2-40B4-BE49-F238E27FC236}">
                  <a16:creationId xmlns:a16="http://schemas.microsoft.com/office/drawing/2014/main" id="{37FC66D5-5D52-4848-9D04-3DFEBC679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Gerader Verbinder 455">
              <a:extLst>
                <a:ext uri="{FF2B5EF4-FFF2-40B4-BE49-F238E27FC236}">
                  <a16:creationId xmlns:a16="http://schemas.microsoft.com/office/drawing/2014/main" id="{EEC402CE-AA3D-4F66-9484-5B2252FAF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Gerader Verbinder 456">
              <a:extLst>
                <a:ext uri="{FF2B5EF4-FFF2-40B4-BE49-F238E27FC236}">
                  <a16:creationId xmlns:a16="http://schemas.microsoft.com/office/drawing/2014/main" id="{8E7F8E88-657F-4245-9AFA-28D968FBF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9" name="Gerader Verbinder 458">
            <a:extLst>
              <a:ext uri="{FF2B5EF4-FFF2-40B4-BE49-F238E27FC236}">
                <a16:creationId xmlns:a16="http://schemas.microsoft.com/office/drawing/2014/main" id="{E4D566F7-B73D-4044-AC8D-B3A58C8E23C7}"/>
              </a:ext>
            </a:extLst>
          </p:cNvPr>
          <p:cNvCxnSpPr>
            <a:cxnSpLocks/>
          </p:cNvCxnSpPr>
          <p:nvPr/>
        </p:nvCxnSpPr>
        <p:spPr>
          <a:xfrm flipH="1" flipV="1">
            <a:off x="3445290" y="2470769"/>
            <a:ext cx="11144" cy="67148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Gerade Verbindung mit Pfeil 459">
            <a:extLst>
              <a:ext uri="{FF2B5EF4-FFF2-40B4-BE49-F238E27FC236}">
                <a16:creationId xmlns:a16="http://schemas.microsoft.com/office/drawing/2014/main" id="{2F8F856C-7FD1-41BB-882B-0E1B5190AF1B}"/>
              </a:ext>
            </a:extLst>
          </p:cNvPr>
          <p:cNvCxnSpPr>
            <a:cxnSpLocks/>
          </p:cNvCxnSpPr>
          <p:nvPr/>
        </p:nvCxnSpPr>
        <p:spPr>
          <a:xfrm flipV="1">
            <a:off x="3445290" y="2435321"/>
            <a:ext cx="4289978" cy="314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Gerader Verbinder 463">
            <a:extLst>
              <a:ext uri="{FF2B5EF4-FFF2-40B4-BE49-F238E27FC236}">
                <a16:creationId xmlns:a16="http://schemas.microsoft.com/office/drawing/2014/main" id="{C17AE75C-673E-4DA6-AF00-176244D59529}"/>
              </a:ext>
            </a:extLst>
          </p:cNvPr>
          <p:cNvCxnSpPr>
            <a:cxnSpLocks/>
          </p:cNvCxnSpPr>
          <p:nvPr/>
        </p:nvCxnSpPr>
        <p:spPr>
          <a:xfrm flipH="1" flipV="1">
            <a:off x="3993659" y="1818007"/>
            <a:ext cx="4695" cy="13435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9B909093-A461-4642-B27D-5DB6EC651F45}"/>
              </a:ext>
            </a:extLst>
          </p:cNvPr>
          <p:cNvCxnSpPr>
            <a:cxnSpLocks/>
          </p:cNvCxnSpPr>
          <p:nvPr/>
        </p:nvCxnSpPr>
        <p:spPr>
          <a:xfrm>
            <a:off x="3985138" y="1812762"/>
            <a:ext cx="374030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Gerade Verbindung mit Pfeil 474">
            <a:extLst>
              <a:ext uri="{FF2B5EF4-FFF2-40B4-BE49-F238E27FC236}">
                <a16:creationId xmlns:a16="http://schemas.microsoft.com/office/drawing/2014/main" id="{E50F44C9-8224-44F9-8004-D763612FB7DC}"/>
              </a:ext>
            </a:extLst>
          </p:cNvPr>
          <p:cNvCxnSpPr>
            <a:cxnSpLocks/>
          </p:cNvCxnSpPr>
          <p:nvPr/>
        </p:nvCxnSpPr>
        <p:spPr>
          <a:xfrm flipV="1">
            <a:off x="4465355" y="1192430"/>
            <a:ext cx="3268607" cy="190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Gerader Verbinder 475">
            <a:extLst>
              <a:ext uri="{FF2B5EF4-FFF2-40B4-BE49-F238E27FC236}">
                <a16:creationId xmlns:a16="http://schemas.microsoft.com/office/drawing/2014/main" id="{27D238E6-DD91-4481-9AA3-8AC6938DAD43}"/>
              </a:ext>
            </a:extLst>
          </p:cNvPr>
          <p:cNvCxnSpPr>
            <a:cxnSpLocks/>
          </p:cNvCxnSpPr>
          <p:nvPr/>
        </p:nvCxnSpPr>
        <p:spPr>
          <a:xfrm flipV="1">
            <a:off x="4442653" y="1192429"/>
            <a:ext cx="27586" cy="19610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Gerade Verbindung mit Pfeil 481">
            <a:extLst>
              <a:ext uri="{FF2B5EF4-FFF2-40B4-BE49-F238E27FC236}">
                <a16:creationId xmlns:a16="http://schemas.microsoft.com/office/drawing/2014/main" id="{212D9D87-7717-472D-A76D-2AECE8B73D7F}"/>
              </a:ext>
            </a:extLst>
          </p:cNvPr>
          <p:cNvCxnSpPr>
            <a:cxnSpLocks/>
          </p:cNvCxnSpPr>
          <p:nvPr/>
        </p:nvCxnSpPr>
        <p:spPr>
          <a:xfrm flipV="1">
            <a:off x="4914850" y="575916"/>
            <a:ext cx="2819112" cy="251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Gerader Verbinder 483">
            <a:extLst>
              <a:ext uri="{FF2B5EF4-FFF2-40B4-BE49-F238E27FC236}">
                <a16:creationId xmlns:a16="http://schemas.microsoft.com/office/drawing/2014/main" id="{CBC43A6B-7F62-452A-9A2A-E176C88866D1}"/>
              </a:ext>
            </a:extLst>
          </p:cNvPr>
          <p:cNvCxnSpPr>
            <a:cxnSpLocks/>
          </p:cNvCxnSpPr>
          <p:nvPr/>
        </p:nvCxnSpPr>
        <p:spPr>
          <a:xfrm flipV="1">
            <a:off x="4897768" y="593441"/>
            <a:ext cx="23515" cy="25488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Gerader Verbinder 504">
            <a:extLst>
              <a:ext uri="{FF2B5EF4-FFF2-40B4-BE49-F238E27FC236}">
                <a16:creationId xmlns:a16="http://schemas.microsoft.com/office/drawing/2014/main" id="{5BCB06C2-56EE-47F9-A4E3-EC73CCF454D9}"/>
              </a:ext>
            </a:extLst>
          </p:cNvPr>
          <p:cNvCxnSpPr>
            <a:cxnSpLocks/>
          </p:cNvCxnSpPr>
          <p:nvPr/>
        </p:nvCxnSpPr>
        <p:spPr>
          <a:xfrm flipV="1">
            <a:off x="2062150" y="2672685"/>
            <a:ext cx="3324964" cy="154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Gerade Verbindung mit Pfeil 507">
            <a:extLst>
              <a:ext uri="{FF2B5EF4-FFF2-40B4-BE49-F238E27FC236}">
                <a16:creationId xmlns:a16="http://schemas.microsoft.com/office/drawing/2014/main" id="{6C4E04ED-1FB1-489B-B48B-DF8C29E9D3E1}"/>
              </a:ext>
            </a:extLst>
          </p:cNvPr>
          <p:cNvCxnSpPr>
            <a:cxnSpLocks/>
          </p:cNvCxnSpPr>
          <p:nvPr/>
        </p:nvCxnSpPr>
        <p:spPr>
          <a:xfrm flipH="1">
            <a:off x="3300252" y="2433096"/>
            <a:ext cx="213" cy="714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Gerade Verbindung mit Pfeil 513">
            <a:extLst>
              <a:ext uri="{FF2B5EF4-FFF2-40B4-BE49-F238E27FC236}">
                <a16:creationId xmlns:a16="http://schemas.microsoft.com/office/drawing/2014/main" id="{151225D1-7A7D-4458-A012-928A09743ED1}"/>
              </a:ext>
            </a:extLst>
          </p:cNvPr>
          <p:cNvCxnSpPr>
            <a:cxnSpLocks/>
          </p:cNvCxnSpPr>
          <p:nvPr/>
        </p:nvCxnSpPr>
        <p:spPr>
          <a:xfrm>
            <a:off x="3782194" y="1803129"/>
            <a:ext cx="0" cy="135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Gerade Verbindung mit Pfeil 514">
            <a:extLst>
              <a:ext uri="{FF2B5EF4-FFF2-40B4-BE49-F238E27FC236}">
                <a16:creationId xmlns:a16="http://schemas.microsoft.com/office/drawing/2014/main" id="{AE3B50ED-ACAF-4C03-8212-F46873340B27}"/>
              </a:ext>
            </a:extLst>
          </p:cNvPr>
          <p:cNvCxnSpPr>
            <a:cxnSpLocks/>
          </p:cNvCxnSpPr>
          <p:nvPr/>
        </p:nvCxnSpPr>
        <p:spPr>
          <a:xfrm>
            <a:off x="4237181" y="1192429"/>
            <a:ext cx="16082" cy="1969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6" name="Gerade Verbindung mit Pfeil 515">
            <a:extLst>
              <a:ext uri="{FF2B5EF4-FFF2-40B4-BE49-F238E27FC236}">
                <a16:creationId xmlns:a16="http://schemas.microsoft.com/office/drawing/2014/main" id="{FA3F252D-F93B-4F5A-BBE3-A5DEC624CAEF}"/>
              </a:ext>
            </a:extLst>
          </p:cNvPr>
          <p:cNvCxnSpPr>
            <a:cxnSpLocks/>
          </p:cNvCxnSpPr>
          <p:nvPr/>
        </p:nvCxnSpPr>
        <p:spPr>
          <a:xfrm>
            <a:off x="4736549" y="574702"/>
            <a:ext cx="0" cy="2592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Gerade Verbindung mit Pfeil 516">
            <a:extLst>
              <a:ext uri="{FF2B5EF4-FFF2-40B4-BE49-F238E27FC236}">
                <a16:creationId xmlns:a16="http://schemas.microsoft.com/office/drawing/2014/main" id="{34F3DE25-0A69-45C6-A89C-EADE717A5C26}"/>
              </a:ext>
            </a:extLst>
          </p:cNvPr>
          <p:cNvCxnSpPr>
            <a:cxnSpLocks/>
          </p:cNvCxnSpPr>
          <p:nvPr/>
        </p:nvCxnSpPr>
        <p:spPr>
          <a:xfrm>
            <a:off x="5371032" y="2669468"/>
            <a:ext cx="0" cy="478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8" name="Gerade Verbindung mit Pfeil 517">
            <a:extLst>
              <a:ext uri="{FF2B5EF4-FFF2-40B4-BE49-F238E27FC236}">
                <a16:creationId xmlns:a16="http://schemas.microsoft.com/office/drawing/2014/main" id="{4DD496F7-3094-4012-87B1-5CC91196EEAF}"/>
              </a:ext>
            </a:extLst>
          </p:cNvPr>
          <p:cNvCxnSpPr>
            <a:cxnSpLocks/>
          </p:cNvCxnSpPr>
          <p:nvPr/>
        </p:nvCxnSpPr>
        <p:spPr>
          <a:xfrm>
            <a:off x="5837514" y="2019675"/>
            <a:ext cx="2677" cy="1141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Gerade Verbindung mit Pfeil 518">
            <a:extLst>
              <a:ext uri="{FF2B5EF4-FFF2-40B4-BE49-F238E27FC236}">
                <a16:creationId xmlns:a16="http://schemas.microsoft.com/office/drawing/2014/main" id="{61631ADA-EA70-47DE-90B4-BAF8986E1A13}"/>
              </a:ext>
            </a:extLst>
          </p:cNvPr>
          <p:cNvCxnSpPr>
            <a:cxnSpLocks/>
          </p:cNvCxnSpPr>
          <p:nvPr/>
        </p:nvCxnSpPr>
        <p:spPr>
          <a:xfrm flipH="1">
            <a:off x="6316606" y="1453308"/>
            <a:ext cx="7800" cy="169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Gerade Verbindung mit Pfeil 519">
            <a:extLst>
              <a:ext uri="{FF2B5EF4-FFF2-40B4-BE49-F238E27FC236}">
                <a16:creationId xmlns:a16="http://schemas.microsoft.com/office/drawing/2014/main" id="{DEBB81B2-13E6-4A6E-A84E-5170EEB08914}"/>
              </a:ext>
            </a:extLst>
          </p:cNvPr>
          <p:cNvCxnSpPr>
            <a:cxnSpLocks/>
          </p:cNvCxnSpPr>
          <p:nvPr/>
        </p:nvCxnSpPr>
        <p:spPr>
          <a:xfrm>
            <a:off x="6751260" y="845109"/>
            <a:ext cx="28428" cy="230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3" name="Gerader Verbinder 522">
            <a:extLst>
              <a:ext uri="{FF2B5EF4-FFF2-40B4-BE49-F238E27FC236}">
                <a16:creationId xmlns:a16="http://schemas.microsoft.com/office/drawing/2014/main" id="{771B44EA-4A6B-426D-A2C6-1100A30087A0}"/>
              </a:ext>
            </a:extLst>
          </p:cNvPr>
          <p:cNvCxnSpPr>
            <a:cxnSpLocks/>
          </p:cNvCxnSpPr>
          <p:nvPr/>
        </p:nvCxnSpPr>
        <p:spPr>
          <a:xfrm flipV="1">
            <a:off x="2062150" y="2433096"/>
            <a:ext cx="1245049" cy="143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Gerader Verbinder 528">
            <a:extLst>
              <a:ext uri="{FF2B5EF4-FFF2-40B4-BE49-F238E27FC236}">
                <a16:creationId xmlns:a16="http://schemas.microsoft.com/office/drawing/2014/main" id="{104247E8-E569-4552-B21C-714055F01008}"/>
              </a:ext>
            </a:extLst>
          </p:cNvPr>
          <p:cNvCxnSpPr>
            <a:cxnSpLocks/>
          </p:cNvCxnSpPr>
          <p:nvPr/>
        </p:nvCxnSpPr>
        <p:spPr>
          <a:xfrm flipV="1">
            <a:off x="2075563" y="2045802"/>
            <a:ext cx="3763289" cy="127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Gerader Verbinder 534">
            <a:extLst>
              <a:ext uri="{FF2B5EF4-FFF2-40B4-BE49-F238E27FC236}">
                <a16:creationId xmlns:a16="http://schemas.microsoft.com/office/drawing/2014/main" id="{1D762C7F-76B0-487A-9F72-C3E86820EB22}"/>
              </a:ext>
            </a:extLst>
          </p:cNvPr>
          <p:cNvCxnSpPr>
            <a:cxnSpLocks/>
          </p:cNvCxnSpPr>
          <p:nvPr/>
        </p:nvCxnSpPr>
        <p:spPr>
          <a:xfrm flipV="1">
            <a:off x="2071637" y="1811080"/>
            <a:ext cx="170472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Gerader Verbinder 537">
            <a:extLst>
              <a:ext uri="{FF2B5EF4-FFF2-40B4-BE49-F238E27FC236}">
                <a16:creationId xmlns:a16="http://schemas.microsoft.com/office/drawing/2014/main" id="{A4427671-EAE8-42BB-B870-BD35F19E9E15}"/>
              </a:ext>
            </a:extLst>
          </p:cNvPr>
          <p:cNvCxnSpPr>
            <a:cxnSpLocks/>
          </p:cNvCxnSpPr>
          <p:nvPr/>
        </p:nvCxnSpPr>
        <p:spPr>
          <a:xfrm>
            <a:off x="2062746" y="1455586"/>
            <a:ext cx="4269001" cy="11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Gerader Verbinder 544">
            <a:extLst>
              <a:ext uri="{FF2B5EF4-FFF2-40B4-BE49-F238E27FC236}">
                <a16:creationId xmlns:a16="http://schemas.microsoft.com/office/drawing/2014/main" id="{DA60E831-6264-463B-96BA-F70B86D63349}"/>
              </a:ext>
            </a:extLst>
          </p:cNvPr>
          <p:cNvCxnSpPr>
            <a:cxnSpLocks/>
          </p:cNvCxnSpPr>
          <p:nvPr/>
        </p:nvCxnSpPr>
        <p:spPr>
          <a:xfrm flipV="1">
            <a:off x="2078673" y="1197327"/>
            <a:ext cx="216648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Gerader Verbinder 547">
            <a:extLst>
              <a:ext uri="{FF2B5EF4-FFF2-40B4-BE49-F238E27FC236}">
                <a16:creationId xmlns:a16="http://schemas.microsoft.com/office/drawing/2014/main" id="{AC9F8885-DF9D-459B-8AC1-05C1D0404009}"/>
              </a:ext>
            </a:extLst>
          </p:cNvPr>
          <p:cNvCxnSpPr>
            <a:cxnSpLocks/>
          </p:cNvCxnSpPr>
          <p:nvPr/>
        </p:nvCxnSpPr>
        <p:spPr>
          <a:xfrm>
            <a:off x="2062746" y="839310"/>
            <a:ext cx="4688513" cy="12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Gerader Verbinder 550">
            <a:extLst>
              <a:ext uri="{FF2B5EF4-FFF2-40B4-BE49-F238E27FC236}">
                <a16:creationId xmlns:a16="http://schemas.microsoft.com/office/drawing/2014/main" id="{F7398A7D-3778-4B0F-BDB8-61AA40E17F00}"/>
              </a:ext>
            </a:extLst>
          </p:cNvPr>
          <p:cNvCxnSpPr>
            <a:cxnSpLocks/>
          </p:cNvCxnSpPr>
          <p:nvPr/>
        </p:nvCxnSpPr>
        <p:spPr>
          <a:xfrm>
            <a:off x="2078673" y="569827"/>
            <a:ext cx="26658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Gerader Verbinder 560">
            <a:extLst>
              <a:ext uri="{FF2B5EF4-FFF2-40B4-BE49-F238E27FC236}">
                <a16:creationId xmlns:a16="http://schemas.microsoft.com/office/drawing/2014/main" id="{84C9277D-E412-4443-852F-5F39DCCE473F}"/>
              </a:ext>
            </a:extLst>
          </p:cNvPr>
          <p:cNvCxnSpPr>
            <a:cxnSpLocks/>
          </p:cNvCxnSpPr>
          <p:nvPr/>
        </p:nvCxnSpPr>
        <p:spPr>
          <a:xfrm flipH="1">
            <a:off x="7830632" y="1023334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Gerader Verbinder 562">
            <a:extLst>
              <a:ext uri="{FF2B5EF4-FFF2-40B4-BE49-F238E27FC236}">
                <a16:creationId xmlns:a16="http://schemas.microsoft.com/office/drawing/2014/main" id="{A5CCC418-9740-4D08-BB45-769C6DB704BF}"/>
              </a:ext>
            </a:extLst>
          </p:cNvPr>
          <p:cNvCxnSpPr>
            <a:cxnSpLocks/>
          </p:cNvCxnSpPr>
          <p:nvPr/>
        </p:nvCxnSpPr>
        <p:spPr>
          <a:xfrm flipH="1">
            <a:off x="7820427" y="165641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Gerader Verbinder 563">
            <a:extLst>
              <a:ext uri="{FF2B5EF4-FFF2-40B4-BE49-F238E27FC236}">
                <a16:creationId xmlns:a16="http://schemas.microsoft.com/office/drawing/2014/main" id="{6F7D05FE-AC4D-48B8-9B9D-53B1202C5F9D}"/>
              </a:ext>
            </a:extLst>
          </p:cNvPr>
          <p:cNvCxnSpPr>
            <a:cxnSpLocks/>
          </p:cNvCxnSpPr>
          <p:nvPr/>
        </p:nvCxnSpPr>
        <p:spPr>
          <a:xfrm flipH="1">
            <a:off x="7815664" y="2263911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Gerader Verbinder 564">
            <a:extLst>
              <a:ext uri="{FF2B5EF4-FFF2-40B4-BE49-F238E27FC236}">
                <a16:creationId xmlns:a16="http://schemas.microsoft.com/office/drawing/2014/main" id="{641672A9-D75B-4C49-8F52-0D5DDBE3B9A3}"/>
              </a:ext>
            </a:extLst>
          </p:cNvPr>
          <p:cNvCxnSpPr>
            <a:cxnSpLocks/>
          </p:cNvCxnSpPr>
          <p:nvPr/>
        </p:nvCxnSpPr>
        <p:spPr>
          <a:xfrm flipH="1">
            <a:off x="7830632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Gerader Verbinder 565">
            <a:extLst>
              <a:ext uri="{FF2B5EF4-FFF2-40B4-BE49-F238E27FC236}">
                <a16:creationId xmlns:a16="http://schemas.microsoft.com/office/drawing/2014/main" id="{9EE0CBAE-81A5-43EA-B875-ACE46F68D936}"/>
              </a:ext>
            </a:extLst>
          </p:cNvPr>
          <p:cNvCxnSpPr>
            <a:cxnSpLocks/>
          </p:cNvCxnSpPr>
          <p:nvPr/>
        </p:nvCxnSpPr>
        <p:spPr>
          <a:xfrm flipH="1" flipV="1">
            <a:off x="8140635" y="1003278"/>
            <a:ext cx="23453" cy="443458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9" name="Ellipse 568">
            <a:extLst>
              <a:ext uri="{FF2B5EF4-FFF2-40B4-BE49-F238E27FC236}">
                <a16:creationId xmlns:a16="http://schemas.microsoft.com/office/drawing/2014/main" id="{E2DDE504-2209-4EB9-A29E-FB85DD467419}"/>
              </a:ext>
            </a:extLst>
          </p:cNvPr>
          <p:cNvSpPr/>
          <p:nvPr/>
        </p:nvSpPr>
        <p:spPr>
          <a:xfrm>
            <a:off x="8101552" y="285113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0" name="Ellipse 569">
            <a:extLst>
              <a:ext uri="{FF2B5EF4-FFF2-40B4-BE49-F238E27FC236}">
                <a16:creationId xmlns:a16="http://schemas.microsoft.com/office/drawing/2014/main" id="{0F3F28DE-B73D-4DC0-95A7-627B8E08D605}"/>
              </a:ext>
            </a:extLst>
          </p:cNvPr>
          <p:cNvSpPr/>
          <p:nvPr/>
        </p:nvSpPr>
        <p:spPr>
          <a:xfrm>
            <a:off x="8098539" y="222373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1" name="Ellipse 570">
            <a:extLst>
              <a:ext uri="{FF2B5EF4-FFF2-40B4-BE49-F238E27FC236}">
                <a16:creationId xmlns:a16="http://schemas.microsoft.com/office/drawing/2014/main" id="{445A45C4-D59E-441F-86F5-A7ED5D025BBE}"/>
              </a:ext>
            </a:extLst>
          </p:cNvPr>
          <p:cNvSpPr/>
          <p:nvPr/>
        </p:nvSpPr>
        <p:spPr>
          <a:xfrm>
            <a:off x="8100660" y="160707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2" name="Ellipse 571">
            <a:extLst>
              <a:ext uri="{FF2B5EF4-FFF2-40B4-BE49-F238E27FC236}">
                <a16:creationId xmlns:a16="http://schemas.microsoft.com/office/drawing/2014/main" id="{3F21581F-867C-4B62-BC51-1C890A34985E}"/>
              </a:ext>
            </a:extLst>
          </p:cNvPr>
          <p:cNvSpPr/>
          <p:nvPr/>
        </p:nvSpPr>
        <p:spPr>
          <a:xfrm>
            <a:off x="8091643" y="98640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6" name="Gerader Verbinder 575">
            <a:extLst>
              <a:ext uri="{FF2B5EF4-FFF2-40B4-BE49-F238E27FC236}">
                <a16:creationId xmlns:a16="http://schemas.microsoft.com/office/drawing/2014/main" id="{B5A13797-A6F4-4F65-B441-DB692C90F9AD}"/>
              </a:ext>
            </a:extLst>
          </p:cNvPr>
          <p:cNvCxnSpPr>
            <a:cxnSpLocks/>
            <a:endCxn id="609" idx="6"/>
          </p:cNvCxnSpPr>
          <p:nvPr/>
        </p:nvCxnSpPr>
        <p:spPr>
          <a:xfrm flipH="1" flipV="1">
            <a:off x="2353611" y="5427863"/>
            <a:ext cx="5822314" cy="57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Gleichschenkliges Dreieck 579">
            <a:extLst>
              <a:ext uri="{FF2B5EF4-FFF2-40B4-BE49-F238E27FC236}">
                <a16:creationId xmlns:a16="http://schemas.microsoft.com/office/drawing/2014/main" id="{380C1D75-331F-4A4B-88D7-F577D9AE5B85}"/>
              </a:ext>
            </a:extLst>
          </p:cNvPr>
          <p:cNvSpPr/>
          <p:nvPr/>
        </p:nvSpPr>
        <p:spPr>
          <a:xfrm rot="5400000">
            <a:off x="3431745" y="5291078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Ellipse 580">
            <a:extLst>
              <a:ext uri="{FF2B5EF4-FFF2-40B4-BE49-F238E27FC236}">
                <a16:creationId xmlns:a16="http://schemas.microsoft.com/office/drawing/2014/main" id="{877DB4DD-6B06-4B1D-88F2-3F136B2427A5}"/>
              </a:ext>
            </a:extLst>
          </p:cNvPr>
          <p:cNvSpPr/>
          <p:nvPr/>
        </p:nvSpPr>
        <p:spPr>
          <a:xfrm>
            <a:off x="3684098" y="5380781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4" name="Gerade Verbindung mit Pfeil 583">
            <a:extLst>
              <a:ext uri="{FF2B5EF4-FFF2-40B4-BE49-F238E27FC236}">
                <a16:creationId xmlns:a16="http://schemas.microsoft.com/office/drawing/2014/main" id="{23B376F3-878C-4592-BFBE-5338F1FC0F0C}"/>
              </a:ext>
            </a:extLst>
          </p:cNvPr>
          <p:cNvCxnSpPr>
            <a:cxnSpLocks/>
          </p:cNvCxnSpPr>
          <p:nvPr/>
        </p:nvCxnSpPr>
        <p:spPr>
          <a:xfrm flipV="1">
            <a:off x="7840636" y="901260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Gerade Verbindung mit Pfeil 588">
            <a:extLst>
              <a:ext uri="{FF2B5EF4-FFF2-40B4-BE49-F238E27FC236}">
                <a16:creationId xmlns:a16="http://schemas.microsoft.com/office/drawing/2014/main" id="{DE365AA9-8DB3-4A7D-B059-C92782150F73}"/>
              </a:ext>
            </a:extLst>
          </p:cNvPr>
          <p:cNvCxnSpPr>
            <a:cxnSpLocks/>
          </p:cNvCxnSpPr>
          <p:nvPr/>
        </p:nvCxnSpPr>
        <p:spPr>
          <a:xfrm flipV="1">
            <a:off x="7830632" y="1521931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Gerade Verbindung mit Pfeil 589">
            <a:extLst>
              <a:ext uri="{FF2B5EF4-FFF2-40B4-BE49-F238E27FC236}">
                <a16:creationId xmlns:a16="http://schemas.microsoft.com/office/drawing/2014/main" id="{69B308EC-CE4B-4ABA-A822-B7557F98C253}"/>
              </a:ext>
            </a:extLst>
          </p:cNvPr>
          <p:cNvCxnSpPr>
            <a:cxnSpLocks/>
          </p:cNvCxnSpPr>
          <p:nvPr/>
        </p:nvCxnSpPr>
        <p:spPr>
          <a:xfrm flipV="1">
            <a:off x="7830632" y="2120269"/>
            <a:ext cx="0" cy="1508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Gerade Verbindung mit Pfeil 590">
            <a:extLst>
              <a:ext uri="{FF2B5EF4-FFF2-40B4-BE49-F238E27FC236}">
                <a16:creationId xmlns:a16="http://schemas.microsoft.com/office/drawing/2014/main" id="{72A66D2C-3A2E-4043-8ECA-E73E57736256}"/>
              </a:ext>
            </a:extLst>
          </p:cNvPr>
          <p:cNvCxnSpPr>
            <a:cxnSpLocks/>
          </p:cNvCxnSpPr>
          <p:nvPr/>
        </p:nvCxnSpPr>
        <p:spPr>
          <a:xfrm flipV="1">
            <a:off x="7840636" y="275718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Gerader Verbinder 594">
            <a:extLst>
              <a:ext uri="{FF2B5EF4-FFF2-40B4-BE49-F238E27FC236}">
                <a16:creationId xmlns:a16="http://schemas.microsoft.com/office/drawing/2014/main" id="{4EF919EB-B559-4872-8DE1-ADF3E9C0FB1A}"/>
              </a:ext>
            </a:extLst>
          </p:cNvPr>
          <p:cNvCxnSpPr>
            <a:cxnSpLocks/>
          </p:cNvCxnSpPr>
          <p:nvPr/>
        </p:nvCxnSpPr>
        <p:spPr>
          <a:xfrm flipH="1">
            <a:off x="1955585" y="103380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Gerade Verbindung mit Pfeil 595">
            <a:extLst>
              <a:ext uri="{FF2B5EF4-FFF2-40B4-BE49-F238E27FC236}">
                <a16:creationId xmlns:a16="http://schemas.microsoft.com/office/drawing/2014/main" id="{BCA64A58-36B7-40D7-B490-0A38E61CC854}"/>
              </a:ext>
            </a:extLst>
          </p:cNvPr>
          <p:cNvCxnSpPr>
            <a:cxnSpLocks/>
          </p:cNvCxnSpPr>
          <p:nvPr/>
        </p:nvCxnSpPr>
        <p:spPr>
          <a:xfrm flipV="1">
            <a:off x="1965589" y="911733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Gerader Verbinder 596">
            <a:extLst>
              <a:ext uri="{FF2B5EF4-FFF2-40B4-BE49-F238E27FC236}">
                <a16:creationId xmlns:a16="http://schemas.microsoft.com/office/drawing/2014/main" id="{14F27FA0-73F9-43C1-B269-33572960E291}"/>
              </a:ext>
            </a:extLst>
          </p:cNvPr>
          <p:cNvCxnSpPr>
            <a:cxnSpLocks/>
          </p:cNvCxnSpPr>
          <p:nvPr/>
        </p:nvCxnSpPr>
        <p:spPr>
          <a:xfrm flipH="1">
            <a:off x="1954235" y="1654478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Gerade Verbindung mit Pfeil 597">
            <a:extLst>
              <a:ext uri="{FF2B5EF4-FFF2-40B4-BE49-F238E27FC236}">
                <a16:creationId xmlns:a16="http://schemas.microsoft.com/office/drawing/2014/main" id="{B5E1D6EB-1C08-4101-AC44-1D42EB9BD3DD}"/>
              </a:ext>
            </a:extLst>
          </p:cNvPr>
          <p:cNvCxnSpPr>
            <a:cxnSpLocks/>
          </p:cNvCxnSpPr>
          <p:nvPr/>
        </p:nvCxnSpPr>
        <p:spPr>
          <a:xfrm flipV="1">
            <a:off x="1964239" y="1532404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Gerader Verbinder 598">
            <a:extLst>
              <a:ext uri="{FF2B5EF4-FFF2-40B4-BE49-F238E27FC236}">
                <a16:creationId xmlns:a16="http://schemas.microsoft.com/office/drawing/2014/main" id="{BEC46A7D-858C-41D2-BB50-E98D7B440806}"/>
              </a:ext>
            </a:extLst>
          </p:cNvPr>
          <p:cNvCxnSpPr>
            <a:cxnSpLocks/>
          </p:cNvCxnSpPr>
          <p:nvPr/>
        </p:nvCxnSpPr>
        <p:spPr>
          <a:xfrm flipH="1">
            <a:off x="1958997" y="2271143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Gerade Verbindung mit Pfeil 599">
            <a:extLst>
              <a:ext uri="{FF2B5EF4-FFF2-40B4-BE49-F238E27FC236}">
                <a16:creationId xmlns:a16="http://schemas.microsoft.com/office/drawing/2014/main" id="{98D83B75-3EB3-493D-AADB-75195BA8F3FA}"/>
              </a:ext>
            </a:extLst>
          </p:cNvPr>
          <p:cNvCxnSpPr>
            <a:cxnSpLocks/>
          </p:cNvCxnSpPr>
          <p:nvPr/>
        </p:nvCxnSpPr>
        <p:spPr>
          <a:xfrm flipV="1">
            <a:off x="1969001" y="2149069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r Verbinder 600">
            <a:extLst>
              <a:ext uri="{FF2B5EF4-FFF2-40B4-BE49-F238E27FC236}">
                <a16:creationId xmlns:a16="http://schemas.microsoft.com/office/drawing/2014/main" id="{16FAE771-B1CD-4FD0-AF3F-97DDC27EAAC8}"/>
              </a:ext>
            </a:extLst>
          </p:cNvPr>
          <p:cNvCxnSpPr>
            <a:cxnSpLocks/>
          </p:cNvCxnSpPr>
          <p:nvPr/>
        </p:nvCxnSpPr>
        <p:spPr>
          <a:xfrm flipH="1">
            <a:off x="1954235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mit Pfeil 601">
            <a:extLst>
              <a:ext uri="{FF2B5EF4-FFF2-40B4-BE49-F238E27FC236}">
                <a16:creationId xmlns:a16="http://schemas.microsoft.com/office/drawing/2014/main" id="{12B6627E-8176-411B-BBFF-235FA9D6481A}"/>
              </a:ext>
            </a:extLst>
          </p:cNvPr>
          <p:cNvCxnSpPr>
            <a:cxnSpLocks/>
          </p:cNvCxnSpPr>
          <p:nvPr/>
        </p:nvCxnSpPr>
        <p:spPr>
          <a:xfrm flipV="1">
            <a:off x="1964239" y="277245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r Verbinder 602">
            <a:extLst>
              <a:ext uri="{FF2B5EF4-FFF2-40B4-BE49-F238E27FC236}">
                <a16:creationId xmlns:a16="http://schemas.microsoft.com/office/drawing/2014/main" id="{94235CBE-FFC9-435C-AE04-ADF1355E7600}"/>
              </a:ext>
            </a:extLst>
          </p:cNvPr>
          <p:cNvCxnSpPr>
            <a:cxnSpLocks/>
            <a:stCxn id="609" idx="4"/>
          </p:cNvCxnSpPr>
          <p:nvPr/>
        </p:nvCxnSpPr>
        <p:spPr>
          <a:xfrm flipH="1" flipV="1">
            <a:off x="2264958" y="1018518"/>
            <a:ext cx="42614" cy="44567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4" name="Ellipse 603">
            <a:extLst>
              <a:ext uri="{FF2B5EF4-FFF2-40B4-BE49-F238E27FC236}">
                <a16:creationId xmlns:a16="http://schemas.microsoft.com/office/drawing/2014/main" id="{AFCF1409-87D6-4F6B-81E4-C9A13368EBFE}"/>
              </a:ext>
            </a:extLst>
          </p:cNvPr>
          <p:cNvSpPr/>
          <p:nvPr/>
        </p:nvSpPr>
        <p:spPr>
          <a:xfrm>
            <a:off x="2225874" y="286637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5" name="Ellipse 604">
            <a:extLst>
              <a:ext uri="{FF2B5EF4-FFF2-40B4-BE49-F238E27FC236}">
                <a16:creationId xmlns:a16="http://schemas.microsoft.com/office/drawing/2014/main" id="{492B73D0-49EC-4ED0-ADE3-51F40A193AE1}"/>
              </a:ext>
            </a:extLst>
          </p:cNvPr>
          <p:cNvSpPr/>
          <p:nvPr/>
        </p:nvSpPr>
        <p:spPr>
          <a:xfrm>
            <a:off x="2222861" y="223897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6" name="Ellipse 605">
            <a:extLst>
              <a:ext uri="{FF2B5EF4-FFF2-40B4-BE49-F238E27FC236}">
                <a16:creationId xmlns:a16="http://schemas.microsoft.com/office/drawing/2014/main" id="{881ABDAE-D101-427D-8728-974C12B6B60D}"/>
              </a:ext>
            </a:extLst>
          </p:cNvPr>
          <p:cNvSpPr/>
          <p:nvPr/>
        </p:nvSpPr>
        <p:spPr>
          <a:xfrm>
            <a:off x="2224982" y="162231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7" name="Ellipse 606">
            <a:extLst>
              <a:ext uri="{FF2B5EF4-FFF2-40B4-BE49-F238E27FC236}">
                <a16:creationId xmlns:a16="http://schemas.microsoft.com/office/drawing/2014/main" id="{AC8C1998-6C2E-424E-865E-C58A7D36C9AD}"/>
              </a:ext>
            </a:extLst>
          </p:cNvPr>
          <p:cNvSpPr/>
          <p:nvPr/>
        </p:nvSpPr>
        <p:spPr>
          <a:xfrm>
            <a:off x="2215965" y="100164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9" name="Ellipse 608">
            <a:extLst>
              <a:ext uri="{FF2B5EF4-FFF2-40B4-BE49-F238E27FC236}">
                <a16:creationId xmlns:a16="http://schemas.microsoft.com/office/drawing/2014/main" id="{ED7C83C9-DED4-4110-BBF7-C1929E7FF2C6}"/>
              </a:ext>
            </a:extLst>
          </p:cNvPr>
          <p:cNvSpPr/>
          <p:nvPr/>
        </p:nvSpPr>
        <p:spPr>
          <a:xfrm>
            <a:off x="2261533" y="538045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8" name="Gerader Verbinder 647">
            <a:extLst>
              <a:ext uri="{FF2B5EF4-FFF2-40B4-BE49-F238E27FC236}">
                <a16:creationId xmlns:a16="http://schemas.microsoft.com/office/drawing/2014/main" id="{9F61DE44-731F-49FA-90BC-B6B05AC1EE42}"/>
              </a:ext>
            </a:extLst>
          </p:cNvPr>
          <p:cNvCxnSpPr>
            <a:cxnSpLocks/>
          </p:cNvCxnSpPr>
          <p:nvPr/>
        </p:nvCxnSpPr>
        <p:spPr>
          <a:xfrm flipH="1">
            <a:off x="9335453" y="3924624"/>
            <a:ext cx="1139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Gerader Verbinder 652">
            <a:extLst>
              <a:ext uri="{FF2B5EF4-FFF2-40B4-BE49-F238E27FC236}">
                <a16:creationId xmlns:a16="http://schemas.microsoft.com/office/drawing/2014/main" id="{B432A9D0-A786-40D5-9B13-44CC96205B0F}"/>
              </a:ext>
            </a:extLst>
          </p:cNvPr>
          <p:cNvCxnSpPr>
            <a:cxnSpLocks/>
          </p:cNvCxnSpPr>
          <p:nvPr/>
        </p:nvCxnSpPr>
        <p:spPr>
          <a:xfrm>
            <a:off x="9217374" y="3656517"/>
            <a:ext cx="22816" cy="22840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Gerader Verbinder 653">
            <a:extLst>
              <a:ext uri="{FF2B5EF4-FFF2-40B4-BE49-F238E27FC236}">
                <a16:creationId xmlns:a16="http://schemas.microsoft.com/office/drawing/2014/main" id="{55B2D590-160D-4F7F-BDAF-35EB1FEC3C35}"/>
              </a:ext>
            </a:extLst>
          </p:cNvPr>
          <p:cNvCxnSpPr>
            <a:cxnSpLocks/>
          </p:cNvCxnSpPr>
          <p:nvPr/>
        </p:nvCxnSpPr>
        <p:spPr>
          <a:xfrm>
            <a:off x="9118400" y="3397198"/>
            <a:ext cx="17186" cy="2379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5" name="Gerader Verbinder 654">
            <a:extLst>
              <a:ext uri="{FF2B5EF4-FFF2-40B4-BE49-F238E27FC236}">
                <a16:creationId xmlns:a16="http://schemas.microsoft.com/office/drawing/2014/main" id="{F9FE8FB7-1571-4040-8088-370CF59F18FF}"/>
              </a:ext>
            </a:extLst>
          </p:cNvPr>
          <p:cNvCxnSpPr>
            <a:cxnSpLocks/>
          </p:cNvCxnSpPr>
          <p:nvPr/>
        </p:nvCxnSpPr>
        <p:spPr>
          <a:xfrm>
            <a:off x="9020376" y="3133240"/>
            <a:ext cx="10425" cy="2496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8" name="Ellipse 657">
            <a:extLst>
              <a:ext uri="{FF2B5EF4-FFF2-40B4-BE49-F238E27FC236}">
                <a16:creationId xmlns:a16="http://schemas.microsoft.com/office/drawing/2014/main" id="{1B9F4519-2F27-4DA4-8C90-BCF3FE2C7300}"/>
              </a:ext>
            </a:extLst>
          </p:cNvPr>
          <p:cNvSpPr/>
          <p:nvPr/>
        </p:nvSpPr>
        <p:spPr>
          <a:xfrm>
            <a:off x="8974791" y="3087511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9" name="Ellipse 658">
            <a:extLst>
              <a:ext uri="{FF2B5EF4-FFF2-40B4-BE49-F238E27FC236}">
                <a16:creationId xmlns:a16="http://schemas.microsoft.com/office/drawing/2014/main" id="{EDA60F1D-0E0F-4417-9DC1-557EA22961F8}"/>
              </a:ext>
            </a:extLst>
          </p:cNvPr>
          <p:cNvSpPr/>
          <p:nvPr/>
        </p:nvSpPr>
        <p:spPr>
          <a:xfrm>
            <a:off x="9073477" y="3364834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0" name="Ellipse 659">
            <a:extLst>
              <a:ext uri="{FF2B5EF4-FFF2-40B4-BE49-F238E27FC236}">
                <a16:creationId xmlns:a16="http://schemas.microsoft.com/office/drawing/2014/main" id="{AABDC2D8-E970-4E74-BE8A-2069DB0D3F46}"/>
              </a:ext>
            </a:extLst>
          </p:cNvPr>
          <p:cNvSpPr/>
          <p:nvPr/>
        </p:nvSpPr>
        <p:spPr>
          <a:xfrm>
            <a:off x="9172610" y="3617865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2" name="Gerader Verbinder 671">
            <a:extLst>
              <a:ext uri="{FF2B5EF4-FFF2-40B4-BE49-F238E27FC236}">
                <a16:creationId xmlns:a16="http://schemas.microsoft.com/office/drawing/2014/main" id="{58A4CAC8-1916-45C1-B61C-73F57C3F3AF1}"/>
              </a:ext>
            </a:extLst>
          </p:cNvPr>
          <p:cNvCxnSpPr>
            <a:cxnSpLocks/>
          </p:cNvCxnSpPr>
          <p:nvPr/>
        </p:nvCxnSpPr>
        <p:spPr>
          <a:xfrm>
            <a:off x="1549499" y="5629678"/>
            <a:ext cx="74800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Gerade Verbindung mit Pfeil 679">
            <a:extLst>
              <a:ext uri="{FF2B5EF4-FFF2-40B4-BE49-F238E27FC236}">
                <a16:creationId xmlns:a16="http://schemas.microsoft.com/office/drawing/2014/main" id="{F715EFA7-49A0-44FC-8007-AB7DD2493C1F}"/>
              </a:ext>
            </a:extLst>
          </p:cNvPr>
          <p:cNvCxnSpPr>
            <a:cxnSpLocks/>
          </p:cNvCxnSpPr>
          <p:nvPr/>
        </p:nvCxnSpPr>
        <p:spPr>
          <a:xfrm flipV="1">
            <a:off x="246435" y="2572055"/>
            <a:ext cx="1628421" cy="23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6" name="Gerade Verbindung mit Pfeil 685">
            <a:extLst>
              <a:ext uri="{FF2B5EF4-FFF2-40B4-BE49-F238E27FC236}">
                <a16:creationId xmlns:a16="http://schemas.microsoft.com/office/drawing/2014/main" id="{E3381EED-D162-4D67-8234-FBF39CCFC7F5}"/>
              </a:ext>
            </a:extLst>
          </p:cNvPr>
          <p:cNvCxnSpPr>
            <a:cxnSpLocks/>
          </p:cNvCxnSpPr>
          <p:nvPr/>
        </p:nvCxnSpPr>
        <p:spPr>
          <a:xfrm>
            <a:off x="1173480" y="1942309"/>
            <a:ext cx="7102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Gerade Verbindung mit Pfeil 689">
            <a:extLst>
              <a:ext uri="{FF2B5EF4-FFF2-40B4-BE49-F238E27FC236}">
                <a16:creationId xmlns:a16="http://schemas.microsoft.com/office/drawing/2014/main" id="{82C46C11-A7AB-4312-90C4-8E7ECFD58C74}"/>
              </a:ext>
            </a:extLst>
          </p:cNvPr>
          <p:cNvCxnSpPr>
            <a:cxnSpLocks/>
          </p:cNvCxnSpPr>
          <p:nvPr/>
        </p:nvCxnSpPr>
        <p:spPr>
          <a:xfrm flipV="1">
            <a:off x="1374133" y="1327354"/>
            <a:ext cx="506090" cy="8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Gerade Verbindung mit Pfeil 693">
            <a:extLst>
              <a:ext uri="{FF2B5EF4-FFF2-40B4-BE49-F238E27FC236}">
                <a16:creationId xmlns:a16="http://schemas.microsoft.com/office/drawing/2014/main" id="{B11D8345-2A52-4F41-AD0F-576291CCC8F7}"/>
              </a:ext>
            </a:extLst>
          </p:cNvPr>
          <p:cNvCxnSpPr>
            <a:cxnSpLocks/>
          </p:cNvCxnSpPr>
          <p:nvPr/>
        </p:nvCxnSpPr>
        <p:spPr>
          <a:xfrm>
            <a:off x="1564594" y="711728"/>
            <a:ext cx="3102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Gerader Verbinder 710">
            <a:extLst>
              <a:ext uri="{FF2B5EF4-FFF2-40B4-BE49-F238E27FC236}">
                <a16:creationId xmlns:a16="http://schemas.microsoft.com/office/drawing/2014/main" id="{1E5E711F-E3DD-4B7F-A349-1E5942EDC9BD}"/>
              </a:ext>
            </a:extLst>
          </p:cNvPr>
          <p:cNvCxnSpPr>
            <a:cxnSpLocks/>
          </p:cNvCxnSpPr>
          <p:nvPr/>
        </p:nvCxnSpPr>
        <p:spPr>
          <a:xfrm flipH="1">
            <a:off x="1549499" y="707874"/>
            <a:ext cx="2442" cy="4921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Gerader Verbinder 714">
            <a:extLst>
              <a:ext uri="{FF2B5EF4-FFF2-40B4-BE49-F238E27FC236}">
                <a16:creationId xmlns:a16="http://schemas.microsoft.com/office/drawing/2014/main" id="{4BB200EE-CC94-4EB3-9600-0A27F9F00D78}"/>
              </a:ext>
            </a:extLst>
          </p:cNvPr>
          <p:cNvCxnSpPr>
            <a:cxnSpLocks/>
          </p:cNvCxnSpPr>
          <p:nvPr/>
        </p:nvCxnSpPr>
        <p:spPr>
          <a:xfrm>
            <a:off x="1366569" y="1322829"/>
            <a:ext cx="7564" cy="4485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Gerader Verbinder 715">
            <a:extLst>
              <a:ext uri="{FF2B5EF4-FFF2-40B4-BE49-F238E27FC236}">
                <a16:creationId xmlns:a16="http://schemas.microsoft.com/office/drawing/2014/main" id="{40121752-0A59-4F77-A2A3-DDFAFCBDAE67}"/>
              </a:ext>
            </a:extLst>
          </p:cNvPr>
          <p:cNvCxnSpPr>
            <a:cxnSpLocks/>
          </p:cNvCxnSpPr>
          <p:nvPr/>
        </p:nvCxnSpPr>
        <p:spPr>
          <a:xfrm flipV="1">
            <a:off x="1358298" y="5776725"/>
            <a:ext cx="7770826" cy="31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Gerade Verbindung mit Pfeil 722">
            <a:extLst>
              <a:ext uri="{FF2B5EF4-FFF2-40B4-BE49-F238E27FC236}">
                <a16:creationId xmlns:a16="http://schemas.microsoft.com/office/drawing/2014/main" id="{7AEFDA40-7D43-405E-AE52-6102D500544E}"/>
              </a:ext>
            </a:extLst>
          </p:cNvPr>
          <p:cNvCxnSpPr>
            <a:cxnSpLocks/>
            <a:endCxn id="609" idx="2"/>
          </p:cNvCxnSpPr>
          <p:nvPr/>
        </p:nvCxnSpPr>
        <p:spPr>
          <a:xfrm>
            <a:off x="1704692" y="5423287"/>
            <a:ext cx="556841" cy="45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8" name="Textfeld 727">
            <a:extLst>
              <a:ext uri="{FF2B5EF4-FFF2-40B4-BE49-F238E27FC236}">
                <a16:creationId xmlns:a16="http://schemas.microsoft.com/office/drawing/2014/main" id="{739EE8B3-AB41-48E9-8B2F-AFE515B5282C}"/>
              </a:ext>
            </a:extLst>
          </p:cNvPr>
          <p:cNvSpPr txBox="1"/>
          <p:nvPr/>
        </p:nvSpPr>
        <p:spPr>
          <a:xfrm>
            <a:off x="1588604" y="4818989"/>
            <a:ext cx="76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or</a:t>
            </a:r>
            <a:r>
              <a:rPr lang="de-DE" dirty="0"/>
              <a:t> B</a:t>
            </a:r>
          </a:p>
        </p:txBody>
      </p:sp>
      <p:cxnSp>
        <p:nvCxnSpPr>
          <p:cNvPr id="735" name="Gerader Verbinder 734">
            <a:extLst>
              <a:ext uri="{FF2B5EF4-FFF2-40B4-BE49-F238E27FC236}">
                <a16:creationId xmlns:a16="http://schemas.microsoft.com/office/drawing/2014/main" id="{2717A36C-9E68-46BB-88FE-4AA825F78F5E}"/>
              </a:ext>
            </a:extLst>
          </p:cNvPr>
          <p:cNvCxnSpPr>
            <a:cxnSpLocks/>
          </p:cNvCxnSpPr>
          <p:nvPr/>
        </p:nvCxnSpPr>
        <p:spPr>
          <a:xfrm flipV="1">
            <a:off x="1215281" y="5930663"/>
            <a:ext cx="8015332" cy="9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Gerader Verbinder 736">
            <a:extLst>
              <a:ext uri="{FF2B5EF4-FFF2-40B4-BE49-F238E27FC236}">
                <a16:creationId xmlns:a16="http://schemas.microsoft.com/office/drawing/2014/main" id="{5F528F5F-9B98-4EF1-9BA8-38A3F49A678C}"/>
              </a:ext>
            </a:extLst>
          </p:cNvPr>
          <p:cNvCxnSpPr>
            <a:cxnSpLocks/>
          </p:cNvCxnSpPr>
          <p:nvPr/>
        </p:nvCxnSpPr>
        <p:spPr>
          <a:xfrm>
            <a:off x="1191617" y="1937065"/>
            <a:ext cx="23664" cy="39935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Gerader Verbinder 741">
            <a:extLst>
              <a:ext uri="{FF2B5EF4-FFF2-40B4-BE49-F238E27FC236}">
                <a16:creationId xmlns:a16="http://schemas.microsoft.com/office/drawing/2014/main" id="{FEABA618-E2C1-4CAD-AE81-3D0A7A83253E}"/>
              </a:ext>
            </a:extLst>
          </p:cNvPr>
          <p:cNvCxnSpPr>
            <a:cxnSpLocks/>
          </p:cNvCxnSpPr>
          <p:nvPr/>
        </p:nvCxnSpPr>
        <p:spPr>
          <a:xfrm flipV="1">
            <a:off x="1060645" y="6128696"/>
            <a:ext cx="8288609" cy="194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Gerader Verbinder 745">
            <a:extLst>
              <a:ext uri="{FF2B5EF4-FFF2-40B4-BE49-F238E27FC236}">
                <a16:creationId xmlns:a16="http://schemas.microsoft.com/office/drawing/2014/main" id="{7222410D-6D63-44DE-818F-D81C61A4960B}"/>
              </a:ext>
            </a:extLst>
          </p:cNvPr>
          <p:cNvCxnSpPr>
            <a:cxnSpLocks/>
          </p:cNvCxnSpPr>
          <p:nvPr/>
        </p:nvCxnSpPr>
        <p:spPr>
          <a:xfrm>
            <a:off x="1060417" y="2595367"/>
            <a:ext cx="0" cy="3552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Ellipse 747">
            <a:extLst>
              <a:ext uri="{FF2B5EF4-FFF2-40B4-BE49-F238E27FC236}">
                <a16:creationId xmlns:a16="http://schemas.microsoft.com/office/drawing/2014/main" id="{A71BF27D-B4C1-4007-86CC-D60D619EA450}"/>
              </a:ext>
            </a:extLst>
          </p:cNvPr>
          <p:cNvSpPr/>
          <p:nvPr/>
        </p:nvSpPr>
        <p:spPr>
          <a:xfrm>
            <a:off x="1015933" y="2547960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9" name="Textfeld 748">
            <a:extLst>
              <a:ext uri="{FF2B5EF4-FFF2-40B4-BE49-F238E27FC236}">
                <a16:creationId xmlns:a16="http://schemas.microsoft.com/office/drawing/2014/main" id="{EDD741DF-1959-4799-951A-CAC76D56A659}"/>
              </a:ext>
            </a:extLst>
          </p:cNvPr>
          <p:cNvSpPr txBox="1"/>
          <p:nvPr/>
        </p:nvSpPr>
        <p:spPr>
          <a:xfrm>
            <a:off x="4578979" y="17317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Pixel_Buffer</a:t>
            </a:r>
            <a:endParaRPr lang="de-DE" dirty="0"/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65570531-BDCE-4F6D-AED2-D12CA6332962}"/>
              </a:ext>
            </a:extLst>
          </p:cNvPr>
          <p:cNvSpPr txBox="1"/>
          <p:nvPr/>
        </p:nvSpPr>
        <p:spPr>
          <a:xfrm>
            <a:off x="-59427" y="2282095"/>
            <a:ext cx="84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buf_data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1555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0C360-52FA-49F0-A761-E08B0B5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</a:t>
            </a:r>
            <a:r>
              <a:rPr lang="de-DE" dirty="0" err="1"/>
              <a:t>Mux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8290293-4184-46B3-8EBA-B64097A94506}"/>
              </a:ext>
            </a:extLst>
          </p:cNvPr>
          <p:cNvGrpSpPr/>
          <p:nvPr/>
        </p:nvGrpSpPr>
        <p:grpSpPr>
          <a:xfrm>
            <a:off x="2255296" y="2361461"/>
            <a:ext cx="830804" cy="816746"/>
            <a:chOff x="2255296" y="2361461"/>
            <a:chExt cx="830804" cy="81674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339B82A-3574-4B18-8874-25412119D67C}"/>
                </a:ext>
              </a:extLst>
            </p:cNvPr>
            <p:cNvSpPr/>
            <p:nvPr/>
          </p:nvSpPr>
          <p:spPr>
            <a:xfrm>
              <a:off x="2382174" y="2361461"/>
              <a:ext cx="577048" cy="8167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D6FB705-693A-4E72-BD40-111FA4B41FBE}"/>
                </a:ext>
              </a:extLst>
            </p:cNvPr>
            <p:cNvSpPr txBox="1"/>
            <p:nvPr/>
          </p:nvSpPr>
          <p:spPr>
            <a:xfrm>
              <a:off x="2342979" y="2808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B24F1B1-4C69-4167-9A87-F61913FBABD0}"/>
                </a:ext>
              </a:extLst>
            </p:cNvPr>
            <p:cNvSpPr txBox="1"/>
            <p:nvPr/>
          </p:nvSpPr>
          <p:spPr>
            <a:xfrm>
              <a:off x="2339281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B138B3C-6530-46E9-9F75-6B6708139B44}"/>
                </a:ext>
              </a:extLst>
            </p:cNvPr>
            <p:cNvCxnSpPr>
              <a:cxnSpLocks/>
            </p:cNvCxnSpPr>
            <p:nvPr/>
          </p:nvCxnSpPr>
          <p:spPr>
            <a:xfrm>
              <a:off x="2959222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C25535C-10F6-4949-BC92-DFF7870B8437}"/>
                </a:ext>
              </a:extLst>
            </p:cNvPr>
            <p:cNvSpPr txBox="1"/>
            <p:nvPr/>
          </p:nvSpPr>
          <p:spPr>
            <a:xfrm>
              <a:off x="2670698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E65C807-D3FE-43F9-8A21-275577DB434F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87E2543-AE03-4BA2-8452-B864BFC8C4ED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993541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hteck 22">
            <a:extLst>
              <a:ext uri="{FF2B5EF4-FFF2-40B4-BE49-F238E27FC236}">
                <a16:creationId xmlns:a16="http://schemas.microsoft.com/office/drawing/2014/main" id="{329C1BA3-E935-4DEF-87FA-06820CD6A970}"/>
              </a:ext>
            </a:extLst>
          </p:cNvPr>
          <p:cNvSpPr/>
          <p:nvPr/>
        </p:nvSpPr>
        <p:spPr>
          <a:xfrm>
            <a:off x="3371406" y="2698813"/>
            <a:ext cx="413516" cy="4793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 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79F2FF0-A45F-43D1-8169-96FE764793A2}"/>
              </a:ext>
            </a:extLst>
          </p:cNvPr>
          <p:cNvSpPr txBox="1"/>
          <p:nvPr/>
        </p:nvSpPr>
        <p:spPr>
          <a:xfrm>
            <a:off x="3343318" y="2961425"/>
            <a:ext cx="201048" cy="167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&gt;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9EB6854-EA48-4802-81E5-86AF021AFD46}"/>
              </a:ext>
            </a:extLst>
          </p:cNvPr>
          <p:cNvSpPr txBox="1"/>
          <p:nvPr/>
        </p:nvSpPr>
        <p:spPr>
          <a:xfrm>
            <a:off x="3340669" y="2706398"/>
            <a:ext cx="168367" cy="16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4C89208F-FBF9-4669-B80B-5BBEAD64BC33}"/>
              </a:ext>
            </a:extLst>
          </p:cNvPr>
          <p:cNvCxnSpPr>
            <a:cxnSpLocks/>
          </p:cNvCxnSpPr>
          <p:nvPr/>
        </p:nvCxnSpPr>
        <p:spPr>
          <a:xfrm>
            <a:off x="3784921" y="2814789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F59415C-56C6-4CA4-8BCF-7A3B5FCE1D32}"/>
              </a:ext>
            </a:extLst>
          </p:cNvPr>
          <p:cNvSpPr txBox="1"/>
          <p:nvPr/>
        </p:nvSpPr>
        <p:spPr>
          <a:xfrm>
            <a:off x="3578164" y="2706398"/>
            <a:ext cx="168367" cy="16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592F44-5EA1-429D-A80E-B30E2163AF3E}"/>
              </a:ext>
            </a:extLst>
          </p:cNvPr>
          <p:cNvCxnSpPr>
            <a:cxnSpLocks/>
          </p:cNvCxnSpPr>
          <p:nvPr/>
        </p:nvCxnSpPr>
        <p:spPr>
          <a:xfrm>
            <a:off x="3280484" y="2814789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B1921B1-54FA-4B82-85CB-C98F1F090EBA}"/>
              </a:ext>
            </a:extLst>
          </p:cNvPr>
          <p:cNvCxnSpPr>
            <a:cxnSpLocks/>
          </p:cNvCxnSpPr>
          <p:nvPr/>
        </p:nvCxnSpPr>
        <p:spPr>
          <a:xfrm>
            <a:off x="3280484" y="3069816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4AC1FF0-8648-4F64-85E8-9543A1584B43}"/>
              </a:ext>
            </a:extLst>
          </p:cNvPr>
          <p:cNvGrpSpPr/>
          <p:nvPr/>
        </p:nvGrpSpPr>
        <p:grpSpPr>
          <a:xfrm>
            <a:off x="1736039" y="4032535"/>
            <a:ext cx="4946219" cy="641319"/>
            <a:chOff x="3118281" y="1041430"/>
            <a:chExt cx="4946219" cy="64131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FE66570-0F4F-4E89-A0DA-5066F42F3474}"/>
                </a:ext>
              </a:extLst>
            </p:cNvPr>
            <p:cNvSpPr/>
            <p:nvPr/>
          </p:nvSpPr>
          <p:spPr>
            <a:xfrm>
              <a:off x="3118281" y="1109709"/>
              <a:ext cx="4889377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91B8B0B-65B6-4AD8-A67D-3555054B7B82}"/>
                </a:ext>
              </a:extLst>
            </p:cNvPr>
            <p:cNvSpPr/>
            <p:nvPr/>
          </p:nvSpPr>
          <p:spPr>
            <a:xfrm>
              <a:off x="7157208" y="1107216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4EDCF28-1A6B-49DE-B008-0E4BE1F9028F}"/>
                </a:ext>
              </a:extLst>
            </p:cNvPr>
            <p:cNvSpPr/>
            <p:nvPr/>
          </p:nvSpPr>
          <p:spPr>
            <a:xfrm>
              <a:off x="7378700" y="1041430"/>
              <a:ext cx="685800" cy="64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B183A743-1581-4557-AA56-CB7C69A3BD34}"/>
                </a:ext>
              </a:extLst>
            </p:cNvPr>
            <p:cNvGrpSpPr/>
            <p:nvPr/>
          </p:nvGrpSpPr>
          <p:grpSpPr>
            <a:xfrm>
              <a:off x="7362668" y="1109709"/>
              <a:ext cx="212881" cy="474639"/>
              <a:chOff x="7362668" y="1109709"/>
              <a:chExt cx="212881" cy="47463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9" name="Gleichschenkliges Dreieck 38">
                <a:extLst>
                  <a:ext uri="{FF2B5EF4-FFF2-40B4-BE49-F238E27FC236}">
                    <a16:creationId xmlns:a16="http://schemas.microsoft.com/office/drawing/2014/main" id="{C6E9794A-BA34-4070-83F2-79BC930CF7C6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Gleichschenkliges Dreieck 39">
                <a:extLst>
                  <a:ext uri="{FF2B5EF4-FFF2-40B4-BE49-F238E27FC236}">
                    <a16:creationId xmlns:a16="http://schemas.microsoft.com/office/drawing/2014/main" id="{10AB79AC-D8DA-4410-ADC9-98BDD9D09E46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Gleichschenkliges Dreieck 40">
                <a:extLst>
                  <a:ext uri="{FF2B5EF4-FFF2-40B4-BE49-F238E27FC236}">
                    <a16:creationId xmlns:a16="http://schemas.microsoft.com/office/drawing/2014/main" id="{D6F393A0-17D0-4734-AD16-7440C2FF1EC6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Gleichschenkliges Dreieck 41">
                <a:extLst>
                  <a:ext uri="{FF2B5EF4-FFF2-40B4-BE49-F238E27FC236}">
                    <a16:creationId xmlns:a16="http://schemas.microsoft.com/office/drawing/2014/main" id="{114E5A00-783B-4437-B0C3-334440A90BE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Gleichschenkliges Dreieck 42">
                <a:extLst>
                  <a:ext uri="{FF2B5EF4-FFF2-40B4-BE49-F238E27FC236}">
                    <a16:creationId xmlns:a16="http://schemas.microsoft.com/office/drawing/2014/main" id="{8D5817BD-61F9-4142-9730-83C8765E9B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7B69296-835B-4BC4-A430-1BE580E79A06}"/>
                </a:ext>
              </a:extLst>
            </p:cNvPr>
            <p:cNvSpPr/>
            <p:nvPr/>
          </p:nvSpPr>
          <p:spPr>
            <a:xfrm>
              <a:off x="3118282" y="1109709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F266EB6-E44B-43E9-952B-DAD06A19444C}"/>
                </a:ext>
              </a:extLst>
            </p:cNvPr>
            <p:cNvSpPr/>
            <p:nvPr/>
          </p:nvSpPr>
          <p:spPr>
            <a:xfrm>
              <a:off x="4122785" y="1107217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6173B86-1C3E-4D14-A8D8-7DBB84BFC60B}"/>
                </a:ext>
              </a:extLst>
            </p:cNvPr>
            <p:cNvSpPr/>
            <p:nvPr/>
          </p:nvSpPr>
          <p:spPr>
            <a:xfrm>
              <a:off x="5109902" y="1107167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283F847-D426-428E-B8AF-DFCD633CB8E8}"/>
                </a:ext>
              </a:extLst>
            </p:cNvPr>
            <p:cNvSpPr/>
            <p:nvPr/>
          </p:nvSpPr>
          <p:spPr>
            <a:xfrm>
              <a:off x="6148381" y="1107168"/>
              <a:ext cx="507403" cy="481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97D2A21-8132-4B98-9036-DD0CD9F1124B}"/>
              </a:ext>
            </a:extLst>
          </p:cNvPr>
          <p:cNvGrpSpPr/>
          <p:nvPr/>
        </p:nvGrpSpPr>
        <p:grpSpPr>
          <a:xfrm>
            <a:off x="6980015" y="1465704"/>
            <a:ext cx="634731" cy="3425006"/>
            <a:chOff x="6980015" y="1465704"/>
            <a:chExt cx="634731" cy="3425006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399DB6ED-945B-40C9-BBB2-4917B1138FBF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F651F06-D4BD-4AF6-B77F-CD3572E3CB48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1A9BCF0B-920D-4FD7-BA38-3F9B11C720D3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27E7B101-77C3-4790-BA60-97B59A248A0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67" name="Gleichschenkliges Dreieck 66">
                <a:extLst>
                  <a:ext uri="{FF2B5EF4-FFF2-40B4-BE49-F238E27FC236}">
                    <a16:creationId xmlns:a16="http://schemas.microsoft.com/office/drawing/2014/main" id="{08A8A963-521F-4BD8-ADB5-117EB4BC06F1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Gleichschenkliges Dreieck 67">
                <a:extLst>
                  <a:ext uri="{FF2B5EF4-FFF2-40B4-BE49-F238E27FC236}">
                    <a16:creationId xmlns:a16="http://schemas.microsoft.com/office/drawing/2014/main" id="{CDAC8244-48B2-4137-BAA7-1299C97AE17A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Gleichschenkliges Dreieck 68">
                <a:extLst>
                  <a:ext uri="{FF2B5EF4-FFF2-40B4-BE49-F238E27FC236}">
                    <a16:creationId xmlns:a16="http://schemas.microsoft.com/office/drawing/2014/main" id="{7A6C705B-3725-4065-84AF-98093D2147C1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Gleichschenkliges Dreieck 69">
                <a:extLst>
                  <a:ext uri="{FF2B5EF4-FFF2-40B4-BE49-F238E27FC236}">
                    <a16:creationId xmlns:a16="http://schemas.microsoft.com/office/drawing/2014/main" id="{DDEF8A6E-BAB2-4F9B-A460-FD6D99E61326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Gleichschenkliges Dreieck 70">
                <a:extLst>
                  <a:ext uri="{FF2B5EF4-FFF2-40B4-BE49-F238E27FC236}">
                    <a16:creationId xmlns:a16="http://schemas.microsoft.com/office/drawing/2014/main" id="{0373F4B0-1E13-45FA-8E5B-CA770DC4C610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DE2B92A0-D679-4C53-8376-8F7FDC012F53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F13E04A7-BF7E-4964-8B71-38BCEDC75988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2CF43E1D-49E7-4789-A10A-33A9FD441EAB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3BDEB6E-B302-40D6-A066-1DEFEE911E6C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E0FDC43A-1682-4633-84F6-9815E821F52E}"/>
              </a:ext>
            </a:extLst>
          </p:cNvPr>
          <p:cNvGrpSpPr/>
          <p:nvPr/>
        </p:nvGrpSpPr>
        <p:grpSpPr>
          <a:xfrm>
            <a:off x="8754901" y="2281560"/>
            <a:ext cx="387934" cy="539328"/>
            <a:chOff x="8754901" y="2281560"/>
            <a:chExt cx="387934" cy="539328"/>
          </a:xfrm>
        </p:grpSpPr>
        <p:sp>
          <p:nvSpPr>
            <p:cNvPr id="73" name="Flussdiagramm: Manuelle Verarbeitung 72">
              <a:extLst>
                <a:ext uri="{FF2B5EF4-FFF2-40B4-BE49-F238E27FC236}">
                  <a16:creationId xmlns:a16="http://schemas.microsoft.com/office/drawing/2014/main" id="{5EF1A28D-65AC-4EF7-8204-9919FB8C914C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8E96FCA-E2F3-46A2-ACAF-45A94D187EBE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D208F916-269A-45B8-B222-0B01FC589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7AE373E6-A072-40CE-A431-B872EB4A4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6EEEEE42-E8F1-4900-8ADC-A04B2A321A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912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6A3E64D-25A1-4426-B3AE-E1D73BE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/>
              <a:t>Ist Zustand </a:t>
            </a:r>
            <a:r>
              <a:rPr lang="de-DE" dirty="0" err="1"/>
              <a:t>Perske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B214AE2-633B-4A08-AF7B-CECB70C52377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C4116-65D3-4E66-A4D6-CDD1C1F561FC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3E643E-F422-46C7-9358-46C9736D2E3E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B412B5-0B8B-423E-8979-8747583C3B4B}"/>
              </a:ext>
            </a:extLst>
          </p:cNvPr>
          <p:cNvSpPr/>
          <p:nvPr/>
        </p:nvSpPr>
        <p:spPr>
          <a:xfrm>
            <a:off x="197671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638BB4-9E84-4ABF-B41F-0C94E079A970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FEBA017-927E-4F0E-A6C5-BE7A66BA969B}"/>
              </a:ext>
            </a:extLst>
          </p:cNvPr>
          <p:cNvSpPr txBox="1"/>
          <p:nvPr/>
        </p:nvSpPr>
        <p:spPr>
          <a:xfrm>
            <a:off x="6481678" y="362827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524476-446D-4491-8961-2687BC4C4C5D}"/>
              </a:ext>
            </a:extLst>
          </p:cNvPr>
          <p:cNvSpPr/>
          <p:nvPr/>
        </p:nvSpPr>
        <p:spPr>
          <a:xfrm>
            <a:off x="3110404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3964735-72AE-43BA-A3EE-9E69C9C536BA}"/>
              </a:ext>
            </a:extLst>
          </p:cNvPr>
          <p:cNvSpPr/>
          <p:nvPr/>
        </p:nvSpPr>
        <p:spPr>
          <a:xfrm>
            <a:off x="4244097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F91810D-F6D1-43C5-ADB1-A199AB9AEDD3}"/>
              </a:ext>
            </a:extLst>
          </p:cNvPr>
          <p:cNvSpPr/>
          <p:nvPr/>
        </p:nvSpPr>
        <p:spPr>
          <a:xfrm>
            <a:off x="540978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Convo-lution</a:t>
            </a:r>
            <a:endParaRPr lang="de-DE" sz="12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9C23501-432F-4825-B383-C2914EE485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54FA44-9F10-4511-9538-45A9A3C7247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911CA8E-4F68-4FE0-B97F-1AA00CAB9472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3945163" y="381294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482D0D-06D1-4D7F-B23E-3F800660975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078856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D3143B2A-51D1-4C72-868D-ACAF7C443F9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3858247" y="1419482"/>
            <a:ext cx="504759" cy="3433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F429A74-6D2C-48CF-9F0C-E9F012E55445}"/>
              </a:ext>
            </a:extLst>
          </p:cNvPr>
          <p:cNvCxnSpPr/>
          <p:nvPr/>
        </p:nvCxnSpPr>
        <p:spPr>
          <a:xfrm>
            <a:off x="2779479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4A599A0-D6DE-405C-A2B7-907B1400BEF7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4BB3B02-0F3E-4975-B5AB-7474F7136198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E01844BE-2CC9-48D0-9198-FE6698D36D4A}"/>
              </a:ext>
            </a:extLst>
          </p:cNvPr>
          <p:cNvCxnSpPr>
            <a:cxnSpLocks/>
          </p:cNvCxnSpPr>
          <p:nvPr/>
        </p:nvCxnSpPr>
        <p:spPr>
          <a:xfrm>
            <a:off x="6249947" y="381294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F5C5FF6B-F0A9-4504-B915-8D0A4878C618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0F6AC41-6ABD-48FE-9866-9255EF684C8C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A4B315-3D01-4814-8FF9-EB5B7BF945D3}"/>
              </a:ext>
            </a:extLst>
          </p:cNvPr>
          <p:cNvCxnSpPr>
            <a:stCxn id="12" idx="3"/>
            <a:endCxn id="52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5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A22F8-ED81-45F7-8116-90C17A0F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87"/>
            <a:ext cx="10515600" cy="1325563"/>
          </a:xfrm>
        </p:spPr>
        <p:txBody>
          <a:bodyPr/>
          <a:lstStyle/>
          <a:p>
            <a:r>
              <a:rPr lang="de-DE" dirty="0"/>
              <a:t>Neuer Zustand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C4A8837-E514-47C1-B4A7-5BA0AC4B6F16}"/>
              </a:ext>
            </a:extLst>
          </p:cNvPr>
          <p:cNvSpPr/>
          <p:nvPr/>
        </p:nvSpPr>
        <p:spPr>
          <a:xfrm>
            <a:off x="1909665" y="2733869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06289EE-B4A0-4C07-83FE-C771F5F50805}"/>
              </a:ext>
            </a:extLst>
          </p:cNvPr>
          <p:cNvSpPr/>
          <p:nvPr/>
        </p:nvSpPr>
        <p:spPr>
          <a:xfrm>
            <a:off x="3032693" y="2733869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96DFF9-2B94-40A9-99EE-88797D9B4B5F}"/>
              </a:ext>
            </a:extLst>
          </p:cNvPr>
          <p:cNvSpPr/>
          <p:nvPr/>
        </p:nvSpPr>
        <p:spPr>
          <a:xfrm>
            <a:off x="4198377" y="2733869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8E8309-97E5-4A50-BCCF-7DDAEC0451AC}"/>
              </a:ext>
            </a:extLst>
          </p:cNvPr>
          <p:cNvSpPr/>
          <p:nvPr/>
        </p:nvSpPr>
        <p:spPr>
          <a:xfrm>
            <a:off x="4198377" y="1563496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7CA9D1A-881C-49B3-A3CE-A10088D1D9E3}"/>
              </a:ext>
            </a:extLst>
          </p:cNvPr>
          <p:cNvSpPr/>
          <p:nvPr/>
        </p:nvSpPr>
        <p:spPr>
          <a:xfrm>
            <a:off x="5364061" y="2733869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E7D787-B32B-47AB-B371-606DCF40B26C}"/>
              </a:ext>
            </a:extLst>
          </p:cNvPr>
          <p:cNvSpPr txBox="1"/>
          <p:nvPr/>
        </p:nvSpPr>
        <p:spPr>
          <a:xfrm>
            <a:off x="940424" y="297374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D7484F-2E61-4CB7-9C5F-3EB28CFE1115}"/>
              </a:ext>
            </a:extLst>
          </p:cNvPr>
          <p:cNvSpPr txBox="1"/>
          <p:nvPr/>
        </p:nvSpPr>
        <p:spPr>
          <a:xfrm>
            <a:off x="7728536" y="444361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4828715-7018-4A22-8D48-4E911494C7F9}"/>
              </a:ext>
            </a:extLst>
          </p:cNvPr>
          <p:cNvSpPr/>
          <p:nvPr/>
        </p:nvSpPr>
        <p:spPr>
          <a:xfrm>
            <a:off x="1909665" y="420529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9C83C0C-9B8D-4218-AD17-A4F854796584}"/>
              </a:ext>
            </a:extLst>
          </p:cNvPr>
          <p:cNvSpPr/>
          <p:nvPr/>
        </p:nvSpPr>
        <p:spPr>
          <a:xfrm>
            <a:off x="3038839" y="420529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05C15FE-50E8-4629-A5FB-13CE5F398A8A}"/>
              </a:ext>
            </a:extLst>
          </p:cNvPr>
          <p:cNvSpPr/>
          <p:nvPr/>
        </p:nvSpPr>
        <p:spPr>
          <a:xfrm>
            <a:off x="4176282" y="420529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Convo-lution</a:t>
            </a:r>
            <a:endParaRPr lang="de-DE" sz="1200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418C2B0-E231-4065-AE40-DD45DC313D2C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1578740" y="3158412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C6C3DE5-0A65-4BDE-805E-F5ADC6758FE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44424" y="3158412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CC34C9F2-1EE8-4AD7-8F3F-F69E265E368E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5400000">
            <a:off x="3322113" y="2170507"/>
            <a:ext cx="1046880" cy="3871776"/>
          </a:xfrm>
          <a:prstGeom prst="bentConnector4">
            <a:avLst>
              <a:gd name="adj1" fmla="val 29723"/>
              <a:gd name="adj2" fmla="val 105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3E32582-205E-4EEB-B247-6B303A72A40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744424" y="4629835"/>
            <a:ext cx="294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976529D-A32C-4AA4-969B-874CAF26BD4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873598" y="4629835"/>
            <a:ext cx="302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65A7D7E-B9F7-432E-81FF-4D5055D0310B}"/>
              </a:ext>
            </a:extLst>
          </p:cNvPr>
          <p:cNvCxnSpPr>
            <a:stCxn id="5" idx="0"/>
            <a:endCxn id="7" idx="1"/>
          </p:cNvCxnSpPr>
          <p:nvPr/>
        </p:nvCxnSpPr>
        <p:spPr>
          <a:xfrm rot="5400000" flipH="1" flipV="1">
            <a:off x="3451310" y="1986802"/>
            <a:ext cx="745830" cy="74830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3BEAF313-3BDE-440F-8E96-61E70CE235BF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5033136" y="1988039"/>
            <a:ext cx="748305" cy="74583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6CE3559D-3BBC-44CB-9636-15C3FB174369}"/>
              </a:ext>
            </a:extLst>
          </p:cNvPr>
          <p:cNvSpPr/>
          <p:nvPr/>
        </p:nvSpPr>
        <p:spPr>
          <a:xfrm>
            <a:off x="6455200" y="420529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OBJECT_</a:t>
            </a:r>
          </a:p>
          <a:p>
            <a:pPr algn="ctr"/>
            <a:r>
              <a:rPr lang="de-DE" sz="1200" dirty="0"/>
              <a:t>DETECTION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9422FA3E-0B21-4C56-995F-A0B26BB4D34C}"/>
              </a:ext>
            </a:extLst>
          </p:cNvPr>
          <p:cNvCxnSpPr>
            <a:cxnSpLocks/>
          </p:cNvCxnSpPr>
          <p:nvPr/>
        </p:nvCxnSpPr>
        <p:spPr>
          <a:xfrm flipV="1">
            <a:off x="7305408" y="4628280"/>
            <a:ext cx="135893" cy="1043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1E23D3C-A818-4BC7-9938-B9EA672F5A44}"/>
              </a:ext>
            </a:extLst>
          </p:cNvPr>
          <p:cNvSpPr/>
          <p:nvPr/>
        </p:nvSpPr>
        <p:spPr>
          <a:xfrm>
            <a:off x="5313725" y="4206884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LINE_</a:t>
            </a:r>
            <a:br>
              <a:rPr lang="de-DE" sz="1200" dirty="0"/>
            </a:br>
            <a:r>
              <a:rPr lang="de-DE" sz="1200" dirty="0"/>
              <a:t>DETECTION_CONV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8164D7B-174F-430F-B44C-554EB1F22BD0}"/>
              </a:ext>
            </a:extLst>
          </p:cNvPr>
          <p:cNvCxnSpPr>
            <a:cxnSpLocks/>
          </p:cNvCxnSpPr>
          <p:nvPr/>
        </p:nvCxnSpPr>
        <p:spPr>
          <a:xfrm>
            <a:off x="5011041" y="4628280"/>
            <a:ext cx="302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3BE98BC-0CCE-468C-878A-2F521C59E434}"/>
              </a:ext>
            </a:extLst>
          </p:cNvPr>
          <p:cNvCxnSpPr>
            <a:cxnSpLocks/>
          </p:cNvCxnSpPr>
          <p:nvPr/>
        </p:nvCxnSpPr>
        <p:spPr>
          <a:xfrm>
            <a:off x="6148484" y="4628280"/>
            <a:ext cx="302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FBFDF34-EDBF-493A-9C46-E9DEADF14347}"/>
              </a:ext>
            </a:extLst>
          </p:cNvPr>
          <p:cNvCxnSpPr>
            <a:cxnSpLocks/>
          </p:cNvCxnSpPr>
          <p:nvPr/>
        </p:nvCxnSpPr>
        <p:spPr>
          <a:xfrm>
            <a:off x="7308789" y="4628280"/>
            <a:ext cx="302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5E54C2E-2BDC-4326-B360-2D43B8B41406}"/>
              </a:ext>
            </a:extLst>
          </p:cNvPr>
          <p:cNvCxnSpPr/>
          <p:nvPr/>
        </p:nvCxnSpPr>
        <p:spPr>
          <a:xfrm flipH="1">
            <a:off x="5162383" y="5671462"/>
            <a:ext cx="2143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79DE0059-40DB-44F6-BA38-60C4C0C0E275}"/>
              </a:ext>
            </a:extLst>
          </p:cNvPr>
          <p:cNvCxnSpPr/>
          <p:nvPr/>
        </p:nvCxnSpPr>
        <p:spPr>
          <a:xfrm flipV="1">
            <a:off x="5162383" y="4628280"/>
            <a:ext cx="0" cy="104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5710669-8CEA-4E4F-A76C-99FB2E2482ED}"/>
              </a:ext>
            </a:extLst>
          </p:cNvPr>
          <p:cNvCxnSpPr>
            <a:cxnSpLocks/>
          </p:cNvCxnSpPr>
          <p:nvPr/>
        </p:nvCxnSpPr>
        <p:spPr>
          <a:xfrm flipV="1">
            <a:off x="4463664" y="2412583"/>
            <a:ext cx="0" cy="32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0BDA0BD-B659-4258-B4D3-6860BC4FE4CF}"/>
              </a:ext>
            </a:extLst>
          </p:cNvPr>
          <p:cNvCxnSpPr>
            <a:cxnSpLocks/>
          </p:cNvCxnSpPr>
          <p:nvPr/>
        </p:nvCxnSpPr>
        <p:spPr>
          <a:xfrm>
            <a:off x="4778364" y="2412582"/>
            <a:ext cx="0" cy="32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8EB66718-7809-46BB-BADC-5D5C908FAF4B}"/>
              </a:ext>
            </a:extLst>
          </p:cNvPr>
          <p:cNvSpPr/>
          <p:nvPr/>
        </p:nvSpPr>
        <p:spPr>
          <a:xfrm>
            <a:off x="5081588" y="4048217"/>
            <a:ext cx="2586037" cy="1133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4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99889C-0C76-40F7-922A-765AED9D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90" y="3920557"/>
            <a:ext cx="2891219" cy="18720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2E033C-7217-410C-8134-907C4D37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66" y="405005"/>
            <a:ext cx="9324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E66A055-6769-4859-AAE4-4EFD6053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89785"/>
            <a:ext cx="2562225" cy="17335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2A5DC09-8353-4A3B-B513-4332C2803A69}"/>
              </a:ext>
            </a:extLst>
          </p:cNvPr>
          <p:cNvCxnSpPr>
            <a:cxnSpLocks/>
          </p:cNvCxnSpPr>
          <p:nvPr/>
        </p:nvCxnSpPr>
        <p:spPr>
          <a:xfrm flipH="1" flipV="1">
            <a:off x="3733528" y="2407920"/>
            <a:ext cx="594360" cy="1447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98E4F27-E17E-4827-8E27-43C61A2E97D2}"/>
              </a:ext>
            </a:extLst>
          </p:cNvPr>
          <p:cNvSpPr txBox="1"/>
          <p:nvPr/>
        </p:nvSpPr>
        <p:spPr>
          <a:xfrm>
            <a:off x="2468677" y="2157144"/>
            <a:ext cx="172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 Link Daten 28-bit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1652B17-D66A-461B-950D-47A9EA7A8B37}"/>
              </a:ext>
            </a:extLst>
          </p:cNvPr>
          <p:cNvCxnSpPr>
            <a:cxnSpLocks/>
          </p:cNvCxnSpPr>
          <p:nvPr/>
        </p:nvCxnSpPr>
        <p:spPr>
          <a:xfrm flipH="1">
            <a:off x="6523875" y="2329438"/>
            <a:ext cx="440805" cy="3413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8981CFC-F05C-4E46-9031-65B48A4AE2FF}"/>
              </a:ext>
            </a:extLst>
          </p:cNvPr>
          <p:cNvSpPr txBox="1"/>
          <p:nvPr/>
        </p:nvSpPr>
        <p:spPr>
          <a:xfrm>
            <a:off x="6854291" y="2089785"/>
            <a:ext cx="172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Steuersignale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B6A8D69-7E4C-49E9-A81C-38B8F8B619CC}"/>
              </a:ext>
            </a:extLst>
          </p:cNvPr>
          <p:cNvCxnSpPr>
            <a:cxnSpLocks/>
          </p:cNvCxnSpPr>
          <p:nvPr/>
        </p:nvCxnSpPr>
        <p:spPr>
          <a:xfrm>
            <a:off x="6523875" y="2528888"/>
            <a:ext cx="0" cy="3452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553E9BD-9CEA-4C1F-8789-2BA710D34194}"/>
              </a:ext>
            </a:extLst>
          </p:cNvPr>
          <p:cNvCxnSpPr>
            <a:cxnSpLocks/>
          </p:cNvCxnSpPr>
          <p:nvPr/>
        </p:nvCxnSpPr>
        <p:spPr>
          <a:xfrm>
            <a:off x="6690562" y="2990850"/>
            <a:ext cx="0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F9612DD-685B-4AB0-8CBC-208AC11E1C78}"/>
              </a:ext>
            </a:extLst>
          </p:cNvPr>
          <p:cNvCxnSpPr>
            <a:cxnSpLocks/>
          </p:cNvCxnSpPr>
          <p:nvPr/>
        </p:nvCxnSpPr>
        <p:spPr>
          <a:xfrm flipH="1" flipV="1">
            <a:off x="6581025" y="3200401"/>
            <a:ext cx="505846" cy="189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CEC5BD7-79F8-4462-9AC4-729F8D821E47}"/>
              </a:ext>
            </a:extLst>
          </p:cNvPr>
          <p:cNvCxnSpPr>
            <a:cxnSpLocks/>
          </p:cNvCxnSpPr>
          <p:nvPr/>
        </p:nvCxnSpPr>
        <p:spPr>
          <a:xfrm flipH="1">
            <a:off x="6690564" y="2874169"/>
            <a:ext cx="396307" cy="221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1842425C-B73F-4A08-9CB8-162B5193455A}"/>
              </a:ext>
            </a:extLst>
          </p:cNvPr>
          <p:cNvSpPr txBox="1"/>
          <p:nvPr/>
        </p:nvSpPr>
        <p:spPr>
          <a:xfrm>
            <a:off x="6964680" y="2643783"/>
            <a:ext cx="216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7C352BC-7544-4813-882E-922C58C0A4BA}"/>
              </a:ext>
            </a:extLst>
          </p:cNvPr>
          <p:cNvSpPr txBox="1"/>
          <p:nvPr/>
        </p:nvSpPr>
        <p:spPr>
          <a:xfrm>
            <a:off x="6964680" y="3216474"/>
            <a:ext cx="332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4E8D76A-02A4-461C-9FE2-67B118E3F076}"/>
              </a:ext>
            </a:extLst>
          </p:cNvPr>
          <p:cNvCxnSpPr>
            <a:cxnSpLocks/>
          </p:cNvCxnSpPr>
          <p:nvPr/>
        </p:nvCxnSpPr>
        <p:spPr>
          <a:xfrm>
            <a:off x="6581025" y="2965450"/>
            <a:ext cx="0" cy="412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5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6A365D-BE8B-4977-A92B-72D298B9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543050"/>
            <a:ext cx="9172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Breitbild</PresentationFormat>
  <Paragraphs>110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Bild Mux</vt:lpstr>
      <vt:lpstr>Ist Zustand Perske</vt:lpstr>
      <vt:lpstr>Neuer Zustand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193</cp:revision>
  <dcterms:created xsi:type="dcterms:W3CDTF">2021-06-10T09:30:23Z</dcterms:created>
  <dcterms:modified xsi:type="dcterms:W3CDTF">2021-07-20T14:42:22Z</dcterms:modified>
</cp:coreProperties>
</file>