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81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07.08.2021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92" y="2362070"/>
            <a:ext cx="3486324" cy="21338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3761957" y="2280844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08592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60618CE-9D47-447F-B225-6B41632723A4}"/>
              </a:ext>
            </a:extLst>
          </p:cNvPr>
          <p:cNvSpPr txBox="1"/>
          <p:nvPr/>
        </p:nvSpPr>
        <p:spPr>
          <a:xfrm>
            <a:off x="6263861" y="2152417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373035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5800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2512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4106905" y="3029453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Kernel 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78709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8157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R[0..7]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658840" y="3288040"/>
            <a:ext cx="76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Kanale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27365" y="2515372"/>
            <a:ext cx="130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844998" y="3059188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CE87904B-3A6F-40E8-85E6-46CAD9B8C44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861242" y="2474914"/>
            <a:chExt cx="758362" cy="617450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7D4C6371-80DB-4D05-95A7-9BF1C50D93C2}"/>
                </a:ext>
              </a:extLst>
            </p:cNvPr>
            <p:cNvSpPr/>
            <p:nvPr/>
          </p:nvSpPr>
          <p:spPr>
            <a:xfrm>
              <a:off x="5976005" y="2474914"/>
              <a:ext cx="521944" cy="6174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E31855B2-AA9C-4CDF-BCCC-E77E1A65F453}"/>
                </a:ext>
              </a:extLst>
            </p:cNvPr>
            <p:cNvCxnSpPr>
              <a:cxnSpLocks/>
            </p:cNvCxnSpPr>
            <p:nvPr/>
          </p:nvCxnSpPr>
          <p:spPr>
            <a:xfrm>
              <a:off x="6497949" y="2639546"/>
              <a:ext cx="11476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F01CBC14-B1B0-43BD-BF5C-254579929F51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42" y="2624289"/>
              <a:ext cx="11476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0EB16757-7D1E-4423-A96B-BE5A5627EBD7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42" y="2952759"/>
              <a:ext cx="11476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62BCE625-DBF7-4C9C-B0B7-15F3B2F120B6}"/>
                </a:ext>
              </a:extLst>
            </p:cNvPr>
            <p:cNvSpPr txBox="1"/>
            <p:nvPr/>
          </p:nvSpPr>
          <p:spPr>
            <a:xfrm>
              <a:off x="5953169" y="2624289"/>
              <a:ext cx="579325" cy="317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1000" b="1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43EEFED7-BEA3-4530-9D47-1DA4388F178B}"/>
                </a:ext>
              </a:extLst>
            </p:cNvPr>
            <p:cNvSpPr txBox="1"/>
            <p:nvPr/>
          </p:nvSpPr>
          <p:spPr>
            <a:xfrm>
              <a:off x="5931033" y="2487813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398D16CF-2540-49B4-8F38-64DAEA3008F5}"/>
                </a:ext>
              </a:extLst>
            </p:cNvPr>
            <p:cNvSpPr txBox="1"/>
            <p:nvPr/>
          </p:nvSpPr>
          <p:spPr>
            <a:xfrm>
              <a:off x="5919982" y="2814748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2AC3A569-312E-4A96-8362-7BD37A1B3864}"/>
                </a:ext>
              </a:extLst>
            </p:cNvPr>
            <p:cNvCxnSpPr>
              <a:cxnSpLocks/>
            </p:cNvCxnSpPr>
            <p:nvPr/>
          </p:nvCxnSpPr>
          <p:spPr>
            <a:xfrm>
              <a:off x="6497949" y="2768921"/>
              <a:ext cx="11476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65AC4591-BED2-4B1B-B470-451F4C295A4C}"/>
                </a:ext>
              </a:extLst>
            </p:cNvPr>
            <p:cNvCxnSpPr>
              <a:cxnSpLocks/>
            </p:cNvCxnSpPr>
            <p:nvPr/>
          </p:nvCxnSpPr>
          <p:spPr>
            <a:xfrm>
              <a:off x="6504841" y="2892746"/>
              <a:ext cx="11476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220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feld 208">
            <a:extLst>
              <a:ext uri="{FF2B5EF4-FFF2-40B4-BE49-F238E27FC236}">
                <a16:creationId xmlns:a16="http://schemas.microsoft.com/office/drawing/2014/main" id="{5135ADB1-AF8E-4DBD-8BDA-15D9A5F88C4D}"/>
              </a:ext>
            </a:extLst>
          </p:cNvPr>
          <p:cNvSpPr txBox="1"/>
          <p:nvPr/>
        </p:nvSpPr>
        <p:spPr>
          <a:xfrm>
            <a:off x="6071409" y="2502276"/>
            <a:ext cx="412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a&gt;b</a:t>
            </a:r>
          </a:p>
        </p:txBody>
      </p:sp>
      <p:sp>
        <p:nvSpPr>
          <p:cNvPr id="320" name="Textfeld 319">
            <a:extLst>
              <a:ext uri="{FF2B5EF4-FFF2-40B4-BE49-F238E27FC236}">
                <a16:creationId xmlns:a16="http://schemas.microsoft.com/office/drawing/2014/main" id="{155F840B-9FE0-445A-BA4F-9F555D8AE1EA}"/>
              </a:ext>
            </a:extLst>
          </p:cNvPr>
          <p:cNvSpPr txBox="1"/>
          <p:nvPr/>
        </p:nvSpPr>
        <p:spPr>
          <a:xfrm>
            <a:off x="6071409" y="2630846"/>
            <a:ext cx="412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a&lt;b</a:t>
            </a:r>
          </a:p>
        </p:txBody>
      </p:sp>
      <p:sp>
        <p:nvSpPr>
          <p:cNvPr id="321" name="Textfeld 320">
            <a:extLst>
              <a:ext uri="{FF2B5EF4-FFF2-40B4-BE49-F238E27FC236}">
                <a16:creationId xmlns:a16="http://schemas.microsoft.com/office/drawing/2014/main" id="{F9107B9B-9E3E-42D8-B4D8-E567DFAC7290}"/>
              </a:ext>
            </a:extLst>
          </p:cNvPr>
          <p:cNvSpPr txBox="1"/>
          <p:nvPr/>
        </p:nvSpPr>
        <p:spPr>
          <a:xfrm>
            <a:off x="6079290" y="2760463"/>
            <a:ext cx="412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a=b</a:t>
            </a:r>
          </a:p>
        </p:txBody>
      </p: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BA017-927E-4F0E-A6C5-BE7A66BA969B}"/>
              </a:ext>
            </a:extLst>
          </p:cNvPr>
          <p:cNvSpPr txBox="1"/>
          <p:nvPr/>
        </p:nvSpPr>
        <p:spPr>
          <a:xfrm>
            <a:off x="6481678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91810D-F6D1-43C5-ADB1-A199AB9AEDD3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E01844BE-2CC9-48D0-9198-FE6698D36D4A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540978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</p:cNvCxnSpPr>
          <p:nvPr/>
        </p:nvCxnSpPr>
        <p:spPr>
          <a:xfrm>
            <a:off x="6249947" y="381294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35775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4E718CA-1C11-4524-8A83-E40B2A3522C1}"/>
              </a:ext>
            </a:extLst>
          </p:cNvPr>
          <p:cNvSpPr/>
          <p:nvPr/>
        </p:nvSpPr>
        <p:spPr>
          <a:xfrm>
            <a:off x="5409781" y="446761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DETECTION_CONV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C32C779-1B6B-4EF4-9487-FF4A4A483612}"/>
              </a:ext>
            </a:extLst>
          </p:cNvPr>
          <p:cNvCxnSpPr>
            <a:cxnSpLocks/>
          </p:cNvCxnSpPr>
          <p:nvPr/>
        </p:nvCxnSpPr>
        <p:spPr>
          <a:xfrm rot="5400000">
            <a:off x="5711294" y="435175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E466C72-390B-4B43-848E-76003521DBAC}"/>
              </a:ext>
            </a:extLst>
          </p:cNvPr>
          <p:cNvCxnSpPr>
            <a:cxnSpLocks/>
          </p:cNvCxnSpPr>
          <p:nvPr/>
        </p:nvCxnSpPr>
        <p:spPr>
          <a:xfrm>
            <a:off x="6244540" y="4902718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476271" y="4478175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481678" y="338679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FD14F97E-8737-4BF9-BBDA-656E7D254296}"/>
              </a:ext>
            </a:extLst>
          </p:cNvPr>
          <p:cNvCxnSpPr>
            <a:cxnSpLocks/>
          </p:cNvCxnSpPr>
          <p:nvPr/>
        </p:nvCxnSpPr>
        <p:spPr>
          <a:xfrm>
            <a:off x="7304850" y="3811341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9813A85-FCCD-4867-A56D-A463B25875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77784" y="4362310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-Form 15">
            <a:extLst>
              <a:ext uri="{FF2B5EF4-FFF2-40B4-BE49-F238E27FC236}">
                <a16:creationId xmlns:a16="http://schemas.microsoft.com/office/drawing/2014/main" id="{277D193A-5B94-4E0F-B811-E95C91904751}"/>
              </a:ext>
            </a:extLst>
          </p:cNvPr>
          <p:cNvSpPr/>
          <p:nvPr/>
        </p:nvSpPr>
        <p:spPr>
          <a:xfrm rot="16200000">
            <a:off x="5333922" y="3311020"/>
            <a:ext cx="2045901" cy="2106706"/>
          </a:xfrm>
          <a:prstGeom prst="corner">
            <a:avLst>
              <a:gd name="adj1" fmla="val 50000"/>
              <a:gd name="adj2" fmla="val 530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4725451" y="50579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stCxn id="38" idx="2"/>
            <a:endCxn id="62" idx="1"/>
          </p:cNvCxnSpPr>
          <p:nvPr/>
        </p:nvCxnSpPr>
        <p:spPr>
          <a:xfrm rot="16200000" flipH="1">
            <a:off x="4141445" y="3623821"/>
            <a:ext cx="654675" cy="1881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Breitbild</PresentationFormat>
  <Paragraphs>358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422</cp:revision>
  <dcterms:created xsi:type="dcterms:W3CDTF">2021-06-10T09:30:23Z</dcterms:created>
  <dcterms:modified xsi:type="dcterms:W3CDTF">2021-08-07T10:52:20Z</dcterms:modified>
</cp:coreProperties>
</file>