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260" r:id="rId5"/>
    <p:sldId id="290" r:id="rId6"/>
    <p:sldId id="264" r:id="rId7"/>
    <p:sldId id="265" r:id="rId8"/>
    <p:sldId id="266" r:id="rId9"/>
    <p:sldId id="267" r:id="rId10"/>
    <p:sldId id="268" r:id="rId11"/>
    <p:sldId id="258" r:id="rId12"/>
    <p:sldId id="269" r:id="rId13"/>
    <p:sldId id="270" r:id="rId14"/>
    <p:sldId id="281" r:id="rId15"/>
    <p:sldId id="291" r:id="rId16"/>
    <p:sldId id="271" r:id="rId17"/>
    <p:sldId id="292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93" r:id="rId28"/>
    <p:sldId id="285" r:id="rId29"/>
    <p:sldId id="282" r:id="rId30"/>
    <p:sldId id="283" r:id="rId31"/>
    <p:sldId id="284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-5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B6996-48B4-440D-9ECD-2177E38BB3C8}" type="datetimeFigureOut">
              <a:rPr lang="de-DE" smtClean="0"/>
              <a:t>25.08.2021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35557-297C-4C41-A2C8-E45CD81C4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546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35557-297C-4C41-A2C8-E45CD81C443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33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35557-297C-4C41-A2C8-E45CD81C443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6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16EFE-9988-42E5-8043-257400E01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C3F795-541B-4B11-9DAF-9BACED50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11F935-3324-4BE1-80AA-F5BF393F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25.08.2021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0D5187-A221-4520-B486-15E2A6B0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E68A2-10C3-48BA-819D-FBD7A218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0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158D7-C9F5-4EEF-B9BC-6AAF9250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9BBE97-1F88-4285-A8B5-67E28913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4D4C7A-F733-4FB4-A487-AEBF2407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25.08.2021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7298D2-5562-4519-98BF-7CD2079B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71F315-4A86-4984-B56A-6F78A9E3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F3A12F-E293-4DF5-9FD6-825654A19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866942-2D37-4A4E-89B1-2294988C7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5E3F53-D114-474C-BBA8-50C5D117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25.08.2021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44731A-2976-44BF-ADEA-17AF5E37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5F1875-0E8A-4A23-BE8B-B2659E1C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60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2758F-F454-47EE-8E5F-B593B013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658553-98C2-4B4F-AE91-539F8D7C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C65C93-99BD-4440-A60C-C65A2A4D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25.08.2021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B776F-80F1-4413-9F22-4392D0D1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1F5F2F-3675-423A-817B-ED45CBF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15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21054-3FDB-473A-BF3F-CB06BE5F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0C9F58-D96D-4F84-99C2-E8B598771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EB01C-A829-49FC-B3FD-A1203252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25.08.2021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0C110-9FD8-4982-BAB3-FCFBCA30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0797D0-028A-4874-9AE9-36E187B7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7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20E7C-81EA-442D-878E-D1DB112E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978BA-A6C7-4E2E-94F6-D92D75C9E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6A569D-D1CA-41DE-8895-0DF8B741E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EB5645-014D-4397-96F5-FCF4E861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25.08.2021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154BD9-7677-4869-9BE2-69967326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987E12-C33A-4BFD-B4EA-8A973F00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73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4C042-9552-4BB5-A182-384CBF06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F6A981-6A6E-4282-A29B-139F49458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2722A-705C-4400-9CF8-8C0C64F5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86B242-8BCF-4276-8D08-64A5D6749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1DC33B-3E54-4288-B0FC-D263123F4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D3B4F7-4B27-43D7-933A-78C11EB2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25.08.2021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98ADB2-9B7A-43A1-B555-DAFF6299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4F78DC-B2C2-45DA-9BCC-6A3EACFD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6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4BEBA-C678-4814-B3C7-90172F5C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003094-3588-46AB-B902-F0E3864B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25.08.2021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979677-2CE8-4430-B4F1-8BEC6941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09E836-A2B4-44B5-8A77-65C08BC9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29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FE5215-B5F1-42A5-8EE4-07288027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25.08.2021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AF87B8-D7B1-4F95-B520-7B981401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263E50-51EE-4AD8-ACBC-7290971A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49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0A518-52FD-47E6-BA37-6600ADD6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BB24A-1645-4D33-888F-423121DB6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6551F5-CAE6-4D54-A54C-782695E29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5B07F3-07BC-4227-B373-C7622EA8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25.08.2021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01C658-9275-476E-915E-AA99BB6D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6E9CCC-9FB5-4FAF-9C3A-D9825583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87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0F04D-D2F9-4F10-B4E9-A202E60F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53EB41-56AC-4845-8462-7FE37762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F48EF4-1D7E-4DE9-93FA-72062749F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FBB4F0-4401-4C8A-91EC-FBAC778E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25.08.2021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79A2BB-E8E6-449D-B7B6-1DE5720A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E0179-87EC-4270-912A-F7406973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94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A53E62C-E32B-485E-B793-851BD1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A0A12C-4A2A-44C9-8FD1-CD23D97B9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5BB0F7-6F2B-437C-8FFD-811395856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76D2F-9F02-41EB-9179-B987A679C31E}" type="datetimeFigureOut">
              <a:rPr lang="de-DE" smtClean="0"/>
              <a:t>25.08.2021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6BC09-61DE-4608-ACF1-B2EC450BE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C5EEB0-0E2D-4D7C-9635-285028CD6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2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elle 41">
            <a:extLst>
              <a:ext uri="{FF2B5EF4-FFF2-40B4-BE49-F238E27FC236}">
                <a16:creationId xmlns:a16="http://schemas.microsoft.com/office/drawing/2014/main" id="{D9E757D3-A806-4FC3-815F-1D57088EF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61106"/>
              </p:ext>
            </p:extLst>
          </p:nvPr>
        </p:nvGraphicFramePr>
        <p:xfrm>
          <a:off x="2413258" y="676373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42861E-FA6A-4420-829B-56ACED3E6E56}"/>
              </a:ext>
            </a:extLst>
          </p:cNvPr>
          <p:cNvCxnSpPr>
            <a:cxnSpLocks/>
          </p:cNvCxnSpPr>
          <p:nvPr/>
        </p:nvCxnSpPr>
        <p:spPr>
          <a:xfrm>
            <a:off x="2413261" y="490194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272C2867-6B26-4784-B1AB-B3B6B7145964}"/>
              </a:ext>
            </a:extLst>
          </p:cNvPr>
          <p:cNvSpPr txBox="1"/>
          <p:nvPr/>
        </p:nvSpPr>
        <p:spPr>
          <a:xfrm>
            <a:off x="4844752" y="12860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BE57CA2-2EDB-4960-9C01-FA913D8A4521}"/>
              </a:ext>
            </a:extLst>
          </p:cNvPr>
          <p:cNvCxnSpPr>
            <a:cxnSpLocks/>
          </p:cNvCxnSpPr>
          <p:nvPr/>
        </p:nvCxnSpPr>
        <p:spPr>
          <a:xfrm>
            <a:off x="2196445" y="676374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C0FFFC6-635B-4C8B-9179-AA132F27A94C}"/>
              </a:ext>
            </a:extLst>
          </p:cNvPr>
          <p:cNvSpPr txBox="1"/>
          <p:nvPr/>
        </p:nvSpPr>
        <p:spPr>
          <a:xfrm>
            <a:off x="1803986" y="3244334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23287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B52F82C-97A3-47CD-8E48-215BAD08E5C0}"/>
              </a:ext>
            </a:extLst>
          </p:cNvPr>
          <p:cNvGrpSpPr/>
          <p:nvPr/>
        </p:nvGrpSpPr>
        <p:grpSpPr>
          <a:xfrm>
            <a:off x="1495945" y="1902022"/>
            <a:ext cx="6337563" cy="3497837"/>
            <a:chOff x="670321" y="1680081"/>
            <a:chExt cx="6337563" cy="3497837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AE0BC15D-6B23-4A1E-B63D-76E6C1AAB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321" y="1680081"/>
              <a:ext cx="4893834" cy="3497837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9EC4A6B-E972-4FA9-B4C7-497A7888A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277421" y="2448313"/>
              <a:ext cx="1730463" cy="1756099"/>
            </a:xfrm>
            <a:prstGeom prst="rect">
              <a:avLst/>
            </a:prstGeom>
          </p:spPr>
        </p:pic>
      </p:grpSp>
      <p:sp>
        <p:nvSpPr>
          <p:cNvPr id="16" name="Pfeil: nach links 15">
            <a:extLst>
              <a:ext uri="{FF2B5EF4-FFF2-40B4-BE49-F238E27FC236}">
                <a16:creationId xmlns:a16="http://schemas.microsoft.com/office/drawing/2014/main" id="{C9965819-AB39-4A34-831C-B1F30150AB69}"/>
              </a:ext>
            </a:extLst>
          </p:cNvPr>
          <p:cNvSpPr/>
          <p:nvPr/>
        </p:nvSpPr>
        <p:spPr>
          <a:xfrm>
            <a:off x="7833508" y="2657888"/>
            <a:ext cx="1730464" cy="849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Camera</a:t>
            </a:r>
            <a:r>
              <a:rPr lang="de-DE" dirty="0"/>
              <a:t> Link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A5027DA-D733-4CAA-B634-2ACC96A51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077" y="2347591"/>
            <a:ext cx="1521703" cy="146967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3A517AE5-B83E-473A-910A-3F6A55C110D8}"/>
              </a:ext>
            </a:extLst>
          </p:cNvPr>
          <p:cNvSpPr txBox="1"/>
          <p:nvPr/>
        </p:nvSpPr>
        <p:spPr>
          <a:xfrm>
            <a:off x="9548707" y="3815295"/>
            <a:ext cx="1902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Kamera</a:t>
            </a:r>
          </a:p>
          <a:p>
            <a:pPr algn="ctr"/>
            <a:r>
              <a:rPr lang="de-DE" dirty="0" err="1"/>
              <a:t>Sentech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STC-CMC33PCL</a:t>
            </a:r>
          </a:p>
        </p:txBody>
      </p:sp>
      <p:sp>
        <p:nvSpPr>
          <p:cNvPr id="21" name="Pfeil: nach oben 20">
            <a:extLst>
              <a:ext uri="{FF2B5EF4-FFF2-40B4-BE49-F238E27FC236}">
                <a16:creationId xmlns:a16="http://schemas.microsoft.com/office/drawing/2014/main" id="{15004A40-27AD-40EA-8464-AAE225CCDA6A}"/>
              </a:ext>
            </a:extLst>
          </p:cNvPr>
          <p:cNvSpPr/>
          <p:nvPr/>
        </p:nvSpPr>
        <p:spPr>
          <a:xfrm>
            <a:off x="3542189" y="585926"/>
            <a:ext cx="1287262" cy="12517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VGA</a:t>
            </a:r>
          </a:p>
        </p:txBody>
      </p:sp>
    </p:spTree>
    <p:extLst>
      <p:ext uri="{BB962C8B-B14F-4D97-AF65-F5344CB8AC3E}">
        <p14:creationId xmlns:p14="http://schemas.microsoft.com/office/powerpoint/2010/main" val="173072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BC3F35C9-04C8-44A8-8DD3-F131542AC5A8}"/>
              </a:ext>
            </a:extLst>
          </p:cNvPr>
          <p:cNvGrpSpPr/>
          <p:nvPr/>
        </p:nvGrpSpPr>
        <p:grpSpPr>
          <a:xfrm>
            <a:off x="3986952" y="2939513"/>
            <a:ext cx="634731" cy="2233771"/>
            <a:chOff x="6980015" y="1465704"/>
            <a:chExt cx="634731" cy="3425006"/>
          </a:xfrm>
        </p:grpSpPr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852BDC6B-1C53-4416-8F45-35A6CFDAA968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06FAAD84-0EDC-4CF1-8B2A-16E5966C933A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8D1AA186-A6D4-42EA-872E-EC4DAD25334F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3344890B-DEBC-48EF-9514-EB7BB6C577B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74" name="Gleichschenkliges Dreieck 173">
                <a:extLst>
                  <a:ext uri="{FF2B5EF4-FFF2-40B4-BE49-F238E27FC236}">
                    <a16:creationId xmlns:a16="http://schemas.microsoft.com/office/drawing/2014/main" id="{830BB331-3AA7-4C98-89C4-296E9BEAFB15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Gleichschenkliges Dreieck 174">
                <a:extLst>
                  <a:ext uri="{FF2B5EF4-FFF2-40B4-BE49-F238E27FC236}">
                    <a16:creationId xmlns:a16="http://schemas.microsoft.com/office/drawing/2014/main" id="{486E4DCE-D078-46F7-BE4C-9FA5A88D33E2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" name="Gleichschenkliges Dreieck 175">
                <a:extLst>
                  <a:ext uri="{FF2B5EF4-FFF2-40B4-BE49-F238E27FC236}">
                    <a16:creationId xmlns:a16="http://schemas.microsoft.com/office/drawing/2014/main" id="{AA8D4203-9D73-45EC-A6A6-93720A4909F9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" name="Gleichschenkliges Dreieck 176">
                <a:extLst>
                  <a:ext uri="{FF2B5EF4-FFF2-40B4-BE49-F238E27FC236}">
                    <a16:creationId xmlns:a16="http://schemas.microsoft.com/office/drawing/2014/main" id="{E077AB4E-C147-4FFB-8F6F-F8C95C9D158D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Gleichschenkliges Dreieck 177">
                <a:extLst>
                  <a:ext uri="{FF2B5EF4-FFF2-40B4-BE49-F238E27FC236}">
                    <a16:creationId xmlns:a16="http://schemas.microsoft.com/office/drawing/2014/main" id="{67DFE80A-3AE7-4ECE-8A39-6D640471ACF5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D319E190-6DD3-4340-96C2-3F28AA208840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722196CD-6CDF-4533-BC22-4CE897F9512C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C0384FA4-5D64-4941-9A6C-CC3E9DC598A4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391DF2B9-C97E-43C0-9017-CC4BFC27E662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9823D6EB-EB62-4576-8E2B-E1DDF8BAC29D}"/>
              </a:ext>
            </a:extLst>
          </p:cNvPr>
          <p:cNvGrpSpPr/>
          <p:nvPr/>
        </p:nvGrpSpPr>
        <p:grpSpPr>
          <a:xfrm>
            <a:off x="3510047" y="2950463"/>
            <a:ext cx="634731" cy="2233771"/>
            <a:chOff x="6980015" y="1465704"/>
            <a:chExt cx="634731" cy="3425006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8CB52E9E-6920-45D0-B6FA-FCCC943DB5B4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7EFE9631-C668-4DAF-BF3A-929F276DEF03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11EF28AC-646E-4B9B-8B9D-9D60A10DBEC6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5" name="Gruppieren 154">
              <a:extLst>
                <a:ext uri="{FF2B5EF4-FFF2-40B4-BE49-F238E27FC236}">
                  <a16:creationId xmlns:a16="http://schemas.microsoft.com/office/drawing/2014/main" id="{B014C701-C552-405D-875F-969C4EB11896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60" name="Gleichschenkliges Dreieck 159">
                <a:extLst>
                  <a:ext uri="{FF2B5EF4-FFF2-40B4-BE49-F238E27FC236}">
                    <a16:creationId xmlns:a16="http://schemas.microsoft.com/office/drawing/2014/main" id="{25B13F4E-567E-4212-AC8D-272795C26B27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Gleichschenkliges Dreieck 160">
                <a:extLst>
                  <a:ext uri="{FF2B5EF4-FFF2-40B4-BE49-F238E27FC236}">
                    <a16:creationId xmlns:a16="http://schemas.microsoft.com/office/drawing/2014/main" id="{35B8741D-371F-4AB5-84C1-6E1F70131C80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Gleichschenkliges Dreieck 161">
                <a:extLst>
                  <a:ext uri="{FF2B5EF4-FFF2-40B4-BE49-F238E27FC236}">
                    <a16:creationId xmlns:a16="http://schemas.microsoft.com/office/drawing/2014/main" id="{3BE0B250-6524-4269-ADE3-18F38486E311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Gleichschenkliges Dreieck 162">
                <a:extLst>
                  <a:ext uri="{FF2B5EF4-FFF2-40B4-BE49-F238E27FC236}">
                    <a16:creationId xmlns:a16="http://schemas.microsoft.com/office/drawing/2014/main" id="{B2E887FD-74F8-41AE-A2EF-FB97623AA6B0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Gleichschenkliges Dreieck 163">
                <a:extLst>
                  <a:ext uri="{FF2B5EF4-FFF2-40B4-BE49-F238E27FC236}">
                    <a16:creationId xmlns:a16="http://schemas.microsoft.com/office/drawing/2014/main" id="{57D55C09-5CF1-4EB6-8FD1-D6A9493D43C8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D106EDBF-D389-4845-9FFC-960051D354A9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FD52D888-FA41-40B5-BA7E-C63200520C26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170904E9-D171-46EC-AF8C-B53FC7906696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4B8513DC-880B-4D1F-8205-64122BA37A3D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9" name="Gruppieren 178">
            <a:extLst>
              <a:ext uri="{FF2B5EF4-FFF2-40B4-BE49-F238E27FC236}">
                <a16:creationId xmlns:a16="http://schemas.microsoft.com/office/drawing/2014/main" id="{1F190BDD-EA32-4E2C-9655-2001D62FFF40}"/>
              </a:ext>
            </a:extLst>
          </p:cNvPr>
          <p:cNvGrpSpPr/>
          <p:nvPr/>
        </p:nvGrpSpPr>
        <p:grpSpPr>
          <a:xfrm>
            <a:off x="4470238" y="2945370"/>
            <a:ext cx="634731" cy="2233771"/>
            <a:chOff x="6980015" y="1465704"/>
            <a:chExt cx="634731" cy="3425006"/>
          </a:xfrm>
        </p:grpSpPr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1AF2E3A4-BF46-48D1-9FB8-7C7204E5A6F8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2C9AB6F6-B04A-4BF7-BDDE-76B4CA81D0B6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06E87C92-0FF0-4793-A98E-5A965CB52F52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F95CB285-FD5C-4CC5-A79E-A1F3573FF0D6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88" name="Gleichschenkliges Dreieck 187">
                <a:extLst>
                  <a:ext uri="{FF2B5EF4-FFF2-40B4-BE49-F238E27FC236}">
                    <a16:creationId xmlns:a16="http://schemas.microsoft.com/office/drawing/2014/main" id="{20D635E9-EF48-4211-8BAB-F59F6AEDDB11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Gleichschenkliges Dreieck 188">
                <a:extLst>
                  <a:ext uri="{FF2B5EF4-FFF2-40B4-BE49-F238E27FC236}">
                    <a16:creationId xmlns:a16="http://schemas.microsoft.com/office/drawing/2014/main" id="{25B237F9-861A-43F2-AAA8-A8102B988739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Gleichschenkliges Dreieck 189">
                <a:extLst>
                  <a:ext uri="{FF2B5EF4-FFF2-40B4-BE49-F238E27FC236}">
                    <a16:creationId xmlns:a16="http://schemas.microsoft.com/office/drawing/2014/main" id="{CB229C36-063F-4F4F-8563-A73DDDF90BFB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Gleichschenkliges Dreieck 190">
                <a:extLst>
                  <a:ext uri="{FF2B5EF4-FFF2-40B4-BE49-F238E27FC236}">
                    <a16:creationId xmlns:a16="http://schemas.microsoft.com/office/drawing/2014/main" id="{63A2A650-4A7A-4DD3-ADBD-28E2D583299E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2" name="Gleichschenkliges Dreieck 191">
                <a:extLst>
                  <a:ext uri="{FF2B5EF4-FFF2-40B4-BE49-F238E27FC236}">
                    <a16:creationId xmlns:a16="http://schemas.microsoft.com/office/drawing/2014/main" id="{204E3BCD-F5A3-4FD1-8305-02BB11DF0880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DF7CF4A2-9C09-4ACB-BE6C-C69C69A19E6E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602B0E50-4E7C-4D82-A7E2-777CABFAD85A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D9A909DD-2F7E-4BC4-B53A-ADCAD1E6D109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0F6324DA-636D-4857-9230-144FFE203554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FDF361C6-A365-4AF7-AAE2-6131BA62E4B6}"/>
              </a:ext>
            </a:extLst>
          </p:cNvPr>
          <p:cNvCxnSpPr>
            <a:cxnSpLocks/>
            <a:endCxn id="167" idx="2"/>
          </p:cNvCxnSpPr>
          <p:nvPr/>
        </p:nvCxnSpPr>
        <p:spPr>
          <a:xfrm flipH="1">
            <a:off x="4079636" y="2950457"/>
            <a:ext cx="1114" cy="19276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AF64C72E-B62D-4521-8B81-31B67798FDEA}"/>
              </a:ext>
            </a:extLst>
          </p:cNvPr>
          <p:cNvGrpSpPr/>
          <p:nvPr/>
        </p:nvGrpSpPr>
        <p:grpSpPr>
          <a:xfrm>
            <a:off x="3040888" y="2944445"/>
            <a:ext cx="634731" cy="2233771"/>
            <a:chOff x="6980015" y="1465704"/>
            <a:chExt cx="634731" cy="3425006"/>
          </a:xfrm>
        </p:grpSpPr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92A84E14-0CB9-4483-9969-372318BDD994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07110490-06A5-4B0F-BDD4-A469E5EBF81B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4C95E7A7-378E-4F91-AE11-6989C61ECBF4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1" name="Gruppieren 140">
              <a:extLst>
                <a:ext uri="{FF2B5EF4-FFF2-40B4-BE49-F238E27FC236}">
                  <a16:creationId xmlns:a16="http://schemas.microsoft.com/office/drawing/2014/main" id="{308A181C-E469-49DA-A190-B72E8B1F93E7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46" name="Gleichschenkliges Dreieck 145">
                <a:extLst>
                  <a:ext uri="{FF2B5EF4-FFF2-40B4-BE49-F238E27FC236}">
                    <a16:creationId xmlns:a16="http://schemas.microsoft.com/office/drawing/2014/main" id="{B6438193-0316-4D43-981F-720E1161EA4D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" name="Gleichschenkliges Dreieck 146">
                <a:extLst>
                  <a:ext uri="{FF2B5EF4-FFF2-40B4-BE49-F238E27FC236}">
                    <a16:creationId xmlns:a16="http://schemas.microsoft.com/office/drawing/2014/main" id="{B6107010-2CC9-4700-8D8D-D89C83584CB1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Gleichschenkliges Dreieck 147">
                <a:extLst>
                  <a:ext uri="{FF2B5EF4-FFF2-40B4-BE49-F238E27FC236}">
                    <a16:creationId xmlns:a16="http://schemas.microsoft.com/office/drawing/2014/main" id="{053E2EA6-53C5-451C-B4AB-1C75A41C18FF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" name="Gleichschenkliges Dreieck 148">
                <a:extLst>
                  <a:ext uri="{FF2B5EF4-FFF2-40B4-BE49-F238E27FC236}">
                    <a16:creationId xmlns:a16="http://schemas.microsoft.com/office/drawing/2014/main" id="{30D541DA-B813-4332-9248-8B653B787A52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" name="Gleichschenkliges Dreieck 149">
                <a:extLst>
                  <a:ext uri="{FF2B5EF4-FFF2-40B4-BE49-F238E27FC236}">
                    <a16:creationId xmlns:a16="http://schemas.microsoft.com/office/drawing/2014/main" id="{5D44998E-1F38-4ADA-88C8-36123BBAB29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DB116DD3-DEF4-4AFB-AFB8-ED3B26EED036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0F6A1BB6-3928-4618-A99C-BDB318492C3B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5701BFD1-2BF5-445E-A4DA-732AEECEE728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164B4798-7F75-4839-ABBE-A0DFE57748B8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B0CECDB6-63D2-4128-A46B-9CBA54A4C2AE}"/>
              </a:ext>
            </a:extLst>
          </p:cNvPr>
          <p:cNvCxnSpPr>
            <a:cxnSpLocks/>
          </p:cNvCxnSpPr>
          <p:nvPr/>
        </p:nvCxnSpPr>
        <p:spPr>
          <a:xfrm>
            <a:off x="4557337" y="2950456"/>
            <a:ext cx="0" cy="19131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786DEB1E-E1A4-4E57-B032-4DEAEF34F5D0}"/>
              </a:ext>
            </a:extLst>
          </p:cNvPr>
          <p:cNvCxnSpPr>
            <a:cxnSpLocks/>
            <a:endCxn id="150" idx="4"/>
          </p:cNvCxnSpPr>
          <p:nvPr/>
        </p:nvCxnSpPr>
        <p:spPr>
          <a:xfrm>
            <a:off x="3128122" y="2950456"/>
            <a:ext cx="10156" cy="19108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C3F2348E-C513-47AA-8D2C-F7A2AA09E845}"/>
              </a:ext>
            </a:extLst>
          </p:cNvPr>
          <p:cNvCxnSpPr>
            <a:cxnSpLocks/>
          </p:cNvCxnSpPr>
          <p:nvPr/>
        </p:nvCxnSpPr>
        <p:spPr>
          <a:xfrm>
            <a:off x="5034146" y="2944444"/>
            <a:ext cx="1366" cy="19471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3876096B-5A22-4DCA-9002-52694225CC0E}"/>
              </a:ext>
            </a:extLst>
          </p:cNvPr>
          <p:cNvCxnSpPr>
            <a:cxnSpLocks/>
          </p:cNvCxnSpPr>
          <p:nvPr/>
        </p:nvCxnSpPr>
        <p:spPr>
          <a:xfrm flipH="1">
            <a:off x="3127957" y="2941440"/>
            <a:ext cx="1917726" cy="90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xtfeld 207">
            <a:extLst>
              <a:ext uri="{FF2B5EF4-FFF2-40B4-BE49-F238E27FC236}">
                <a16:creationId xmlns:a16="http://schemas.microsoft.com/office/drawing/2014/main" id="{B738C13B-8239-4C4B-983D-FB49F207E512}"/>
              </a:ext>
            </a:extLst>
          </p:cNvPr>
          <p:cNvSpPr txBox="1"/>
          <p:nvPr/>
        </p:nvSpPr>
        <p:spPr>
          <a:xfrm rot="16200000">
            <a:off x="2880809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4 A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5AEC59AE-D04C-4598-9A00-CF92F4836A8B}"/>
              </a:ext>
            </a:extLst>
          </p:cNvPr>
          <p:cNvSpPr txBox="1"/>
          <p:nvPr/>
        </p:nvSpPr>
        <p:spPr>
          <a:xfrm rot="16200000">
            <a:off x="3370289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3 A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6894CA19-07F9-4C59-96AC-826C5CB6628D}"/>
              </a:ext>
            </a:extLst>
          </p:cNvPr>
          <p:cNvSpPr txBox="1"/>
          <p:nvPr/>
        </p:nvSpPr>
        <p:spPr>
          <a:xfrm rot="16200000">
            <a:off x="3827895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2 A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44A11842-BA8C-4B3C-AAAC-8C9F9C21B32F}"/>
              </a:ext>
            </a:extLst>
          </p:cNvPr>
          <p:cNvSpPr txBox="1"/>
          <p:nvPr/>
        </p:nvSpPr>
        <p:spPr>
          <a:xfrm rot="16200000">
            <a:off x="4305102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1 A</a:t>
            </a:r>
          </a:p>
        </p:txBody>
      </p: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62353B10-B0F9-4D96-8710-66194A21300C}"/>
              </a:ext>
            </a:extLst>
          </p:cNvPr>
          <p:cNvGrpSpPr/>
          <p:nvPr/>
        </p:nvGrpSpPr>
        <p:grpSpPr>
          <a:xfrm>
            <a:off x="6066377" y="2941440"/>
            <a:ext cx="634731" cy="2233771"/>
            <a:chOff x="6980015" y="1465704"/>
            <a:chExt cx="634731" cy="3425006"/>
          </a:xfrm>
        </p:grpSpPr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C4C6AE4B-7063-4ABA-861F-CDDEE92251A7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AF1E8E0D-DDFA-4811-85B5-5328DDD651EF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01053EC3-7F7B-4EC3-93DA-8EBBDEF512AE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17" name="Gruppieren 216">
              <a:extLst>
                <a:ext uri="{FF2B5EF4-FFF2-40B4-BE49-F238E27FC236}">
                  <a16:creationId xmlns:a16="http://schemas.microsoft.com/office/drawing/2014/main" id="{12E11288-CFF4-435A-AAF5-4734817FF303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22" name="Gleichschenkliges Dreieck 221">
                <a:extLst>
                  <a:ext uri="{FF2B5EF4-FFF2-40B4-BE49-F238E27FC236}">
                    <a16:creationId xmlns:a16="http://schemas.microsoft.com/office/drawing/2014/main" id="{55F0B2B9-DC10-4DB8-9EC5-DD877C784DCE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Gleichschenkliges Dreieck 222">
                <a:extLst>
                  <a:ext uri="{FF2B5EF4-FFF2-40B4-BE49-F238E27FC236}">
                    <a16:creationId xmlns:a16="http://schemas.microsoft.com/office/drawing/2014/main" id="{1C84C328-43F3-48A2-A4F4-85835DB5078F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Gleichschenkliges Dreieck 223">
                <a:extLst>
                  <a:ext uri="{FF2B5EF4-FFF2-40B4-BE49-F238E27FC236}">
                    <a16:creationId xmlns:a16="http://schemas.microsoft.com/office/drawing/2014/main" id="{F809D62E-6E08-46D5-8CD3-4A25E0F9256E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Gleichschenkliges Dreieck 224">
                <a:extLst>
                  <a:ext uri="{FF2B5EF4-FFF2-40B4-BE49-F238E27FC236}">
                    <a16:creationId xmlns:a16="http://schemas.microsoft.com/office/drawing/2014/main" id="{6472D4FA-7752-4208-A2BC-8C79F6C77264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Gleichschenkliges Dreieck 225">
                <a:extLst>
                  <a:ext uri="{FF2B5EF4-FFF2-40B4-BE49-F238E27FC236}">
                    <a16:creationId xmlns:a16="http://schemas.microsoft.com/office/drawing/2014/main" id="{458C603E-53CB-4C98-97F1-E00B77677411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42CD1B1D-B31D-4581-9B47-BBD70C933989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4E93E08C-CCA7-49FA-BAC1-3EB1AADF92FD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9DC35D84-B1F3-4996-8B3B-249A2BF6532B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1" name="Rechteck 220">
              <a:extLst>
                <a:ext uri="{FF2B5EF4-FFF2-40B4-BE49-F238E27FC236}">
                  <a16:creationId xmlns:a16="http://schemas.microsoft.com/office/drawing/2014/main" id="{5C42F64D-E0C7-43B4-BC0F-8443196C9808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260482B4-7351-4961-84E0-EC9BAC0D0D9F}"/>
              </a:ext>
            </a:extLst>
          </p:cNvPr>
          <p:cNvGrpSpPr/>
          <p:nvPr/>
        </p:nvGrpSpPr>
        <p:grpSpPr>
          <a:xfrm>
            <a:off x="5589962" y="2959194"/>
            <a:ext cx="634731" cy="2233771"/>
            <a:chOff x="6980015" y="1465704"/>
            <a:chExt cx="634731" cy="3425006"/>
          </a:xfrm>
        </p:grpSpPr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82EECD2B-680C-4329-B2FB-D1F521E2F082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9" name="Rechteck 228">
              <a:extLst>
                <a:ext uri="{FF2B5EF4-FFF2-40B4-BE49-F238E27FC236}">
                  <a16:creationId xmlns:a16="http://schemas.microsoft.com/office/drawing/2014/main" id="{BB31E970-728C-48AB-8FEF-3A25815765E4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E0D224D9-69CA-4E16-A393-4E551B787AB3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31" name="Gruppieren 230">
              <a:extLst>
                <a:ext uri="{FF2B5EF4-FFF2-40B4-BE49-F238E27FC236}">
                  <a16:creationId xmlns:a16="http://schemas.microsoft.com/office/drawing/2014/main" id="{877246F9-F870-421C-AB63-BDF6148582F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36" name="Gleichschenkliges Dreieck 235">
                <a:extLst>
                  <a:ext uri="{FF2B5EF4-FFF2-40B4-BE49-F238E27FC236}">
                    <a16:creationId xmlns:a16="http://schemas.microsoft.com/office/drawing/2014/main" id="{342EFDDC-1245-4FB0-8491-5DC3F5849533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7" name="Gleichschenkliges Dreieck 236">
                <a:extLst>
                  <a:ext uri="{FF2B5EF4-FFF2-40B4-BE49-F238E27FC236}">
                    <a16:creationId xmlns:a16="http://schemas.microsoft.com/office/drawing/2014/main" id="{87D07B57-7E28-4FC3-B363-5375974C4242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8" name="Gleichschenkliges Dreieck 237">
                <a:extLst>
                  <a:ext uri="{FF2B5EF4-FFF2-40B4-BE49-F238E27FC236}">
                    <a16:creationId xmlns:a16="http://schemas.microsoft.com/office/drawing/2014/main" id="{4DB2EBC5-A475-46F4-8E63-EDF9F381155A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Gleichschenkliges Dreieck 238">
                <a:extLst>
                  <a:ext uri="{FF2B5EF4-FFF2-40B4-BE49-F238E27FC236}">
                    <a16:creationId xmlns:a16="http://schemas.microsoft.com/office/drawing/2014/main" id="{86F59FED-4B8B-4359-9640-429FD0D2E427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0" name="Gleichschenkliges Dreieck 239">
                <a:extLst>
                  <a:ext uri="{FF2B5EF4-FFF2-40B4-BE49-F238E27FC236}">
                    <a16:creationId xmlns:a16="http://schemas.microsoft.com/office/drawing/2014/main" id="{B1396F25-B7A4-4781-A187-12563A329517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2" name="Rechteck 231">
              <a:extLst>
                <a:ext uri="{FF2B5EF4-FFF2-40B4-BE49-F238E27FC236}">
                  <a16:creationId xmlns:a16="http://schemas.microsoft.com/office/drawing/2014/main" id="{16E80397-C249-4C8F-ABF8-64171A2994A7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AB178C35-C496-4A8F-B2D5-371D2CF13825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639B728E-2AEC-4446-8FC4-E51BD147E2C6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Rechteck 234">
              <a:extLst>
                <a:ext uri="{FF2B5EF4-FFF2-40B4-BE49-F238E27FC236}">
                  <a16:creationId xmlns:a16="http://schemas.microsoft.com/office/drawing/2014/main" id="{77782FCF-2F9C-4840-9ECC-AEDC7F09418F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AE104E4E-7338-42B6-A7D8-C4DBF8F7DEEC}"/>
              </a:ext>
            </a:extLst>
          </p:cNvPr>
          <p:cNvGrpSpPr/>
          <p:nvPr/>
        </p:nvGrpSpPr>
        <p:grpSpPr>
          <a:xfrm>
            <a:off x="6550153" y="2954101"/>
            <a:ext cx="634731" cy="2233771"/>
            <a:chOff x="6980015" y="1465704"/>
            <a:chExt cx="634731" cy="3425006"/>
          </a:xfrm>
        </p:grpSpPr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4B9583C7-3E55-431C-B022-B1B941B28AFE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92F094D1-BBAA-4D62-A7DD-FB379865307A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Rechteck 243">
              <a:extLst>
                <a:ext uri="{FF2B5EF4-FFF2-40B4-BE49-F238E27FC236}">
                  <a16:creationId xmlns:a16="http://schemas.microsoft.com/office/drawing/2014/main" id="{5F75C6A1-B45B-4E96-AF35-A960B6B1DFA1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76AFA977-0212-4C92-BB3F-DCDEC9797F2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50" name="Gleichschenkliges Dreieck 249">
                <a:extLst>
                  <a:ext uri="{FF2B5EF4-FFF2-40B4-BE49-F238E27FC236}">
                    <a16:creationId xmlns:a16="http://schemas.microsoft.com/office/drawing/2014/main" id="{B7C632B9-D432-4CD6-97BB-3EB3CD960433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1" name="Gleichschenkliges Dreieck 250">
                <a:extLst>
                  <a:ext uri="{FF2B5EF4-FFF2-40B4-BE49-F238E27FC236}">
                    <a16:creationId xmlns:a16="http://schemas.microsoft.com/office/drawing/2014/main" id="{58F660B5-B985-4727-8A58-10A6875832BD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2" name="Gleichschenkliges Dreieck 251">
                <a:extLst>
                  <a:ext uri="{FF2B5EF4-FFF2-40B4-BE49-F238E27FC236}">
                    <a16:creationId xmlns:a16="http://schemas.microsoft.com/office/drawing/2014/main" id="{D9EF8114-D320-43E5-B760-65EF555B667D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3" name="Gleichschenkliges Dreieck 252">
                <a:extLst>
                  <a:ext uri="{FF2B5EF4-FFF2-40B4-BE49-F238E27FC236}">
                    <a16:creationId xmlns:a16="http://schemas.microsoft.com/office/drawing/2014/main" id="{EA047D6C-99C2-4436-A577-83A1A864258F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4" name="Gleichschenkliges Dreieck 253">
                <a:extLst>
                  <a:ext uri="{FF2B5EF4-FFF2-40B4-BE49-F238E27FC236}">
                    <a16:creationId xmlns:a16="http://schemas.microsoft.com/office/drawing/2014/main" id="{55AFAA4A-38C4-477F-921E-23DAC406132C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C06E2E38-D5E1-4C32-8C97-355738E28122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7" name="Rechteck 246">
              <a:extLst>
                <a:ext uri="{FF2B5EF4-FFF2-40B4-BE49-F238E27FC236}">
                  <a16:creationId xmlns:a16="http://schemas.microsoft.com/office/drawing/2014/main" id="{DAEF83AE-D148-4D61-917C-4C1E4A2CDBC1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CA392505-6A57-49FE-8D51-1ADDB80D245D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CBA95EB2-2FC2-467B-95D4-C29159F500FF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55" name="Gerader Verbinder 254">
            <a:extLst>
              <a:ext uri="{FF2B5EF4-FFF2-40B4-BE49-F238E27FC236}">
                <a16:creationId xmlns:a16="http://schemas.microsoft.com/office/drawing/2014/main" id="{542718BB-18CD-4EDA-BFA3-B563F1619A21}"/>
              </a:ext>
            </a:extLst>
          </p:cNvPr>
          <p:cNvCxnSpPr>
            <a:cxnSpLocks/>
            <a:endCxn id="226" idx="4"/>
          </p:cNvCxnSpPr>
          <p:nvPr/>
        </p:nvCxnSpPr>
        <p:spPr>
          <a:xfrm>
            <a:off x="6160665" y="2959188"/>
            <a:ext cx="3102" cy="18990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2B176C23-1AB5-421D-B607-904F3D041F68}"/>
              </a:ext>
            </a:extLst>
          </p:cNvPr>
          <p:cNvGrpSpPr/>
          <p:nvPr/>
        </p:nvGrpSpPr>
        <p:grpSpPr>
          <a:xfrm>
            <a:off x="5120803" y="2953176"/>
            <a:ext cx="634731" cy="2233771"/>
            <a:chOff x="6980015" y="1465704"/>
            <a:chExt cx="634731" cy="3425006"/>
          </a:xfrm>
        </p:grpSpPr>
        <p:sp>
          <p:nvSpPr>
            <p:cNvPr id="258" name="Rechteck 257">
              <a:extLst>
                <a:ext uri="{FF2B5EF4-FFF2-40B4-BE49-F238E27FC236}">
                  <a16:creationId xmlns:a16="http://schemas.microsoft.com/office/drawing/2014/main" id="{E54B0171-C7E4-4FDF-9B35-284E882B15CE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" name="Rechteck 258">
              <a:extLst>
                <a:ext uri="{FF2B5EF4-FFF2-40B4-BE49-F238E27FC236}">
                  <a16:creationId xmlns:a16="http://schemas.microsoft.com/office/drawing/2014/main" id="{D5A35386-BFD3-4DCB-9D6F-9BD40D5B0F5B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0" name="Rechteck 259">
              <a:extLst>
                <a:ext uri="{FF2B5EF4-FFF2-40B4-BE49-F238E27FC236}">
                  <a16:creationId xmlns:a16="http://schemas.microsoft.com/office/drawing/2014/main" id="{80D0464C-1FD7-4785-AC5A-88E231A12E6F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61" name="Gruppieren 260">
              <a:extLst>
                <a:ext uri="{FF2B5EF4-FFF2-40B4-BE49-F238E27FC236}">
                  <a16:creationId xmlns:a16="http://schemas.microsoft.com/office/drawing/2014/main" id="{4EBABFDF-B17C-44FD-81A5-40199CEFD637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66" name="Gleichschenkliges Dreieck 265">
                <a:extLst>
                  <a:ext uri="{FF2B5EF4-FFF2-40B4-BE49-F238E27FC236}">
                    <a16:creationId xmlns:a16="http://schemas.microsoft.com/office/drawing/2014/main" id="{BB3530BE-3F3F-468D-AB3F-6F8A643BCDA7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Gleichschenkliges Dreieck 266">
                <a:extLst>
                  <a:ext uri="{FF2B5EF4-FFF2-40B4-BE49-F238E27FC236}">
                    <a16:creationId xmlns:a16="http://schemas.microsoft.com/office/drawing/2014/main" id="{D804D381-0105-4CBF-82F6-E997D48F10AF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Gleichschenkliges Dreieck 267">
                <a:extLst>
                  <a:ext uri="{FF2B5EF4-FFF2-40B4-BE49-F238E27FC236}">
                    <a16:creationId xmlns:a16="http://schemas.microsoft.com/office/drawing/2014/main" id="{CDE20FDF-C654-4C2A-8BDB-9DE6918A80F8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Gleichschenkliges Dreieck 268">
                <a:extLst>
                  <a:ext uri="{FF2B5EF4-FFF2-40B4-BE49-F238E27FC236}">
                    <a16:creationId xmlns:a16="http://schemas.microsoft.com/office/drawing/2014/main" id="{22118053-2965-4411-B179-DD8DB68957BE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Gleichschenkliges Dreieck 269">
                <a:extLst>
                  <a:ext uri="{FF2B5EF4-FFF2-40B4-BE49-F238E27FC236}">
                    <a16:creationId xmlns:a16="http://schemas.microsoft.com/office/drawing/2014/main" id="{B65D3D1F-24DF-424A-A686-D63316F8CB4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1D7C9BBC-ACD6-4AE7-94F1-99B643400557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3" name="Rechteck 262">
              <a:extLst>
                <a:ext uri="{FF2B5EF4-FFF2-40B4-BE49-F238E27FC236}">
                  <a16:creationId xmlns:a16="http://schemas.microsoft.com/office/drawing/2014/main" id="{CC82AEEE-D986-4049-958F-337341AF7866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4" name="Rechteck 263">
              <a:extLst>
                <a:ext uri="{FF2B5EF4-FFF2-40B4-BE49-F238E27FC236}">
                  <a16:creationId xmlns:a16="http://schemas.microsoft.com/office/drawing/2014/main" id="{B61BD963-377E-4FD5-B8DA-1FBF0E253AD1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" name="Rechteck 264">
              <a:extLst>
                <a:ext uri="{FF2B5EF4-FFF2-40B4-BE49-F238E27FC236}">
                  <a16:creationId xmlns:a16="http://schemas.microsoft.com/office/drawing/2014/main" id="{1D67373B-4038-4A08-80BA-8C5872E57BD7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71" name="Gerader Verbinder 270">
            <a:extLst>
              <a:ext uri="{FF2B5EF4-FFF2-40B4-BE49-F238E27FC236}">
                <a16:creationId xmlns:a16="http://schemas.microsoft.com/office/drawing/2014/main" id="{2B9506A8-03E3-4451-91C5-87FB31CD15E2}"/>
              </a:ext>
            </a:extLst>
          </p:cNvPr>
          <p:cNvCxnSpPr>
            <a:cxnSpLocks/>
            <a:endCxn id="243" idx="2"/>
          </p:cNvCxnSpPr>
          <p:nvPr/>
        </p:nvCxnSpPr>
        <p:spPr>
          <a:xfrm>
            <a:off x="6637252" y="2959187"/>
            <a:ext cx="5585" cy="19335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Gerader Verbinder 272">
            <a:extLst>
              <a:ext uri="{FF2B5EF4-FFF2-40B4-BE49-F238E27FC236}">
                <a16:creationId xmlns:a16="http://schemas.microsoft.com/office/drawing/2014/main" id="{276D87B6-5AA4-41E7-A830-B21E5B95584A}"/>
              </a:ext>
            </a:extLst>
          </p:cNvPr>
          <p:cNvCxnSpPr>
            <a:cxnSpLocks/>
            <a:endCxn id="270" idx="4"/>
          </p:cNvCxnSpPr>
          <p:nvPr/>
        </p:nvCxnSpPr>
        <p:spPr>
          <a:xfrm>
            <a:off x="5208037" y="2959187"/>
            <a:ext cx="10156" cy="19108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Gerader Verbinder 273">
            <a:extLst>
              <a:ext uri="{FF2B5EF4-FFF2-40B4-BE49-F238E27FC236}">
                <a16:creationId xmlns:a16="http://schemas.microsoft.com/office/drawing/2014/main" id="{F585E66E-95F8-4288-9BAF-FF4139FC97EB}"/>
              </a:ext>
            </a:extLst>
          </p:cNvPr>
          <p:cNvCxnSpPr>
            <a:cxnSpLocks/>
          </p:cNvCxnSpPr>
          <p:nvPr/>
        </p:nvCxnSpPr>
        <p:spPr>
          <a:xfrm flipH="1">
            <a:off x="7110287" y="2953175"/>
            <a:ext cx="3774" cy="19384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Gerader Verbinder 274">
            <a:extLst>
              <a:ext uri="{FF2B5EF4-FFF2-40B4-BE49-F238E27FC236}">
                <a16:creationId xmlns:a16="http://schemas.microsoft.com/office/drawing/2014/main" id="{9F52283F-C05B-435F-969C-9A3C0C475E46}"/>
              </a:ext>
            </a:extLst>
          </p:cNvPr>
          <p:cNvCxnSpPr>
            <a:cxnSpLocks/>
          </p:cNvCxnSpPr>
          <p:nvPr/>
        </p:nvCxnSpPr>
        <p:spPr>
          <a:xfrm flipH="1">
            <a:off x="5207872" y="2950171"/>
            <a:ext cx="1917726" cy="90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feld 275">
            <a:extLst>
              <a:ext uri="{FF2B5EF4-FFF2-40B4-BE49-F238E27FC236}">
                <a16:creationId xmlns:a16="http://schemas.microsoft.com/office/drawing/2014/main" id="{5C3D9A98-8483-462D-99D4-76193D43FA74}"/>
              </a:ext>
            </a:extLst>
          </p:cNvPr>
          <p:cNvSpPr txBox="1"/>
          <p:nvPr/>
        </p:nvSpPr>
        <p:spPr>
          <a:xfrm rot="16200000">
            <a:off x="4964732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4 B</a:t>
            </a:r>
          </a:p>
        </p:txBody>
      </p:sp>
      <p:sp>
        <p:nvSpPr>
          <p:cNvPr id="277" name="Textfeld 276">
            <a:extLst>
              <a:ext uri="{FF2B5EF4-FFF2-40B4-BE49-F238E27FC236}">
                <a16:creationId xmlns:a16="http://schemas.microsoft.com/office/drawing/2014/main" id="{753ED10E-5589-4145-891D-2A351A9CAD24}"/>
              </a:ext>
            </a:extLst>
          </p:cNvPr>
          <p:cNvSpPr txBox="1"/>
          <p:nvPr/>
        </p:nvSpPr>
        <p:spPr>
          <a:xfrm rot="16200000">
            <a:off x="5454212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3 B</a:t>
            </a:r>
          </a:p>
        </p:txBody>
      </p:sp>
      <p:sp>
        <p:nvSpPr>
          <p:cNvPr id="278" name="Textfeld 277">
            <a:extLst>
              <a:ext uri="{FF2B5EF4-FFF2-40B4-BE49-F238E27FC236}">
                <a16:creationId xmlns:a16="http://schemas.microsoft.com/office/drawing/2014/main" id="{0C6FB0F9-3711-4FE3-B16B-6D5190C45B7D}"/>
              </a:ext>
            </a:extLst>
          </p:cNvPr>
          <p:cNvSpPr txBox="1"/>
          <p:nvPr/>
        </p:nvSpPr>
        <p:spPr>
          <a:xfrm rot="16200000">
            <a:off x="5911818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2 B</a:t>
            </a:r>
          </a:p>
        </p:txBody>
      </p:sp>
      <p:sp>
        <p:nvSpPr>
          <p:cNvPr id="279" name="Textfeld 278">
            <a:extLst>
              <a:ext uri="{FF2B5EF4-FFF2-40B4-BE49-F238E27FC236}">
                <a16:creationId xmlns:a16="http://schemas.microsoft.com/office/drawing/2014/main" id="{839DC71B-FF4A-4848-A27A-B90EEACB7E56}"/>
              </a:ext>
            </a:extLst>
          </p:cNvPr>
          <p:cNvSpPr txBox="1"/>
          <p:nvPr/>
        </p:nvSpPr>
        <p:spPr>
          <a:xfrm rot="16200000">
            <a:off x="6389025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1 B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6640F4A-D506-4299-83E5-9BF0317C54F1}"/>
              </a:ext>
            </a:extLst>
          </p:cNvPr>
          <p:cNvSpPr/>
          <p:nvPr/>
        </p:nvSpPr>
        <p:spPr>
          <a:xfrm>
            <a:off x="768092" y="435650"/>
            <a:ext cx="10346751" cy="635117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280" name="Tabelle 41">
            <a:extLst>
              <a:ext uri="{FF2B5EF4-FFF2-40B4-BE49-F238E27FC236}">
                <a16:creationId xmlns:a16="http://schemas.microsoft.com/office/drawing/2014/main" id="{AB68C65B-D246-4827-890D-8FEBD0170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22537"/>
              </p:ext>
            </p:extLst>
          </p:nvPr>
        </p:nvGraphicFramePr>
        <p:xfrm>
          <a:off x="9526095" y="2757027"/>
          <a:ext cx="1260000" cy="12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sp>
        <p:nvSpPr>
          <p:cNvPr id="284" name="Pfeil: nach rechts 283">
            <a:extLst>
              <a:ext uri="{FF2B5EF4-FFF2-40B4-BE49-F238E27FC236}">
                <a16:creationId xmlns:a16="http://schemas.microsoft.com/office/drawing/2014/main" id="{9C5CDB69-4FAC-4657-AABD-8EB6A46055C5}"/>
              </a:ext>
            </a:extLst>
          </p:cNvPr>
          <p:cNvSpPr/>
          <p:nvPr/>
        </p:nvSpPr>
        <p:spPr>
          <a:xfrm>
            <a:off x="9957260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rechts 284">
            <a:extLst>
              <a:ext uri="{FF2B5EF4-FFF2-40B4-BE49-F238E27FC236}">
                <a16:creationId xmlns:a16="http://schemas.microsoft.com/office/drawing/2014/main" id="{10F2D3ED-8759-4560-ABA4-9166F2C3031D}"/>
              </a:ext>
            </a:extLst>
          </p:cNvPr>
          <p:cNvSpPr/>
          <p:nvPr/>
        </p:nvSpPr>
        <p:spPr>
          <a:xfrm>
            <a:off x="9671673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Pfeil: nach rechts 285">
            <a:extLst>
              <a:ext uri="{FF2B5EF4-FFF2-40B4-BE49-F238E27FC236}">
                <a16:creationId xmlns:a16="http://schemas.microsoft.com/office/drawing/2014/main" id="{42179D41-ACBC-4D35-8328-A95809E214F4}"/>
              </a:ext>
            </a:extLst>
          </p:cNvPr>
          <p:cNvSpPr/>
          <p:nvPr/>
        </p:nvSpPr>
        <p:spPr>
          <a:xfrm>
            <a:off x="10198242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Pfeil: nach rechts 286">
            <a:extLst>
              <a:ext uri="{FF2B5EF4-FFF2-40B4-BE49-F238E27FC236}">
                <a16:creationId xmlns:a16="http://schemas.microsoft.com/office/drawing/2014/main" id="{1B17AF8D-CFC5-418A-B469-34C5A285EAAF}"/>
              </a:ext>
            </a:extLst>
          </p:cNvPr>
          <p:cNvSpPr/>
          <p:nvPr/>
        </p:nvSpPr>
        <p:spPr>
          <a:xfrm>
            <a:off x="10453022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Pfeil: nach rechts 287">
            <a:extLst>
              <a:ext uri="{FF2B5EF4-FFF2-40B4-BE49-F238E27FC236}">
                <a16:creationId xmlns:a16="http://schemas.microsoft.com/office/drawing/2014/main" id="{5A895CC9-7F73-4CFF-A1D1-C0EA94B09298}"/>
              </a:ext>
            </a:extLst>
          </p:cNvPr>
          <p:cNvSpPr/>
          <p:nvPr/>
        </p:nvSpPr>
        <p:spPr>
          <a:xfrm>
            <a:off x="9404258" y="2865176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9" name="Pfeil: nach rechts 288">
            <a:extLst>
              <a:ext uri="{FF2B5EF4-FFF2-40B4-BE49-F238E27FC236}">
                <a16:creationId xmlns:a16="http://schemas.microsoft.com/office/drawing/2014/main" id="{1EB5C251-5D2A-467F-B19C-B6B4D62DF9FD}"/>
              </a:ext>
            </a:extLst>
          </p:cNvPr>
          <p:cNvSpPr/>
          <p:nvPr/>
        </p:nvSpPr>
        <p:spPr>
          <a:xfrm>
            <a:off x="9957260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Pfeil: nach rechts 289">
            <a:extLst>
              <a:ext uri="{FF2B5EF4-FFF2-40B4-BE49-F238E27FC236}">
                <a16:creationId xmlns:a16="http://schemas.microsoft.com/office/drawing/2014/main" id="{5EF86465-5A69-49F2-B307-C9511D1ECEA4}"/>
              </a:ext>
            </a:extLst>
          </p:cNvPr>
          <p:cNvSpPr/>
          <p:nvPr/>
        </p:nvSpPr>
        <p:spPr>
          <a:xfrm>
            <a:off x="9671673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Pfeil: nach rechts 290">
            <a:extLst>
              <a:ext uri="{FF2B5EF4-FFF2-40B4-BE49-F238E27FC236}">
                <a16:creationId xmlns:a16="http://schemas.microsoft.com/office/drawing/2014/main" id="{D591B7C6-2239-4735-85E6-650B9A9DA268}"/>
              </a:ext>
            </a:extLst>
          </p:cNvPr>
          <p:cNvSpPr/>
          <p:nvPr/>
        </p:nvSpPr>
        <p:spPr>
          <a:xfrm>
            <a:off x="10198242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Pfeil: nach rechts 291">
            <a:extLst>
              <a:ext uri="{FF2B5EF4-FFF2-40B4-BE49-F238E27FC236}">
                <a16:creationId xmlns:a16="http://schemas.microsoft.com/office/drawing/2014/main" id="{66B195C4-AA24-412A-819D-B46D6F44968B}"/>
              </a:ext>
            </a:extLst>
          </p:cNvPr>
          <p:cNvSpPr/>
          <p:nvPr/>
        </p:nvSpPr>
        <p:spPr>
          <a:xfrm>
            <a:off x="10453022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Pfeil: nach rechts 292">
            <a:extLst>
              <a:ext uri="{FF2B5EF4-FFF2-40B4-BE49-F238E27FC236}">
                <a16:creationId xmlns:a16="http://schemas.microsoft.com/office/drawing/2014/main" id="{39B06041-ECB5-4111-8B91-9E5B1CC78080}"/>
              </a:ext>
            </a:extLst>
          </p:cNvPr>
          <p:cNvSpPr/>
          <p:nvPr/>
        </p:nvSpPr>
        <p:spPr>
          <a:xfrm>
            <a:off x="9404258" y="309227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Pfeil: nach rechts 293">
            <a:extLst>
              <a:ext uri="{FF2B5EF4-FFF2-40B4-BE49-F238E27FC236}">
                <a16:creationId xmlns:a16="http://schemas.microsoft.com/office/drawing/2014/main" id="{8E3D85F3-AF71-45D4-ABCA-EA3C973E5959}"/>
              </a:ext>
            </a:extLst>
          </p:cNvPr>
          <p:cNvSpPr/>
          <p:nvPr/>
        </p:nvSpPr>
        <p:spPr>
          <a:xfrm>
            <a:off x="9957260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Pfeil: nach rechts 294">
            <a:extLst>
              <a:ext uri="{FF2B5EF4-FFF2-40B4-BE49-F238E27FC236}">
                <a16:creationId xmlns:a16="http://schemas.microsoft.com/office/drawing/2014/main" id="{A7BB5903-6382-45D2-AB82-2BDCABB45AE9}"/>
              </a:ext>
            </a:extLst>
          </p:cNvPr>
          <p:cNvSpPr/>
          <p:nvPr/>
        </p:nvSpPr>
        <p:spPr>
          <a:xfrm>
            <a:off x="9671673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Pfeil: nach rechts 295">
            <a:extLst>
              <a:ext uri="{FF2B5EF4-FFF2-40B4-BE49-F238E27FC236}">
                <a16:creationId xmlns:a16="http://schemas.microsoft.com/office/drawing/2014/main" id="{D32343B3-601C-4BA8-8EF4-FFD30CA81F0C}"/>
              </a:ext>
            </a:extLst>
          </p:cNvPr>
          <p:cNvSpPr/>
          <p:nvPr/>
        </p:nvSpPr>
        <p:spPr>
          <a:xfrm>
            <a:off x="10198242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Pfeil: nach rechts 296">
            <a:extLst>
              <a:ext uri="{FF2B5EF4-FFF2-40B4-BE49-F238E27FC236}">
                <a16:creationId xmlns:a16="http://schemas.microsoft.com/office/drawing/2014/main" id="{22ECB59A-3934-41C1-A276-4825D91DFD8B}"/>
              </a:ext>
            </a:extLst>
          </p:cNvPr>
          <p:cNvSpPr/>
          <p:nvPr/>
        </p:nvSpPr>
        <p:spPr>
          <a:xfrm>
            <a:off x="10453022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Pfeil: nach rechts 297">
            <a:extLst>
              <a:ext uri="{FF2B5EF4-FFF2-40B4-BE49-F238E27FC236}">
                <a16:creationId xmlns:a16="http://schemas.microsoft.com/office/drawing/2014/main" id="{F342BD9A-028B-4A57-ABE8-D32AABE1FBD8}"/>
              </a:ext>
            </a:extLst>
          </p:cNvPr>
          <p:cNvSpPr/>
          <p:nvPr/>
        </p:nvSpPr>
        <p:spPr>
          <a:xfrm>
            <a:off x="9404258" y="336727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Pfeil: nach rechts 298">
            <a:extLst>
              <a:ext uri="{FF2B5EF4-FFF2-40B4-BE49-F238E27FC236}">
                <a16:creationId xmlns:a16="http://schemas.microsoft.com/office/drawing/2014/main" id="{99E42673-2896-40E7-8FB2-D8F0CB05A5CB}"/>
              </a:ext>
            </a:extLst>
          </p:cNvPr>
          <p:cNvSpPr/>
          <p:nvPr/>
        </p:nvSpPr>
        <p:spPr>
          <a:xfrm>
            <a:off x="9957260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Pfeil: nach rechts 299">
            <a:extLst>
              <a:ext uri="{FF2B5EF4-FFF2-40B4-BE49-F238E27FC236}">
                <a16:creationId xmlns:a16="http://schemas.microsoft.com/office/drawing/2014/main" id="{154D1B0C-EE45-48D2-8000-B94F7FE98FD2}"/>
              </a:ext>
            </a:extLst>
          </p:cNvPr>
          <p:cNvSpPr/>
          <p:nvPr/>
        </p:nvSpPr>
        <p:spPr>
          <a:xfrm>
            <a:off x="9671673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Pfeil: nach rechts 300">
            <a:extLst>
              <a:ext uri="{FF2B5EF4-FFF2-40B4-BE49-F238E27FC236}">
                <a16:creationId xmlns:a16="http://schemas.microsoft.com/office/drawing/2014/main" id="{FBE907C2-91CC-46BA-A937-CBF4CF1B1A3F}"/>
              </a:ext>
            </a:extLst>
          </p:cNvPr>
          <p:cNvSpPr/>
          <p:nvPr/>
        </p:nvSpPr>
        <p:spPr>
          <a:xfrm>
            <a:off x="10198242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Pfeil: nach rechts 301">
            <a:extLst>
              <a:ext uri="{FF2B5EF4-FFF2-40B4-BE49-F238E27FC236}">
                <a16:creationId xmlns:a16="http://schemas.microsoft.com/office/drawing/2014/main" id="{614D6207-9709-4BED-9A2B-7BC7594F14BB}"/>
              </a:ext>
            </a:extLst>
          </p:cNvPr>
          <p:cNvSpPr/>
          <p:nvPr/>
        </p:nvSpPr>
        <p:spPr>
          <a:xfrm>
            <a:off x="10453022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Pfeil: nach rechts 302">
            <a:extLst>
              <a:ext uri="{FF2B5EF4-FFF2-40B4-BE49-F238E27FC236}">
                <a16:creationId xmlns:a16="http://schemas.microsoft.com/office/drawing/2014/main" id="{9382D40F-F76F-4898-B69A-55C8976D3152}"/>
              </a:ext>
            </a:extLst>
          </p:cNvPr>
          <p:cNvSpPr/>
          <p:nvPr/>
        </p:nvSpPr>
        <p:spPr>
          <a:xfrm>
            <a:off x="9404258" y="3620663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Pfeil: nach rechts 303">
            <a:extLst>
              <a:ext uri="{FF2B5EF4-FFF2-40B4-BE49-F238E27FC236}">
                <a16:creationId xmlns:a16="http://schemas.microsoft.com/office/drawing/2014/main" id="{E87F9D8F-EA11-4F65-97EE-8B2684424BDF}"/>
              </a:ext>
            </a:extLst>
          </p:cNvPr>
          <p:cNvSpPr/>
          <p:nvPr/>
        </p:nvSpPr>
        <p:spPr>
          <a:xfrm>
            <a:off x="9957260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Pfeil: nach rechts 304">
            <a:extLst>
              <a:ext uri="{FF2B5EF4-FFF2-40B4-BE49-F238E27FC236}">
                <a16:creationId xmlns:a16="http://schemas.microsoft.com/office/drawing/2014/main" id="{6F001F52-33F0-4F85-BADB-46D1A702EC36}"/>
              </a:ext>
            </a:extLst>
          </p:cNvPr>
          <p:cNvSpPr/>
          <p:nvPr/>
        </p:nvSpPr>
        <p:spPr>
          <a:xfrm>
            <a:off x="9671673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Pfeil: nach rechts 305">
            <a:extLst>
              <a:ext uri="{FF2B5EF4-FFF2-40B4-BE49-F238E27FC236}">
                <a16:creationId xmlns:a16="http://schemas.microsoft.com/office/drawing/2014/main" id="{CFADDF31-1150-46E3-8404-61274083DA26}"/>
              </a:ext>
            </a:extLst>
          </p:cNvPr>
          <p:cNvSpPr/>
          <p:nvPr/>
        </p:nvSpPr>
        <p:spPr>
          <a:xfrm>
            <a:off x="10198242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Pfeil: nach rechts 306">
            <a:extLst>
              <a:ext uri="{FF2B5EF4-FFF2-40B4-BE49-F238E27FC236}">
                <a16:creationId xmlns:a16="http://schemas.microsoft.com/office/drawing/2014/main" id="{B58F31F4-0670-45AB-9BBC-7DB5DB96DBCF}"/>
              </a:ext>
            </a:extLst>
          </p:cNvPr>
          <p:cNvSpPr/>
          <p:nvPr/>
        </p:nvSpPr>
        <p:spPr>
          <a:xfrm>
            <a:off x="10453022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Pfeil: nach rechts 307">
            <a:extLst>
              <a:ext uri="{FF2B5EF4-FFF2-40B4-BE49-F238E27FC236}">
                <a16:creationId xmlns:a16="http://schemas.microsoft.com/office/drawing/2014/main" id="{55CB920B-05B6-4BA3-8EA4-EE4BBC56ECB1}"/>
              </a:ext>
            </a:extLst>
          </p:cNvPr>
          <p:cNvSpPr/>
          <p:nvPr/>
        </p:nvSpPr>
        <p:spPr>
          <a:xfrm>
            <a:off x="9404258" y="3884975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66ABE14-D7BE-4784-BB0A-FFB9797970CA}"/>
              </a:ext>
            </a:extLst>
          </p:cNvPr>
          <p:cNvCxnSpPr>
            <a:cxnSpLocks/>
          </p:cNvCxnSpPr>
          <p:nvPr/>
        </p:nvCxnSpPr>
        <p:spPr>
          <a:xfrm>
            <a:off x="5676184" y="2936880"/>
            <a:ext cx="9450" cy="19403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Gerader Verbinder 312">
            <a:extLst>
              <a:ext uri="{FF2B5EF4-FFF2-40B4-BE49-F238E27FC236}">
                <a16:creationId xmlns:a16="http://schemas.microsoft.com/office/drawing/2014/main" id="{C790DFCB-D0C3-4565-BCFF-385A3AA822DC}"/>
              </a:ext>
            </a:extLst>
          </p:cNvPr>
          <p:cNvCxnSpPr>
            <a:cxnSpLocks/>
          </p:cNvCxnSpPr>
          <p:nvPr/>
        </p:nvCxnSpPr>
        <p:spPr>
          <a:xfrm flipH="1">
            <a:off x="3606817" y="2964462"/>
            <a:ext cx="5091" cy="19040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Textfeld 308">
            <a:extLst>
              <a:ext uri="{FF2B5EF4-FFF2-40B4-BE49-F238E27FC236}">
                <a16:creationId xmlns:a16="http://schemas.microsoft.com/office/drawing/2014/main" id="{F8252374-459F-49BE-B930-9A62FC45EA36}"/>
              </a:ext>
            </a:extLst>
          </p:cNvPr>
          <p:cNvSpPr txBox="1"/>
          <p:nvPr/>
        </p:nvSpPr>
        <p:spPr>
          <a:xfrm>
            <a:off x="8787782" y="2387695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5x5 8bit Shift Reg</a:t>
            </a:r>
          </a:p>
        </p:txBody>
      </p:sp>
      <p:sp>
        <p:nvSpPr>
          <p:cNvPr id="310" name="Pfeil: nach rechts 309">
            <a:extLst>
              <a:ext uri="{FF2B5EF4-FFF2-40B4-BE49-F238E27FC236}">
                <a16:creationId xmlns:a16="http://schemas.microsoft.com/office/drawing/2014/main" id="{0381CF92-F343-4655-BFAF-E83B087F9ABA}"/>
              </a:ext>
            </a:extLst>
          </p:cNvPr>
          <p:cNvSpPr/>
          <p:nvPr/>
        </p:nvSpPr>
        <p:spPr>
          <a:xfrm>
            <a:off x="10862349" y="3185263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Textfeld 310">
            <a:extLst>
              <a:ext uri="{FF2B5EF4-FFF2-40B4-BE49-F238E27FC236}">
                <a16:creationId xmlns:a16="http://schemas.microsoft.com/office/drawing/2014/main" id="{6F981AF9-64D2-4CFA-AF69-5C9F8C24FAF2}"/>
              </a:ext>
            </a:extLst>
          </p:cNvPr>
          <p:cNvSpPr txBox="1"/>
          <p:nvPr/>
        </p:nvSpPr>
        <p:spPr>
          <a:xfrm>
            <a:off x="11379252" y="3174031"/>
            <a:ext cx="7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Debay</a:t>
            </a:r>
            <a:endParaRPr lang="de-DE" dirty="0"/>
          </a:p>
        </p:txBody>
      </p:sp>
      <p:grpSp>
        <p:nvGrpSpPr>
          <p:cNvPr id="316" name="Gruppieren 315">
            <a:extLst>
              <a:ext uri="{FF2B5EF4-FFF2-40B4-BE49-F238E27FC236}">
                <a16:creationId xmlns:a16="http://schemas.microsoft.com/office/drawing/2014/main" id="{D878E29B-2206-4F80-8539-1F8B937D18A7}"/>
              </a:ext>
            </a:extLst>
          </p:cNvPr>
          <p:cNvGrpSpPr/>
          <p:nvPr/>
        </p:nvGrpSpPr>
        <p:grpSpPr>
          <a:xfrm>
            <a:off x="7619521" y="484006"/>
            <a:ext cx="387934" cy="539328"/>
            <a:chOff x="8754901" y="2281560"/>
            <a:chExt cx="387934" cy="539328"/>
          </a:xfrm>
        </p:grpSpPr>
        <p:sp>
          <p:nvSpPr>
            <p:cNvPr id="317" name="Flussdiagramm: Manuelle Verarbeitung 316">
              <a:extLst>
                <a:ext uri="{FF2B5EF4-FFF2-40B4-BE49-F238E27FC236}">
                  <a16:creationId xmlns:a16="http://schemas.microsoft.com/office/drawing/2014/main" id="{C9C59C21-3EB5-4857-BC0B-529D0BAC701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8" name="Gerader Verbinder 317">
              <a:extLst>
                <a:ext uri="{FF2B5EF4-FFF2-40B4-BE49-F238E27FC236}">
                  <a16:creationId xmlns:a16="http://schemas.microsoft.com/office/drawing/2014/main" id="{068ED4E0-A1FA-4C6D-A423-30804E041948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Gerader Verbinder 318">
              <a:extLst>
                <a:ext uri="{FF2B5EF4-FFF2-40B4-BE49-F238E27FC236}">
                  <a16:creationId xmlns:a16="http://schemas.microsoft.com/office/drawing/2014/main" id="{C307D3D6-2445-48C9-A46F-3BC4874956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Gerader Verbinder 319">
              <a:extLst>
                <a:ext uri="{FF2B5EF4-FFF2-40B4-BE49-F238E27FC236}">
                  <a16:creationId xmlns:a16="http://schemas.microsoft.com/office/drawing/2014/main" id="{38F748E6-99B5-4999-B84A-8E1870F63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Gerader Verbinder 320">
              <a:extLst>
                <a:ext uri="{FF2B5EF4-FFF2-40B4-BE49-F238E27FC236}">
                  <a16:creationId xmlns:a16="http://schemas.microsoft.com/office/drawing/2014/main" id="{9215AE46-5F58-473E-82EC-5BD7971154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2" name="Gruppieren 321">
            <a:extLst>
              <a:ext uri="{FF2B5EF4-FFF2-40B4-BE49-F238E27FC236}">
                <a16:creationId xmlns:a16="http://schemas.microsoft.com/office/drawing/2014/main" id="{6978CBA2-4169-44A7-82C8-27CBAA4A8F8C}"/>
              </a:ext>
            </a:extLst>
          </p:cNvPr>
          <p:cNvGrpSpPr/>
          <p:nvPr/>
        </p:nvGrpSpPr>
        <p:grpSpPr>
          <a:xfrm>
            <a:off x="7619521" y="1099605"/>
            <a:ext cx="387934" cy="539328"/>
            <a:chOff x="8754901" y="2281560"/>
            <a:chExt cx="387934" cy="539328"/>
          </a:xfrm>
        </p:grpSpPr>
        <p:sp>
          <p:nvSpPr>
            <p:cNvPr id="323" name="Flussdiagramm: Manuelle Verarbeitung 322">
              <a:extLst>
                <a:ext uri="{FF2B5EF4-FFF2-40B4-BE49-F238E27FC236}">
                  <a16:creationId xmlns:a16="http://schemas.microsoft.com/office/drawing/2014/main" id="{EE4892FB-BD62-4EC6-A3B4-0022245406A1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24" name="Gerader Verbinder 323">
              <a:extLst>
                <a:ext uri="{FF2B5EF4-FFF2-40B4-BE49-F238E27FC236}">
                  <a16:creationId xmlns:a16="http://schemas.microsoft.com/office/drawing/2014/main" id="{67315E3F-CC37-423B-A597-AE68EB48DF21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Gerader Verbinder 324">
              <a:extLst>
                <a:ext uri="{FF2B5EF4-FFF2-40B4-BE49-F238E27FC236}">
                  <a16:creationId xmlns:a16="http://schemas.microsoft.com/office/drawing/2014/main" id="{33168348-A97F-472D-A1B8-4349BC58C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Gerader Verbinder 325">
              <a:extLst>
                <a:ext uri="{FF2B5EF4-FFF2-40B4-BE49-F238E27FC236}">
                  <a16:creationId xmlns:a16="http://schemas.microsoft.com/office/drawing/2014/main" id="{29C77088-4B0C-48AB-A7B1-B443AD645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Gerader Verbinder 326">
              <a:extLst>
                <a:ext uri="{FF2B5EF4-FFF2-40B4-BE49-F238E27FC236}">
                  <a16:creationId xmlns:a16="http://schemas.microsoft.com/office/drawing/2014/main" id="{1411FC3F-8024-4A8F-A280-E2EF6CC510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8" name="Gruppieren 327">
            <a:extLst>
              <a:ext uri="{FF2B5EF4-FFF2-40B4-BE49-F238E27FC236}">
                <a16:creationId xmlns:a16="http://schemas.microsoft.com/office/drawing/2014/main" id="{430D4CFE-EB52-465B-87AA-CB3BCBBA4462}"/>
              </a:ext>
            </a:extLst>
          </p:cNvPr>
          <p:cNvGrpSpPr/>
          <p:nvPr/>
        </p:nvGrpSpPr>
        <p:grpSpPr>
          <a:xfrm>
            <a:off x="7619521" y="1714561"/>
            <a:ext cx="387934" cy="539328"/>
            <a:chOff x="8754901" y="2281560"/>
            <a:chExt cx="387934" cy="539328"/>
          </a:xfrm>
        </p:grpSpPr>
        <p:sp>
          <p:nvSpPr>
            <p:cNvPr id="329" name="Flussdiagramm: Manuelle Verarbeitung 328">
              <a:extLst>
                <a:ext uri="{FF2B5EF4-FFF2-40B4-BE49-F238E27FC236}">
                  <a16:creationId xmlns:a16="http://schemas.microsoft.com/office/drawing/2014/main" id="{2D80D621-AA41-425C-9DBF-9D3425C2E6E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0" name="Gerader Verbinder 329">
              <a:extLst>
                <a:ext uri="{FF2B5EF4-FFF2-40B4-BE49-F238E27FC236}">
                  <a16:creationId xmlns:a16="http://schemas.microsoft.com/office/drawing/2014/main" id="{599E743D-E72A-449C-AAEE-9BD272ED79D5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Gerader Verbinder 330">
              <a:extLst>
                <a:ext uri="{FF2B5EF4-FFF2-40B4-BE49-F238E27FC236}">
                  <a16:creationId xmlns:a16="http://schemas.microsoft.com/office/drawing/2014/main" id="{3301C747-CAB0-45A1-A045-7AE04276E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Gerader Verbinder 331">
              <a:extLst>
                <a:ext uri="{FF2B5EF4-FFF2-40B4-BE49-F238E27FC236}">
                  <a16:creationId xmlns:a16="http://schemas.microsoft.com/office/drawing/2014/main" id="{E10D4874-64D4-4108-B0F1-7664AA224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Gerader Verbinder 332">
              <a:extLst>
                <a:ext uri="{FF2B5EF4-FFF2-40B4-BE49-F238E27FC236}">
                  <a16:creationId xmlns:a16="http://schemas.microsoft.com/office/drawing/2014/main" id="{D63560DF-1BA0-4513-85AE-D01C90E5BE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4" name="Gruppieren 333">
            <a:extLst>
              <a:ext uri="{FF2B5EF4-FFF2-40B4-BE49-F238E27FC236}">
                <a16:creationId xmlns:a16="http://schemas.microsoft.com/office/drawing/2014/main" id="{EB640F6C-DCF3-42EF-9624-D974B0123086}"/>
              </a:ext>
            </a:extLst>
          </p:cNvPr>
          <p:cNvGrpSpPr/>
          <p:nvPr/>
        </p:nvGrpSpPr>
        <p:grpSpPr>
          <a:xfrm>
            <a:off x="7619521" y="2345169"/>
            <a:ext cx="387934" cy="539328"/>
            <a:chOff x="8754901" y="2281560"/>
            <a:chExt cx="387934" cy="539328"/>
          </a:xfrm>
        </p:grpSpPr>
        <p:sp>
          <p:nvSpPr>
            <p:cNvPr id="335" name="Flussdiagramm: Manuelle Verarbeitung 334">
              <a:extLst>
                <a:ext uri="{FF2B5EF4-FFF2-40B4-BE49-F238E27FC236}">
                  <a16:creationId xmlns:a16="http://schemas.microsoft.com/office/drawing/2014/main" id="{F7A51E0A-045C-485F-98BA-C5CCCCBE34C0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6" name="Gerader Verbinder 335">
              <a:extLst>
                <a:ext uri="{FF2B5EF4-FFF2-40B4-BE49-F238E27FC236}">
                  <a16:creationId xmlns:a16="http://schemas.microsoft.com/office/drawing/2014/main" id="{22EDD866-DAD7-4252-BE66-7A7ED1871E9F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Gerader Verbinder 336">
              <a:extLst>
                <a:ext uri="{FF2B5EF4-FFF2-40B4-BE49-F238E27FC236}">
                  <a16:creationId xmlns:a16="http://schemas.microsoft.com/office/drawing/2014/main" id="{A56178C9-31BC-4567-846F-811C5FD8E6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Gerader Verbinder 337">
              <a:extLst>
                <a:ext uri="{FF2B5EF4-FFF2-40B4-BE49-F238E27FC236}">
                  <a16:creationId xmlns:a16="http://schemas.microsoft.com/office/drawing/2014/main" id="{92B35104-AEBB-4937-A1BF-F9469827C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Gerader Verbinder 338">
              <a:extLst>
                <a:ext uri="{FF2B5EF4-FFF2-40B4-BE49-F238E27FC236}">
                  <a16:creationId xmlns:a16="http://schemas.microsoft.com/office/drawing/2014/main" id="{9FF68D80-1F26-4EC2-85C4-02CE7DF449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5" name="Gerader Verbinder 344">
            <a:extLst>
              <a:ext uri="{FF2B5EF4-FFF2-40B4-BE49-F238E27FC236}">
                <a16:creationId xmlns:a16="http://schemas.microsoft.com/office/drawing/2014/main" id="{6DA7BBC5-D02B-4B69-96DB-19F1C2541EF9}"/>
              </a:ext>
            </a:extLst>
          </p:cNvPr>
          <p:cNvCxnSpPr>
            <a:cxnSpLocks/>
          </p:cNvCxnSpPr>
          <p:nvPr/>
        </p:nvCxnSpPr>
        <p:spPr>
          <a:xfrm flipV="1">
            <a:off x="6939806" y="837897"/>
            <a:ext cx="0" cy="227469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Gerade Verbindung mit Pfeil 346">
            <a:extLst>
              <a:ext uri="{FF2B5EF4-FFF2-40B4-BE49-F238E27FC236}">
                <a16:creationId xmlns:a16="http://schemas.microsoft.com/office/drawing/2014/main" id="{66E7AFD5-8D0E-4303-A074-43DB459C9501}"/>
              </a:ext>
            </a:extLst>
          </p:cNvPr>
          <p:cNvCxnSpPr>
            <a:cxnSpLocks/>
          </p:cNvCxnSpPr>
          <p:nvPr/>
        </p:nvCxnSpPr>
        <p:spPr>
          <a:xfrm>
            <a:off x="6939806" y="837896"/>
            <a:ext cx="785635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Gerader Verbinder 348">
            <a:extLst>
              <a:ext uri="{FF2B5EF4-FFF2-40B4-BE49-F238E27FC236}">
                <a16:creationId xmlns:a16="http://schemas.microsoft.com/office/drawing/2014/main" id="{09499A58-AA73-4D0C-A966-A4F4054FBE50}"/>
              </a:ext>
            </a:extLst>
          </p:cNvPr>
          <p:cNvCxnSpPr>
            <a:cxnSpLocks/>
          </p:cNvCxnSpPr>
          <p:nvPr/>
        </p:nvCxnSpPr>
        <p:spPr>
          <a:xfrm flipH="1" flipV="1">
            <a:off x="8784226" y="711728"/>
            <a:ext cx="12635" cy="22251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Gerader Verbinder 352">
            <a:extLst>
              <a:ext uri="{FF2B5EF4-FFF2-40B4-BE49-F238E27FC236}">
                <a16:creationId xmlns:a16="http://schemas.microsoft.com/office/drawing/2014/main" id="{420D861A-3C7D-4A21-ACB8-92438605F1B6}"/>
              </a:ext>
            </a:extLst>
          </p:cNvPr>
          <p:cNvCxnSpPr>
            <a:cxnSpLocks/>
            <a:stCxn id="288" idx="1"/>
          </p:cNvCxnSpPr>
          <p:nvPr/>
        </p:nvCxnSpPr>
        <p:spPr>
          <a:xfrm flipH="1">
            <a:off x="8792216" y="2903106"/>
            <a:ext cx="612042" cy="18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r Verbinder 363">
            <a:extLst>
              <a:ext uri="{FF2B5EF4-FFF2-40B4-BE49-F238E27FC236}">
                <a16:creationId xmlns:a16="http://schemas.microsoft.com/office/drawing/2014/main" id="{AA631C20-7E8D-495B-A884-DD3A8B31CEFF}"/>
              </a:ext>
            </a:extLst>
          </p:cNvPr>
          <p:cNvCxnSpPr>
            <a:cxnSpLocks/>
            <a:endCxn id="317" idx="2"/>
          </p:cNvCxnSpPr>
          <p:nvPr/>
        </p:nvCxnSpPr>
        <p:spPr>
          <a:xfrm flipH="1">
            <a:off x="7909974" y="713411"/>
            <a:ext cx="882242" cy="12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r Verbinder 365">
            <a:extLst>
              <a:ext uri="{FF2B5EF4-FFF2-40B4-BE49-F238E27FC236}">
                <a16:creationId xmlns:a16="http://schemas.microsoft.com/office/drawing/2014/main" id="{AAE22FC2-8CCB-42B2-A78D-8232245DB785}"/>
              </a:ext>
            </a:extLst>
          </p:cNvPr>
          <p:cNvCxnSpPr>
            <a:cxnSpLocks/>
            <a:stCxn id="293" idx="1"/>
          </p:cNvCxnSpPr>
          <p:nvPr/>
        </p:nvCxnSpPr>
        <p:spPr>
          <a:xfrm flipH="1" flipV="1">
            <a:off x="8690007" y="3125332"/>
            <a:ext cx="714251" cy="48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r Verbinder 366">
            <a:extLst>
              <a:ext uri="{FF2B5EF4-FFF2-40B4-BE49-F238E27FC236}">
                <a16:creationId xmlns:a16="http://schemas.microsoft.com/office/drawing/2014/main" id="{32162232-2B3A-41B5-B092-FE0DFD354E60}"/>
              </a:ext>
            </a:extLst>
          </p:cNvPr>
          <p:cNvCxnSpPr>
            <a:cxnSpLocks/>
            <a:stCxn id="298" idx="1"/>
          </p:cNvCxnSpPr>
          <p:nvPr/>
        </p:nvCxnSpPr>
        <p:spPr>
          <a:xfrm flipH="1" flipV="1">
            <a:off x="8642860" y="3400318"/>
            <a:ext cx="761398" cy="48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Gerader Verbinder 367">
            <a:extLst>
              <a:ext uri="{FF2B5EF4-FFF2-40B4-BE49-F238E27FC236}">
                <a16:creationId xmlns:a16="http://schemas.microsoft.com/office/drawing/2014/main" id="{D315D4B0-D6E8-4D55-8EDC-DC48FA880669}"/>
              </a:ext>
            </a:extLst>
          </p:cNvPr>
          <p:cNvCxnSpPr>
            <a:cxnSpLocks/>
          </p:cNvCxnSpPr>
          <p:nvPr/>
        </p:nvCxnSpPr>
        <p:spPr>
          <a:xfrm flipH="1" flipV="1">
            <a:off x="8583034" y="3649789"/>
            <a:ext cx="828740" cy="28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Gerader Verbinder 368">
            <a:extLst>
              <a:ext uri="{FF2B5EF4-FFF2-40B4-BE49-F238E27FC236}">
                <a16:creationId xmlns:a16="http://schemas.microsoft.com/office/drawing/2014/main" id="{C721BCCB-2880-49BF-8884-C8430F36CD70}"/>
              </a:ext>
            </a:extLst>
          </p:cNvPr>
          <p:cNvCxnSpPr>
            <a:cxnSpLocks/>
          </p:cNvCxnSpPr>
          <p:nvPr/>
        </p:nvCxnSpPr>
        <p:spPr>
          <a:xfrm>
            <a:off x="9335453" y="3913459"/>
            <a:ext cx="13801" cy="22152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Gerader Verbinder 369">
            <a:extLst>
              <a:ext uri="{FF2B5EF4-FFF2-40B4-BE49-F238E27FC236}">
                <a16:creationId xmlns:a16="http://schemas.microsoft.com/office/drawing/2014/main" id="{0DFC6DC2-9491-4DE2-9C6B-6A247393051F}"/>
              </a:ext>
            </a:extLst>
          </p:cNvPr>
          <p:cNvCxnSpPr>
            <a:cxnSpLocks/>
          </p:cNvCxnSpPr>
          <p:nvPr/>
        </p:nvCxnSpPr>
        <p:spPr>
          <a:xfrm flipV="1">
            <a:off x="8697486" y="1327354"/>
            <a:ext cx="0" cy="18088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Gerader Verbinder 372">
            <a:extLst>
              <a:ext uri="{FF2B5EF4-FFF2-40B4-BE49-F238E27FC236}">
                <a16:creationId xmlns:a16="http://schemas.microsoft.com/office/drawing/2014/main" id="{0E282364-BA1C-4D55-BDBD-0EF488D703CE}"/>
              </a:ext>
            </a:extLst>
          </p:cNvPr>
          <p:cNvCxnSpPr>
            <a:cxnSpLocks/>
            <a:endCxn id="323" idx="2"/>
          </p:cNvCxnSpPr>
          <p:nvPr/>
        </p:nvCxnSpPr>
        <p:spPr>
          <a:xfrm flipH="1">
            <a:off x="7909974" y="1330350"/>
            <a:ext cx="787512" cy="107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Gerader Verbinder 383">
            <a:extLst>
              <a:ext uri="{FF2B5EF4-FFF2-40B4-BE49-F238E27FC236}">
                <a16:creationId xmlns:a16="http://schemas.microsoft.com/office/drawing/2014/main" id="{B2559CF7-1C76-47B0-8FB8-169BEA8EFE37}"/>
              </a:ext>
            </a:extLst>
          </p:cNvPr>
          <p:cNvCxnSpPr>
            <a:cxnSpLocks/>
          </p:cNvCxnSpPr>
          <p:nvPr/>
        </p:nvCxnSpPr>
        <p:spPr>
          <a:xfrm flipH="1" flipV="1">
            <a:off x="8630314" y="1942309"/>
            <a:ext cx="12545" cy="14543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Gerader Verbinder 385">
            <a:extLst>
              <a:ext uri="{FF2B5EF4-FFF2-40B4-BE49-F238E27FC236}">
                <a16:creationId xmlns:a16="http://schemas.microsoft.com/office/drawing/2014/main" id="{9740CD30-BFA4-40FA-AD35-7747681621E6}"/>
              </a:ext>
            </a:extLst>
          </p:cNvPr>
          <p:cNvCxnSpPr>
            <a:cxnSpLocks/>
            <a:endCxn id="329" idx="2"/>
          </p:cNvCxnSpPr>
          <p:nvPr/>
        </p:nvCxnSpPr>
        <p:spPr>
          <a:xfrm flipH="1">
            <a:off x="7909974" y="1943394"/>
            <a:ext cx="724522" cy="126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Gerader Verbinder 388">
            <a:extLst>
              <a:ext uri="{FF2B5EF4-FFF2-40B4-BE49-F238E27FC236}">
                <a16:creationId xmlns:a16="http://schemas.microsoft.com/office/drawing/2014/main" id="{151C8268-5BB1-4D9D-A059-4579F77A8502}"/>
              </a:ext>
            </a:extLst>
          </p:cNvPr>
          <p:cNvCxnSpPr>
            <a:cxnSpLocks/>
          </p:cNvCxnSpPr>
          <p:nvPr/>
        </p:nvCxnSpPr>
        <p:spPr>
          <a:xfrm flipH="1" flipV="1">
            <a:off x="8573970" y="2570426"/>
            <a:ext cx="9196" cy="1084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Gerader Verbinder 397">
            <a:extLst>
              <a:ext uri="{FF2B5EF4-FFF2-40B4-BE49-F238E27FC236}">
                <a16:creationId xmlns:a16="http://schemas.microsoft.com/office/drawing/2014/main" id="{D6B6F4A5-BE24-4CB8-A117-AC75ABCD2C4A}"/>
              </a:ext>
            </a:extLst>
          </p:cNvPr>
          <p:cNvCxnSpPr>
            <a:cxnSpLocks/>
            <a:endCxn id="335" idx="2"/>
          </p:cNvCxnSpPr>
          <p:nvPr/>
        </p:nvCxnSpPr>
        <p:spPr>
          <a:xfrm flipH="1">
            <a:off x="7909974" y="2572655"/>
            <a:ext cx="665544" cy="140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1" name="Textfeld 400">
            <a:extLst>
              <a:ext uri="{FF2B5EF4-FFF2-40B4-BE49-F238E27FC236}">
                <a16:creationId xmlns:a16="http://schemas.microsoft.com/office/drawing/2014/main" id="{491C3CDD-F235-4BEE-AB30-510EE5EB2D23}"/>
              </a:ext>
            </a:extLst>
          </p:cNvPr>
          <p:cNvSpPr txBox="1"/>
          <p:nvPr/>
        </p:nvSpPr>
        <p:spPr>
          <a:xfrm>
            <a:off x="8341173" y="378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02" name="Textfeld 401">
            <a:extLst>
              <a:ext uri="{FF2B5EF4-FFF2-40B4-BE49-F238E27FC236}">
                <a16:creationId xmlns:a16="http://schemas.microsoft.com/office/drawing/2014/main" id="{23C15F84-4CC5-4D6D-A52F-8A088B690CF4}"/>
              </a:ext>
            </a:extLst>
          </p:cNvPr>
          <p:cNvSpPr txBox="1"/>
          <p:nvPr/>
        </p:nvSpPr>
        <p:spPr>
          <a:xfrm>
            <a:off x="8341173" y="102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403" name="Textfeld 402">
            <a:extLst>
              <a:ext uri="{FF2B5EF4-FFF2-40B4-BE49-F238E27FC236}">
                <a16:creationId xmlns:a16="http://schemas.microsoft.com/office/drawing/2014/main" id="{E5CE58B8-9BBB-440C-8471-6E7029F7ABAC}"/>
              </a:ext>
            </a:extLst>
          </p:cNvPr>
          <p:cNvSpPr txBox="1"/>
          <p:nvPr/>
        </p:nvSpPr>
        <p:spPr>
          <a:xfrm>
            <a:off x="8341173" y="1628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404" name="Textfeld 403">
            <a:extLst>
              <a:ext uri="{FF2B5EF4-FFF2-40B4-BE49-F238E27FC236}">
                <a16:creationId xmlns:a16="http://schemas.microsoft.com/office/drawing/2014/main" id="{1902281B-5C48-46B6-BA16-8E1213631206}"/>
              </a:ext>
            </a:extLst>
          </p:cNvPr>
          <p:cNvSpPr txBox="1"/>
          <p:nvPr/>
        </p:nvSpPr>
        <p:spPr>
          <a:xfrm>
            <a:off x="8348523" y="2264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cxnSp>
        <p:nvCxnSpPr>
          <p:cNvPr id="405" name="Gerader Verbinder 404">
            <a:extLst>
              <a:ext uri="{FF2B5EF4-FFF2-40B4-BE49-F238E27FC236}">
                <a16:creationId xmlns:a16="http://schemas.microsoft.com/office/drawing/2014/main" id="{166067F7-FFE5-49A1-AFE9-2082BC97E770}"/>
              </a:ext>
            </a:extLst>
          </p:cNvPr>
          <p:cNvCxnSpPr>
            <a:cxnSpLocks/>
          </p:cNvCxnSpPr>
          <p:nvPr/>
        </p:nvCxnSpPr>
        <p:spPr>
          <a:xfrm flipH="1" flipV="1">
            <a:off x="6510989" y="1453496"/>
            <a:ext cx="5041" cy="167535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Gerade Verbindung mit Pfeil 406">
            <a:extLst>
              <a:ext uri="{FF2B5EF4-FFF2-40B4-BE49-F238E27FC236}">
                <a16:creationId xmlns:a16="http://schemas.microsoft.com/office/drawing/2014/main" id="{D050C5ED-435C-455A-B36F-B360421CADFB}"/>
              </a:ext>
            </a:extLst>
          </p:cNvPr>
          <p:cNvCxnSpPr>
            <a:cxnSpLocks/>
          </p:cNvCxnSpPr>
          <p:nvPr/>
        </p:nvCxnSpPr>
        <p:spPr>
          <a:xfrm>
            <a:off x="6510989" y="1453495"/>
            <a:ext cx="121445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Gerader Verbinder 408">
            <a:extLst>
              <a:ext uri="{FF2B5EF4-FFF2-40B4-BE49-F238E27FC236}">
                <a16:creationId xmlns:a16="http://schemas.microsoft.com/office/drawing/2014/main" id="{1201B01E-BF5F-4C16-904B-6E03B5DA9A2C}"/>
              </a:ext>
            </a:extLst>
          </p:cNvPr>
          <p:cNvCxnSpPr>
            <a:cxnSpLocks/>
          </p:cNvCxnSpPr>
          <p:nvPr/>
        </p:nvCxnSpPr>
        <p:spPr>
          <a:xfrm flipV="1">
            <a:off x="6036586" y="2068450"/>
            <a:ext cx="14763" cy="10677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Gerade Verbindung mit Pfeil 410">
            <a:extLst>
              <a:ext uri="{FF2B5EF4-FFF2-40B4-BE49-F238E27FC236}">
                <a16:creationId xmlns:a16="http://schemas.microsoft.com/office/drawing/2014/main" id="{AE5EC5BE-0A69-4F03-B9EA-4A7F822D57FF}"/>
              </a:ext>
            </a:extLst>
          </p:cNvPr>
          <p:cNvCxnSpPr>
            <a:cxnSpLocks/>
          </p:cNvCxnSpPr>
          <p:nvPr/>
        </p:nvCxnSpPr>
        <p:spPr>
          <a:xfrm>
            <a:off x="6051349" y="2068451"/>
            <a:ext cx="167409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Gerader Verbinder 415">
            <a:extLst>
              <a:ext uri="{FF2B5EF4-FFF2-40B4-BE49-F238E27FC236}">
                <a16:creationId xmlns:a16="http://schemas.microsoft.com/office/drawing/2014/main" id="{86EA2144-0D82-4999-B70D-5842B102F3F7}"/>
              </a:ext>
            </a:extLst>
          </p:cNvPr>
          <p:cNvCxnSpPr>
            <a:cxnSpLocks/>
          </p:cNvCxnSpPr>
          <p:nvPr/>
        </p:nvCxnSpPr>
        <p:spPr>
          <a:xfrm flipH="1" flipV="1">
            <a:off x="5593490" y="2710161"/>
            <a:ext cx="1349" cy="41161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Gerade Verbindung mit Pfeil 416">
            <a:extLst>
              <a:ext uri="{FF2B5EF4-FFF2-40B4-BE49-F238E27FC236}">
                <a16:creationId xmlns:a16="http://schemas.microsoft.com/office/drawing/2014/main" id="{B302545A-64AE-44B7-9522-915B1FA85A4E}"/>
              </a:ext>
            </a:extLst>
          </p:cNvPr>
          <p:cNvCxnSpPr>
            <a:cxnSpLocks/>
          </p:cNvCxnSpPr>
          <p:nvPr/>
        </p:nvCxnSpPr>
        <p:spPr>
          <a:xfrm flipV="1">
            <a:off x="5589962" y="2699059"/>
            <a:ext cx="2135479" cy="142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Textfeld 424">
            <a:extLst>
              <a:ext uri="{FF2B5EF4-FFF2-40B4-BE49-F238E27FC236}">
                <a16:creationId xmlns:a16="http://schemas.microsoft.com/office/drawing/2014/main" id="{38ACFD4E-D6FC-45E6-AA90-BF85C57516BA}"/>
              </a:ext>
            </a:extLst>
          </p:cNvPr>
          <p:cNvSpPr txBox="1"/>
          <p:nvPr/>
        </p:nvSpPr>
        <p:spPr>
          <a:xfrm>
            <a:off x="8323543" y="3633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32" name="Textfeld 431">
            <a:extLst>
              <a:ext uri="{FF2B5EF4-FFF2-40B4-BE49-F238E27FC236}">
                <a16:creationId xmlns:a16="http://schemas.microsoft.com/office/drawing/2014/main" id="{61E9FAEC-90D5-4282-BBD8-3A299FE6A051}"/>
              </a:ext>
            </a:extLst>
          </p:cNvPr>
          <p:cNvSpPr txBox="1"/>
          <p:nvPr/>
        </p:nvSpPr>
        <p:spPr>
          <a:xfrm>
            <a:off x="3579035" y="4960523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4x8 </a:t>
            </a:r>
            <a:r>
              <a:rPr lang="de-DE" dirty="0" err="1"/>
              <a:t>FiFo</a:t>
            </a:r>
            <a:r>
              <a:rPr lang="de-DE" dirty="0"/>
              <a:t> A</a:t>
            </a:r>
          </a:p>
        </p:txBody>
      </p:sp>
      <p:sp>
        <p:nvSpPr>
          <p:cNvPr id="433" name="Textfeld 432">
            <a:extLst>
              <a:ext uri="{FF2B5EF4-FFF2-40B4-BE49-F238E27FC236}">
                <a16:creationId xmlns:a16="http://schemas.microsoft.com/office/drawing/2014/main" id="{4323D67D-515D-44D5-B34C-C47086D0D83C}"/>
              </a:ext>
            </a:extLst>
          </p:cNvPr>
          <p:cNvSpPr txBox="1"/>
          <p:nvPr/>
        </p:nvSpPr>
        <p:spPr>
          <a:xfrm>
            <a:off x="5498002" y="4984094"/>
            <a:ext cx="11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4x8 </a:t>
            </a:r>
            <a:r>
              <a:rPr lang="de-DE" dirty="0" err="1"/>
              <a:t>FiFo</a:t>
            </a:r>
            <a:r>
              <a:rPr lang="de-DE" dirty="0"/>
              <a:t> B</a:t>
            </a:r>
          </a:p>
        </p:txBody>
      </p:sp>
      <p:grpSp>
        <p:nvGrpSpPr>
          <p:cNvPr id="434" name="Gruppieren 433">
            <a:extLst>
              <a:ext uri="{FF2B5EF4-FFF2-40B4-BE49-F238E27FC236}">
                <a16:creationId xmlns:a16="http://schemas.microsoft.com/office/drawing/2014/main" id="{67E3FDFA-BBB3-40EA-87B1-0AE5C1275C7D}"/>
              </a:ext>
            </a:extLst>
          </p:cNvPr>
          <p:cNvGrpSpPr/>
          <p:nvPr/>
        </p:nvGrpSpPr>
        <p:grpSpPr>
          <a:xfrm flipH="1">
            <a:off x="1782742" y="484006"/>
            <a:ext cx="387934" cy="539328"/>
            <a:chOff x="8754901" y="2281560"/>
            <a:chExt cx="387934" cy="539328"/>
          </a:xfrm>
        </p:grpSpPr>
        <p:sp>
          <p:nvSpPr>
            <p:cNvPr id="435" name="Flussdiagramm: Manuelle Verarbeitung 434">
              <a:extLst>
                <a:ext uri="{FF2B5EF4-FFF2-40B4-BE49-F238E27FC236}">
                  <a16:creationId xmlns:a16="http://schemas.microsoft.com/office/drawing/2014/main" id="{3377C745-9E52-4891-8CA3-1CA75AA2984B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6" name="Gerader Verbinder 435">
              <a:extLst>
                <a:ext uri="{FF2B5EF4-FFF2-40B4-BE49-F238E27FC236}">
                  <a16:creationId xmlns:a16="http://schemas.microsoft.com/office/drawing/2014/main" id="{E399C271-C476-48D6-BB36-1C1427BD903A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Gerader Verbinder 436">
              <a:extLst>
                <a:ext uri="{FF2B5EF4-FFF2-40B4-BE49-F238E27FC236}">
                  <a16:creationId xmlns:a16="http://schemas.microsoft.com/office/drawing/2014/main" id="{EBBDB28A-D973-43FE-A6E3-70A40A5EE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Gerader Verbinder 437">
              <a:extLst>
                <a:ext uri="{FF2B5EF4-FFF2-40B4-BE49-F238E27FC236}">
                  <a16:creationId xmlns:a16="http://schemas.microsoft.com/office/drawing/2014/main" id="{B56FAAE7-A751-43EA-8019-04AA183F4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Gerader Verbinder 438">
              <a:extLst>
                <a:ext uri="{FF2B5EF4-FFF2-40B4-BE49-F238E27FC236}">
                  <a16:creationId xmlns:a16="http://schemas.microsoft.com/office/drawing/2014/main" id="{0611352C-9AF6-4DF0-8807-B300174550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0" name="Gruppieren 439">
            <a:extLst>
              <a:ext uri="{FF2B5EF4-FFF2-40B4-BE49-F238E27FC236}">
                <a16:creationId xmlns:a16="http://schemas.microsoft.com/office/drawing/2014/main" id="{6C5E4E18-E80B-4A5E-B76B-666AEC6EB560}"/>
              </a:ext>
            </a:extLst>
          </p:cNvPr>
          <p:cNvGrpSpPr/>
          <p:nvPr/>
        </p:nvGrpSpPr>
        <p:grpSpPr>
          <a:xfrm flipH="1">
            <a:off x="1782742" y="1099605"/>
            <a:ext cx="387934" cy="539328"/>
            <a:chOff x="8754901" y="2281560"/>
            <a:chExt cx="387934" cy="539328"/>
          </a:xfrm>
        </p:grpSpPr>
        <p:sp>
          <p:nvSpPr>
            <p:cNvPr id="441" name="Flussdiagramm: Manuelle Verarbeitung 440">
              <a:extLst>
                <a:ext uri="{FF2B5EF4-FFF2-40B4-BE49-F238E27FC236}">
                  <a16:creationId xmlns:a16="http://schemas.microsoft.com/office/drawing/2014/main" id="{E111803E-1A70-49C3-A40B-78F5011B8DB5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2" name="Gerader Verbinder 441">
              <a:extLst>
                <a:ext uri="{FF2B5EF4-FFF2-40B4-BE49-F238E27FC236}">
                  <a16:creationId xmlns:a16="http://schemas.microsoft.com/office/drawing/2014/main" id="{F6F32D48-98FF-410E-A26A-9365B33A95ED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Gerader Verbinder 442">
              <a:extLst>
                <a:ext uri="{FF2B5EF4-FFF2-40B4-BE49-F238E27FC236}">
                  <a16:creationId xmlns:a16="http://schemas.microsoft.com/office/drawing/2014/main" id="{24A7B899-8755-4C01-BB27-E3DCE9912D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Gerader Verbinder 443">
              <a:extLst>
                <a:ext uri="{FF2B5EF4-FFF2-40B4-BE49-F238E27FC236}">
                  <a16:creationId xmlns:a16="http://schemas.microsoft.com/office/drawing/2014/main" id="{385067D0-A6ED-436D-BEC9-341AC34A9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Gerader Verbinder 444">
              <a:extLst>
                <a:ext uri="{FF2B5EF4-FFF2-40B4-BE49-F238E27FC236}">
                  <a16:creationId xmlns:a16="http://schemas.microsoft.com/office/drawing/2014/main" id="{09FC5888-03E9-4AF1-BF92-71054A2DF5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6" name="Gruppieren 445">
            <a:extLst>
              <a:ext uri="{FF2B5EF4-FFF2-40B4-BE49-F238E27FC236}">
                <a16:creationId xmlns:a16="http://schemas.microsoft.com/office/drawing/2014/main" id="{A4FB44EB-BE33-4D23-AF96-476A90D939FE}"/>
              </a:ext>
            </a:extLst>
          </p:cNvPr>
          <p:cNvGrpSpPr/>
          <p:nvPr/>
        </p:nvGrpSpPr>
        <p:grpSpPr>
          <a:xfrm flipH="1">
            <a:off x="1782742" y="1714561"/>
            <a:ext cx="387934" cy="539328"/>
            <a:chOff x="8754901" y="2281560"/>
            <a:chExt cx="387934" cy="539328"/>
          </a:xfrm>
        </p:grpSpPr>
        <p:sp>
          <p:nvSpPr>
            <p:cNvPr id="447" name="Flussdiagramm: Manuelle Verarbeitung 446">
              <a:extLst>
                <a:ext uri="{FF2B5EF4-FFF2-40B4-BE49-F238E27FC236}">
                  <a16:creationId xmlns:a16="http://schemas.microsoft.com/office/drawing/2014/main" id="{352A0811-517A-4B7F-BD0D-620D27AF8DF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8" name="Gerader Verbinder 447">
              <a:extLst>
                <a:ext uri="{FF2B5EF4-FFF2-40B4-BE49-F238E27FC236}">
                  <a16:creationId xmlns:a16="http://schemas.microsoft.com/office/drawing/2014/main" id="{8539C916-D28B-4288-8303-E98C366181F8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Gerader Verbinder 448">
              <a:extLst>
                <a:ext uri="{FF2B5EF4-FFF2-40B4-BE49-F238E27FC236}">
                  <a16:creationId xmlns:a16="http://schemas.microsoft.com/office/drawing/2014/main" id="{13293783-5922-4766-B055-6E179D361E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Gerader Verbinder 449">
              <a:extLst>
                <a:ext uri="{FF2B5EF4-FFF2-40B4-BE49-F238E27FC236}">
                  <a16:creationId xmlns:a16="http://schemas.microsoft.com/office/drawing/2014/main" id="{89DEE8FB-D993-4567-A74A-937CA030FE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Gerader Verbinder 450">
              <a:extLst>
                <a:ext uri="{FF2B5EF4-FFF2-40B4-BE49-F238E27FC236}">
                  <a16:creationId xmlns:a16="http://schemas.microsoft.com/office/drawing/2014/main" id="{35141082-DF53-4D87-9B4D-5F1F678E68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2" name="Gruppieren 451">
            <a:extLst>
              <a:ext uri="{FF2B5EF4-FFF2-40B4-BE49-F238E27FC236}">
                <a16:creationId xmlns:a16="http://schemas.microsoft.com/office/drawing/2014/main" id="{0BC40331-063A-4ADD-BCA5-56694786FB79}"/>
              </a:ext>
            </a:extLst>
          </p:cNvPr>
          <p:cNvGrpSpPr/>
          <p:nvPr/>
        </p:nvGrpSpPr>
        <p:grpSpPr>
          <a:xfrm flipH="1">
            <a:off x="1782742" y="2345169"/>
            <a:ext cx="387934" cy="539328"/>
            <a:chOff x="8754901" y="2281560"/>
            <a:chExt cx="387934" cy="539328"/>
          </a:xfrm>
        </p:grpSpPr>
        <p:sp>
          <p:nvSpPr>
            <p:cNvPr id="453" name="Flussdiagramm: Manuelle Verarbeitung 452">
              <a:extLst>
                <a:ext uri="{FF2B5EF4-FFF2-40B4-BE49-F238E27FC236}">
                  <a16:creationId xmlns:a16="http://schemas.microsoft.com/office/drawing/2014/main" id="{966432DC-D88F-4219-B543-72361138FE8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4" name="Gerader Verbinder 453">
              <a:extLst>
                <a:ext uri="{FF2B5EF4-FFF2-40B4-BE49-F238E27FC236}">
                  <a16:creationId xmlns:a16="http://schemas.microsoft.com/office/drawing/2014/main" id="{15792D57-BF40-4748-895F-AD7C9AAC235B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Gerader Verbinder 454">
              <a:extLst>
                <a:ext uri="{FF2B5EF4-FFF2-40B4-BE49-F238E27FC236}">
                  <a16:creationId xmlns:a16="http://schemas.microsoft.com/office/drawing/2014/main" id="{37FC66D5-5D52-4848-9D04-3DFEBC679B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6" name="Gerader Verbinder 455">
              <a:extLst>
                <a:ext uri="{FF2B5EF4-FFF2-40B4-BE49-F238E27FC236}">
                  <a16:creationId xmlns:a16="http://schemas.microsoft.com/office/drawing/2014/main" id="{EEC402CE-AA3D-4F66-9484-5B2252FAF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Gerader Verbinder 456">
              <a:extLst>
                <a:ext uri="{FF2B5EF4-FFF2-40B4-BE49-F238E27FC236}">
                  <a16:creationId xmlns:a16="http://schemas.microsoft.com/office/drawing/2014/main" id="{8E7F8E88-657F-4245-9AFA-28D968FBF8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9" name="Gerader Verbinder 458">
            <a:extLst>
              <a:ext uri="{FF2B5EF4-FFF2-40B4-BE49-F238E27FC236}">
                <a16:creationId xmlns:a16="http://schemas.microsoft.com/office/drawing/2014/main" id="{E4D566F7-B73D-4044-AC8D-B3A58C8E23C7}"/>
              </a:ext>
            </a:extLst>
          </p:cNvPr>
          <p:cNvCxnSpPr>
            <a:cxnSpLocks/>
          </p:cNvCxnSpPr>
          <p:nvPr/>
        </p:nvCxnSpPr>
        <p:spPr>
          <a:xfrm flipH="1" flipV="1">
            <a:off x="3445290" y="2470769"/>
            <a:ext cx="11144" cy="67148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Gerade Verbindung mit Pfeil 459">
            <a:extLst>
              <a:ext uri="{FF2B5EF4-FFF2-40B4-BE49-F238E27FC236}">
                <a16:creationId xmlns:a16="http://schemas.microsoft.com/office/drawing/2014/main" id="{2F8F856C-7FD1-41BB-882B-0E1B5190AF1B}"/>
              </a:ext>
            </a:extLst>
          </p:cNvPr>
          <p:cNvCxnSpPr>
            <a:cxnSpLocks/>
          </p:cNvCxnSpPr>
          <p:nvPr/>
        </p:nvCxnSpPr>
        <p:spPr>
          <a:xfrm flipV="1">
            <a:off x="3445290" y="2435321"/>
            <a:ext cx="4289978" cy="314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Gerader Verbinder 463">
            <a:extLst>
              <a:ext uri="{FF2B5EF4-FFF2-40B4-BE49-F238E27FC236}">
                <a16:creationId xmlns:a16="http://schemas.microsoft.com/office/drawing/2014/main" id="{C17AE75C-673E-4DA6-AF00-176244D59529}"/>
              </a:ext>
            </a:extLst>
          </p:cNvPr>
          <p:cNvCxnSpPr>
            <a:cxnSpLocks/>
          </p:cNvCxnSpPr>
          <p:nvPr/>
        </p:nvCxnSpPr>
        <p:spPr>
          <a:xfrm flipH="1" flipV="1">
            <a:off x="3993659" y="1818007"/>
            <a:ext cx="4695" cy="13435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9B909093-A461-4642-B27D-5DB6EC651F45}"/>
              </a:ext>
            </a:extLst>
          </p:cNvPr>
          <p:cNvCxnSpPr>
            <a:cxnSpLocks/>
          </p:cNvCxnSpPr>
          <p:nvPr/>
        </p:nvCxnSpPr>
        <p:spPr>
          <a:xfrm>
            <a:off x="3985138" y="1812762"/>
            <a:ext cx="3740303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Gerade Verbindung mit Pfeil 474">
            <a:extLst>
              <a:ext uri="{FF2B5EF4-FFF2-40B4-BE49-F238E27FC236}">
                <a16:creationId xmlns:a16="http://schemas.microsoft.com/office/drawing/2014/main" id="{E50F44C9-8224-44F9-8004-D763612FB7DC}"/>
              </a:ext>
            </a:extLst>
          </p:cNvPr>
          <p:cNvCxnSpPr>
            <a:cxnSpLocks/>
          </p:cNvCxnSpPr>
          <p:nvPr/>
        </p:nvCxnSpPr>
        <p:spPr>
          <a:xfrm flipV="1">
            <a:off x="4465355" y="1192430"/>
            <a:ext cx="3268607" cy="1906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Gerader Verbinder 475">
            <a:extLst>
              <a:ext uri="{FF2B5EF4-FFF2-40B4-BE49-F238E27FC236}">
                <a16:creationId xmlns:a16="http://schemas.microsoft.com/office/drawing/2014/main" id="{27D238E6-DD91-4481-9AA3-8AC6938DAD43}"/>
              </a:ext>
            </a:extLst>
          </p:cNvPr>
          <p:cNvCxnSpPr>
            <a:cxnSpLocks/>
          </p:cNvCxnSpPr>
          <p:nvPr/>
        </p:nvCxnSpPr>
        <p:spPr>
          <a:xfrm flipV="1">
            <a:off x="4442653" y="1192429"/>
            <a:ext cx="27586" cy="196108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Gerade Verbindung mit Pfeil 481">
            <a:extLst>
              <a:ext uri="{FF2B5EF4-FFF2-40B4-BE49-F238E27FC236}">
                <a16:creationId xmlns:a16="http://schemas.microsoft.com/office/drawing/2014/main" id="{212D9D87-7717-472D-A76D-2AECE8B73D7F}"/>
              </a:ext>
            </a:extLst>
          </p:cNvPr>
          <p:cNvCxnSpPr>
            <a:cxnSpLocks/>
          </p:cNvCxnSpPr>
          <p:nvPr/>
        </p:nvCxnSpPr>
        <p:spPr>
          <a:xfrm flipV="1">
            <a:off x="4914850" y="575916"/>
            <a:ext cx="2819112" cy="2510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4" name="Gerader Verbinder 483">
            <a:extLst>
              <a:ext uri="{FF2B5EF4-FFF2-40B4-BE49-F238E27FC236}">
                <a16:creationId xmlns:a16="http://schemas.microsoft.com/office/drawing/2014/main" id="{CBC43A6B-7F62-452A-9A2A-E176C88866D1}"/>
              </a:ext>
            </a:extLst>
          </p:cNvPr>
          <p:cNvCxnSpPr>
            <a:cxnSpLocks/>
          </p:cNvCxnSpPr>
          <p:nvPr/>
        </p:nvCxnSpPr>
        <p:spPr>
          <a:xfrm flipV="1">
            <a:off x="4897768" y="593441"/>
            <a:ext cx="23515" cy="25488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5" name="Gerader Verbinder 504">
            <a:extLst>
              <a:ext uri="{FF2B5EF4-FFF2-40B4-BE49-F238E27FC236}">
                <a16:creationId xmlns:a16="http://schemas.microsoft.com/office/drawing/2014/main" id="{5BCB06C2-56EE-47F9-A4E3-EC73CCF454D9}"/>
              </a:ext>
            </a:extLst>
          </p:cNvPr>
          <p:cNvCxnSpPr>
            <a:cxnSpLocks/>
          </p:cNvCxnSpPr>
          <p:nvPr/>
        </p:nvCxnSpPr>
        <p:spPr>
          <a:xfrm flipV="1">
            <a:off x="2062150" y="2672685"/>
            <a:ext cx="3324964" cy="154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Gerade Verbindung mit Pfeil 507">
            <a:extLst>
              <a:ext uri="{FF2B5EF4-FFF2-40B4-BE49-F238E27FC236}">
                <a16:creationId xmlns:a16="http://schemas.microsoft.com/office/drawing/2014/main" id="{6C4E04ED-1FB1-489B-B48B-DF8C29E9D3E1}"/>
              </a:ext>
            </a:extLst>
          </p:cNvPr>
          <p:cNvCxnSpPr>
            <a:cxnSpLocks/>
          </p:cNvCxnSpPr>
          <p:nvPr/>
        </p:nvCxnSpPr>
        <p:spPr>
          <a:xfrm flipH="1">
            <a:off x="3300252" y="2433096"/>
            <a:ext cx="213" cy="714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Gerade Verbindung mit Pfeil 513">
            <a:extLst>
              <a:ext uri="{FF2B5EF4-FFF2-40B4-BE49-F238E27FC236}">
                <a16:creationId xmlns:a16="http://schemas.microsoft.com/office/drawing/2014/main" id="{151225D1-7A7D-4458-A012-928A09743ED1}"/>
              </a:ext>
            </a:extLst>
          </p:cNvPr>
          <p:cNvCxnSpPr>
            <a:cxnSpLocks/>
          </p:cNvCxnSpPr>
          <p:nvPr/>
        </p:nvCxnSpPr>
        <p:spPr>
          <a:xfrm>
            <a:off x="3782194" y="1803129"/>
            <a:ext cx="0" cy="135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Gerade Verbindung mit Pfeil 514">
            <a:extLst>
              <a:ext uri="{FF2B5EF4-FFF2-40B4-BE49-F238E27FC236}">
                <a16:creationId xmlns:a16="http://schemas.microsoft.com/office/drawing/2014/main" id="{AE3B50ED-ACAF-4C03-8212-F46873340B27}"/>
              </a:ext>
            </a:extLst>
          </p:cNvPr>
          <p:cNvCxnSpPr>
            <a:cxnSpLocks/>
          </p:cNvCxnSpPr>
          <p:nvPr/>
        </p:nvCxnSpPr>
        <p:spPr>
          <a:xfrm>
            <a:off x="4237181" y="1192429"/>
            <a:ext cx="16082" cy="19690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6" name="Gerade Verbindung mit Pfeil 515">
            <a:extLst>
              <a:ext uri="{FF2B5EF4-FFF2-40B4-BE49-F238E27FC236}">
                <a16:creationId xmlns:a16="http://schemas.microsoft.com/office/drawing/2014/main" id="{FA3F252D-F93B-4F5A-BBE3-A5DEC624CAEF}"/>
              </a:ext>
            </a:extLst>
          </p:cNvPr>
          <p:cNvCxnSpPr>
            <a:cxnSpLocks/>
          </p:cNvCxnSpPr>
          <p:nvPr/>
        </p:nvCxnSpPr>
        <p:spPr>
          <a:xfrm>
            <a:off x="4736549" y="574702"/>
            <a:ext cx="0" cy="2592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" name="Gerade Verbindung mit Pfeil 516">
            <a:extLst>
              <a:ext uri="{FF2B5EF4-FFF2-40B4-BE49-F238E27FC236}">
                <a16:creationId xmlns:a16="http://schemas.microsoft.com/office/drawing/2014/main" id="{34F3DE25-0A69-45C6-A89C-EADE717A5C26}"/>
              </a:ext>
            </a:extLst>
          </p:cNvPr>
          <p:cNvCxnSpPr>
            <a:cxnSpLocks/>
          </p:cNvCxnSpPr>
          <p:nvPr/>
        </p:nvCxnSpPr>
        <p:spPr>
          <a:xfrm>
            <a:off x="5371032" y="2669468"/>
            <a:ext cx="0" cy="4785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8" name="Gerade Verbindung mit Pfeil 517">
            <a:extLst>
              <a:ext uri="{FF2B5EF4-FFF2-40B4-BE49-F238E27FC236}">
                <a16:creationId xmlns:a16="http://schemas.microsoft.com/office/drawing/2014/main" id="{4DD496F7-3094-4012-87B1-5CC91196EEAF}"/>
              </a:ext>
            </a:extLst>
          </p:cNvPr>
          <p:cNvCxnSpPr>
            <a:cxnSpLocks/>
          </p:cNvCxnSpPr>
          <p:nvPr/>
        </p:nvCxnSpPr>
        <p:spPr>
          <a:xfrm>
            <a:off x="5837514" y="2019675"/>
            <a:ext cx="2677" cy="1141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9" name="Gerade Verbindung mit Pfeil 518">
            <a:extLst>
              <a:ext uri="{FF2B5EF4-FFF2-40B4-BE49-F238E27FC236}">
                <a16:creationId xmlns:a16="http://schemas.microsoft.com/office/drawing/2014/main" id="{61631ADA-EA70-47DE-90B4-BAF8986E1A13}"/>
              </a:ext>
            </a:extLst>
          </p:cNvPr>
          <p:cNvCxnSpPr>
            <a:cxnSpLocks/>
          </p:cNvCxnSpPr>
          <p:nvPr/>
        </p:nvCxnSpPr>
        <p:spPr>
          <a:xfrm flipH="1">
            <a:off x="6316606" y="1453308"/>
            <a:ext cx="7800" cy="1694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0" name="Gerade Verbindung mit Pfeil 519">
            <a:extLst>
              <a:ext uri="{FF2B5EF4-FFF2-40B4-BE49-F238E27FC236}">
                <a16:creationId xmlns:a16="http://schemas.microsoft.com/office/drawing/2014/main" id="{DEBB81B2-13E6-4A6E-A84E-5170EEB08914}"/>
              </a:ext>
            </a:extLst>
          </p:cNvPr>
          <p:cNvCxnSpPr>
            <a:cxnSpLocks/>
          </p:cNvCxnSpPr>
          <p:nvPr/>
        </p:nvCxnSpPr>
        <p:spPr>
          <a:xfrm>
            <a:off x="6751260" y="845109"/>
            <a:ext cx="28428" cy="230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3" name="Gerader Verbinder 522">
            <a:extLst>
              <a:ext uri="{FF2B5EF4-FFF2-40B4-BE49-F238E27FC236}">
                <a16:creationId xmlns:a16="http://schemas.microsoft.com/office/drawing/2014/main" id="{771B44EA-4A6B-426D-A2C6-1100A30087A0}"/>
              </a:ext>
            </a:extLst>
          </p:cNvPr>
          <p:cNvCxnSpPr>
            <a:cxnSpLocks/>
          </p:cNvCxnSpPr>
          <p:nvPr/>
        </p:nvCxnSpPr>
        <p:spPr>
          <a:xfrm flipV="1">
            <a:off x="2062150" y="2433096"/>
            <a:ext cx="1245049" cy="143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9" name="Gerader Verbinder 528">
            <a:extLst>
              <a:ext uri="{FF2B5EF4-FFF2-40B4-BE49-F238E27FC236}">
                <a16:creationId xmlns:a16="http://schemas.microsoft.com/office/drawing/2014/main" id="{104247E8-E569-4552-B21C-714055F01008}"/>
              </a:ext>
            </a:extLst>
          </p:cNvPr>
          <p:cNvCxnSpPr>
            <a:cxnSpLocks/>
          </p:cNvCxnSpPr>
          <p:nvPr/>
        </p:nvCxnSpPr>
        <p:spPr>
          <a:xfrm flipV="1">
            <a:off x="2075563" y="2045802"/>
            <a:ext cx="3763289" cy="127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Gerader Verbinder 534">
            <a:extLst>
              <a:ext uri="{FF2B5EF4-FFF2-40B4-BE49-F238E27FC236}">
                <a16:creationId xmlns:a16="http://schemas.microsoft.com/office/drawing/2014/main" id="{1D762C7F-76B0-487A-9F72-C3E86820EB22}"/>
              </a:ext>
            </a:extLst>
          </p:cNvPr>
          <p:cNvCxnSpPr>
            <a:cxnSpLocks/>
          </p:cNvCxnSpPr>
          <p:nvPr/>
        </p:nvCxnSpPr>
        <p:spPr>
          <a:xfrm flipV="1">
            <a:off x="2071637" y="1811080"/>
            <a:ext cx="170472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Gerader Verbinder 537">
            <a:extLst>
              <a:ext uri="{FF2B5EF4-FFF2-40B4-BE49-F238E27FC236}">
                <a16:creationId xmlns:a16="http://schemas.microsoft.com/office/drawing/2014/main" id="{A4427671-EAE8-42BB-B870-BD35F19E9E15}"/>
              </a:ext>
            </a:extLst>
          </p:cNvPr>
          <p:cNvCxnSpPr>
            <a:cxnSpLocks/>
          </p:cNvCxnSpPr>
          <p:nvPr/>
        </p:nvCxnSpPr>
        <p:spPr>
          <a:xfrm>
            <a:off x="2062746" y="1455586"/>
            <a:ext cx="4269001" cy="115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5" name="Gerader Verbinder 544">
            <a:extLst>
              <a:ext uri="{FF2B5EF4-FFF2-40B4-BE49-F238E27FC236}">
                <a16:creationId xmlns:a16="http://schemas.microsoft.com/office/drawing/2014/main" id="{DA60E831-6264-463B-96BA-F70B86D63349}"/>
              </a:ext>
            </a:extLst>
          </p:cNvPr>
          <p:cNvCxnSpPr>
            <a:cxnSpLocks/>
          </p:cNvCxnSpPr>
          <p:nvPr/>
        </p:nvCxnSpPr>
        <p:spPr>
          <a:xfrm flipV="1">
            <a:off x="2078673" y="1197327"/>
            <a:ext cx="216648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8" name="Gerader Verbinder 547">
            <a:extLst>
              <a:ext uri="{FF2B5EF4-FFF2-40B4-BE49-F238E27FC236}">
                <a16:creationId xmlns:a16="http://schemas.microsoft.com/office/drawing/2014/main" id="{AC9F8885-DF9D-459B-8AC1-05C1D0404009}"/>
              </a:ext>
            </a:extLst>
          </p:cNvPr>
          <p:cNvCxnSpPr>
            <a:cxnSpLocks/>
          </p:cNvCxnSpPr>
          <p:nvPr/>
        </p:nvCxnSpPr>
        <p:spPr>
          <a:xfrm>
            <a:off x="2062746" y="839310"/>
            <a:ext cx="4688513" cy="124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1" name="Gerader Verbinder 550">
            <a:extLst>
              <a:ext uri="{FF2B5EF4-FFF2-40B4-BE49-F238E27FC236}">
                <a16:creationId xmlns:a16="http://schemas.microsoft.com/office/drawing/2014/main" id="{F7398A7D-3778-4B0F-BDB8-61AA40E17F00}"/>
              </a:ext>
            </a:extLst>
          </p:cNvPr>
          <p:cNvCxnSpPr>
            <a:cxnSpLocks/>
          </p:cNvCxnSpPr>
          <p:nvPr/>
        </p:nvCxnSpPr>
        <p:spPr>
          <a:xfrm>
            <a:off x="2078673" y="569827"/>
            <a:ext cx="266584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1" name="Gerader Verbinder 560">
            <a:extLst>
              <a:ext uri="{FF2B5EF4-FFF2-40B4-BE49-F238E27FC236}">
                <a16:creationId xmlns:a16="http://schemas.microsoft.com/office/drawing/2014/main" id="{84C9277D-E412-4443-852F-5F39DCCE473F}"/>
              </a:ext>
            </a:extLst>
          </p:cNvPr>
          <p:cNvCxnSpPr>
            <a:cxnSpLocks/>
          </p:cNvCxnSpPr>
          <p:nvPr/>
        </p:nvCxnSpPr>
        <p:spPr>
          <a:xfrm flipH="1">
            <a:off x="7830632" y="1023334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3" name="Gerader Verbinder 562">
            <a:extLst>
              <a:ext uri="{FF2B5EF4-FFF2-40B4-BE49-F238E27FC236}">
                <a16:creationId xmlns:a16="http://schemas.microsoft.com/office/drawing/2014/main" id="{A5CCC418-9740-4D08-BB45-769C6DB704BF}"/>
              </a:ext>
            </a:extLst>
          </p:cNvPr>
          <p:cNvCxnSpPr>
            <a:cxnSpLocks/>
          </p:cNvCxnSpPr>
          <p:nvPr/>
        </p:nvCxnSpPr>
        <p:spPr>
          <a:xfrm flipH="1">
            <a:off x="7820427" y="1656417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4" name="Gerader Verbinder 563">
            <a:extLst>
              <a:ext uri="{FF2B5EF4-FFF2-40B4-BE49-F238E27FC236}">
                <a16:creationId xmlns:a16="http://schemas.microsoft.com/office/drawing/2014/main" id="{6F7D05FE-AC4D-48B8-9B9D-53B1202C5F9D}"/>
              </a:ext>
            </a:extLst>
          </p:cNvPr>
          <p:cNvCxnSpPr>
            <a:cxnSpLocks/>
          </p:cNvCxnSpPr>
          <p:nvPr/>
        </p:nvCxnSpPr>
        <p:spPr>
          <a:xfrm flipH="1">
            <a:off x="7815664" y="2263911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5" name="Gerader Verbinder 564">
            <a:extLst>
              <a:ext uri="{FF2B5EF4-FFF2-40B4-BE49-F238E27FC236}">
                <a16:creationId xmlns:a16="http://schemas.microsoft.com/office/drawing/2014/main" id="{641672A9-D75B-4C49-8F52-0D5DDBE3B9A3}"/>
              </a:ext>
            </a:extLst>
          </p:cNvPr>
          <p:cNvCxnSpPr>
            <a:cxnSpLocks/>
          </p:cNvCxnSpPr>
          <p:nvPr/>
        </p:nvCxnSpPr>
        <p:spPr>
          <a:xfrm flipH="1">
            <a:off x="7830632" y="2894529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6" name="Gerader Verbinder 565">
            <a:extLst>
              <a:ext uri="{FF2B5EF4-FFF2-40B4-BE49-F238E27FC236}">
                <a16:creationId xmlns:a16="http://schemas.microsoft.com/office/drawing/2014/main" id="{9EE0CBAE-81A5-43EA-B875-ACE46F68D936}"/>
              </a:ext>
            </a:extLst>
          </p:cNvPr>
          <p:cNvCxnSpPr>
            <a:cxnSpLocks/>
          </p:cNvCxnSpPr>
          <p:nvPr/>
        </p:nvCxnSpPr>
        <p:spPr>
          <a:xfrm flipH="1" flipV="1">
            <a:off x="8140635" y="1003278"/>
            <a:ext cx="23453" cy="443458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9" name="Ellipse 568">
            <a:extLst>
              <a:ext uri="{FF2B5EF4-FFF2-40B4-BE49-F238E27FC236}">
                <a16:creationId xmlns:a16="http://schemas.microsoft.com/office/drawing/2014/main" id="{E2DDE504-2209-4EB9-A29E-FB85DD467419}"/>
              </a:ext>
            </a:extLst>
          </p:cNvPr>
          <p:cNvSpPr/>
          <p:nvPr/>
        </p:nvSpPr>
        <p:spPr>
          <a:xfrm>
            <a:off x="8101552" y="2851132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0" name="Ellipse 569">
            <a:extLst>
              <a:ext uri="{FF2B5EF4-FFF2-40B4-BE49-F238E27FC236}">
                <a16:creationId xmlns:a16="http://schemas.microsoft.com/office/drawing/2014/main" id="{0F3F28DE-B73D-4DC0-95A7-627B8E08D605}"/>
              </a:ext>
            </a:extLst>
          </p:cNvPr>
          <p:cNvSpPr/>
          <p:nvPr/>
        </p:nvSpPr>
        <p:spPr>
          <a:xfrm>
            <a:off x="8098539" y="222373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1" name="Ellipse 570">
            <a:extLst>
              <a:ext uri="{FF2B5EF4-FFF2-40B4-BE49-F238E27FC236}">
                <a16:creationId xmlns:a16="http://schemas.microsoft.com/office/drawing/2014/main" id="{445A45C4-D59E-441F-86F5-A7ED5D025BBE}"/>
              </a:ext>
            </a:extLst>
          </p:cNvPr>
          <p:cNvSpPr/>
          <p:nvPr/>
        </p:nvSpPr>
        <p:spPr>
          <a:xfrm>
            <a:off x="8100660" y="1607071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2" name="Ellipse 571">
            <a:extLst>
              <a:ext uri="{FF2B5EF4-FFF2-40B4-BE49-F238E27FC236}">
                <a16:creationId xmlns:a16="http://schemas.microsoft.com/office/drawing/2014/main" id="{3F21581F-867C-4B62-BC51-1C890A34985E}"/>
              </a:ext>
            </a:extLst>
          </p:cNvPr>
          <p:cNvSpPr/>
          <p:nvPr/>
        </p:nvSpPr>
        <p:spPr>
          <a:xfrm>
            <a:off x="8091643" y="986400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6" name="Gerader Verbinder 575">
            <a:extLst>
              <a:ext uri="{FF2B5EF4-FFF2-40B4-BE49-F238E27FC236}">
                <a16:creationId xmlns:a16="http://schemas.microsoft.com/office/drawing/2014/main" id="{B5A13797-A6F4-4F65-B441-DB692C90F9AD}"/>
              </a:ext>
            </a:extLst>
          </p:cNvPr>
          <p:cNvCxnSpPr>
            <a:cxnSpLocks/>
            <a:endCxn id="609" idx="6"/>
          </p:cNvCxnSpPr>
          <p:nvPr/>
        </p:nvCxnSpPr>
        <p:spPr>
          <a:xfrm flipH="1" flipV="1">
            <a:off x="2353611" y="5427863"/>
            <a:ext cx="5822314" cy="57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0" name="Gleichschenkliges Dreieck 579">
            <a:extLst>
              <a:ext uri="{FF2B5EF4-FFF2-40B4-BE49-F238E27FC236}">
                <a16:creationId xmlns:a16="http://schemas.microsoft.com/office/drawing/2014/main" id="{380C1D75-331F-4A4B-88D7-F577D9AE5B85}"/>
              </a:ext>
            </a:extLst>
          </p:cNvPr>
          <p:cNvSpPr/>
          <p:nvPr/>
        </p:nvSpPr>
        <p:spPr>
          <a:xfrm rot="5400000">
            <a:off x="3431745" y="5291078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1" name="Ellipse 580">
            <a:extLst>
              <a:ext uri="{FF2B5EF4-FFF2-40B4-BE49-F238E27FC236}">
                <a16:creationId xmlns:a16="http://schemas.microsoft.com/office/drawing/2014/main" id="{877DB4DD-6B06-4B1D-88F2-3F136B2427A5}"/>
              </a:ext>
            </a:extLst>
          </p:cNvPr>
          <p:cNvSpPr/>
          <p:nvPr/>
        </p:nvSpPr>
        <p:spPr>
          <a:xfrm>
            <a:off x="3684098" y="5380781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4" name="Gerade Verbindung mit Pfeil 583">
            <a:extLst>
              <a:ext uri="{FF2B5EF4-FFF2-40B4-BE49-F238E27FC236}">
                <a16:creationId xmlns:a16="http://schemas.microsoft.com/office/drawing/2014/main" id="{23B376F3-878C-4592-BFBE-5338F1FC0F0C}"/>
              </a:ext>
            </a:extLst>
          </p:cNvPr>
          <p:cNvCxnSpPr>
            <a:cxnSpLocks/>
          </p:cNvCxnSpPr>
          <p:nvPr/>
        </p:nvCxnSpPr>
        <p:spPr>
          <a:xfrm flipV="1">
            <a:off x="7840636" y="901260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9" name="Gerade Verbindung mit Pfeil 588">
            <a:extLst>
              <a:ext uri="{FF2B5EF4-FFF2-40B4-BE49-F238E27FC236}">
                <a16:creationId xmlns:a16="http://schemas.microsoft.com/office/drawing/2014/main" id="{DE365AA9-8DB3-4A7D-B059-C92782150F73}"/>
              </a:ext>
            </a:extLst>
          </p:cNvPr>
          <p:cNvCxnSpPr>
            <a:cxnSpLocks/>
          </p:cNvCxnSpPr>
          <p:nvPr/>
        </p:nvCxnSpPr>
        <p:spPr>
          <a:xfrm flipV="1">
            <a:off x="7830632" y="1521931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Gerade Verbindung mit Pfeil 589">
            <a:extLst>
              <a:ext uri="{FF2B5EF4-FFF2-40B4-BE49-F238E27FC236}">
                <a16:creationId xmlns:a16="http://schemas.microsoft.com/office/drawing/2014/main" id="{69B308EC-CE4B-4ABA-A822-B7557F98C253}"/>
              </a:ext>
            </a:extLst>
          </p:cNvPr>
          <p:cNvCxnSpPr>
            <a:cxnSpLocks/>
          </p:cNvCxnSpPr>
          <p:nvPr/>
        </p:nvCxnSpPr>
        <p:spPr>
          <a:xfrm flipV="1">
            <a:off x="7830632" y="2120269"/>
            <a:ext cx="0" cy="15087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1" name="Gerade Verbindung mit Pfeil 590">
            <a:extLst>
              <a:ext uri="{FF2B5EF4-FFF2-40B4-BE49-F238E27FC236}">
                <a16:creationId xmlns:a16="http://schemas.microsoft.com/office/drawing/2014/main" id="{72A66D2C-3A2E-4043-8ECA-E73E57736256}"/>
              </a:ext>
            </a:extLst>
          </p:cNvPr>
          <p:cNvCxnSpPr>
            <a:cxnSpLocks/>
          </p:cNvCxnSpPr>
          <p:nvPr/>
        </p:nvCxnSpPr>
        <p:spPr>
          <a:xfrm flipV="1">
            <a:off x="7840636" y="2757185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5" name="Gerader Verbinder 594">
            <a:extLst>
              <a:ext uri="{FF2B5EF4-FFF2-40B4-BE49-F238E27FC236}">
                <a16:creationId xmlns:a16="http://schemas.microsoft.com/office/drawing/2014/main" id="{4EF919EB-B559-4872-8DE1-ADF3E9C0FB1A}"/>
              </a:ext>
            </a:extLst>
          </p:cNvPr>
          <p:cNvCxnSpPr>
            <a:cxnSpLocks/>
          </p:cNvCxnSpPr>
          <p:nvPr/>
        </p:nvCxnSpPr>
        <p:spPr>
          <a:xfrm flipH="1">
            <a:off x="1955585" y="1033807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6" name="Gerade Verbindung mit Pfeil 595">
            <a:extLst>
              <a:ext uri="{FF2B5EF4-FFF2-40B4-BE49-F238E27FC236}">
                <a16:creationId xmlns:a16="http://schemas.microsoft.com/office/drawing/2014/main" id="{BCA64A58-36B7-40D7-B490-0A38E61CC854}"/>
              </a:ext>
            </a:extLst>
          </p:cNvPr>
          <p:cNvCxnSpPr>
            <a:cxnSpLocks/>
          </p:cNvCxnSpPr>
          <p:nvPr/>
        </p:nvCxnSpPr>
        <p:spPr>
          <a:xfrm flipV="1">
            <a:off x="1965589" y="911733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7" name="Gerader Verbinder 596">
            <a:extLst>
              <a:ext uri="{FF2B5EF4-FFF2-40B4-BE49-F238E27FC236}">
                <a16:creationId xmlns:a16="http://schemas.microsoft.com/office/drawing/2014/main" id="{14F27FA0-73F9-43C1-B269-33572960E291}"/>
              </a:ext>
            </a:extLst>
          </p:cNvPr>
          <p:cNvCxnSpPr>
            <a:cxnSpLocks/>
          </p:cNvCxnSpPr>
          <p:nvPr/>
        </p:nvCxnSpPr>
        <p:spPr>
          <a:xfrm flipH="1">
            <a:off x="1954235" y="1654478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Gerade Verbindung mit Pfeil 597">
            <a:extLst>
              <a:ext uri="{FF2B5EF4-FFF2-40B4-BE49-F238E27FC236}">
                <a16:creationId xmlns:a16="http://schemas.microsoft.com/office/drawing/2014/main" id="{B5E1D6EB-1C08-4101-AC44-1D42EB9BD3DD}"/>
              </a:ext>
            </a:extLst>
          </p:cNvPr>
          <p:cNvCxnSpPr>
            <a:cxnSpLocks/>
          </p:cNvCxnSpPr>
          <p:nvPr/>
        </p:nvCxnSpPr>
        <p:spPr>
          <a:xfrm flipV="1">
            <a:off x="1964239" y="1532404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9" name="Gerader Verbinder 598">
            <a:extLst>
              <a:ext uri="{FF2B5EF4-FFF2-40B4-BE49-F238E27FC236}">
                <a16:creationId xmlns:a16="http://schemas.microsoft.com/office/drawing/2014/main" id="{BEC46A7D-858C-41D2-BB50-E98D7B440806}"/>
              </a:ext>
            </a:extLst>
          </p:cNvPr>
          <p:cNvCxnSpPr>
            <a:cxnSpLocks/>
          </p:cNvCxnSpPr>
          <p:nvPr/>
        </p:nvCxnSpPr>
        <p:spPr>
          <a:xfrm flipH="1">
            <a:off x="1958997" y="2271143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0" name="Gerade Verbindung mit Pfeil 599">
            <a:extLst>
              <a:ext uri="{FF2B5EF4-FFF2-40B4-BE49-F238E27FC236}">
                <a16:creationId xmlns:a16="http://schemas.microsoft.com/office/drawing/2014/main" id="{98D83B75-3EB3-493D-AADB-75195BA8F3FA}"/>
              </a:ext>
            </a:extLst>
          </p:cNvPr>
          <p:cNvCxnSpPr>
            <a:cxnSpLocks/>
          </p:cNvCxnSpPr>
          <p:nvPr/>
        </p:nvCxnSpPr>
        <p:spPr>
          <a:xfrm flipV="1">
            <a:off x="1969001" y="2149069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Gerader Verbinder 600">
            <a:extLst>
              <a:ext uri="{FF2B5EF4-FFF2-40B4-BE49-F238E27FC236}">
                <a16:creationId xmlns:a16="http://schemas.microsoft.com/office/drawing/2014/main" id="{16FAE771-B1CD-4FD0-AF3F-97DDC27EAAC8}"/>
              </a:ext>
            </a:extLst>
          </p:cNvPr>
          <p:cNvCxnSpPr>
            <a:cxnSpLocks/>
          </p:cNvCxnSpPr>
          <p:nvPr/>
        </p:nvCxnSpPr>
        <p:spPr>
          <a:xfrm flipH="1">
            <a:off x="1954235" y="2894529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Gerade Verbindung mit Pfeil 601">
            <a:extLst>
              <a:ext uri="{FF2B5EF4-FFF2-40B4-BE49-F238E27FC236}">
                <a16:creationId xmlns:a16="http://schemas.microsoft.com/office/drawing/2014/main" id="{12B6627E-8176-411B-BBFF-235FA9D6481A}"/>
              </a:ext>
            </a:extLst>
          </p:cNvPr>
          <p:cNvCxnSpPr>
            <a:cxnSpLocks/>
          </p:cNvCxnSpPr>
          <p:nvPr/>
        </p:nvCxnSpPr>
        <p:spPr>
          <a:xfrm flipV="1">
            <a:off x="1964239" y="2772455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Gerader Verbinder 602">
            <a:extLst>
              <a:ext uri="{FF2B5EF4-FFF2-40B4-BE49-F238E27FC236}">
                <a16:creationId xmlns:a16="http://schemas.microsoft.com/office/drawing/2014/main" id="{94235CBE-FFC9-435C-AE04-ADF1355E7600}"/>
              </a:ext>
            </a:extLst>
          </p:cNvPr>
          <p:cNvCxnSpPr>
            <a:cxnSpLocks/>
            <a:stCxn id="609" idx="4"/>
          </p:cNvCxnSpPr>
          <p:nvPr/>
        </p:nvCxnSpPr>
        <p:spPr>
          <a:xfrm flipH="1" flipV="1">
            <a:off x="2264958" y="1018518"/>
            <a:ext cx="42614" cy="445675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4" name="Ellipse 603">
            <a:extLst>
              <a:ext uri="{FF2B5EF4-FFF2-40B4-BE49-F238E27FC236}">
                <a16:creationId xmlns:a16="http://schemas.microsoft.com/office/drawing/2014/main" id="{AFCF1409-87D6-4F6B-81E4-C9A13368EBFE}"/>
              </a:ext>
            </a:extLst>
          </p:cNvPr>
          <p:cNvSpPr/>
          <p:nvPr/>
        </p:nvSpPr>
        <p:spPr>
          <a:xfrm>
            <a:off x="2225874" y="2866372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5" name="Ellipse 604">
            <a:extLst>
              <a:ext uri="{FF2B5EF4-FFF2-40B4-BE49-F238E27FC236}">
                <a16:creationId xmlns:a16="http://schemas.microsoft.com/office/drawing/2014/main" id="{492B73D0-49EC-4ED0-ADE3-51F40A193AE1}"/>
              </a:ext>
            </a:extLst>
          </p:cNvPr>
          <p:cNvSpPr/>
          <p:nvPr/>
        </p:nvSpPr>
        <p:spPr>
          <a:xfrm>
            <a:off x="2222861" y="223897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6" name="Ellipse 605">
            <a:extLst>
              <a:ext uri="{FF2B5EF4-FFF2-40B4-BE49-F238E27FC236}">
                <a16:creationId xmlns:a16="http://schemas.microsoft.com/office/drawing/2014/main" id="{881ABDAE-D101-427D-8728-974C12B6B60D}"/>
              </a:ext>
            </a:extLst>
          </p:cNvPr>
          <p:cNvSpPr/>
          <p:nvPr/>
        </p:nvSpPr>
        <p:spPr>
          <a:xfrm>
            <a:off x="2224982" y="1622311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7" name="Ellipse 606">
            <a:extLst>
              <a:ext uri="{FF2B5EF4-FFF2-40B4-BE49-F238E27FC236}">
                <a16:creationId xmlns:a16="http://schemas.microsoft.com/office/drawing/2014/main" id="{AC8C1998-6C2E-424E-865E-C58A7D36C9AD}"/>
              </a:ext>
            </a:extLst>
          </p:cNvPr>
          <p:cNvSpPr/>
          <p:nvPr/>
        </p:nvSpPr>
        <p:spPr>
          <a:xfrm>
            <a:off x="2215965" y="1001640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9" name="Ellipse 608">
            <a:extLst>
              <a:ext uri="{FF2B5EF4-FFF2-40B4-BE49-F238E27FC236}">
                <a16:creationId xmlns:a16="http://schemas.microsoft.com/office/drawing/2014/main" id="{ED7C83C9-DED4-4110-BBF7-C1929E7FF2C6}"/>
              </a:ext>
            </a:extLst>
          </p:cNvPr>
          <p:cNvSpPr/>
          <p:nvPr/>
        </p:nvSpPr>
        <p:spPr>
          <a:xfrm>
            <a:off x="2261533" y="538045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8" name="Gerader Verbinder 647">
            <a:extLst>
              <a:ext uri="{FF2B5EF4-FFF2-40B4-BE49-F238E27FC236}">
                <a16:creationId xmlns:a16="http://schemas.microsoft.com/office/drawing/2014/main" id="{9F61DE44-731F-49FA-90BC-B6B05AC1EE42}"/>
              </a:ext>
            </a:extLst>
          </p:cNvPr>
          <p:cNvCxnSpPr>
            <a:cxnSpLocks/>
          </p:cNvCxnSpPr>
          <p:nvPr/>
        </p:nvCxnSpPr>
        <p:spPr>
          <a:xfrm flipH="1">
            <a:off x="9335453" y="3924624"/>
            <a:ext cx="1139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3" name="Gerader Verbinder 652">
            <a:extLst>
              <a:ext uri="{FF2B5EF4-FFF2-40B4-BE49-F238E27FC236}">
                <a16:creationId xmlns:a16="http://schemas.microsoft.com/office/drawing/2014/main" id="{B432A9D0-A786-40D5-9B13-44CC96205B0F}"/>
              </a:ext>
            </a:extLst>
          </p:cNvPr>
          <p:cNvCxnSpPr>
            <a:cxnSpLocks/>
          </p:cNvCxnSpPr>
          <p:nvPr/>
        </p:nvCxnSpPr>
        <p:spPr>
          <a:xfrm>
            <a:off x="9217374" y="3656517"/>
            <a:ext cx="22816" cy="22840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4" name="Gerader Verbinder 653">
            <a:extLst>
              <a:ext uri="{FF2B5EF4-FFF2-40B4-BE49-F238E27FC236}">
                <a16:creationId xmlns:a16="http://schemas.microsoft.com/office/drawing/2014/main" id="{55B2D590-160D-4F7F-BDAF-35EB1FEC3C35}"/>
              </a:ext>
            </a:extLst>
          </p:cNvPr>
          <p:cNvCxnSpPr>
            <a:cxnSpLocks/>
          </p:cNvCxnSpPr>
          <p:nvPr/>
        </p:nvCxnSpPr>
        <p:spPr>
          <a:xfrm>
            <a:off x="9118400" y="3397198"/>
            <a:ext cx="17186" cy="23795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5" name="Gerader Verbinder 654">
            <a:extLst>
              <a:ext uri="{FF2B5EF4-FFF2-40B4-BE49-F238E27FC236}">
                <a16:creationId xmlns:a16="http://schemas.microsoft.com/office/drawing/2014/main" id="{F9FE8FB7-1571-4040-8088-370CF59F18FF}"/>
              </a:ext>
            </a:extLst>
          </p:cNvPr>
          <p:cNvCxnSpPr>
            <a:cxnSpLocks/>
          </p:cNvCxnSpPr>
          <p:nvPr/>
        </p:nvCxnSpPr>
        <p:spPr>
          <a:xfrm>
            <a:off x="9020376" y="3133240"/>
            <a:ext cx="10425" cy="2496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8" name="Ellipse 657">
            <a:extLst>
              <a:ext uri="{FF2B5EF4-FFF2-40B4-BE49-F238E27FC236}">
                <a16:creationId xmlns:a16="http://schemas.microsoft.com/office/drawing/2014/main" id="{1B9F4519-2F27-4DA4-8C90-BCF3FE2C7300}"/>
              </a:ext>
            </a:extLst>
          </p:cNvPr>
          <p:cNvSpPr/>
          <p:nvPr/>
        </p:nvSpPr>
        <p:spPr>
          <a:xfrm>
            <a:off x="8974791" y="3087511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9" name="Ellipse 658">
            <a:extLst>
              <a:ext uri="{FF2B5EF4-FFF2-40B4-BE49-F238E27FC236}">
                <a16:creationId xmlns:a16="http://schemas.microsoft.com/office/drawing/2014/main" id="{EDA60F1D-0E0F-4417-9DC1-557EA22961F8}"/>
              </a:ext>
            </a:extLst>
          </p:cNvPr>
          <p:cNvSpPr/>
          <p:nvPr/>
        </p:nvSpPr>
        <p:spPr>
          <a:xfrm>
            <a:off x="9073477" y="3364834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0" name="Ellipse 659">
            <a:extLst>
              <a:ext uri="{FF2B5EF4-FFF2-40B4-BE49-F238E27FC236}">
                <a16:creationId xmlns:a16="http://schemas.microsoft.com/office/drawing/2014/main" id="{AABDC2D8-E970-4E74-BE8A-2069DB0D3F46}"/>
              </a:ext>
            </a:extLst>
          </p:cNvPr>
          <p:cNvSpPr/>
          <p:nvPr/>
        </p:nvSpPr>
        <p:spPr>
          <a:xfrm>
            <a:off x="9172610" y="3617865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2" name="Gerader Verbinder 671">
            <a:extLst>
              <a:ext uri="{FF2B5EF4-FFF2-40B4-BE49-F238E27FC236}">
                <a16:creationId xmlns:a16="http://schemas.microsoft.com/office/drawing/2014/main" id="{58A4CAC8-1916-45C1-B61C-73F57C3F3AF1}"/>
              </a:ext>
            </a:extLst>
          </p:cNvPr>
          <p:cNvCxnSpPr>
            <a:cxnSpLocks/>
          </p:cNvCxnSpPr>
          <p:nvPr/>
        </p:nvCxnSpPr>
        <p:spPr>
          <a:xfrm>
            <a:off x="1549499" y="5629678"/>
            <a:ext cx="74800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Gerade Verbindung mit Pfeil 679">
            <a:extLst>
              <a:ext uri="{FF2B5EF4-FFF2-40B4-BE49-F238E27FC236}">
                <a16:creationId xmlns:a16="http://schemas.microsoft.com/office/drawing/2014/main" id="{F715EFA7-49A0-44FC-8007-AB7DD2493C1F}"/>
              </a:ext>
            </a:extLst>
          </p:cNvPr>
          <p:cNvCxnSpPr>
            <a:cxnSpLocks/>
          </p:cNvCxnSpPr>
          <p:nvPr/>
        </p:nvCxnSpPr>
        <p:spPr>
          <a:xfrm flipV="1">
            <a:off x="246435" y="2572055"/>
            <a:ext cx="1628421" cy="23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6" name="Gerade Verbindung mit Pfeil 685">
            <a:extLst>
              <a:ext uri="{FF2B5EF4-FFF2-40B4-BE49-F238E27FC236}">
                <a16:creationId xmlns:a16="http://schemas.microsoft.com/office/drawing/2014/main" id="{E3381EED-D162-4D67-8234-FBF39CCFC7F5}"/>
              </a:ext>
            </a:extLst>
          </p:cNvPr>
          <p:cNvCxnSpPr>
            <a:cxnSpLocks/>
          </p:cNvCxnSpPr>
          <p:nvPr/>
        </p:nvCxnSpPr>
        <p:spPr>
          <a:xfrm>
            <a:off x="1173480" y="1942309"/>
            <a:ext cx="7102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0" name="Gerade Verbindung mit Pfeil 689">
            <a:extLst>
              <a:ext uri="{FF2B5EF4-FFF2-40B4-BE49-F238E27FC236}">
                <a16:creationId xmlns:a16="http://schemas.microsoft.com/office/drawing/2014/main" id="{82C46C11-A7AB-4312-90C4-8E7ECFD58C74}"/>
              </a:ext>
            </a:extLst>
          </p:cNvPr>
          <p:cNvCxnSpPr>
            <a:cxnSpLocks/>
          </p:cNvCxnSpPr>
          <p:nvPr/>
        </p:nvCxnSpPr>
        <p:spPr>
          <a:xfrm flipV="1">
            <a:off x="1374133" y="1327354"/>
            <a:ext cx="506090" cy="8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Gerade Verbindung mit Pfeil 693">
            <a:extLst>
              <a:ext uri="{FF2B5EF4-FFF2-40B4-BE49-F238E27FC236}">
                <a16:creationId xmlns:a16="http://schemas.microsoft.com/office/drawing/2014/main" id="{B11D8345-2A52-4F41-AD0F-576291CCC8F7}"/>
              </a:ext>
            </a:extLst>
          </p:cNvPr>
          <p:cNvCxnSpPr>
            <a:cxnSpLocks/>
          </p:cNvCxnSpPr>
          <p:nvPr/>
        </p:nvCxnSpPr>
        <p:spPr>
          <a:xfrm>
            <a:off x="1564594" y="711728"/>
            <a:ext cx="3102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Gerader Verbinder 710">
            <a:extLst>
              <a:ext uri="{FF2B5EF4-FFF2-40B4-BE49-F238E27FC236}">
                <a16:creationId xmlns:a16="http://schemas.microsoft.com/office/drawing/2014/main" id="{1E5E711F-E3DD-4B7F-A349-1E5942EDC9BD}"/>
              </a:ext>
            </a:extLst>
          </p:cNvPr>
          <p:cNvCxnSpPr>
            <a:cxnSpLocks/>
          </p:cNvCxnSpPr>
          <p:nvPr/>
        </p:nvCxnSpPr>
        <p:spPr>
          <a:xfrm flipH="1">
            <a:off x="1549499" y="707874"/>
            <a:ext cx="2442" cy="49218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5" name="Gerader Verbinder 714">
            <a:extLst>
              <a:ext uri="{FF2B5EF4-FFF2-40B4-BE49-F238E27FC236}">
                <a16:creationId xmlns:a16="http://schemas.microsoft.com/office/drawing/2014/main" id="{4BB200EE-CC94-4EB3-9600-0A27F9F00D78}"/>
              </a:ext>
            </a:extLst>
          </p:cNvPr>
          <p:cNvCxnSpPr>
            <a:cxnSpLocks/>
          </p:cNvCxnSpPr>
          <p:nvPr/>
        </p:nvCxnSpPr>
        <p:spPr>
          <a:xfrm>
            <a:off x="1366569" y="1322829"/>
            <a:ext cx="7564" cy="44852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6" name="Gerader Verbinder 715">
            <a:extLst>
              <a:ext uri="{FF2B5EF4-FFF2-40B4-BE49-F238E27FC236}">
                <a16:creationId xmlns:a16="http://schemas.microsoft.com/office/drawing/2014/main" id="{40121752-0A59-4F77-A2A3-DDFAFCBDAE67}"/>
              </a:ext>
            </a:extLst>
          </p:cNvPr>
          <p:cNvCxnSpPr>
            <a:cxnSpLocks/>
          </p:cNvCxnSpPr>
          <p:nvPr/>
        </p:nvCxnSpPr>
        <p:spPr>
          <a:xfrm flipV="1">
            <a:off x="1358298" y="5776725"/>
            <a:ext cx="7770826" cy="313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3" name="Gerade Verbindung mit Pfeil 722">
            <a:extLst>
              <a:ext uri="{FF2B5EF4-FFF2-40B4-BE49-F238E27FC236}">
                <a16:creationId xmlns:a16="http://schemas.microsoft.com/office/drawing/2014/main" id="{7AEFDA40-7D43-405E-AE52-6102D500544E}"/>
              </a:ext>
            </a:extLst>
          </p:cNvPr>
          <p:cNvCxnSpPr>
            <a:cxnSpLocks/>
            <a:endCxn id="609" idx="2"/>
          </p:cNvCxnSpPr>
          <p:nvPr/>
        </p:nvCxnSpPr>
        <p:spPr>
          <a:xfrm>
            <a:off x="1704692" y="5423287"/>
            <a:ext cx="556841" cy="45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8" name="Textfeld 727">
            <a:extLst>
              <a:ext uri="{FF2B5EF4-FFF2-40B4-BE49-F238E27FC236}">
                <a16:creationId xmlns:a16="http://schemas.microsoft.com/office/drawing/2014/main" id="{739EE8B3-AB41-48E9-8B2F-AFE515B5282C}"/>
              </a:ext>
            </a:extLst>
          </p:cNvPr>
          <p:cNvSpPr txBox="1"/>
          <p:nvPr/>
        </p:nvSpPr>
        <p:spPr>
          <a:xfrm>
            <a:off x="1588604" y="4818989"/>
            <a:ext cx="760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Buffer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or</a:t>
            </a:r>
            <a:r>
              <a:rPr lang="de-DE" dirty="0"/>
              <a:t> B</a:t>
            </a:r>
          </a:p>
        </p:txBody>
      </p:sp>
      <p:cxnSp>
        <p:nvCxnSpPr>
          <p:cNvPr id="735" name="Gerader Verbinder 734">
            <a:extLst>
              <a:ext uri="{FF2B5EF4-FFF2-40B4-BE49-F238E27FC236}">
                <a16:creationId xmlns:a16="http://schemas.microsoft.com/office/drawing/2014/main" id="{2717A36C-9E68-46BB-88FE-4AA825F78F5E}"/>
              </a:ext>
            </a:extLst>
          </p:cNvPr>
          <p:cNvCxnSpPr>
            <a:cxnSpLocks/>
          </p:cNvCxnSpPr>
          <p:nvPr/>
        </p:nvCxnSpPr>
        <p:spPr>
          <a:xfrm flipV="1">
            <a:off x="1215281" y="5930663"/>
            <a:ext cx="8015332" cy="9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Gerader Verbinder 736">
            <a:extLst>
              <a:ext uri="{FF2B5EF4-FFF2-40B4-BE49-F238E27FC236}">
                <a16:creationId xmlns:a16="http://schemas.microsoft.com/office/drawing/2014/main" id="{5F528F5F-9B98-4EF1-9BA8-38A3F49A678C}"/>
              </a:ext>
            </a:extLst>
          </p:cNvPr>
          <p:cNvCxnSpPr>
            <a:cxnSpLocks/>
          </p:cNvCxnSpPr>
          <p:nvPr/>
        </p:nvCxnSpPr>
        <p:spPr>
          <a:xfrm>
            <a:off x="1191617" y="1937065"/>
            <a:ext cx="23664" cy="39935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Gerader Verbinder 741">
            <a:extLst>
              <a:ext uri="{FF2B5EF4-FFF2-40B4-BE49-F238E27FC236}">
                <a16:creationId xmlns:a16="http://schemas.microsoft.com/office/drawing/2014/main" id="{FEABA618-E2C1-4CAD-AE81-3D0A7A83253E}"/>
              </a:ext>
            </a:extLst>
          </p:cNvPr>
          <p:cNvCxnSpPr>
            <a:cxnSpLocks/>
          </p:cNvCxnSpPr>
          <p:nvPr/>
        </p:nvCxnSpPr>
        <p:spPr>
          <a:xfrm flipV="1">
            <a:off x="1060645" y="6128696"/>
            <a:ext cx="8288609" cy="194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6" name="Gerader Verbinder 745">
            <a:extLst>
              <a:ext uri="{FF2B5EF4-FFF2-40B4-BE49-F238E27FC236}">
                <a16:creationId xmlns:a16="http://schemas.microsoft.com/office/drawing/2014/main" id="{7222410D-6D63-44DE-818F-D81C61A4960B}"/>
              </a:ext>
            </a:extLst>
          </p:cNvPr>
          <p:cNvCxnSpPr>
            <a:cxnSpLocks/>
          </p:cNvCxnSpPr>
          <p:nvPr/>
        </p:nvCxnSpPr>
        <p:spPr>
          <a:xfrm>
            <a:off x="1060417" y="2595367"/>
            <a:ext cx="0" cy="35528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Ellipse 747">
            <a:extLst>
              <a:ext uri="{FF2B5EF4-FFF2-40B4-BE49-F238E27FC236}">
                <a16:creationId xmlns:a16="http://schemas.microsoft.com/office/drawing/2014/main" id="{A71BF27D-B4C1-4007-86CC-D60D619EA450}"/>
              </a:ext>
            </a:extLst>
          </p:cNvPr>
          <p:cNvSpPr/>
          <p:nvPr/>
        </p:nvSpPr>
        <p:spPr>
          <a:xfrm>
            <a:off x="1015933" y="2547960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9" name="Textfeld 748">
            <a:extLst>
              <a:ext uri="{FF2B5EF4-FFF2-40B4-BE49-F238E27FC236}">
                <a16:creationId xmlns:a16="http://schemas.microsoft.com/office/drawing/2014/main" id="{EDD741DF-1959-4799-951A-CAC76D56A659}"/>
              </a:ext>
            </a:extLst>
          </p:cNvPr>
          <p:cNvSpPr txBox="1"/>
          <p:nvPr/>
        </p:nvSpPr>
        <p:spPr>
          <a:xfrm>
            <a:off x="4578979" y="17317"/>
            <a:ext cx="130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Pixel_Buffer</a:t>
            </a:r>
            <a:endParaRPr lang="de-DE" dirty="0"/>
          </a:p>
        </p:txBody>
      </p:sp>
      <p:sp>
        <p:nvSpPr>
          <p:cNvPr id="340" name="Textfeld 339">
            <a:extLst>
              <a:ext uri="{FF2B5EF4-FFF2-40B4-BE49-F238E27FC236}">
                <a16:creationId xmlns:a16="http://schemas.microsoft.com/office/drawing/2014/main" id="{65570531-BDCE-4F6D-AED2-D12CA6332962}"/>
              </a:ext>
            </a:extLst>
          </p:cNvPr>
          <p:cNvSpPr txBox="1"/>
          <p:nvPr/>
        </p:nvSpPr>
        <p:spPr>
          <a:xfrm>
            <a:off x="-59427" y="2282095"/>
            <a:ext cx="842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buf_data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1555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0B1C7D7-6179-4337-801A-B83196AC9370}"/>
              </a:ext>
            </a:extLst>
          </p:cNvPr>
          <p:cNvSpPr/>
          <p:nvPr/>
        </p:nvSpPr>
        <p:spPr>
          <a:xfrm>
            <a:off x="2570677" y="1327499"/>
            <a:ext cx="6444035" cy="3861707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FBFABD9-68BA-49AC-AD8A-E66122AEF540}"/>
              </a:ext>
            </a:extLst>
          </p:cNvPr>
          <p:cNvSpPr txBox="1"/>
          <p:nvPr/>
        </p:nvSpPr>
        <p:spPr>
          <a:xfrm>
            <a:off x="4598649" y="890574"/>
            <a:ext cx="238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camera_data_mux_gen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3783FAE-0AA2-4557-9F83-4AFBB8D4BAE7}"/>
              </a:ext>
            </a:extLst>
          </p:cNvPr>
          <p:cNvGrpSpPr/>
          <p:nvPr/>
        </p:nvGrpSpPr>
        <p:grpSpPr>
          <a:xfrm>
            <a:off x="4901954" y="2944670"/>
            <a:ext cx="2020446" cy="484329"/>
            <a:chOff x="5155298" y="3024323"/>
            <a:chExt cx="2020446" cy="48432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0257826-5D21-4E1B-AEBF-DB45CC595530}"/>
                </a:ext>
              </a:extLst>
            </p:cNvPr>
            <p:cNvSpPr/>
            <p:nvPr/>
          </p:nvSpPr>
          <p:spPr>
            <a:xfrm>
              <a:off x="5155298" y="3026815"/>
              <a:ext cx="2020446" cy="479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D98124B-1943-4566-B4D7-2A1289223320}"/>
                </a:ext>
              </a:extLst>
            </p:cNvPr>
            <p:cNvSpPr/>
            <p:nvPr/>
          </p:nvSpPr>
          <p:spPr>
            <a:xfrm>
              <a:off x="5155298" y="3026815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FEDC059-9516-42D6-BFD9-FAC609E8416F}"/>
                </a:ext>
              </a:extLst>
            </p:cNvPr>
            <p:cNvSpPr/>
            <p:nvPr/>
          </p:nvSpPr>
          <p:spPr>
            <a:xfrm>
              <a:off x="6159801" y="3024323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5E24DAAF-35FF-4C96-978C-D4DF0F68F8E3}"/>
              </a:ext>
            </a:extLst>
          </p:cNvPr>
          <p:cNvSpPr txBox="1"/>
          <p:nvPr/>
        </p:nvSpPr>
        <p:spPr>
          <a:xfrm>
            <a:off x="6878618" y="2889020"/>
            <a:ext cx="2220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 x 8 Bit Shift Register</a:t>
            </a:r>
          </a:p>
          <a:p>
            <a:r>
              <a:rPr lang="de-DE" dirty="0"/>
              <a:t>Shift </a:t>
            </a:r>
            <a:r>
              <a:rPr lang="de-DE" dirty="0" err="1"/>
              <a:t>by</a:t>
            </a:r>
            <a:r>
              <a:rPr lang="de-DE" dirty="0"/>
              <a:t> 2 Byte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CE701E5D-68AB-48CF-9A71-37A9BFF0F1E8}"/>
              </a:ext>
            </a:extLst>
          </p:cNvPr>
          <p:cNvSpPr/>
          <p:nvPr/>
        </p:nvSpPr>
        <p:spPr>
          <a:xfrm>
            <a:off x="5300831" y="3096121"/>
            <a:ext cx="714153" cy="1487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9AEEDD8-6454-4AD7-B512-8789F2BDD051}"/>
              </a:ext>
            </a:extLst>
          </p:cNvPr>
          <p:cNvGrpSpPr/>
          <p:nvPr/>
        </p:nvGrpSpPr>
        <p:grpSpPr>
          <a:xfrm>
            <a:off x="3120686" y="1740024"/>
            <a:ext cx="595359" cy="479394"/>
            <a:chOff x="3280484" y="2698813"/>
            <a:chExt cx="595359" cy="479394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F878CA8-863B-47AA-A3DA-0CFEF7AB144A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5B4E380B-58F5-4981-9B70-D7F4B1FAA996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907B6583-700C-4B85-B05F-245AEC2A7FC6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33F3750C-ADBC-4603-B546-EB20A53CEA0C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E3585A67-8F17-4017-A473-312FC093298D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6CB62C13-E76E-4514-9A1E-6013B885F0C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F33C351C-6809-4D1A-9931-E44DE1A1D39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1D7E3B35-24E3-4712-8204-2070CD534EF0}"/>
              </a:ext>
            </a:extLst>
          </p:cNvPr>
          <p:cNvGrpSpPr/>
          <p:nvPr/>
        </p:nvGrpSpPr>
        <p:grpSpPr>
          <a:xfrm>
            <a:off x="3120686" y="2335016"/>
            <a:ext cx="595359" cy="479394"/>
            <a:chOff x="3280484" y="2698813"/>
            <a:chExt cx="595359" cy="479394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ADC64AE1-882C-4D2A-B1B1-4117952737B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1AA25F0C-DDEA-4C66-9BDC-CF7C30E1017E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21B49B90-AB19-4195-AA30-ABC03FAFB85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95908D6C-37E7-427E-ADC6-AED3FABB946B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420D720F-087B-4950-9AF8-ADC829F4349B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A5EDB4D2-1B45-4E5A-96DC-C348E48109E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9F7CA652-DB20-495D-9BFB-1E8547FA3B1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18C60A37-9462-41CA-90D0-F3D05D1E02B7}"/>
              </a:ext>
            </a:extLst>
          </p:cNvPr>
          <p:cNvCxnSpPr>
            <a:cxnSpLocks/>
          </p:cNvCxnSpPr>
          <p:nvPr/>
        </p:nvCxnSpPr>
        <p:spPr>
          <a:xfrm>
            <a:off x="3664038" y="1862108"/>
            <a:ext cx="1982160" cy="1082562"/>
          </a:xfrm>
          <a:prstGeom prst="bentConnector3">
            <a:avLst>
              <a:gd name="adj1" fmla="val 9997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CC84245B-8334-4ABE-9729-4592C0565F2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669534" y="2450992"/>
            <a:ext cx="1486122" cy="49617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9C68AA82-D9BD-4AEC-9D96-C59247DC8E7F}"/>
              </a:ext>
            </a:extLst>
          </p:cNvPr>
          <p:cNvCxnSpPr>
            <a:cxnSpLocks/>
          </p:cNvCxnSpPr>
          <p:nvPr/>
        </p:nvCxnSpPr>
        <p:spPr>
          <a:xfrm>
            <a:off x="1694970" y="1862108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2C8C458-4401-4FC9-A4DE-3DAF562DA795}"/>
              </a:ext>
            </a:extLst>
          </p:cNvPr>
          <p:cNvCxnSpPr>
            <a:cxnSpLocks/>
          </p:cNvCxnSpPr>
          <p:nvPr/>
        </p:nvCxnSpPr>
        <p:spPr>
          <a:xfrm>
            <a:off x="1694970" y="2450993"/>
            <a:ext cx="15098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Geschweifte Klammer rechts 65">
            <a:extLst>
              <a:ext uri="{FF2B5EF4-FFF2-40B4-BE49-F238E27FC236}">
                <a16:creationId xmlns:a16="http://schemas.microsoft.com/office/drawing/2014/main" id="{7975FDE0-8C7D-40B1-A791-84D666B9D4D7}"/>
              </a:ext>
            </a:extLst>
          </p:cNvPr>
          <p:cNvSpPr/>
          <p:nvPr/>
        </p:nvSpPr>
        <p:spPr>
          <a:xfrm rot="5400000">
            <a:off x="5671258" y="2763237"/>
            <a:ext cx="481837" cy="2020446"/>
          </a:xfrm>
          <a:prstGeom prst="rightBrace">
            <a:avLst>
              <a:gd name="adj1" fmla="val 8333"/>
              <a:gd name="adj2" fmla="val 5037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3C596514-9020-478B-B8B4-38A1D5B94BD6}"/>
              </a:ext>
            </a:extLst>
          </p:cNvPr>
          <p:cNvSpPr txBox="1"/>
          <p:nvPr/>
        </p:nvSpPr>
        <p:spPr>
          <a:xfrm>
            <a:off x="1608434" y="1593314"/>
            <a:ext cx="102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TAP2 (8 Bit)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24C3FCB3-8967-4DE0-A67B-7693F9C11589}"/>
              </a:ext>
            </a:extLst>
          </p:cNvPr>
          <p:cNvSpPr txBox="1"/>
          <p:nvPr/>
        </p:nvSpPr>
        <p:spPr>
          <a:xfrm>
            <a:off x="1600490" y="2188712"/>
            <a:ext cx="102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TAP1 (8 Bit)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41EB0F49-AFB2-4DAD-B543-11422C15CD69}"/>
              </a:ext>
            </a:extLst>
          </p:cNvPr>
          <p:cNvCxnSpPr>
            <a:cxnSpLocks/>
            <a:stCxn id="66" idx="1"/>
          </p:cNvCxnSpPr>
          <p:nvPr/>
        </p:nvCxnSpPr>
        <p:spPr>
          <a:xfrm rot="16200000" flipH="1">
            <a:off x="7470251" y="2448687"/>
            <a:ext cx="585379" cy="3716763"/>
          </a:xfrm>
          <a:prstGeom prst="bentConnector4">
            <a:avLst>
              <a:gd name="adj1" fmla="val -39052"/>
              <a:gd name="adj2" fmla="val 39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E7D0D2C3-420B-4D10-A3D7-A23C475F344E}"/>
              </a:ext>
            </a:extLst>
          </p:cNvPr>
          <p:cNvSpPr txBox="1"/>
          <p:nvPr/>
        </p:nvSpPr>
        <p:spPr>
          <a:xfrm>
            <a:off x="9621322" y="4432816"/>
            <a:ext cx="1213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DATA (32 Bit) </a:t>
            </a:r>
          </a:p>
        </p:txBody>
      </p:sp>
      <p:sp>
        <p:nvSpPr>
          <p:cNvPr id="87" name="Pfeil: nach rechts 86">
            <a:extLst>
              <a:ext uri="{FF2B5EF4-FFF2-40B4-BE49-F238E27FC236}">
                <a16:creationId xmlns:a16="http://schemas.microsoft.com/office/drawing/2014/main" id="{7A164809-4050-42E5-84FE-DA025ADFAE5D}"/>
              </a:ext>
            </a:extLst>
          </p:cNvPr>
          <p:cNvSpPr/>
          <p:nvPr/>
        </p:nvSpPr>
        <p:spPr>
          <a:xfrm>
            <a:off x="5833379" y="3256438"/>
            <a:ext cx="714153" cy="1487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8EFD9B48-4767-41E0-B005-E0612E93B16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18075" y="2622059"/>
            <a:ext cx="1299353" cy="27409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36FEEAE1-DE16-4259-854C-45866BB0B5A2}"/>
              </a:ext>
            </a:extLst>
          </p:cNvPr>
          <p:cNvCxnSpPr>
            <a:cxnSpLocks/>
          </p:cNvCxnSpPr>
          <p:nvPr/>
        </p:nvCxnSpPr>
        <p:spPr>
          <a:xfrm>
            <a:off x="2930703" y="2699077"/>
            <a:ext cx="2740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37FCB68E-7914-43C3-A331-2B1926751B6D}"/>
              </a:ext>
            </a:extLst>
          </p:cNvPr>
          <p:cNvCxnSpPr>
            <a:cxnSpLocks/>
          </p:cNvCxnSpPr>
          <p:nvPr/>
        </p:nvCxnSpPr>
        <p:spPr>
          <a:xfrm flipH="1">
            <a:off x="1882741" y="3405146"/>
            <a:ext cx="10479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F38176AA-3A63-46C4-91AA-C4147CD6AFFB}"/>
              </a:ext>
            </a:extLst>
          </p:cNvPr>
          <p:cNvSpPr txBox="1"/>
          <p:nvPr/>
        </p:nvSpPr>
        <p:spPr>
          <a:xfrm>
            <a:off x="1890024" y="3114228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CLK</a:t>
            </a:r>
          </a:p>
        </p:txBody>
      </p:sp>
      <p:sp>
        <p:nvSpPr>
          <p:cNvPr id="100" name="Pfeil: nach rechts 99">
            <a:extLst>
              <a:ext uri="{FF2B5EF4-FFF2-40B4-BE49-F238E27FC236}">
                <a16:creationId xmlns:a16="http://schemas.microsoft.com/office/drawing/2014/main" id="{733E23D1-EA97-4EBD-A32D-083E3C8601B5}"/>
              </a:ext>
            </a:extLst>
          </p:cNvPr>
          <p:cNvSpPr/>
          <p:nvPr/>
        </p:nvSpPr>
        <p:spPr>
          <a:xfrm>
            <a:off x="9685573" y="3083450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2CE98DF4-3707-4947-83FE-A504B855E2AE}"/>
              </a:ext>
            </a:extLst>
          </p:cNvPr>
          <p:cNvSpPr txBox="1"/>
          <p:nvPr/>
        </p:nvSpPr>
        <p:spPr>
          <a:xfrm>
            <a:off x="10222374" y="2944670"/>
            <a:ext cx="152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SDRAM_Write_Buffer_gen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853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B241C8D-AFD3-435B-8BBD-00F40D5F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2262187"/>
            <a:ext cx="34861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9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CEE6830-0796-46FC-B44B-A79D3961F6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4392" y="2446877"/>
            <a:ext cx="3486324" cy="196424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6EA8C30-CF1A-499D-BE7A-4E5DFB26F535}"/>
              </a:ext>
            </a:extLst>
          </p:cNvPr>
          <p:cNvSpPr txBox="1"/>
          <p:nvPr/>
        </p:nvSpPr>
        <p:spPr>
          <a:xfrm>
            <a:off x="6144252" y="2152417"/>
            <a:ext cx="206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Filterkernparameter</a:t>
            </a:r>
          </a:p>
        </p:txBody>
      </p:sp>
      <p:graphicFrame>
        <p:nvGraphicFramePr>
          <p:cNvPr id="5" name="Tabelle 22">
            <a:extLst>
              <a:ext uri="{FF2B5EF4-FFF2-40B4-BE49-F238E27FC236}">
                <a16:creationId xmlns:a16="http://schemas.microsoft.com/office/drawing/2014/main" id="{16B79C44-A8F9-466D-BE13-1C6CAE542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76055"/>
              </p:ext>
            </p:extLst>
          </p:nvPr>
        </p:nvGraphicFramePr>
        <p:xfrm>
          <a:off x="6202080" y="2521749"/>
          <a:ext cx="1951770" cy="197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9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65059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65059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 00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 01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CC7EEDB0-7A3C-4363-A27C-32E5ED5F1B0A}"/>
              </a:ext>
            </a:extLst>
          </p:cNvPr>
          <p:cNvSpPr/>
          <p:nvPr/>
        </p:nvSpPr>
        <p:spPr>
          <a:xfrm>
            <a:off x="3962445" y="2650175"/>
            <a:ext cx="1506200" cy="1637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58BB770-B7D8-45E2-9BA5-57F730265D66}"/>
              </a:ext>
            </a:extLst>
          </p:cNvPr>
          <p:cNvCxnSpPr>
            <a:cxnSpLocks/>
          </p:cNvCxnSpPr>
          <p:nvPr/>
        </p:nvCxnSpPr>
        <p:spPr>
          <a:xfrm flipV="1">
            <a:off x="5364415" y="3469044"/>
            <a:ext cx="808730" cy="4023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76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Grafik 6" descr="Ein Bild, das Unschärfe, Nachthimmel enthält.&#10;&#10;Automatisch generierte Beschreibung">
            <a:extLst>
              <a:ext uri="{FF2B5EF4-FFF2-40B4-BE49-F238E27FC236}">
                <a16:creationId xmlns:a16="http://schemas.microsoft.com/office/drawing/2014/main" id="{BD951CF6-3918-4FB4-A0FA-E53EC0C62F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1" r="12206" b="-2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C049F39-E7F5-483E-850B-6B78DC50C6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8" r="19368" b="-2"/>
          <a:stretch/>
        </p:blipFill>
        <p:spPr>
          <a:xfrm>
            <a:off x="6195375" y="557189"/>
            <a:ext cx="5674893" cy="57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2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22">
            <a:extLst>
              <a:ext uri="{FF2B5EF4-FFF2-40B4-BE49-F238E27FC236}">
                <a16:creationId xmlns:a16="http://schemas.microsoft.com/office/drawing/2014/main" id="{808ED3CE-289F-4D13-8489-588C87B6D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534007"/>
              </p:ext>
            </p:extLst>
          </p:nvPr>
        </p:nvGraphicFramePr>
        <p:xfrm>
          <a:off x="828299" y="83770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14E00DC7-334C-4BEC-9D2F-8AA89BF96CD1}"/>
              </a:ext>
            </a:extLst>
          </p:cNvPr>
          <p:cNvSpPr txBox="1"/>
          <p:nvPr/>
        </p:nvSpPr>
        <p:spPr>
          <a:xfrm>
            <a:off x="1013374" y="3059668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Kanal, 3x3 Byte</a:t>
            </a:r>
          </a:p>
        </p:txBody>
      </p:sp>
      <p:graphicFrame>
        <p:nvGraphicFramePr>
          <p:cNvPr id="13" name="Tabelle 22">
            <a:extLst>
              <a:ext uri="{FF2B5EF4-FFF2-40B4-BE49-F238E27FC236}">
                <a16:creationId xmlns:a16="http://schemas.microsoft.com/office/drawing/2014/main" id="{611D1CED-521A-433B-BA7C-9432E5CBB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23787"/>
              </p:ext>
            </p:extLst>
          </p:nvPr>
        </p:nvGraphicFramePr>
        <p:xfrm>
          <a:off x="3936000" y="80749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14E2DBD9-721E-447E-BD44-F7906C266D21}"/>
              </a:ext>
            </a:extLst>
          </p:cNvPr>
          <p:cNvSpPr txBox="1"/>
          <p:nvPr/>
        </p:nvSpPr>
        <p:spPr>
          <a:xfrm>
            <a:off x="3982287" y="3033060"/>
            <a:ext cx="206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Filterkernparameter</a:t>
            </a:r>
          </a:p>
        </p:txBody>
      </p:sp>
      <p:sp>
        <p:nvSpPr>
          <p:cNvPr id="17" name="Multiplikationszeichen 16">
            <a:extLst>
              <a:ext uri="{FF2B5EF4-FFF2-40B4-BE49-F238E27FC236}">
                <a16:creationId xmlns:a16="http://schemas.microsoft.com/office/drawing/2014/main" id="{86FB553E-2C29-4DD8-8716-EBAB2050A544}"/>
              </a:ext>
            </a:extLst>
          </p:cNvPr>
          <p:cNvSpPr/>
          <p:nvPr/>
        </p:nvSpPr>
        <p:spPr>
          <a:xfrm>
            <a:off x="3182021" y="1684670"/>
            <a:ext cx="560257" cy="56151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8" name="Tabelle 22">
            <a:extLst>
              <a:ext uri="{FF2B5EF4-FFF2-40B4-BE49-F238E27FC236}">
                <a16:creationId xmlns:a16="http://schemas.microsoft.com/office/drawing/2014/main" id="{3AE4AE31-468D-4450-AE22-F066717E2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845180"/>
              </p:ext>
            </p:extLst>
          </p:nvPr>
        </p:nvGraphicFramePr>
        <p:xfrm>
          <a:off x="7461914" y="818086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-2*b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12*e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-2*h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19" name="Gleich 18">
            <a:extLst>
              <a:ext uri="{FF2B5EF4-FFF2-40B4-BE49-F238E27FC236}">
                <a16:creationId xmlns:a16="http://schemas.microsoft.com/office/drawing/2014/main" id="{97DC83DD-1840-474E-92CD-83C22A63BF74}"/>
              </a:ext>
            </a:extLst>
          </p:cNvPr>
          <p:cNvSpPr/>
          <p:nvPr/>
        </p:nvSpPr>
        <p:spPr>
          <a:xfrm>
            <a:off x="6375023" y="1642248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DE66808-6B54-4A65-9654-93D9E0E208C8}"/>
              </a:ext>
            </a:extLst>
          </p:cNvPr>
          <p:cNvSpPr txBox="1"/>
          <p:nvPr/>
        </p:nvSpPr>
        <p:spPr>
          <a:xfrm>
            <a:off x="7461914" y="2997709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 + Gewichtung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57FAA8D-367A-4652-B2E2-DC0A6F5643D0}"/>
              </a:ext>
            </a:extLst>
          </p:cNvPr>
          <p:cNvSpPr txBox="1"/>
          <p:nvPr/>
        </p:nvSpPr>
        <p:spPr>
          <a:xfrm>
            <a:off x="828299" y="6118139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 + Gewichtung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6F8CF8B-DCDB-4780-AA28-BA4611D45ADF}"/>
              </a:ext>
            </a:extLst>
          </p:cNvPr>
          <p:cNvCxnSpPr/>
          <p:nvPr/>
        </p:nvCxnSpPr>
        <p:spPr>
          <a:xfrm>
            <a:off x="489527" y="3722255"/>
            <a:ext cx="1026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AFB9A0D-27F2-43DC-85F2-8294650A0F23}"/>
              </a:ext>
            </a:extLst>
          </p:cNvPr>
          <p:cNvSpPr txBox="1"/>
          <p:nvPr/>
        </p:nvSpPr>
        <p:spPr>
          <a:xfrm>
            <a:off x="3121592" y="4510684"/>
            <a:ext cx="6811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0" b="1" i="0" kern="1200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Ø</a:t>
            </a:r>
            <a:endParaRPr lang="de-DE" sz="6000" dirty="0"/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6DBDCFA-F7B6-43A9-8815-3C23EBBFA7D0}"/>
              </a:ext>
            </a:extLst>
          </p:cNvPr>
          <p:cNvSpPr/>
          <p:nvPr/>
        </p:nvSpPr>
        <p:spPr>
          <a:xfrm>
            <a:off x="3702971" y="4773269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aphicFrame>
        <p:nvGraphicFramePr>
          <p:cNvPr id="28" name="Tabelle 22">
            <a:extLst>
              <a:ext uri="{FF2B5EF4-FFF2-40B4-BE49-F238E27FC236}">
                <a16:creationId xmlns:a16="http://schemas.microsoft.com/office/drawing/2014/main" id="{2203B5BF-A428-4EB4-92BC-7A2987057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487252"/>
              </p:ext>
            </p:extLst>
          </p:nvPr>
        </p:nvGraphicFramePr>
        <p:xfrm>
          <a:off x="828298" y="390059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-2*b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12*e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-2*h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29" name="Gleich 28">
            <a:extLst>
              <a:ext uri="{FF2B5EF4-FFF2-40B4-BE49-F238E27FC236}">
                <a16:creationId xmlns:a16="http://schemas.microsoft.com/office/drawing/2014/main" id="{C527340F-2F14-4CFE-AC1B-E083C2FC0E01}"/>
              </a:ext>
            </a:extLst>
          </p:cNvPr>
          <p:cNvSpPr/>
          <p:nvPr/>
        </p:nvSpPr>
        <p:spPr>
          <a:xfrm>
            <a:off x="9081644" y="4791298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3EEBABF-7F88-48EE-8EF6-5CB2ABB46503}"/>
                  </a:ext>
                </a:extLst>
              </p:cNvPr>
              <p:cNvSpPr txBox="1"/>
              <p:nvPr/>
            </p:nvSpPr>
            <p:spPr>
              <a:xfrm>
                <a:off x="4534723" y="4773269"/>
                <a:ext cx="4515788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+12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−ⅈ)</m:t>
                          </m:r>
                        </m:num>
                        <m:den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3EEBABF-7F88-48EE-8EF6-5CB2ABB46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723" y="4773269"/>
                <a:ext cx="4515788" cy="527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4A077588-7825-4849-AC7C-1A1E1CA20E18}"/>
              </a:ext>
            </a:extLst>
          </p:cNvPr>
          <p:cNvSpPr txBox="1"/>
          <p:nvPr/>
        </p:nvSpPr>
        <p:spPr>
          <a:xfrm>
            <a:off x="9889512" y="4565092"/>
            <a:ext cx="18214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800" dirty="0">
                <a:solidFill>
                  <a:sysClr val="windowText" lastClr="000000"/>
                </a:solidFill>
              </a:rPr>
              <a:t>R[7..0]</a:t>
            </a:r>
            <a:endParaRPr lang="de-DE" sz="48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106F626-C764-4090-92AD-0E07D28437A8}"/>
              </a:ext>
            </a:extLst>
          </p:cNvPr>
          <p:cNvSpPr txBox="1"/>
          <p:nvPr/>
        </p:nvSpPr>
        <p:spPr>
          <a:xfrm>
            <a:off x="118685" y="4119329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4007C5F-9C25-4698-8FF3-CDF7CBE89C26}"/>
              </a:ext>
            </a:extLst>
          </p:cNvPr>
          <p:cNvSpPr txBox="1"/>
          <p:nvPr/>
        </p:nvSpPr>
        <p:spPr>
          <a:xfrm>
            <a:off x="126847" y="4814601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Rl2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25835DA-D71B-4BFA-A12D-DB39F02E325A}"/>
              </a:ext>
            </a:extLst>
          </p:cNvPr>
          <p:cNvSpPr txBox="1"/>
          <p:nvPr/>
        </p:nvSpPr>
        <p:spPr>
          <a:xfrm>
            <a:off x="130772" y="5526347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Rl3</a:t>
            </a:r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2BC30078-303D-4A24-9058-46601414E5E5}"/>
              </a:ext>
            </a:extLst>
          </p:cNvPr>
          <p:cNvSpPr/>
          <p:nvPr/>
        </p:nvSpPr>
        <p:spPr>
          <a:xfrm>
            <a:off x="563924" y="4225608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Pfeil: nach rechts 43">
            <a:extLst>
              <a:ext uri="{FF2B5EF4-FFF2-40B4-BE49-F238E27FC236}">
                <a16:creationId xmlns:a16="http://schemas.microsoft.com/office/drawing/2014/main" id="{E543163B-13C8-474A-AAD9-0BF4EAD3AC6C}"/>
              </a:ext>
            </a:extLst>
          </p:cNvPr>
          <p:cNvSpPr/>
          <p:nvPr/>
        </p:nvSpPr>
        <p:spPr>
          <a:xfrm>
            <a:off x="541412" y="4926751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: nach rechts 44">
            <a:extLst>
              <a:ext uri="{FF2B5EF4-FFF2-40B4-BE49-F238E27FC236}">
                <a16:creationId xmlns:a16="http://schemas.microsoft.com/office/drawing/2014/main" id="{80FFE647-0F54-40F0-A6B6-5116C608D416}"/>
              </a:ext>
            </a:extLst>
          </p:cNvPr>
          <p:cNvSpPr/>
          <p:nvPr/>
        </p:nvSpPr>
        <p:spPr>
          <a:xfrm>
            <a:off x="534416" y="5622023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58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22">
            <a:extLst>
              <a:ext uri="{FF2B5EF4-FFF2-40B4-BE49-F238E27FC236}">
                <a16:creationId xmlns:a16="http://schemas.microsoft.com/office/drawing/2014/main" id="{1361D5A2-C753-40D4-8528-C2CB60575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69409"/>
              </p:ext>
            </p:extLst>
          </p:nvPr>
        </p:nvGraphicFramePr>
        <p:xfrm>
          <a:off x="828299" y="83770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B4069D8-36EC-4F9E-BA28-312D2CA7A71C}"/>
              </a:ext>
            </a:extLst>
          </p:cNvPr>
          <p:cNvSpPr txBox="1"/>
          <p:nvPr/>
        </p:nvSpPr>
        <p:spPr>
          <a:xfrm>
            <a:off x="1013374" y="3059668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Kanal, 3x3 Byte</a:t>
            </a:r>
          </a:p>
        </p:txBody>
      </p:sp>
      <p:graphicFrame>
        <p:nvGraphicFramePr>
          <p:cNvPr id="6" name="Tabelle 22">
            <a:extLst>
              <a:ext uri="{FF2B5EF4-FFF2-40B4-BE49-F238E27FC236}">
                <a16:creationId xmlns:a16="http://schemas.microsoft.com/office/drawing/2014/main" id="{F7E8CBE9-D597-4F92-BF29-F383C85E6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02228"/>
              </p:ext>
            </p:extLst>
          </p:nvPr>
        </p:nvGraphicFramePr>
        <p:xfrm>
          <a:off x="3936000" y="80749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265FF86F-ED61-4D4F-8980-B5452C743F9E}"/>
              </a:ext>
            </a:extLst>
          </p:cNvPr>
          <p:cNvSpPr txBox="1"/>
          <p:nvPr/>
        </p:nvSpPr>
        <p:spPr>
          <a:xfrm>
            <a:off x="3982287" y="3033060"/>
            <a:ext cx="206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Filterkernparameter</a:t>
            </a:r>
          </a:p>
        </p:txBody>
      </p:sp>
      <p:sp>
        <p:nvSpPr>
          <p:cNvPr id="8" name="Multiplikationszeichen 7">
            <a:extLst>
              <a:ext uri="{FF2B5EF4-FFF2-40B4-BE49-F238E27FC236}">
                <a16:creationId xmlns:a16="http://schemas.microsoft.com/office/drawing/2014/main" id="{E2CEE69A-CC4A-411C-B679-EF72C2507701}"/>
              </a:ext>
            </a:extLst>
          </p:cNvPr>
          <p:cNvSpPr/>
          <p:nvPr/>
        </p:nvSpPr>
        <p:spPr>
          <a:xfrm>
            <a:off x="3182021" y="1684670"/>
            <a:ext cx="560257" cy="56151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 9">
            <a:extLst>
              <a:ext uri="{FF2B5EF4-FFF2-40B4-BE49-F238E27FC236}">
                <a16:creationId xmlns:a16="http://schemas.microsoft.com/office/drawing/2014/main" id="{AF2C1FDA-AFFF-411A-B946-80060DE1E544}"/>
              </a:ext>
            </a:extLst>
          </p:cNvPr>
          <p:cNvSpPr/>
          <p:nvPr/>
        </p:nvSpPr>
        <p:spPr>
          <a:xfrm>
            <a:off x="6375023" y="1642248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23F56CE-582D-42E8-A670-ED43ABAB65D3}"/>
              </a:ext>
            </a:extLst>
          </p:cNvPr>
          <p:cNvSpPr/>
          <p:nvPr/>
        </p:nvSpPr>
        <p:spPr>
          <a:xfrm>
            <a:off x="7362333" y="1557053"/>
            <a:ext cx="727827" cy="7213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Gleich 12">
            <a:extLst>
              <a:ext uri="{FF2B5EF4-FFF2-40B4-BE49-F238E27FC236}">
                <a16:creationId xmlns:a16="http://schemas.microsoft.com/office/drawing/2014/main" id="{6AB6EA05-90A9-4FDB-B764-B66C9B4075E2}"/>
              </a:ext>
            </a:extLst>
          </p:cNvPr>
          <p:cNvSpPr/>
          <p:nvPr/>
        </p:nvSpPr>
        <p:spPr>
          <a:xfrm>
            <a:off x="8269602" y="1637472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9907229-48C6-477C-91CD-0C53E063D8A3}"/>
              </a:ext>
            </a:extLst>
          </p:cNvPr>
          <p:cNvSpPr txBox="1"/>
          <p:nvPr/>
        </p:nvSpPr>
        <p:spPr>
          <a:xfrm>
            <a:off x="9077470" y="1467218"/>
            <a:ext cx="18214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800" dirty="0">
                <a:solidFill>
                  <a:sysClr val="windowText" lastClr="000000"/>
                </a:solidFill>
              </a:rPr>
              <a:t>R[7..0]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589900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DD75226-B3A4-4FEE-98CA-FE9F189F9A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37710" y="2405062"/>
            <a:ext cx="3116580" cy="204787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8508CFE-4AD3-41EB-B47D-87D6E1E625B5}"/>
              </a:ext>
            </a:extLst>
          </p:cNvPr>
          <p:cNvSpPr txBox="1"/>
          <p:nvPr/>
        </p:nvSpPr>
        <p:spPr>
          <a:xfrm>
            <a:off x="2153585" y="2591326"/>
            <a:ext cx="1722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CLOCK Signale</a:t>
            </a:r>
            <a:br>
              <a:rPr lang="de-DE" dirty="0"/>
            </a:br>
            <a:r>
              <a:rPr lang="de-DE" dirty="0"/>
              <a:t>-SDRAM</a:t>
            </a:r>
          </a:p>
          <a:p>
            <a:r>
              <a:rPr lang="de-DE" dirty="0"/>
              <a:t>-Kamera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8F45659-E01F-4DC1-A1CB-55E3A19EE2D9}"/>
              </a:ext>
            </a:extLst>
          </p:cNvPr>
          <p:cNvCxnSpPr>
            <a:cxnSpLocks/>
          </p:cNvCxnSpPr>
          <p:nvPr/>
        </p:nvCxnSpPr>
        <p:spPr>
          <a:xfrm flipV="1">
            <a:off x="3962400" y="2775992"/>
            <a:ext cx="0" cy="42651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C95974B-E07F-48E2-A841-19509C1833A7}"/>
              </a:ext>
            </a:extLst>
          </p:cNvPr>
          <p:cNvCxnSpPr>
            <a:cxnSpLocks/>
          </p:cNvCxnSpPr>
          <p:nvPr/>
        </p:nvCxnSpPr>
        <p:spPr>
          <a:xfrm>
            <a:off x="3649029" y="2775992"/>
            <a:ext cx="94106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1ED93E9-AFCE-4B67-8598-7FC350DDC82F}"/>
              </a:ext>
            </a:extLst>
          </p:cNvPr>
          <p:cNvCxnSpPr>
            <a:cxnSpLocks/>
          </p:cNvCxnSpPr>
          <p:nvPr/>
        </p:nvCxnSpPr>
        <p:spPr>
          <a:xfrm>
            <a:off x="3962400" y="3202503"/>
            <a:ext cx="6276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079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2777A47-E06B-4854-8FBA-43549C2FB46D}"/>
              </a:ext>
            </a:extLst>
          </p:cNvPr>
          <p:cNvSpPr/>
          <p:nvPr/>
        </p:nvSpPr>
        <p:spPr>
          <a:xfrm>
            <a:off x="2570677" y="1327499"/>
            <a:ext cx="6444035" cy="351882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8355CB-4393-4052-9F7F-9EA0ED654635}"/>
              </a:ext>
            </a:extLst>
          </p:cNvPr>
          <p:cNvSpPr txBox="1"/>
          <p:nvPr/>
        </p:nvSpPr>
        <p:spPr>
          <a:xfrm>
            <a:off x="4598649" y="890574"/>
            <a:ext cx="267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SDRAM_Write_Buffer_gen</a:t>
            </a:r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C419289-435E-43EA-A638-5CFAE9FF75CB}"/>
              </a:ext>
            </a:extLst>
          </p:cNvPr>
          <p:cNvGrpSpPr/>
          <p:nvPr/>
        </p:nvGrpSpPr>
        <p:grpSpPr>
          <a:xfrm>
            <a:off x="3120686" y="1740024"/>
            <a:ext cx="595359" cy="479394"/>
            <a:chOff x="3280484" y="2698813"/>
            <a:chExt cx="595359" cy="479394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8069126-8C44-4DF9-B0D3-FCA622DC6905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C99B9820-F79A-4693-9437-56A0BB1B490D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40A34427-E502-466F-AACA-D08169900BF0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308DCFD-0365-4A14-B6F6-CFAA1092516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6647841-8EF0-462C-8676-187CE2C93C40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EFA2E336-577E-4994-AC86-43B94F85E521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37FEDE8B-0B79-4460-A70E-C1F248AA610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9E30021-E8DB-4176-8C99-789D415B8E92}"/>
              </a:ext>
            </a:extLst>
          </p:cNvPr>
          <p:cNvCxnSpPr>
            <a:cxnSpLocks/>
          </p:cNvCxnSpPr>
          <p:nvPr/>
        </p:nvCxnSpPr>
        <p:spPr>
          <a:xfrm>
            <a:off x="1694970" y="1862108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BD88E29B-3AB6-4302-A702-3FB7CCF70110}"/>
              </a:ext>
            </a:extLst>
          </p:cNvPr>
          <p:cNvSpPr txBox="1"/>
          <p:nvPr/>
        </p:nvSpPr>
        <p:spPr>
          <a:xfrm>
            <a:off x="1599251" y="1586135"/>
            <a:ext cx="902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cam_data</a:t>
            </a:r>
            <a:endParaRPr lang="de-DE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77871C2-9F73-4A23-B81D-7F1B530070B9}"/>
              </a:ext>
            </a:extLst>
          </p:cNvPr>
          <p:cNvSpPr txBox="1"/>
          <p:nvPr/>
        </p:nvSpPr>
        <p:spPr>
          <a:xfrm>
            <a:off x="1590506" y="1862108"/>
            <a:ext cx="776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cam_clk</a:t>
            </a:r>
            <a:endParaRPr lang="de-DE" sz="1400" dirty="0"/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7CB905CD-40B0-43FA-B319-4DFFC1068E85}"/>
              </a:ext>
            </a:extLst>
          </p:cNvPr>
          <p:cNvSpPr/>
          <p:nvPr/>
        </p:nvSpPr>
        <p:spPr>
          <a:xfrm>
            <a:off x="9880106" y="2999297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44FFE96B-CF52-4C80-B800-3E2C5604E9D1}"/>
              </a:ext>
            </a:extLst>
          </p:cNvPr>
          <p:cNvGrpSpPr/>
          <p:nvPr/>
        </p:nvGrpSpPr>
        <p:grpSpPr>
          <a:xfrm rot="16200000">
            <a:off x="5170846" y="1291542"/>
            <a:ext cx="634731" cy="2909080"/>
            <a:chOff x="6980015" y="1465703"/>
            <a:chExt cx="634731" cy="3425007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0533F18A-A4D3-4E98-AB7F-D419D9021D1A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28EE8452-B8DE-44D7-BF9F-E159215C130F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2907A7A4-0D8E-4C73-81F1-81802BDB93D5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B0B18404-9704-44FC-9BA3-CDF3C30931E3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87" name="Gleichschenkliges Dreieck 86">
                <a:extLst>
                  <a:ext uri="{FF2B5EF4-FFF2-40B4-BE49-F238E27FC236}">
                    <a16:creationId xmlns:a16="http://schemas.microsoft.com/office/drawing/2014/main" id="{5F044C4E-AD58-407B-B382-259EDF19E4DB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Gleichschenkliges Dreieck 87">
                <a:extLst>
                  <a:ext uri="{FF2B5EF4-FFF2-40B4-BE49-F238E27FC236}">
                    <a16:creationId xmlns:a16="http://schemas.microsoft.com/office/drawing/2014/main" id="{C70D5F53-D2E4-46B4-9C74-E69CD0694AF7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Gleichschenkliges Dreieck 88">
                <a:extLst>
                  <a:ext uri="{FF2B5EF4-FFF2-40B4-BE49-F238E27FC236}">
                    <a16:creationId xmlns:a16="http://schemas.microsoft.com/office/drawing/2014/main" id="{F0898AA8-BFC7-4CC7-AE94-903817F4D0CD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Gleichschenkliges Dreieck 89">
                <a:extLst>
                  <a:ext uri="{FF2B5EF4-FFF2-40B4-BE49-F238E27FC236}">
                    <a16:creationId xmlns:a16="http://schemas.microsoft.com/office/drawing/2014/main" id="{05B33758-2164-4CC7-BBBE-52DE09A683A9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Gleichschenkliges Dreieck 90">
                <a:extLst>
                  <a:ext uri="{FF2B5EF4-FFF2-40B4-BE49-F238E27FC236}">
                    <a16:creationId xmlns:a16="http://schemas.microsoft.com/office/drawing/2014/main" id="{61B2F931-690B-492D-8904-32125B71260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C06BFD37-7F66-4447-83EF-B5624180626C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29DA44B5-F32A-40C8-B98A-01AF23DCFAAB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C7F7681F-B7F3-4D0A-BB54-F00083F8BF53}"/>
                </a:ext>
              </a:extLst>
            </p:cNvPr>
            <p:cNvSpPr/>
            <p:nvPr/>
          </p:nvSpPr>
          <p:spPr>
            <a:xfrm rot="5400000">
              <a:off x="5836665" y="2701785"/>
              <a:ext cx="2949102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FIFO</a:t>
              </a:r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F4CD87C2-0719-4839-97DC-F495F5F715E7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0213F88-444A-415C-8380-2935D46E4118}"/>
              </a:ext>
            </a:extLst>
          </p:cNvPr>
          <p:cNvSpPr txBox="1"/>
          <p:nvPr/>
        </p:nvSpPr>
        <p:spPr>
          <a:xfrm>
            <a:off x="10403202" y="2722373"/>
            <a:ext cx="152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Memory Access Control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2351BA2C-8637-473E-854C-B518C8A50FF6}"/>
              </a:ext>
            </a:extLst>
          </p:cNvPr>
          <p:cNvCxnSpPr>
            <a:cxnSpLocks/>
          </p:cNvCxnSpPr>
          <p:nvPr/>
        </p:nvCxnSpPr>
        <p:spPr>
          <a:xfrm>
            <a:off x="1677532" y="2115134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AA017F4-CAC5-4679-9A00-A19F944AB5CB}"/>
              </a:ext>
            </a:extLst>
          </p:cNvPr>
          <p:cNvGrpSpPr/>
          <p:nvPr/>
        </p:nvGrpSpPr>
        <p:grpSpPr>
          <a:xfrm>
            <a:off x="5471495" y="3611617"/>
            <a:ext cx="595359" cy="479394"/>
            <a:chOff x="3280484" y="2698813"/>
            <a:chExt cx="595359" cy="479394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21C42EC9-702A-4E27-B5D9-C72E1FB27252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E3F401A2-B6F5-477D-A972-260E8B78390E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D15E9A1F-9823-47E9-BEBC-CC71BC8F37A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3EBE174B-89D6-4592-A9FD-D3976A97BB0F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2BF4441E-110B-4B5A-AE0B-48E199E0827B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13799F6B-E598-402C-BF41-2E7417970FE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193B9D0F-A101-4516-A9E1-85C732009A4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D05CC81F-444D-46B9-A614-D1737135519F}"/>
              </a:ext>
            </a:extLst>
          </p:cNvPr>
          <p:cNvCxnSpPr>
            <a:cxnSpLocks/>
          </p:cNvCxnSpPr>
          <p:nvPr/>
        </p:nvCxnSpPr>
        <p:spPr>
          <a:xfrm>
            <a:off x="3625123" y="1856000"/>
            <a:ext cx="1693002" cy="193805"/>
          </a:xfrm>
          <a:prstGeom prst="bentConnector3">
            <a:avLst>
              <a:gd name="adj1" fmla="val 9988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2C3C6AD6-8062-435B-B12D-327829B788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2040" y="3411191"/>
            <a:ext cx="358530" cy="273407"/>
          </a:xfrm>
          <a:prstGeom prst="bentConnector3">
            <a:avLst>
              <a:gd name="adj1" fmla="val 9959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9FAFBAD0-B1A5-4B03-8112-45A87FC96ED2}"/>
              </a:ext>
            </a:extLst>
          </p:cNvPr>
          <p:cNvCxnSpPr>
            <a:cxnSpLocks/>
          </p:cNvCxnSpPr>
          <p:nvPr/>
        </p:nvCxnSpPr>
        <p:spPr>
          <a:xfrm>
            <a:off x="1654881" y="3982620"/>
            <a:ext cx="38931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Geschweifte Klammer rechts 111">
            <a:extLst>
              <a:ext uri="{FF2B5EF4-FFF2-40B4-BE49-F238E27FC236}">
                <a16:creationId xmlns:a16="http://schemas.microsoft.com/office/drawing/2014/main" id="{E6689F3E-6B66-409A-9F24-0F1EE9E65F96}"/>
              </a:ext>
            </a:extLst>
          </p:cNvPr>
          <p:cNvSpPr/>
          <p:nvPr/>
        </p:nvSpPr>
        <p:spPr>
          <a:xfrm rot="16200000">
            <a:off x="5164284" y="1079795"/>
            <a:ext cx="253362" cy="2495138"/>
          </a:xfrm>
          <a:prstGeom prst="rightBrace">
            <a:avLst>
              <a:gd name="adj1" fmla="val 8333"/>
              <a:gd name="adj2" fmla="val 5113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Geschweifte Klammer rechts 117">
            <a:extLst>
              <a:ext uri="{FF2B5EF4-FFF2-40B4-BE49-F238E27FC236}">
                <a16:creationId xmlns:a16="http://schemas.microsoft.com/office/drawing/2014/main" id="{9BA649EF-44ED-4C2D-B4F9-3B9D32D818B2}"/>
              </a:ext>
            </a:extLst>
          </p:cNvPr>
          <p:cNvSpPr/>
          <p:nvPr/>
        </p:nvSpPr>
        <p:spPr>
          <a:xfrm rot="5400000">
            <a:off x="5178666" y="1897786"/>
            <a:ext cx="253362" cy="2495138"/>
          </a:xfrm>
          <a:prstGeom prst="rightBrace">
            <a:avLst>
              <a:gd name="adj1" fmla="val 8333"/>
              <a:gd name="adj2" fmla="val 5113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51CF23A-30EA-4AED-B288-47DFAE6D56EB}"/>
              </a:ext>
            </a:extLst>
          </p:cNvPr>
          <p:cNvSpPr txBox="1"/>
          <p:nvPr/>
        </p:nvSpPr>
        <p:spPr>
          <a:xfrm>
            <a:off x="1563960" y="3714111"/>
            <a:ext cx="926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sdram_clk</a:t>
            </a:r>
            <a:endParaRPr lang="de-DE" sz="1400" dirty="0"/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4DE17A0-2607-4DFD-A671-3CB4A988695C}"/>
              </a:ext>
            </a:extLst>
          </p:cNvPr>
          <p:cNvCxnSpPr>
            <a:cxnSpLocks/>
          </p:cNvCxnSpPr>
          <p:nvPr/>
        </p:nvCxnSpPr>
        <p:spPr>
          <a:xfrm>
            <a:off x="5975932" y="3727160"/>
            <a:ext cx="32300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9B32B284-4D52-4D36-B662-2DB2AC66591B}"/>
              </a:ext>
            </a:extLst>
          </p:cNvPr>
          <p:cNvGrpSpPr/>
          <p:nvPr/>
        </p:nvGrpSpPr>
        <p:grpSpPr>
          <a:xfrm>
            <a:off x="5471494" y="4237647"/>
            <a:ext cx="595360" cy="479394"/>
            <a:chOff x="4601284" y="2662780"/>
            <a:chExt cx="595360" cy="479394"/>
          </a:xfrm>
        </p:grpSpPr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7FA82E4D-477C-4A4A-84B4-4162493307E6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821AFA3A-987F-4884-B055-C01B8CE34B74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DFA40A93-41F5-4833-ACE9-9902080EF9D8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Gerader Verbinder 146">
              <a:extLst>
                <a:ext uri="{FF2B5EF4-FFF2-40B4-BE49-F238E27FC236}">
                  <a16:creationId xmlns:a16="http://schemas.microsoft.com/office/drawing/2014/main" id="{7F3BACEC-D576-4B7F-A72C-A9BD794527E0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Textfeld 147">
              <a:extLst>
                <a:ext uri="{FF2B5EF4-FFF2-40B4-BE49-F238E27FC236}">
                  <a16:creationId xmlns:a16="http://schemas.microsoft.com/office/drawing/2014/main" id="{77C50167-DDF5-450C-85DE-0EC83C25798A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4464C1BA-4E7C-4212-AAF8-F6973A148642}"/>
              </a:ext>
            </a:extLst>
          </p:cNvPr>
          <p:cNvCxnSpPr>
            <a:cxnSpLocks/>
          </p:cNvCxnSpPr>
          <p:nvPr/>
        </p:nvCxnSpPr>
        <p:spPr>
          <a:xfrm>
            <a:off x="1654881" y="4353623"/>
            <a:ext cx="39032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>
            <a:extLst>
              <a:ext uri="{FF2B5EF4-FFF2-40B4-BE49-F238E27FC236}">
                <a16:creationId xmlns:a16="http://schemas.microsoft.com/office/drawing/2014/main" id="{21556E4A-05A5-4DFC-8331-0490F831FC3E}"/>
              </a:ext>
            </a:extLst>
          </p:cNvPr>
          <p:cNvSpPr txBox="1"/>
          <p:nvPr/>
        </p:nvSpPr>
        <p:spPr>
          <a:xfrm>
            <a:off x="1563959" y="4064120"/>
            <a:ext cx="1043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sdram_wait</a:t>
            </a:r>
            <a:endParaRPr lang="de-DE" sz="1400" dirty="0"/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99665B-1BC8-4ECE-A432-B983289A3EB8}"/>
              </a:ext>
            </a:extLst>
          </p:cNvPr>
          <p:cNvCxnSpPr>
            <a:cxnSpLocks/>
          </p:cNvCxnSpPr>
          <p:nvPr/>
        </p:nvCxnSpPr>
        <p:spPr>
          <a:xfrm>
            <a:off x="1649805" y="4608650"/>
            <a:ext cx="39032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326761B0-8BA4-467D-9E76-C8485FF02F3C}"/>
              </a:ext>
            </a:extLst>
          </p:cNvPr>
          <p:cNvSpPr txBox="1"/>
          <p:nvPr/>
        </p:nvSpPr>
        <p:spPr>
          <a:xfrm>
            <a:off x="1554627" y="4323455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wr_en</a:t>
            </a:r>
            <a:endParaRPr lang="de-DE" sz="1400" dirty="0"/>
          </a:p>
        </p:txBody>
      </p: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65CD8034-7C9B-4016-B4A7-ED9F0BE629BF}"/>
              </a:ext>
            </a:extLst>
          </p:cNvPr>
          <p:cNvCxnSpPr>
            <a:cxnSpLocks/>
          </p:cNvCxnSpPr>
          <p:nvPr/>
        </p:nvCxnSpPr>
        <p:spPr>
          <a:xfrm flipV="1">
            <a:off x="5975932" y="4462894"/>
            <a:ext cx="3256845" cy="1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>
            <a:extLst>
              <a:ext uri="{FF2B5EF4-FFF2-40B4-BE49-F238E27FC236}">
                <a16:creationId xmlns:a16="http://schemas.microsoft.com/office/drawing/2014/main" id="{BFDEE422-E022-4AEB-BE5E-0C2608CE6FFD}"/>
              </a:ext>
            </a:extLst>
          </p:cNvPr>
          <p:cNvSpPr txBox="1"/>
          <p:nvPr/>
        </p:nvSpPr>
        <p:spPr>
          <a:xfrm>
            <a:off x="9232777" y="4309005"/>
            <a:ext cx="899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wr_active</a:t>
            </a:r>
            <a:endParaRPr lang="de-DE" sz="1400" dirty="0"/>
          </a:p>
        </p:txBody>
      </p:sp>
      <p:sp>
        <p:nvSpPr>
          <p:cNvPr id="157" name="Gleichschenkliges Dreieck 156">
            <a:extLst>
              <a:ext uri="{FF2B5EF4-FFF2-40B4-BE49-F238E27FC236}">
                <a16:creationId xmlns:a16="http://schemas.microsoft.com/office/drawing/2014/main" id="{27BBFC1E-4546-410F-A853-C07E17F56D42}"/>
              </a:ext>
            </a:extLst>
          </p:cNvPr>
          <p:cNvSpPr/>
          <p:nvPr/>
        </p:nvSpPr>
        <p:spPr>
          <a:xfrm rot="5400000">
            <a:off x="3993709" y="4206839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B3FB6969-A45A-4B6D-B28C-DF51958520F2}"/>
              </a:ext>
            </a:extLst>
          </p:cNvPr>
          <p:cNvSpPr/>
          <p:nvPr/>
        </p:nvSpPr>
        <p:spPr>
          <a:xfrm>
            <a:off x="4246062" y="4296542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5692E9D3-1B13-4C5C-8226-40DD7D58B42A}"/>
              </a:ext>
            </a:extLst>
          </p:cNvPr>
          <p:cNvSpPr txBox="1"/>
          <p:nvPr/>
        </p:nvSpPr>
        <p:spPr>
          <a:xfrm>
            <a:off x="9206027" y="3564881"/>
            <a:ext cx="1052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sdram_data</a:t>
            </a:r>
            <a:endParaRPr lang="de-DE" sz="1400" dirty="0"/>
          </a:p>
        </p:txBody>
      </p:sp>
      <p:sp>
        <p:nvSpPr>
          <p:cNvPr id="160" name="Pfeil: nach rechts 159">
            <a:extLst>
              <a:ext uri="{FF2B5EF4-FFF2-40B4-BE49-F238E27FC236}">
                <a16:creationId xmlns:a16="http://schemas.microsoft.com/office/drawing/2014/main" id="{2F4002DE-AA4D-4C00-835D-8FB36C98FA02}"/>
              </a:ext>
            </a:extLst>
          </p:cNvPr>
          <p:cNvSpPr/>
          <p:nvPr/>
        </p:nvSpPr>
        <p:spPr>
          <a:xfrm>
            <a:off x="1112826" y="3037710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794D389B-D65D-4CEB-B992-66BD2671CFE5}"/>
              </a:ext>
            </a:extLst>
          </p:cNvPr>
          <p:cNvSpPr txBox="1"/>
          <p:nvPr/>
        </p:nvSpPr>
        <p:spPr>
          <a:xfrm>
            <a:off x="142133" y="2722298"/>
            <a:ext cx="152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camera</a:t>
            </a:r>
            <a:r>
              <a:rPr lang="de-DE" dirty="0"/>
              <a:t>_</a:t>
            </a:r>
            <a:br>
              <a:rPr lang="de-DE" dirty="0"/>
            </a:br>
            <a:r>
              <a:rPr lang="de-DE" dirty="0" err="1"/>
              <a:t>data</a:t>
            </a:r>
            <a:r>
              <a:rPr lang="de-DE" dirty="0"/>
              <a:t>_</a:t>
            </a:r>
            <a:br>
              <a:rPr lang="de-DE" dirty="0"/>
            </a:br>
            <a:r>
              <a:rPr lang="de-DE" dirty="0" err="1"/>
              <a:t>mux_gen</a:t>
            </a:r>
            <a:endParaRPr lang="de-DE" dirty="0"/>
          </a:p>
        </p:txBody>
      </p: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D20212A4-C4E1-471C-83D2-4A9BA6AB051C}"/>
              </a:ext>
            </a:extLst>
          </p:cNvPr>
          <p:cNvCxnSpPr>
            <a:cxnSpLocks/>
          </p:cNvCxnSpPr>
          <p:nvPr/>
        </p:nvCxnSpPr>
        <p:spPr>
          <a:xfrm>
            <a:off x="8140823" y="1952902"/>
            <a:ext cx="10919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>
            <a:extLst>
              <a:ext uri="{FF2B5EF4-FFF2-40B4-BE49-F238E27FC236}">
                <a16:creationId xmlns:a16="http://schemas.microsoft.com/office/drawing/2014/main" id="{131E5198-B009-4840-81C4-3B4F8CF638B2}"/>
              </a:ext>
            </a:extLst>
          </p:cNvPr>
          <p:cNvSpPr txBox="1"/>
          <p:nvPr/>
        </p:nvSpPr>
        <p:spPr>
          <a:xfrm>
            <a:off x="9166334" y="1778507"/>
            <a:ext cx="1065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sdram_addr</a:t>
            </a:r>
            <a:endParaRPr lang="de-DE" sz="1400" dirty="0"/>
          </a:p>
        </p:txBody>
      </p: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1B4D5D82-50FB-4C09-9E2E-0224E0E6B3C5}"/>
              </a:ext>
            </a:extLst>
          </p:cNvPr>
          <p:cNvGrpSpPr/>
          <p:nvPr/>
        </p:nvGrpSpPr>
        <p:grpSpPr>
          <a:xfrm>
            <a:off x="7713573" y="1737088"/>
            <a:ext cx="595360" cy="479394"/>
            <a:chOff x="4601284" y="2662780"/>
            <a:chExt cx="595360" cy="479394"/>
          </a:xfrm>
        </p:grpSpPr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0BEBEBD0-660C-4E62-A9C0-D594FFB99D7F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FAA48959-6C6C-44E1-AAE8-5F58B29988E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1EB8B3F0-F994-4AD4-856D-0344EFBDF68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62E62DC4-3E28-41FC-9BE9-AE78585D694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EA101778-8F2B-4C25-867B-3DCD80F090D2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+</a:t>
              </a:r>
            </a:p>
          </p:txBody>
        </p:sp>
      </p:grp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EAE03982-4A37-497A-AF4C-F6866FBF9875}"/>
              </a:ext>
            </a:extLst>
          </p:cNvPr>
          <p:cNvCxnSpPr>
            <a:cxnSpLocks/>
          </p:cNvCxnSpPr>
          <p:nvPr/>
        </p:nvCxnSpPr>
        <p:spPr>
          <a:xfrm>
            <a:off x="7385061" y="2108091"/>
            <a:ext cx="4135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9BA3B98D-8486-4FD3-9140-C4CAF3093AD6}"/>
              </a:ext>
            </a:extLst>
          </p:cNvPr>
          <p:cNvCxnSpPr/>
          <p:nvPr/>
        </p:nvCxnSpPr>
        <p:spPr>
          <a:xfrm flipV="1">
            <a:off x="8595360" y="1586135"/>
            <a:ext cx="0" cy="3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DE03CB98-424D-44AB-AED9-76B8F281E011}"/>
              </a:ext>
            </a:extLst>
          </p:cNvPr>
          <p:cNvCxnSpPr>
            <a:cxnSpLocks/>
          </p:cNvCxnSpPr>
          <p:nvPr/>
        </p:nvCxnSpPr>
        <p:spPr>
          <a:xfrm>
            <a:off x="7452360" y="1586135"/>
            <a:ext cx="1143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Verbinder: gewinkelt 183">
            <a:extLst>
              <a:ext uri="{FF2B5EF4-FFF2-40B4-BE49-F238E27FC236}">
                <a16:creationId xmlns:a16="http://schemas.microsoft.com/office/drawing/2014/main" id="{847BA5B0-288A-47C8-A6F9-3A1C26211E4D}"/>
              </a:ext>
            </a:extLst>
          </p:cNvPr>
          <p:cNvCxnSpPr>
            <a:cxnSpLocks/>
          </p:cNvCxnSpPr>
          <p:nvPr/>
        </p:nvCxnSpPr>
        <p:spPr>
          <a:xfrm>
            <a:off x="7452359" y="1590431"/>
            <a:ext cx="360619" cy="271677"/>
          </a:xfrm>
          <a:prstGeom prst="bentConnector3">
            <a:avLst>
              <a:gd name="adj1" fmla="val 421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feld 190">
            <a:extLst>
              <a:ext uri="{FF2B5EF4-FFF2-40B4-BE49-F238E27FC236}">
                <a16:creationId xmlns:a16="http://schemas.microsoft.com/office/drawing/2014/main" id="{9A84CCAB-2ACA-4A11-A503-2CBC98A96D1D}"/>
              </a:ext>
            </a:extLst>
          </p:cNvPr>
          <p:cNvSpPr txBox="1"/>
          <p:nvPr/>
        </p:nvSpPr>
        <p:spPr>
          <a:xfrm>
            <a:off x="6719018" y="1954202"/>
            <a:ext cx="733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+2 Byte</a:t>
            </a:r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61F89D24-5051-4DF2-ADF0-423243D26EAF}"/>
              </a:ext>
            </a:extLst>
          </p:cNvPr>
          <p:cNvSpPr/>
          <p:nvPr/>
        </p:nvSpPr>
        <p:spPr>
          <a:xfrm>
            <a:off x="6365853" y="2762245"/>
            <a:ext cx="159408" cy="1570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3E2282E1-CA1B-4C68-B3E8-EA4A9DC45FBC}"/>
              </a:ext>
            </a:extLst>
          </p:cNvPr>
          <p:cNvSpPr txBox="1"/>
          <p:nvPr/>
        </p:nvSpPr>
        <p:spPr>
          <a:xfrm>
            <a:off x="6642394" y="2574868"/>
            <a:ext cx="1015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FIFO gefüllt</a:t>
            </a:r>
          </a:p>
        </p:txBody>
      </p: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CE8641B4-74B6-449C-AA36-4B3C42AEC74B}"/>
              </a:ext>
            </a:extLst>
          </p:cNvPr>
          <p:cNvCxnSpPr>
            <a:cxnSpLocks/>
          </p:cNvCxnSpPr>
          <p:nvPr/>
        </p:nvCxnSpPr>
        <p:spPr>
          <a:xfrm flipV="1">
            <a:off x="6445557" y="2840788"/>
            <a:ext cx="2760470" cy="3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feld 197">
            <a:extLst>
              <a:ext uri="{FF2B5EF4-FFF2-40B4-BE49-F238E27FC236}">
                <a16:creationId xmlns:a16="http://schemas.microsoft.com/office/drawing/2014/main" id="{94F54488-CB1F-4833-8379-8B739070840A}"/>
              </a:ext>
            </a:extLst>
          </p:cNvPr>
          <p:cNvSpPr txBox="1"/>
          <p:nvPr/>
        </p:nvSpPr>
        <p:spPr>
          <a:xfrm>
            <a:off x="9232777" y="2686899"/>
            <a:ext cx="70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wr_req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8964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41">
            <a:extLst>
              <a:ext uri="{FF2B5EF4-FFF2-40B4-BE49-F238E27FC236}">
                <a16:creationId xmlns:a16="http://schemas.microsoft.com/office/drawing/2014/main" id="{7D209B39-F632-4BC1-A3E8-1FFB34779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02158"/>
              </p:ext>
            </p:extLst>
          </p:nvPr>
        </p:nvGraphicFramePr>
        <p:xfrm>
          <a:off x="3522480" y="2608868"/>
          <a:ext cx="5147040" cy="1022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</a:tbl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7247324-9992-480F-8EDA-651EAAD5504C}"/>
              </a:ext>
            </a:extLst>
          </p:cNvPr>
          <p:cNvCxnSpPr>
            <a:cxnSpLocks/>
          </p:cNvCxnSpPr>
          <p:nvPr/>
        </p:nvCxnSpPr>
        <p:spPr>
          <a:xfrm>
            <a:off x="3522483" y="2422689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A5F2F7F-DBFD-42F5-A2C6-0D57F05C2A27}"/>
              </a:ext>
            </a:extLst>
          </p:cNvPr>
          <p:cNvSpPr txBox="1"/>
          <p:nvPr/>
        </p:nvSpPr>
        <p:spPr>
          <a:xfrm>
            <a:off x="5953974" y="20533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41">
                <a:extLst>
                  <a:ext uri="{FF2B5EF4-FFF2-40B4-BE49-F238E27FC236}">
                    <a16:creationId xmlns:a16="http://schemas.microsoft.com/office/drawing/2014/main" id="{F0F8E319-02E3-47CB-8A9F-E8B74EA9C6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112139"/>
                  </p:ext>
                </p:extLst>
              </p:nvPr>
            </p:nvGraphicFramePr>
            <p:xfrm>
              <a:off x="3522480" y="4109301"/>
              <a:ext cx="5147040" cy="10223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29408">
                      <a:extLst>
                        <a:ext uri="{9D8B030D-6E8A-4147-A177-3AD203B41FA5}">
                          <a16:colId xmlns:a16="http://schemas.microsoft.com/office/drawing/2014/main" val="1340476912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2082465061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7898212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32256665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56090275"/>
                        </a:ext>
                      </a:extLst>
                    </a:gridCol>
                  </a:tblGrid>
                  <a:tr h="1022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(0)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(1)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(2)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=-100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(3)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(4)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2966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41">
                <a:extLst>
                  <a:ext uri="{FF2B5EF4-FFF2-40B4-BE49-F238E27FC236}">
                    <a16:creationId xmlns:a16="http://schemas.microsoft.com/office/drawing/2014/main" id="{F0F8E319-02E3-47CB-8A9F-E8B74EA9C6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112139"/>
                  </p:ext>
                </p:extLst>
              </p:nvPr>
            </p:nvGraphicFramePr>
            <p:xfrm>
              <a:off x="3522480" y="4109301"/>
              <a:ext cx="5147040" cy="10223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29408">
                      <a:extLst>
                        <a:ext uri="{9D8B030D-6E8A-4147-A177-3AD203B41FA5}">
                          <a16:colId xmlns:a16="http://schemas.microsoft.com/office/drawing/2014/main" val="1340476912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2082465061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7898212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32256665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56090275"/>
                        </a:ext>
                      </a:extLst>
                    </a:gridCol>
                  </a:tblGrid>
                  <a:tr h="102233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2" t="-595" r="-401775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92" t="-595" r="-301775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412" t="-595" r="-200000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183" t="-595" r="-101183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3" t="-595" r="-1183" b="-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29665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29F512-9C55-4F6B-B02F-0BF9C75D5B7F}"/>
              </a:ext>
            </a:extLst>
          </p:cNvPr>
          <p:cNvCxnSpPr>
            <a:cxnSpLocks/>
          </p:cNvCxnSpPr>
          <p:nvPr/>
        </p:nvCxnSpPr>
        <p:spPr>
          <a:xfrm>
            <a:off x="3522483" y="3923122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26D163-500D-48CB-A1A9-5E7CE7051905}"/>
              </a:ext>
            </a:extLst>
          </p:cNvPr>
          <p:cNvSpPr txBox="1"/>
          <p:nvPr/>
        </p:nvSpPr>
        <p:spPr>
          <a:xfrm>
            <a:off x="5953974" y="35537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1F809AF-8942-4251-BE26-CAAC5854E49F}"/>
                  </a:ext>
                </a:extLst>
              </p:cNvPr>
              <p:cNvSpPr txBox="1"/>
              <p:nvPr/>
            </p:nvSpPr>
            <p:spPr>
              <a:xfrm>
                <a:off x="2810939" y="4281690"/>
                <a:ext cx="711541" cy="677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1F809AF-8942-4251-BE26-CAAC5854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939" y="4281690"/>
                <a:ext cx="711541" cy="677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90426B1-81A0-40C4-8C32-5D247BB3BE6F}"/>
                  </a:ext>
                </a:extLst>
              </p:cNvPr>
              <p:cNvSpPr txBox="1"/>
              <p:nvPr/>
            </p:nvSpPr>
            <p:spPr>
              <a:xfrm>
                <a:off x="2732134" y="2969916"/>
                <a:ext cx="869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): 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90426B1-81A0-40C4-8C32-5D247BB3B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34" y="2969916"/>
                <a:ext cx="869149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60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F23FA59-CCEF-42DD-A3C1-A7E2D8D4D3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" y="463550"/>
            <a:ext cx="3652520" cy="2743200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35514FD-02F4-4C1F-9475-62463778C639}"/>
              </a:ext>
            </a:extLst>
          </p:cNvPr>
          <p:cNvGrpSpPr/>
          <p:nvPr/>
        </p:nvGrpSpPr>
        <p:grpSpPr>
          <a:xfrm>
            <a:off x="5426568" y="3570395"/>
            <a:ext cx="4225771" cy="1477328"/>
            <a:chOff x="5426568" y="3570395"/>
            <a:chExt cx="4225771" cy="1477328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5560B68B-1C61-48E1-85E7-DE391D34F0EC}"/>
                </a:ext>
              </a:extLst>
            </p:cNvPr>
            <p:cNvSpPr txBox="1"/>
            <p:nvPr/>
          </p:nvSpPr>
          <p:spPr>
            <a:xfrm>
              <a:off x="5426568" y="3570395"/>
              <a:ext cx="49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req</a:t>
              </a:r>
              <a:endParaRPr lang="de-DE" dirty="0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488D5B7D-D850-4D61-93B2-2C1FEC99DF90}"/>
                </a:ext>
              </a:extLst>
            </p:cNvPr>
            <p:cNvSpPr txBox="1"/>
            <p:nvPr/>
          </p:nvSpPr>
          <p:spPr>
            <a:xfrm>
              <a:off x="5426568" y="393972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act</a:t>
              </a:r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AFF2544-98B5-4BA7-98C8-AD3917DF4854}"/>
                </a:ext>
              </a:extLst>
            </p:cNvPr>
            <p:cNvSpPr txBox="1"/>
            <p:nvPr/>
          </p:nvSpPr>
          <p:spPr>
            <a:xfrm>
              <a:off x="5426568" y="4309059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ena</a:t>
              </a:r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4960D4E-8C70-4D0D-B61B-57D1772E9EF1}"/>
                </a:ext>
              </a:extLst>
            </p:cNvPr>
            <p:cNvSpPr txBox="1"/>
            <p:nvPr/>
          </p:nvSpPr>
          <p:spPr>
            <a:xfrm>
              <a:off x="5426568" y="4678391"/>
              <a:ext cx="487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rdy</a:t>
              </a:r>
              <a:endParaRPr lang="de-DE" dirty="0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476BDF3E-BD38-4BF4-BE11-C616B8CA8FD0}"/>
                </a:ext>
              </a:extLst>
            </p:cNvPr>
            <p:cNvCxnSpPr/>
            <p:nvPr/>
          </p:nvCxnSpPr>
          <p:spPr>
            <a:xfrm>
              <a:off x="6056883" y="3845603"/>
              <a:ext cx="3551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Verbinder: gewinkelt 8">
              <a:extLst>
                <a:ext uri="{FF2B5EF4-FFF2-40B4-BE49-F238E27FC236}">
                  <a16:creationId xmlns:a16="http://schemas.microsoft.com/office/drawing/2014/main" id="{89898F12-F901-430A-85F3-D1D7BB6FF51C}"/>
                </a:ext>
              </a:extLst>
            </p:cNvPr>
            <p:cNvCxnSpPr/>
            <p:nvPr/>
          </p:nvCxnSpPr>
          <p:spPr>
            <a:xfrm flipV="1">
              <a:off x="6411990" y="3641417"/>
              <a:ext cx="39949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7D123945-D8B8-4E8D-BFA2-A090BBC6BDFA}"/>
                </a:ext>
              </a:extLst>
            </p:cNvPr>
            <p:cNvCxnSpPr/>
            <p:nvPr/>
          </p:nvCxnSpPr>
          <p:spPr>
            <a:xfrm>
              <a:off x="6811485" y="3641417"/>
              <a:ext cx="6036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Verbinder: gewinkelt 10">
              <a:extLst>
                <a:ext uri="{FF2B5EF4-FFF2-40B4-BE49-F238E27FC236}">
                  <a16:creationId xmlns:a16="http://schemas.microsoft.com/office/drawing/2014/main" id="{E9160276-1425-451D-8809-7896061C5950}"/>
                </a:ext>
              </a:extLst>
            </p:cNvPr>
            <p:cNvCxnSpPr/>
            <p:nvPr/>
          </p:nvCxnSpPr>
          <p:spPr>
            <a:xfrm>
              <a:off x="7415166" y="3641417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54FD9A6A-E757-4D34-9F60-6BDED07BA70A}"/>
                </a:ext>
              </a:extLst>
            </p:cNvPr>
            <p:cNvCxnSpPr>
              <a:cxnSpLocks/>
            </p:cNvCxnSpPr>
            <p:nvPr/>
          </p:nvCxnSpPr>
          <p:spPr>
            <a:xfrm>
              <a:off x="7663741" y="3847082"/>
              <a:ext cx="198859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3D50FB5-F496-41F4-AF68-B2352D2CF9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6918" y="4212252"/>
              <a:ext cx="9854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Verbinder: gewinkelt 13">
              <a:extLst>
                <a:ext uri="{FF2B5EF4-FFF2-40B4-BE49-F238E27FC236}">
                  <a16:creationId xmlns:a16="http://schemas.microsoft.com/office/drawing/2014/main" id="{B88883A9-7AE0-42D1-85D7-8ADB73B251B7}"/>
                </a:ext>
              </a:extLst>
            </p:cNvPr>
            <p:cNvCxnSpPr/>
            <p:nvPr/>
          </p:nvCxnSpPr>
          <p:spPr>
            <a:xfrm flipH="1" flipV="1">
              <a:off x="8267422" y="4008066"/>
              <a:ext cx="39949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E9D0685-443B-4B94-A701-C804A078AAF9}"/>
                </a:ext>
              </a:extLst>
            </p:cNvPr>
            <p:cNvCxnSpPr/>
            <p:nvPr/>
          </p:nvCxnSpPr>
          <p:spPr>
            <a:xfrm flipH="1">
              <a:off x="7663741" y="4008066"/>
              <a:ext cx="6036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Verbinder: gewinkelt 15">
              <a:extLst>
                <a:ext uri="{FF2B5EF4-FFF2-40B4-BE49-F238E27FC236}">
                  <a16:creationId xmlns:a16="http://schemas.microsoft.com/office/drawing/2014/main" id="{9B4CFAFA-F417-4E54-9A9D-5AE1F4F40427}"/>
                </a:ext>
              </a:extLst>
            </p:cNvPr>
            <p:cNvCxnSpPr/>
            <p:nvPr/>
          </p:nvCxnSpPr>
          <p:spPr>
            <a:xfrm flipH="1">
              <a:off x="7415166" y="4008066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A56E22B-88D0-4D49-A598-4C2F8A4CDC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6883" y="4212252"/>
              <a:ext cx="135740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167488CE-24BE-4C8B-897F-4DA70F46D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6918" y="4577421"/>
              <a:ext cx="94632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Verbinder: gewinkelt 18">
              <a:extLst>
                <a:ext uri="{FF2B5EF4-FFF2-40B4-BE49-F238E27FC236}">
                  <a16:creationId xmlns:a16="http://schemas.microsoft.com/office/drawing/2014/main" id="{8A438CE9-5999-4550-8969-A65773401EC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501766" y="4373235"/>
              <a:ext cx="1165153" cy="204186"/>
            </a:xfrm>
            <a:prstGeom prst="bentConnector3">
              <a:avLst>
                <a:gd name="adj1" fmla="val 8392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Verbinder: gewinkelt 19">
              <a:extLst>
                <a:ext uri="{FF2B5EF4-FFF2-40B4-BE49-F238E27FC236}">
                  <a16:creationId xmlns:a16="http://schemas.microsoft.com/office/drawing/2014/main" id="{3E3DC0FA-AFAB-4411-AF3E-4771F75B0EEE}"/>
                </a:ext>
              </a:extLst>
            </p:cNvPr>
            <p:cNvCxnSpPr/>
            <p:nvPr/>
          </p:nvCxnSpPr>
          <p:spPr>
            <a:xfrm flipH="1">
              <a:off x="7253190" y="4373235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C821C14-BF00-489B-9C86-A96F9297F1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6885" y="4577421"/>
              <a:ext cx="122021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6D216CD9-A421-4C80-9211-9A642DCB8E3B}"/>
                </a:ext>
              </a:extLst>
            </p:cNvPr>
            <p:cNvCxnSpPr/>
            <p:nvPr/>
          </p:nvCxnSpPr>
          <p:spPr>
            <a:xfrm rot="10800000" flipH="1">
              <a:off x="6056884" y="4815489"/>
              <a:ext cx="3551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7C42D3EC-A0F2-496C-8D12-8D7A306949C5}"/>
                </a:ext>
              </a:extLst>
            </p:cNvPr>
            <p:cNvCxnSpPr>
              <a:cxnSpLocks/>
            </p:cNvCxnSpPr>
            <p:nvPr/>
          </p:nvCxnSpPr>
          <p:spPr>
            <a:xfrm>
              <a:off x="6411989" y="4815489"/>
              <a:ext cx="1165153" cy="204186"/>
            </a:xfrm>
            <a:prstGeom prst="bentConnector3">
              <a:avLst>
                <a:gd name="adj1" fmla="val 8392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Verbinder: gewinkelt 23">
              <a:extLst>
                <a:ext uri="{FF2B5EF4-FFF2-40B4-BE49-F238E27FC236}">
                  <a16:creationId xmlns:a16="http://schemas.microsoft.com/office/drawing/2014/main" id="{CB98B646-6055-4484-B0F2-FDE467986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142" y="4816090"/>
              <a:ext cx="2036103" cy="203585"/>
            </a:xfrm>
            <a:prstGeom prst="bentConnector3">
              <a:avLst>
                <a:gd name="adj1" fmla="val 6590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2928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51">
            <a:extLst>
              <a:ext uri="{FF2B5EF4-FFF2-40B4-BE49-F238E27FC236}">
                <a16:creationId xmlns:a16="http://schemas.microsoft.com/office/drawing/2014/main" id="{20DE182F-63D6-420B-A229-7E69072639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57525" y="1990726"/>
            <a:ext cx="6172200" cy="2867024"/>
          </a:xfrm>
          <a:prstGeom prst="rect">
            <a:avLst/>
          </a:prstGeom>
        </p:spPr>
      </p:pic>
      <p:sp>
        <p:nvSpPr>
          <p:cNvPr id="53" name="Rechteck 52">
            <a:extLst>
              <a:ext uri="{FF2B5EF4-FFF2-40B4-BE49-F238E27FC236}">
                <a16:creationId xmlns:a16="http://schemas.microsoft.com/office/drawing/2014/main" id="{3825640F-9FC7-4245-B95B-02D3BDFF518A}"/>
              </a:ext>
            </a:extLst>
          </p:cNvPr>
          <p:cNvSpPr/>
          <p:nvPr/>
        </p:nvSpPr>
        <p:spPr>
          <a:xfrm>
            <a:off x="7448550" y="2781300"/>
            <a:ext cx="1781175" cy="1543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ECA06E0-9290-4D51-8615-4942717980D3}"/>
              </a:ext>
            </a:extLst>
          </p:cNvPr>
          <p:cNvCxnSpPr>
            <a:cxnSpLocks/>
          </p:cNvCxnSpPr>
          <p:nvPr/>
        </p:nvCxnSpPr>
        <p:spPr>
          <a:xfrm flipV="1">
            <a:off x="8239125" y="4324351"/>
            <a:ext cx="100012" cy="2285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C51089EC-2F96-4462-98B0-760D6F03CA20}"/>
              </a:ext>
            </a:extLst>
          </p:cNvPr>
          <p:cNvSpPr txBox="1"/>
          <p:nvPr/>
        </p:nvSpPr>
        <p:spPr>
          <a:xfrm>
            <a:off x="7534966" y="4488419"/>
            <a:ext cx="16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Hardwarezugriff</a:t>
            </a:r>
          </a:p>
        </p:txBody>
      </p:sp>
    </p:spTree>
    <p:extLst>
      <p:ext uri="{BB962C8B-B14F-4D97-AF65-F5344CB8AC3E}">
        <p14:creationId xmlns:p14="http://schemas.microsoft.com/office/powerpoint/2010/main" val="3108088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9D24482-D6EC-477D-BD60-49B70B7EF022}"/>
              </a:ext>
            </a:extLst>
          </p:cNvPr>
          <p:cNvSpPr txBox="1"/>
          <p:nvPr/>
        </p:nvSpPr>
        <p:spPr>
          <a:xfrm>
            <a:off x="4100029" y="958167"/>
            <a:ext cx="27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sdram_controller_latency1</a:t>
            </a:r>
          </a:p>
        </p:txBody>
      </p:sp>
    </p:spTree>
    <p:extLst>
      <p:ext uri="{BB962C8B-B14F-4D97-AF65-F5344CB8AC3E}">
        <p14:creationId xmlns:p14="http://schemas.microsoft.com/office/powerpoint/2010/main" val="2110730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C643785-0D0B-4A2D-95C1-0616C80BC5DD}"/>
              </a:ext>
            </a:extLst>
          </p:cNvPr>
          <p:cNvGrpSpPr/>
          <p:nvPr/>
        </p:nvGrpSpPr>
        <p:grpSpPr>
          <a:xfrm flipH="1">
            <a:off x="2217747" y="2889672"/>
            <a:ext cx="387934" cy="539328"/>
            <a:chOff x="8754901" y="2281560"/>
            <a:chExt cx="387934" cy="539328"/>
          </a:xfrm>
        </p:grpSpPr>
        <p:sp>
          <p:nvSpPr>
            <p:cNvPr id="5" name="Flussdiagramm: Manuelle Verarbeitung 4">
              <a:extLst>
                <a:ext uri="{FF2B5EF4-FFF2-40B4-BE49-F238E27FC236}">
                  <a16:creationId xmlns:a16="http://schemas.microsoft.com/office/drawing/2014/main" id="{CD5AEA73-07D7-49A5-A997-9F7D61E9B5A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97A5A511-4C05-4AA7-A12A-FBDC5AEAC122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8BB05D4E-56E0-4979-8D14-816F4D3F8A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A1AE9577-7403-48DD-858E-C61C34F5B9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8792A991-1EC9-4A1F-8A36-8557DE9F97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3B06AA2-7B83-4A8B-BCD7-CE10DB8B040E}"/>
              </a:ext>
            </a:extLst>
          </p:cNvPr>
          <p:cNvGrpSpPr/>
          <p:nvPr/>
        </p:nvGrpSpPr>
        <p:grpSpPr>
          <a:xfrm>
            <a:off x="6720206" y="2889672"/>
            <a:ext cx="387934" cy="539328"/>
            <a:chOff x="8754901" y="2281560"/>
            <a:chExt cx="387934" cy="539328"/>
          </a:xfrm>
        </p:grpSpPr>
        <p:sp>
          <p:nvSpPr>
            <p:cNvPr id="11" name="Flussdiagramm: Manuelle Verarbeitung 10">
              <a:extLst>
                <a:ext uri="{FF2B5EF4-FFF2-40B4-BE49-F238E27FC236}">
                  <a16:creationId xmlns:a16="http://schemas.microsoft.com/office/drawing/2014/main" id="{0A6CB46B-75CD-4B4B-BE58-C3741ED5E691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25C005B7-B5EC-4F0D-AAF2-9F632109EED4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C4193D7C-B055-4221-BA2F-AE6E73FF7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EE0F7D73-E2CA-4DA2-8CB8-E6121BB15D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3236A0F-211B-4BDD-B91C-51BD98DBC6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Rechteck 29">
            <a:extLst>
              <a:ext uri="{FF2B5EF4-FFF2-40B4-BE49-F238E27FC236}">
                <a16:creationId xmlns:a16="http://schemas.microsoft.com/office/drawing/2014/main" id="{3E67C7B8-EE52-49E5-822A-0976987E627F}"/>
              </a:ext>
            </a:extLst>
          </p:cNvPr>
          <p:cNvSpPr/>
          <p:nvPr/>
        </p:nvSpPr>
        <p:spPr>
          <a:xfrm>
            <a:off x="3015571" y="1866732"/>
            <a:ext cx="1219077" cy="48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FIFO A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11892B0-61FC-48CD-92AF-7E5906474123}"/>
              </a:ext>
            </a:extLst>
          </p:cNvPr>
          <p:cNvSpPr/>
          <p:nvPr/>
        </p:nvSpPr>
        <p:spPr>
          <a:xfrm>
            <a:off x="4654981" y="1866732"/>
            <a:ext cx="1219077" cy="48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FIFO B</a:t>
            </a:r>
          </a:p>
        </p:txBody>
      </p: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EE642C65-3C4A-4E12-A4C8-80176B0D2883}"/>
              </a:ext>
            </a:extLst>
          </p:cNvPr>
          <p:cNvSpPr/>
          <p:nvPr/>
        </p:nvSpPr>
        <p:spPr>
          <a:xfrm rot="5400000">
            <a:off x="4337786" y="3402866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DE55541-DE29-4D57-A034-66B752DF6D47}"/>
              </a:ext>
            </a:extLst>
          </p:cNvPr>
          <p:cNvSpPr/>
          <p:nvPr/>
        </p:nvSpPr>
        <p:spPr>
          <a:xfrm>
            <a:off x="4590139" y="3492569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310A37E7-205E-4186-8934-0185321A9F9D}"/>
              </a:ext>
            </a:extLst>
          </p:cNvPr>
          <p:cNvCxnSpPr>
            <a:cxnSpLocks/>
          </p:cNvCxnSpPr>
          <p:nvPr/>
        </p:nvCxnSpPr>
        <p:spPr>
          <a:xfrm flipV="1">
            <a:off x="2499761" y="2349750"/>
            <a:ext cx="929239" cy="632746"/>
          </a:xfrm>
          <a:prstGeom prst="bentConnector3">
            <a:avLst>
              <a:gd name="adj1" fmla="val 10007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0AE2888-4B6E-450E-B66E-C5776551BD9D}"/>
              </a:ext>
            </a:extLst>
          </p:cNvPr>
          <p:cNvCxnSpPr>
            <a:cxnSpLocks/>
          </p:cNvCxnSpPr>
          <p:nvPr/>
        </p:nvCxnSpPr>
        <p:spPr>
          <a:xfrm>
            <a:off x="1896432" y="3117420"/>
            <a:ext cx="418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726F05FD-9CDF-4E43-A158-A401981FB2F4}"/>
              </a:ext>
            </a:extLst>
          </p:cNvPr>
          <p:cNvCxnSpPr>
            <a:cxnSpLocks/>
          </p:cNvCxnSpPr>
          <p:nvPr/>
        </p:nvCxnSpPr>
        <p:spPr>
          <a:xfrm flipV="1">
            <a:off x="2499761" y="2346206"/>
            <a:ext cx="2513909" cy="894408"/>
          </a:xfrm>
          <a:prstGeom prst="bentConnector3">
            <a:avLst>
              <a:gd name="adj1" fmla="val 10004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E1DB98B3-D1AF-4D32-851C-2088A775F1A5}"/>
              </a:ext>
            </a:extLst>
          </p:cNvPr>
          <p:cNvCxnSpPr>
            <a:cxnSpLocks/>
          </p:cNvCxnSpPr>
          <p:nvPr/>
        </p:nvCxnSpPr>
        <p:spPr>
          <a:xfrm flipV="1">
            <a:off x="2217747" y="3319452"/>
            <a:ext cx="4713563" cy="230198"/>
          </a:xfrm>
          <a:prstGeom prst="bentConnector3">
            <a:avLst>
              <a:gd name="adj1" fmla="val 9991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717E3E8-6013-4562-861E-317E8A47F3F6}"/>
              </a:ext>
            </a:extLst>
          </p:cNvPr>
          <p:cNvCxnSpPr>
            <a:cxnSpLocks/>
          </p:cNvCxnSpPr>
          <p:nvPr/>
        </p:nvCxnSpPr>
        <p:spPr>
          <a:xfrm flipV="1">
            <a:off x="2390590" y="3306925"/>
            <a:ext cx="0" cy="252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40217013-BFD9-4C89-9332-4B3584E8CABD}"/>
              </a:ext>
            </a:extLst>
          </p:cNvPr>
          <p:cNvCxnSpPr>
            <a:cxnSpLocks/>
          </p:cNvCxnSpPr>
          <p:nvPr/>
        </p:nvCxnSpPr>
        <p:spPr>
          <a:xfrm>
            <a:off x="3873500" y="2362277"/>
            <a:ext cx="2952626" cy="616710"/>
          </a:xfrm>
          <a:prstGeom prst="bentConnector3">
            <a:avLst>
              <a:gd name="adj1" fmla="val 2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34AF560C-7F4C-4B23-8E6D-2CE47DE6F9F9}"/>
              </a:ext>
            </a:extLst>
          </p:cNvPr>
          <p:cNvCxnSpPr>
            <a:cxnSpLocks/>
          </p:cNvCxnSpPr>
          <p:nvPr/>
        </p:nvCxnSpPr>
        <p:spPr>
          <a:xfrm>
            <a:off x="5458170" y="2365821"/>
            <a:ext cx="1378597" cy="874231"/>
          </a:xfrm>
          <a:prstGeom prst="bentConnector3">
            <a:avLst>
              <a:gd name="adj1" fmla="val 59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0A634763-E820-45A9-B484-E49E11948A6E}"/>
              </a:ext>
            </a:extLst>
          </p:cNvPr>
          <p:cNvCxnSpPr>
            <a:cxnSpLocks/>
          </p:cNvCxnSpPr>
          <p:nvPr/>
        </p:nvCxnSpPr>
        <p:spPr>
          <a:xfrm>
            <a:off x="7025974" y="3117419"/>
            <a:ext cx="3129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7682C994-81E4-443A-9BB4-7FDEF5DE4B28}"/>
              </a:ext>
            </a:extLst>
          </p:cNvPr>
          <p:cNvSpPr txBox="1"/>
          <p:nvPr/>
        </p:nvSpPr>
        <p:spPr>
          <a:xfrm>
            <a:off x="838199" y="2932275"/>
            <a:ext cx="1097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SDRAM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C194AC3C-3048-4A95-838F-361AB20DE62C}"/>
              </a:ext>
            </a:extLst>
          </p:cNvPr>
          <p:cNvSpPr txBox="1"/>
          <p:nvPr/>
        </p:nvSpPr>
        <p:spPr>
          <a:xfrm>
            <a:off x="7366447" y="2963530"/>
            <a:ext cx="867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VGA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F29C52C-381D-4687-88C6-52603DBFFC9E}"/>
              </a:ext>
            </a:extLst>
          </p:cNvPr>
          <p:cNvSpPr txBox="1"/>
          <p:nvPr/>
        </p:nvSpPr>
        <p:spPr>
          <a:xfrm>
            <a:off x="1211419" y="3389140"/>
            <a:ext cx="1288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Internes </a:t>
            </a:r>
            <a:r>
              <a:rPr lang="de-DE" sz="1400" dirty="0" err="1"/>
              <a:t>Signal:Buffer</a:t>
            </a:r>
            <a:br>
              <a:rPr lang="de-DE" sz="1400" dirty="0"/>
            </a:br>
            <a:r>
              <a:rPr lang="de-DE" sz="1400" dirty="0"/>
              <a:t>A </a:t>
            </a:r>
            <a:r>
              <a:rPr lang="de-DE" sz="1400" dirty="0" err="1"/>
              <a:t>or</a:t>
            </a:r>
            <a:r>
              <a:rPr lang="de-DE" sz="1400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905096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686CA43-E857-4CDB-88A0-A84581BF5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39" y="2239347"/>
            <a:ext cx="8772923" cy="229931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684F48B-0099-4B9D-8D48-ED190D67D5E8}"/>
              </a:ext>
            </a:extLst>
          </p:cNvPr>
          <p:cNvSpPr/>
          <p:nvPr/>
        </p:nvSpPr>
        <p:spPr>
          <a:xfrm>
            <a:off x="7038003" y="2081503"/>
            <a:ext cx="3440275" cy="2593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88DC41-4F73-4DA7-BAD0-BA889F6D6AF2}"/>
              </a:ext>
            </a:extLst>
          </p:cNvPr>
          <p:cNvSpPr txBox="1"/>
          <p:nvPr/>
        </p:nvSpPr>
        <p:spPr>
          <a:xfrm>
            <a:off x="7310596" y="1712170"/>
            <a:ext cx="289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RGB Kanäle für VGA Ausgabe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A1B53AB-BB08-46DE-BBE4-6EF896D47289}"/>
              </a:ext>
            </a:extLst>
          </p:cNvPr>
          <p:cNvSpPr/>
          <p:nvPr/>
        </p:nvSpPr>
        <p:spPr>
          <a:xfrm>
            <a:off x="1408523" y="2081502"/>
            <a:ext cx="5481064" cy="2593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1C49FD-D6D0-48A5-933A-26C39DF24D81}"/>
              </a:ext>
            </a:extLst>
          </p:cNvPr>
          <p:cNvSpPr txBox="1"/>
          <p:nvPr/>
        </p:nvSpPr>
        <p:spPr>
          <a:xfrm>
            <a:off x="2898456" y="1734041"/>
            <a:ext cx="250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Steuerung VGA Protokoll</a:t>
            </a:r>
          </a:p>
        </p:txBody>
      </p:sp>
    </p:spTree>
    <p:extLst>
      <p:ext uri="{BB962C8B-B14F-4D97-AF65-F5344CB8AC3E}">
        <p14:creationId xmlns:p14="http://schemas.microsoft.com/office/powerpoint/2010/main" val="794479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41">
            <a:extLst>
              <a:ext uri="{FF2B5EF4-FFF2-40B4-BE49-F238E27FC236}">
                <a16:creationId xmlns:a16="http://schemas.microsoft.com/office/drawing/2014/main" id="{112F5416-3B2A-4C13-80B7-9703EFA99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479822"/>
              </p:ext>
            </p:extLst>
          </p:nvPr>
        </p:nvGraphicFramePr>
        <p:xfrm>
          <a:off x="1365693" y="873157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6452A2-A100-4048-9741-BA01577B1C6D}"/>
              </a:ext>
            </a:extLst>
          </p:cNvPr>
          <p:cNvCxnSpPr>
            <a:cxnSpLocks/>
          </p:cNvCxnSpPr>
          <p:nvPr/>
        </p:nvCxnSpPr>
        <p:spPr>
          <a:xfrm>
            <a:off x="1365696" y="686978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1E61967-652F-46BD-A9C8-B3A3A58F64CE}"/>
              </a:ext>
            </a:extLst>
          </p:cNvPr>
          <p:cNvSpPr txBox="1"/>
          <p:nvPr/>
        </p:nvSpPr>
        <p:spPr>
          <a:xfrm>
            <a:off x="3797187" y="32538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79569F7-D657-4A15-A6B7-B2E707731C47}"/>
              </a:ext>
            </a:extLst>
          </p:cNvPr>
          <p:cNvCxnSpPr>
            <a:cxnSpLocks/>
          </p:cNvCxnSpPr>
          <p:nvPr/>
        </p:nvCxnSpPr>
        <p:spPr>
          <a:xfrm>
            <a:off x="1148880" y="873158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D087C8A-B931-4BE4-9125-4BC5C40B894A}"/>
              </a:ext>
            </a:extLst>
          </p:cNvPr>
          <p:cNvSpPr txBox="1"/>
          <p:nvPr/>
        </p:nvSpPr>
        <p:spPr>
          <a:xfrm>
            <a:off x="756421" y="3441118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A153905-1270-40E3-9CF6-C71107163380}"/>
              </a:ext>
            </a:extLst>
          </p:cNvPr>
          <p:cNvSpPr/>
          <p:nvPr/>
        </p:nvSpPr>
        <p:spPr>
          <a:xfrm>
            <a:off x="6729545" y="1233571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1607AF35-442A-4245-A5CF-75CCE4B922A6}"/>
              </a:ext>
            </a:extLst>
          </p:cNvPr>
          <p:cNvSpPr/>
          <p:nvPr/>
        </p:nvSpPr>
        <p:spPr>
          <a:xfrm>
            <a:off x="6729544" y="2236254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8B49FD60-4814-4D30-992B-2E8CF2A9AC29}"/>
              </a:ext>
            </a:extLst>
          </p:cNvPr>
          <p:cNvSpPr/>
          <p:nvPr/>
        </p:nvSpPr>
        <p:spPr>
          <a:xfrm>
            <a:off x="6729543" y="3250248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EB1C1B8A-9DDB-4392-AACD-E5EDB5B71F1E}"/>
              </a:ext>
            </a:extLst>
          </p:cNvPr>
          <p:cNvSpPr/>
          <p:nvPr/>
        </p:nvSpPr>
        <p:spPr>
          <a:xfrm>
            <a:off x="6729542" y="4282935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33C99FF6-9215-4181-AEAB-1D7DFE4D8308}"/>
              </a:ext>
            </a:extLst>
          </p:cNvPr>
          <p:cNvSpPr/>
          <p:nvPr/>
        </p:nvSpPr>
        <p:spPr>
          <a:xfrm>
            <a:off x="6743019" y="5285618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C648C39-305E-42D6-B9BC-2506DBFA4FF8}"/>
              </a:ext>
            </a:extLst>
          </p:cNvPr>
          <p:cNvSpPr txBox="1"/>
          <p:nvPr/>
        </p:nvSpPr>
        <p:spPr>
          <a:xfrm>
            <a:off x="7720395" y="317646"/>
            <a:ext cx="24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Extrahierte Information:</a:t>
            </a:r>
          </a:p>
        </p:txBody>
      </p:sp>
      <p:graphicFrame>
        <p:nvGraphicFramePr>
          <p:cNvPr id="20" name="Tabelle 20">
            <a:extLst>
              <a:ext uri="{FF2B5EF4-FFF2-40B4-BE49-F238E27FC236}">
                <a16:creationId xmlns:a16="http://schemas.microsoft.com/office/drawing/2014/main" id="{57AC04E5-D743-4C00-A092-56B206AF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01281"/>
              </p:ext>
            </p:extLst>
          </p:nvPr>
        </p:nvGraphicFramePr>
        <p:xfrm>
          <a:off x="7519124" y="873154"/>
          <a:ext cx="2850200" cy="510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0">
                  <a:extLst>
                    <a:ext uri="{9D8B030D-6E8A-4147-A177-3AD203B41FA5}">
                      <a16:colId xmlns:a16="http://schemas.microsoft.com/office/drawing/2014/main" val="1879377130"/>
                    </a:ext>
                  </a:extLst>
                </a:gridCol>
                <a:gridCol w="1425100">
                  <a:extLst>
                    <a:ext uri="{9D8B030D-6E8A-4147-A177-3AD203B41FA5}">
                      <a16:colId xmlns:a16="http://schemas.microsoft.com/office/drawing/2014/main" val="3837239144"/>
                    </a:ext>
                  </a:extLst>
                </a:gridCol>
              </a:tblGrid>
              <a:tr h="101779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213617"/>
                  </a:ext>
                </a:extLst>
              </a:tr>
              <a:tr h="1012054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f(3,1)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87394"/>
                  </a:ext>
                </a:extLst>
              </a:tr>
              <a:tr h="1038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725325"/>
                  </a:ext>
                </a:extLst>
              </a:tr>
              <a:tr h="1020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31334"/>
                  </a:ext>
                </a:extLst>
              </a:tr>
              <a:tr h="1012055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43501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7D21C457-A97A-4B57-95F9-79BB5C5A661C}"/>
              </a:ext>
            </a:extLst>
          </p:cNvPr>
          <p:cNvSpPr txBox="1"/>
          <p:nvPr/>
        </p:nvSpPr>
        <p:spPr>
          <a:xfrm>
            <a:off x="7873727" y="581075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882AF4-6795-40AF-851A-B124560C88EE}"/>
              </a:ext>
            </a:extLst>
          </p:cNvPr>
          <p:cNvSpPr txBox="1"/>
          <p:nvPr/>
        </p:nvSpPr>
        <p:spPr>
          <a:xfrm>
            <a:off x="9260604" y="58107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Ende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018CD14-640B-4070-B99A-5C96CDCB0211}"/>
              </a:ext>
            </a:extLst>
          </p:cNvPr>
          <p:cNvCxnSpPr/>
          <p:nvPr/>
        </p:nvCxnSpPr>
        <p:spPr>
          <a:xfrm>
            <a:off x="6494014" y="5984842"/>
            <a:ext cx="1393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009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719F28A9-1C4E-472E-AED7-421D32CA1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1198024"/>
            <a:ext cx="5581650" cy="1123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C0588CA-6B94-4FD8-BB14-651D7F331488}"/>
                  </a:ext>
                </a:extLst>
              </p:cNvPr>
              <p:cNvSpPr txBox="1"/>
              <p:nvPr/>
            </p:nvSpPr>
            <p:spPr>
              <a:xfrm>
                <a:off x="2587438" y="2612688"/>
                <a:ext cx="711541" cy="677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C0588CA-6B94-4FD8-BB14-651D7F331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438" y="2612688"/>
                <a:ext cx="711541" cy="677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1C066D4-5A8C-483C-B067-52E5EEBCC749}"/>
              </a:ext>
            </a:extLst>
          </p:cNvPr>
          <p:cNvCxnSpPr>
            <a:cxnSpLocks/>
          </p:cNvCxnSpPr>
          <p:nvPr/>
        </p:nvCxnSpPr>
        <p:spPr>
          <a:xfrm>
            <a:off x="3298979" y="1055528"/>
            <a:ext cx="5587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582BF62D-D269-4585-8B35-94AEBEB55351}"/>
              </a:ext>
            </a:extLst>
          </p:cNvPr>
          <p:cNvSpPr txBox="1"/>
          <p:nvPr/>
        </p:nvSpPr>
        <p:spPr>
          <a:xfrm>
            <a:off x="5953974" y="6861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6C6E8DB-6909-4FEA-9C11-AEE606C346A3}"/>
              </a:ext>
            </a:extLst>
          </p:cNvPr>
          <p:cNvSpPr txBox="1"/>
          <p:nvPr/>
        </p:nvSpPr>
        <p:spPr>
          <a:xfrm>
            <a:off x="1279352" y="2689857"/>
            <a:ext cx="157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Rotkanal</a:t>
            </a:r>
            <a:endParaRPr lang="de-DE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467E536-1009-4D07-81C6-E2FBC449EE60}"/>
              </a:ext>
            </a:extLst>
          </p:cNvPr>
          <p:cNvCxnSpPr/>
          <p:nvPr/>
        </p:nvCxnSpPr>
        <p:spPr>
          <a:xfrm flipV="1">
            <a:off x="3364636" y="2440209"/>
            <a:ext cx="0" cy="9887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524D4DE-2785-4A71-BE51-33797D6C1FEA}"/>
              </a:ext>
            </a:extLst>
          </p:cNvPr>
          <p:cNvCxnSpPr/>
          <p:nvPr/>
        </p:nvCxnSpPr>
        <p:spPr>
          <a:xfrm>
            <a:off x="3367597" y="2956440"/>
            <a:ext cx="5459768" cy="16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987CBE8-BFDB-4B05-BD2B-B07CF7A64A75}"/>
                  </a:ext>
                </a:extLst>
              </p:cNvPr>
              <p:cNvSpPr txBox="1"/>
              <p:nvPr/>
            </p:nvSpPr>
            <p:spPr>
              <a:xfrm>
                <a:off x="2508633" y="1559944"/>
                <a:ext cx="869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): 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987CBE8-BFDB-4B05-BD2B-B07CF7A64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633" y="1559944"/>
                <a:ext cx="869149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27FF163-8B25-4DE6-BDA6-E2A7954A8CDA}"/>
              </a:ext>
            </a:extLst>
          </p:cNvPr>
          <p:cNvCxnSpPr>
            <a:cxnSpLocks/>
          </p:cNvCxnSpPr>
          <p:nvPr/>
        </p:nvCxnSpPr>
        <p:spPr>
          <a:xfrm flipV="1">
            <a:off x="3370300" y="2588233"/>
            <a:ext cx="0" cy="3714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0B538C6-3B23-44EB-B839-A0925C765E7B}"/>
              </a:ext>
            </a:extLst>
          </p:cNvPr>
          <p:cNvCxnSpPr>
            <a:cxnSpLocks/>
          </p:cNvCxnSpPr>
          <p:nvPr/>
        </p:nvCxnSpPr>
        <p:spPr>
          <a:xfrm flipH="1">
            <a:off x="3352361" y="2588233"/>
            <a:ext cx="1100137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880CBFB-C371-43D6-8DE4-4C98D311CE14}"/>
              </a:ext>
            </a:extLst>
          </p:cNvPr>
          <p:cNvCxnSpPr>
            <a:cxnSpLocks/>
          </p:cNvCxnSpPr>
          <p:nvPr/>
        </p:nvCxnSpPr>
        <p:spPr>
          <a:xfrm flipH="1" flipV="1">
            <a:off x="4442088" y="2951378"/>
            <a:ext cx="2198409" cy="17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2E7CD2C-569E-4374-AAFA-CA11A5C02CDC}"/>
              </a:ext>
            </a:extLst>
          </p:cNvPr>
          <p:cNvCxnSpPr>
            <a:cxnSpLocks/>
          </p:cNvCxnSpPr>
          <p:nvPr/>
        </p:nvCxnSpPr>
        <p:spPr>
          <a:xfrm flipV="1">
            <a:off x="4449109" y="2573640"/>
            <a:ext cx="0" cy="3860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A7056AC-1842-4047-8EB3-D212644863EA}"/>
              </a:ext>
            </a:extLst>
          </p:cNvPr>
          <p:cNvCxnSpPr>
            <a:cxnSpLocks/>
          </p:cNvCxnSpPr>
          <p:nvPr/>
        </p:nvCxnSpPr>
        <p:spPr>
          <a:xfrm flipV="1">
            <a:off x="6640497" y="2973304"/>
            <a:ext cx="0" cy="341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CE8E9CC-2A4D-427E-B3D5-93D980BA613B}"/>
              </a:ext>
            </a:extLst>
          </p:cNvPr>
          <p:cNvCxnSpPr>
            <a:cxnSpLocks/>
          </p:cNvCxnSpPr>
          <p:nvPr/>
        </p:nvCxnSpPr>
        <p:spPr>
          <a:xfrm flipH="1">
            <a:off x="6640497" y="3290246"/>
            <a:ext cx="11395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0AD5CB5-5035-4E4A-BAC3-62F0FCABC025}"/>
              </a:ext>
            </a:extLst>
          </p:cNvPr>
          <p:cNvCxnSpPr>
            <a:cxnSpLocks/>
          </p:cNvCxnSpPr>
          <p:nvPr/>
        </p:nvCxnSpPr>
        <p:spPr>
          <a:xfrm>
            <a:off x="3347934" y="2689857"/>
            <a:ext cx="547943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12B4C7F-5814-4C3C-A518-72D6C7BA72F7}"/>
              </a:ext>
            </a:extLst>
          </p:cNvPr>
          <p:cNvCxnSpPr>
            <a:cxnSpLocks/>
          </p:cNvCxnSpPr>
          <p:nvPr/>
        </p:nvCxnSpPr>
        <p:spPr>
          <a:xfrm>
            <a:off x="3377782" y="3213077"/>
            <a:ext cx="54645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730F3F8A-AA12-45AC-A91A-02D31A5AF681}"/>
              </a:ext>
            </a:extLst>
          </p:cNvPr>
          <p:cNvSpPr txBox="1"/>
          <p:nvPr/>
        </p:nvSpPr>
        <p:spPr>
          <a:xfrm>
            <a:off x="8883470" y="2515372"/>
            <a:ext cx="1197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+ THRESHOLD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8670544-A658-4180-A1DE-3BCF4BF21FCD}"/>
              </a:ext>
            </a:extLst>
          </p:cNvPr>
          <p:cNvSpPr txBox="1"/>
          <p:nvPr/>
        </p:nvSpPr>
        <p:spPr>
          <a:xfrm>
            <a:off x="8901103" y="3059188"/>
            <a:ext cx="1162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- THRESHOLD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43B0CAB-475F-4505-A81F-FBC69075995E}"/>
              </a:ext>
            </a:extLst>
          </p:cNvPr>
          <p:cNvCxnSpPr>
            <a:cxnSpLocks/>
          </p:cNvCxnSpPr>
          <p:nvPr/>
        </p:nvCxnSpPr>
        <p:spPr>
          <a:xfrm flipV="1">
            <a:off x="7780020" y="2964871"/>
            <a:ext cx="0" cy="341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11CB1D20-ADB6-4A8A-94BA-8D4E7758344D}"/>
              </a:ext>
            </a:extLst>
          </p:cNvPr>
          <p:cNvCxnSpPr>
            <a:cxnSpLocks/>
          </p:cNvCxnSpPr>
          <p:nvPr/>
        </p:nvCxnSpPr>
        <p:spPr>
          <a:xfrm flipH="1" flipV="1">
            <a:off x="7770719" y="2964871"/>
            <a:ext cx="1034192" cy="84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20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9F0A609-FDCB-4FEE-880F-1505E8E59B82}"/>
              </a:ext>
            </a:extLst>
          </p:cNvPr>
          <p:cNvCxnSpPr>
            <a:cxnSpLocks/>
          </p:cNvCxnSpPr>
          <p:nvPr/>
        </p:nvCxnSpPr>
        <p:spPr>
          <a:xfrm>
            <a:off x="4633520" y="3429000"/>
            <a:ext cx="954480" cy="154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fik 63" descr="Ein Bild, das Sportwettkampf, Sport enthält.&#10;&#10;Automatisch generierte Beschreibung">
            <a:extLst>
              <a:ext uri="{FF2B5EF4-FFF2-40B4-BE49-F238E27FC236}">
                <a16:creationId xmlns:a16="http://schemas.microsoft.com/office/drawing/2014/main" id="{51C867BC-A3C4-4100-A474-098B51EB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86" y="2009774"/>
            <a:ext cx="3457575" cy="2838450"/>
          </a:xfrm>
          <a:prstGeom prst="rect">
            <a:avLst/>
          </a:prstGeom>
        </p:spPr>
      </p:pic>
      <p:sp>
        <p:nvSpPr>
          <p:cNvPr id="44" name="Rechteck 43">
            <a:extLst>
              <a:ext uri="{FF2B5EF4-FFF2-40B4-BE49-F238E27FC236}">
                <a16:creationId xmlns:a16="http://schemas.microsoft.com/office/drawing/2014/main" id="{BB8DD59A-CEBD-4F3A-844D-5326591E587F}"/>
              </a:ext>
            </a:extLst>
          </p:cNvPr>
          <p:cNvSpPr/>
          <p:nvPr/>
        </p:nvSpPr>
        <p:spPr>
          <a:xfrm>
            <a:off x="972186" y="3225798"/>
            <a:ext cx="3457575" cy="406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CB07EB9C-13F8-41B6-9812-F7E7B8F79FB0}"/>
              </a:ext>
            </a:extLst>
          </p:cNvPr>
          <p:cNvCxnSpPr>
            <a:cxnSpLocks/>
          </p:cNvCxnSpPr>
          <p:nvPr/>
        </p:nvCxnSpPr>
        <p:spPr>
          <a:xfrm>
            <a:off x="7193280" y="3444433"/>
            <a:ext cx="36982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82D35E4-166A-4574-B209-43C0A6763FC5}"/>
              </a:ext>
            </a:extLst>
          </p:cNvPr>
          <p:cNvCxnSpPr>
            <a:cxnSpLocks/>
          </p:cNvCxnSpPr>
          <p:nvPr/>
        </p:nvCxnSpPr>
        <p:spPr>
          <a:xfrm flipV="1">
            <a:off x="7193280" y="1974213"/>
            <a:ext cx="0" cy="28384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0970F9AC-F153-4B33-BF36-3380A166940B}"/>
              </a:ext>
            </a:extLst>
          </p:cNvPr>
          <p:cNvSpPr txBox="1"/>
          <p:nvPr/>
        </p:nvSpPr>
        <p:spPr>
          <a:xfrm>
            <a:off x="5588000" y="2700939"/>
            <a:ext cx="15792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Rotkanal</a:t>
            </a:r>
            <a:br>
              <a:rPr lang="de-DE" sz="2800" dirty="0"/>
            </a:br>
            <a:r>
              <a:rPr lang="de-DE" sz="2800" dirty="0"/>
              <a:t>Laplace-gefiltert</a:t>
            </a:r>
            <a:endParaRPr lang="de-DE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EB790A74-011E-4186-9020-ADBFF59F568D}"/>
              </a:ext>
            </a:extLst>
          </p:cNvPr>
          <p:cNvSpPr txBox="1"/>
          <p:nvPr/>
        </p:nvSpPr>
        <p:spPr>
          <a:xfrm>
            <a:off x="10935762" y="325205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2CB1C85E-3243-402F-B4A3-9D6E8EE04673}"/>
              </a:ext>
            </a:extLst>
          </p:cNvPr>
          <p:cNvCxnSpPr>
            <a:cxnSpLocks/>
          </p:cNvCxnSpPr>
          <p:nvPr/>
        </p:nvCxnSpPr>
        <p:spPr>
          <a:xfrm>
            <a:off x="7193280" y="2719621"/>
            <a:ext cx="36982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925897BA-A665-429B-A031-67F950FFF4F1}"/>
              </a:ext>
            </a:extLst>
          </p:cNvPr>
          <p:cNvSpPr txBox="1"/>
          <p:nvPr/>
        </p:nvSpPr>
        <p:spPr>
          <a:xfrm>
            <a:off x="10935762" y="2565732"/>
            <a:ext cx="119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+ THRESHOLD</a:t>
            </a:r>
          </a:p>
        </p:txBody>
      </p:sp>
      <p:sp>
        <p:nvSpPr>
          <p:cNvPr id="88" name="Freihandform: Form 87">
            <a:extLst>
              <a:ext uri="{FF2B5EF4-FFF2-40B4-BE49-F238E27FC236}">
                <a16:creationId xmlns:a16="http://schemas.microsoft.com/office/drawing/2014/main" id="{0B361213-5EE6-4C05-9325-D10E9155B504}"/>
              </a:ext>
            </a:extLst>
          </p:cNvPr>
          <p:cNvSpPr/>
          <p:nvPr/>
        </p:nvSpPr>
        <p:spPr>
          <a:xfrm flipH="1">
            <a:off x="7511840" y="2298851"/>
            <a:ext cx="853440" cy="2079441"/>
          </a:xfrm>
          <a:custGeom>
            <a:avLst/>
            <a:gdLst>
              <a:gd name="connsiteX0" fmla="*/ 0 w 1107440"/>
              <a:gd name="connsiteY0" fmla="*/ 1317680 h 2421762"/>
              <a:gd name="connsiteX1" fmla="*/ 518160 w 1107440"/>
              <a:gd name="connsiteY1" fmla="*/ 27360 h 2421762"/>
              <a:gd name="connsiteX2" fmla="*/ 721360 w 1107440"/>
              <a:gd name="connsiteY2" fmla="*/ 2394640 h 2421762"/>
              <a:gd name="connsiteX3" fmla="*/ 1107440 w 1107440"/>
              <a:gd name="connsiteY3" fmla="*/ 1317680 h 242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440" h="2421762">
                <a:moveTo>
                  <a:pt x="0" y="1317680"/>
                </a:moveTo>
                <a:cubicBezTo>
                  <a:pt x="198966" y="582773"/>
                  <a:pt x="397933" y="-152133"/>
                  <a:pt x="518160" y="27360"/>
                </a:cubicBezTo>
                <a:cubicBezTo>
                  <a:pt x="638387" y="206853"/>
                  <a:pt x="623147" y="2179587"/>
                  <a:pt x="721360" y="2394640"/>
                </a:cubicBezTo>
                <a:cubicBezTo>
                  <a:pt x="819573" y="2609693"/>
                  <a:pt x="1026160" y="1480240"/>
                  <a:pt x="1107440" y="131768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033DD47-BE61-4EA9-9FD0-9D860EE3DE7B}"/>
              </a:ext>
            </a:extLst>
          </p:cNvPr>
          <p:cNvCxnSpPr>
            <a:cxnSpLocks/>
          </p:cNvCxnSpPr>
          <p:nvPr/>
        </p:nvCxnSpPr>
        <p:spPr>
          <a:xfrm>
            <a:off x="8365281" y="3444433"/>
            <a:ext cx="12892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ihandform: Form 91">
            <a:extLst>
              <a:ext uri="{FF2B5EF4-FFF2-40B4-BE49-F238E27FC236}">
                <a16:creationId xmlns:a16="http://schemas.microsoft.com/office/drawing/2014/main" id="{783B8B1B-3F98-4906-8EBE-BE0809C6F625}"/>
              </a:ext>
            </a:extLst>
          </p:cNvPr>
          <p:cNvSpPr/>
          <p:nvPr/>
        </p:nvSpPr>
        <p:spPr>
          <a:xfrm>
            <a:off x="9646502" y="2298850"/>
            <a:ext cx="853440" cy="2079441"/>
          </a:xfrm>
          <a:custGeom>
            <a:avLst/>
            <a:gdLst>
              <a:gd name="connsiteX0" fmla="*/ 0 w 1107440"/>
              <a:gd name="connsiteY0" fmla="*/ 1317680 h 2421762"/>
              <a:gd name="connsiteX1" fmla="*/ 518160 w 1107440"/>
              <a:gd name="connsiteY1" fmla="*/ 27360 h 2421762"/>
              <a:gd name="connsiteX2" fmla="*/ 721360 w 1107440"/>
              <a:gd name="connsiteY2" fmla="*/ 2394640 h 2421762"/>
              <a:gd name="connsiteX3" fmla="*/ 1107440 w 1107440"/>
              <a:gd name="connsiteY3" fmla="*/ 1317680 h 242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440" h="2421762">
                <a:moveTo>
                  <a:pt x="0" y="1317680"/>
                </a:moveTo>
                <a:cubicBezTo>
                  <a:pt x="198966" y="582773"/>
                  <a:pt x="397933" y="-152133"/>
                  <a:pt x="518160" y="27360"/>
                </a:cubicBezTo>
                <a:cubicBezTo>
                  <a:pt x="638387" y="206853"/>
                  <a:pt x="623147" y="2179587"/>
                  <a:pt x="721360" y="2394640"/>
                </a:cubicBezTo>
                <a:cubicBezTo>
                  <a:pt x="819573" y="2609693"/>
                  <a:pt x="1026160" y="1480240"/>
                  <a:pt x="1107440" y="131768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8990192B-03CD-47D7-9B78-F5CE790A1AB0}"/>
              </a:ext>
            </a:extLst>
          </p:cNvPr>
          <p:cNvCxnSpPr>
            <a:cxnSpLocks/>
          </p:cNvCxnSpPr>
          <p:nvPr/>
        </p:nvCxnSpPr>
        <p:spPr>
          <a:xfrm>
            <a:off x="1112520" y="1588768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5B765D68-7BD6-4934-8501-D6FBD2FB66A6}"/>
              </a:ext>
            </a:extLst>
          </p:cNvPr>
          <p:cNvCxnSpPr>
            <a:cxnSpLocks/>
          </p:cNvCxnSpPr>
          <p:nvPr/>
        </p:nvCxnSpPr>
        <p:spPr>
          <a:xfrm>
            <a:off x="1311128" y="1588768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F18599DA-5A12-4F52-AF84-51F41C472B63}"/>
              </a:ext>
            </a:extLst>
          </p:cNvPr>
          <p:cNvCxnSpPr>
            <a:cxnSpLocks/>
          </p:cNvCxnSpPr>
          <p:nvPr/>
        </p:nvCxnSpPr>
        <p:spPr>
          <a:xfrm>
            <a:off x="3999092" y="1588768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8CE54F27-E1C8-431E-B8C4-2E4168402517}"/>
              </a:ext>
            </a:extLst>
          </p:cNvPr>
          <p:cNvCxnSpPr>
            <a:cxnSpLocks/>
          </p:cNvCxnSpPr>
          <p:nvPr/>
        </p:nvCxnSpPr>
        <p:spPr>
          <a:xfrm>
            <a:off x="4197700" y="1588768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Textfeld 101">
            <a:extLst>
              <a:ext uri="{FF2B5EF4-FFF2-40B4-BE49-F238E27FC236}">
                <a16:creationId xmlns:a16="http://schemas.microsoft.com/office/drawing/2014/main" id="{54BA80B0-9AEA-408D-8DA8-DD4E24CE508C}"/>
              </a:ext>
            </a:extLst>
          </p:cNvPr>
          <p:cNvSpPr txBox="1"/>
          <p:nvPr/>
        </p:nvSpPr>
        <p:spPr>
          <a:xfrm>
            <a:off x="817509" y="1245273"/>
            <a:ext cx="8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Kante 1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DC241D62-DD50-42B6-B6AA-9D0F4004E889}"/>
              </a:ext>
            </a:extLst>
          </p:cNvPr>
          <p:cNvSpPr txBox="1"/>
          <p:nvPr/>
        </p:nvSpPr>
        <p:spPr>
          <a:xfrm>
            <a:off x="3682629" y="1245273"/>
            <a:ext cx="8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Kante 2</a:t>
            </a:r>
          </a:p>
        </p:txBody>
      </p: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466790B1-ED18-452C-BEBC-284864F5D495}"/>
              </a:ext>
            </a:extLst>
          </p:cNvPr>
          <p:cNvCxnSpPr>
            <a:cxnSpLocks/>
          </p:cNvCxnSpPr>
          <p:nvPr/>
        </p:nvCxnSpPr>
        <p:spPr>
          <a:xfrm>
            <a:off x="7502673" y="1667705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FBC0E220-B0E8-4FD9-9061-39592C4B178C}"/>
              </a:ext>
            </a:extLst>
          </p:cNvPr>
          <p:cNvCxnSpPr>
            <a:cxnSpLocks/>
          </p:cNvCxnSpPr>
          <p:nvPr/>
        </p:nvCxnSpPr>
        <p:spPr>
          <a:xfrm>
            <a:off x="8340411" y="1667705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43D55B6E-0307-48E2-B9C3-40FFFA8A22AA}"/>
              </a:ext>
            </a:extLst>
          </p:cNvPr>
          <p:cNvSpPr txBox="1"/>
          <p:nvPr/>
        </p:nvSpPr>
        <p:spPr>
          <a:xfrm>
            <a:off x="7487771" y="1403561"/>
            <a:ext cx="8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Kante 1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58E9A492-2879-4563-8F6D-FF9EDACA0960}"/>
              </a:ext>
            </a:extLst>
          </p:cNvPr>
          <p:cNvSpPr txBox="1"/>
          <p:nvPr/>
        </p:nvSpPr>
        <p:spPr>
          <a:xfrm>
            <a:off x="9627651" y="1389373"/>
            <a:ext cx="8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Kante 2</a:t>
            </a:r>
          </a:p>
        </p:txBody>
      </p: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EF59C4E7-5599-4F8A-BAFD-A4298D8EEB23}"/>
              </a:ext>
            </a:extLst>
          </p:cNvPr>
          <p:cNvCxnSpPr>
            <a:cxnSpLocks/>
          </p:cNvCxnSpPr>
          <p:nvPr/>
        </p:nvCxnSpPr>
        <p:spPr>
          <a:xfrm>
            <a:off x="9636839" y="1667705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99FE8DAA-DAFA-44D5-B317-5FCE29C2FDCB}"/>
              </a:ext>
            </a:extLst>
          </p:cNvPr>
          <p:cNvCxnSpPr>
            <a:cxnSpLocks/>
          </p:cNvCxnSpPr>
          <p:nvPr/>
        </p:nvCxnSpPr>
        <p:spPr>
          <a:xfrm>
            <a:off x="10474577" y="1667705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134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1">
            <a:extLst>
              <a:ext uri="{FF2B5EF4-FFF2-40B4-BE49-F238E27FC236}">
                <a16:creationId xmlns:a16="http://schemas.microsoft.com/office/drawing/2014/main" id="{ECCFA469-FCE2-4624-BA44-6CBF11AE9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58493"/>
              </p:ext>
            </p:extLst>
          </p:nvPr>
        </p:nvGraphicFramePr>
        <p:xfrm>
          <a:off x="-69915" y="946309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2C4A7B09-DD95-4211-83C6-C814B6017513}"/>
              </a:ext>
            </a:extLst>
          </p:cNvPr>
          <p:cNvCxnSpPr>
            <a:cxnSpLocks/>
          </p:cNvCxnSpPr>
          <p:nvPr/>
        </p:nvCxnSpPr>
        <p:spPr>
          <a:xfrm>
            <a:off x="-69912" y="760130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CE4C63D-303E-4891-9A4C-F3B9D15ECBD2}"/>
              </a:ext>
            </a:extLst>
          </p:cNvPr>
          <p:cNvSpPr txBox="1"/>
          <p:nvPr/>
        </p:nvSpPr>
        <p:spPr>
          <a:xfrm>
            <a:off x="2361579" y="39853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A95CA02-22C9-4134-8251-DB95E3591620}"/>
              </a:ext>
            </a:extLst>
          </p:cNvPr>
          <p:cNvCxnSpPr>
            <a:cxnSpLocks/>
          </p:cNvCxnSpPr>
          <p:nvPr/>
        </p:nvCxnSpPr>
        <p:spPr>
          <a:xfrm>
            <a:off x="-286728" y="946310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0A84C0C-914E-4649-A0A9-5EA16A5425AB}"/>
              </a:ext>
            </a:extLst>
          </p:cNvPr>
          <p:cNvSpPr txBox="1"/>
          <p:nvPr/>
        </p:nvSpPr>
        <p:spPr>
          <a:xfrm>
            <a:off x="-679187" y="3514270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113FB26-B5EA-4B17-BD49-AD4F60FD1E40}"/>
              </a:ext>
            </a:extLst>
          </p:cNvPr>
          <p:cNvSpPr/>
          <p:nvPr/>
        </p:nvSpPr>
        <p:spPr>
          <a:xfrm>
            <a:off x="5293937" y="1306723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C1ACEA6-37E9-4988-BDEA-E45F672CC440}"/>
              </a:ext>
            </a:extLst>
          </p:cNvPr>
          <p:cNvSpPr/>
          <p:nvPr/>
        </p:nvSpPr>
        <p:spPr>
          <a:xfrm>
            <a:off x="5293936" y="2309406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50C6A4E2-1945-4344-B8F4-519C0DCE7A1E}"/>
              </a:ext>
            </a:extLst>
          </p:cNvPr>
          <p:cNvSpPr/>
          <p:nvPr/>
        </p:nvSpPr>
        <p:spPr>
          <a:xfrm>
            <a:off x="5293935" y="3323400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96B4BCB2-4FBD-4166-95A2-9CCA995EEAD0}"/>
              </a:ext>
            </a:extLst>
          </p:cNvPr>
          <p:cNvSpPr/>
          <p:nvPr/>
        </p:nvSpPr>
        <p:spPr>
          <a:xfrm>
            <a:off x="5293934" y="4356087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0990D7E-3BC6-4495-8353-A6EAAE57B6CC}"/>
              </a:ext>
            </a:extLst>
          </p:cNvPr>
          <p:cNvSpPr/>
          <p:nvPr/>
        </p:nvSpPr>
        <p:spPr>
          <a:xfrm>
            <a:off x="5307411" y="5358770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A246F5C-6F87-43DC-B1E7-B1C4B17CBF06}"/>
              </a:ext>
            </a:extLst>
          </p:cNvPr>
          <p:cNvSpPr txBox="1"/>
          <p:nvPr/>
        </p:nvSpPr>
        <p:spPr>
          <a:xfrm>
            <a:off x="6284787" y="390798"/>
            <a:ext cx="24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Extrahierte Information:</a:t>
            </a:r>
          </a:p>
        </p:txBody>
      </p:sp>
      <p:graphicFrame>
        <p:nvGraphicFramePr>
          <p:cNvPr id="15" name="Tabelle 20">
            <a:extLst>
              <a:ext uri="{FF2B5EF4-FFF2-40B4-BE49-F238E27FC236}">
                <a16:creationId xmlns:a16="http://schemas.microsoft.com/office/drawing/2014/main" id="{916B3805-482D-4473-A18A-FFCF1ACB1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625852"/>
              </p:ext>
            </p:extLst>
          </p:nvPr>
        </p:nvGraphicFramePr>
        <p:xfrm>
          <a:off x="6083516" y="946306"/>
          <a:ext cx="2850200" cy="510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0">
                  <a:extLst>
                    <a:ext uri="{9D8B030D-6E8A-4147-A177-3AD203B41FA5}">
                      <a16:colId xmlns:a16="http://schemas.microsoft.com/office/drawing/2014/main" val="1879377130"/>
                    </a:ext>
                  </a:extLst>
                </a:gridCol>
                <a:gridCol w="1425100">
                  <a:extLst>
                    <a:ext uri="{9D8B030D-6E8A-4147-A177-3AD203B41FA5}">
                      <a16:colId xmlns:a16="http://schemas.microsoft.com/office/drawing/2014/main" val="3837239144"/>
                    </a:ext>
                  </a:extLst>
                </a:gridCol>
              </a:tblGrid>
              <a:tr h="101779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213617"/>
                  </a:ext>
                </a:extLst>
              </a:tr>
              <a:tr h="1012054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f(3,1)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87394"/>
                  </a:ext>
                </a:extLst>
              </a:tr>
              <a:tr h="1038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725325"/>
                  </a:ext>
                </a:extLst>
              </a:tr>
              <a:tr h="1020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31334"/>
                  </a:ext>
                </a:extLst>
              </a:tr>
              <a:tr h="1012055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435011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938D904D-26C7-4F9D-812D-582932F020B7}"/>
              </a:ext>
            </a:extLst>
          </p:cNvPr>
          <p:cNvSpPr txBox="1"/>
          <p:nvPr/>
        </p:nvSpPr>
        <p:spPr>
          <a:xfrm>
            <a:off x="6438119" y="6542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C2210B-8237-4E2D-AE49-1A35810CCDBE}"/>
              </a:ext>
            </a:extLst>
          </p:cNvPr>
          <p:cNvSpPr txBox="1"/>
          <p:nvPr/>
        </p:nvSpPr>
        <p:spPr>
          <a:xfrm>
            <a:off x="7824996" y="65422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8365C5E-5CFE-4392-BE37-3AB97F637475}"/>
              </a:ext>
            </a:extLst>
          </p:cNvPr>
          <p:cNvSpPr/>
          <p:nvPr/>
        </p:nvSpPr>
        <p:spPr>
          <a:xfrm>
            <a:off x="-679187" y="215917"/>
            <a:ext cx="4012356" cy="6214965"/>
          </a:xfrm>
          <a:custGeom>
            <a:avLst/>
            <a:gdLst>
              <a:gd name="connsiteX0" fmla="*/ 0 w 4012356"/>
              <a:gd name="connsiteY0" fmla="*/ 0 h 6214965"/>
              <a:gd name="connsiteX1" fmla="*/ 452823 w 4012356"/>
              <a:gd name="connsiteY1" fmla="*/ 0 h 6214965"/>
              <a:gd name="connsiteX2" fmla="*/ 985893 w 4012356"/>
              <a:gd name="connsiteY2" fmla="*/ 0 h 6214965"/>
              <a:gd name="connsiteX3" fmla="*/ 1438716 w 4012356"/>
              <a:gd name="connsiteY3" fmla="*/ 0 h 6214965"/>
              <a:gd name="connsiteX4" fmla="*/ 2052033 w 4012356"/>
              <a:gd name="connsiteY4" fmla="*/ 0 h 6214965"/>
              <a:gd name="connsiteX5" fmla="*/ 2544980 w 4012356"/>
              <a:gd name="connsiteY5" fmla="*/ 0 h 6214965"/>
              <a:gd name="connsiteX6" fmla="*/ 3158297 w 4012356"/>
              <a:gd name="connsiteY6" fmla="*/ 0 h 6214965"/>
              <a:gd name="connsiteX7" fmla="*/ 4012356 w 4012356"/>
              <a:gd name="connsiteY7" fmla="*/ 0 h 6214965"/>
              <a:gd name="connsiteX8" fmla="*/ 4012356 w 4012356"/>
              <a:gd name="connsiteY8" fmla="*/ 689296 h 6214965"/>
              <a:gd name="connsiteX9" fmla="*/ 4012356 w 4012356"/>
              <a:gd name="connsiteY9" fmla="*/ 1129994 h 6214965"/>
              <a:gd name="connsiteX10" fmla="*/ 4012356 w 4012356"/>
              <a:gd name="connsiteY10" fmla="*/ 1819290 h 6214965"/>
              <a:gd name="connsiteX11" fmla="*/ 4012356 w 4012356"/>
              <a:gd name="connsiteY11" fmla="*/ 2446436 h 6214965"/>
              <a:gd name="connsiteX12" fmla="*/ 4012356 w 4012356"/>
              <a:gd name="connsiteY12" fmla="*/ 2824984 h 6214965"/>
              <a:gd name="connsiteX13" fmla="*/ 4012356 w 4012356"/>
              <a:gd name="connsiteY13" fmla="*/ 3452131 h 6214965"/>
              <a:gd name="connsiteX14" fmla="*/ 4012356 w 4012356"/>
              <a:gd name="connsiteY14" fmla="*/ 3892828 h 6214965"/>
              <a:gd name="connsiteX15" fmla="*/ 4012356 w 4012356"/>
              <a:gd name="connsiteY15" fmla="*/ 4582124 h 6214965"/>
              <a:gd name="connsiteX16" fmla="*/ 4012356 w 4012356"/>
              <a:gd name="connsiteY16" fmla="*/ 4960672 h 6214965"/>
              <a:gd name="connsiteX17" fmla="*/ 4012356 w 4012356"/>
              <a:gd name="connsiteY17" fmla="*/ 5401370 h 6214965"/>
              <a:gd name="connsiteX18" fmla="*/ 4012356 w 4012356"/>
              <a:gd name="connsiteY18" fmla="*/ 6214965 h 6214965"/>
              <a:gd name="connsiteX19" fmla="*/ 3479286 w 4012356"/>
              <a:gd name="connsiteY19" fmla="*/ 6214965 h 6214965"/>
              <a:gd name="connsiteX20" fmla="*/ 2865969 w 4012356"/>
              <a:gd name="connsiteY20" fmla="*/ 6214965 h 6214965"/>
              <a:gd name="connsiteX21" fmla="*/ 2212528 w 4012356"/>
              <a:gd name="connsiteY21" fmla="*/ 6214965 h 6214965"/>
              <a:gd name="connsiteX22" fmla="*/ 1559087 w 4012356"/>
              <a:gd name="connsiteY22" fmla="*/ 6214965 h 6214965"/>
              <a:gd name="connsiteX23" fmla="*/ 1106264 w 4012356"/>
              <a:gd name="connsiteY23" fmla="*/ 6214965 h 6214965"/>
              <a:gd name="connsiteX24" fmla="*/ 613317 w 4012356"/>
              <a:gd name="connsiteY24" fmla="*/ 6214965 h 6214965"/>
              <a:gd name="connsiteX25" fmla="*/ 0 w 4012356"/>
              <a:gd name="connsiteY25" fmla="*/ 6214965 h 6214965"/>
              <a:gd name="connsiteX26" fmla="*/ 0 w 4012356"/>
              <a:gd name="connsiteY26" fmla="*/ 5525669 h 6214965"/>
              <a:gd name="connsiteX27" fmla="*/ 0 w 4012356"/>
              <a:gd name="connsiteY27" fmla="*/ 5022822 h 6214965"/>
              <a:gd name="connsiteX28" fmla="*/ 0 w 4012356"/>
              <a:gd name="connsiteY28" fmla="*/ 4582124 h 6214965"/>
              <a:gd name="connsiteX29" fmla="*/ 0 w 4012356"/>
              <a:gd name="connsiteY29" fmla="*/ 3954978 h 6214965"/>
              <a:gd name="connsiteX30" fmla="*/ 0 w 4012356"/>
              <a:gd name="connsiteY30" fmla="*/ 3389981 h 6214965"/>
              <a:gd name="connsiteX31" fmla="*/ 0 w 4012356"/>
              <a:gd name="connsiteY31" fmla="*/ 2949283 h 6214965"/>
              <a:gd name="connsiteX32" fmla="*/ 0 w 4012356"/>
              <a:gd name="connsiteY32" fmla="*/ 2384287 h 6214965"/>
              <a:gd name="connsiteX33" fmla="*/ 0 w 4012356"/>
              <a:gd name="connsiteY33" fmla="*/ 1819290 h 6214965"/>
              <a:gd name="connsiteX34" fmla="*/ 0 w 4012356"/>
              <a:gd name="connsiteY34" fmla="*/ 1316443 h 6214965"/>
              <a:gd name="connsiteX35" fmla="*/ 0 w 4012356"/>
              <a:gd name="connsiteY35" fmla="*/ 937895 h 6214965"/>
              <a:gd name="connsiteX36" fmla="*/ 0 w 4012356"/>
              <a:gd name="connsiteY36" fmla="*/ 0 h 6214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12356" h="6214965" fill="none" extrusionOk="0">
                <a:moveTo>
                  <a:pt x="0" y="0"/>
                </a:moveTo>
                <a:cubicBezTo>
                  <a:pt x="207269" y="-51276"/>
                  <a:pt x="251523" y="11243"/>
                  <a:pt x="452823" y="0"/>
                </a:cubicBezTo>
                <a:cubicBezTo>
                  <a:pt x="654123" y="-11243"/>
                  <a:pt x="853841" y="63868"/>
                  <a:pt x="985893" y="0"/>
                </a:cubicBezTo>
                <a:cubicBezTo>
                  <a:pt x="1117945" y="-63868"/>
                  <a:pt x="1230920" y="44434"/>
                  <a:pt x="1438716" y="0"/>
                </a:cubicBezTo>
                <a:cubicBezTo>
                  <a:pt x="1646512" y="-44434"/>
                  <a:pt x="1812768" y="45429"/>
                  <a:pt x="2052033" y="0"/>
                </a:cubicBezTo>
                <a:cubicBezTo>
                  <a:pt x="2291298" y="-45429"/>
                  <a:pt x="2438353" y="56655"/>
                  <a:pt x="2544980" y="0"/>
                </a:cubicBezTo>
                <a:cubicBezTo>
                  <a:pt x="2651607" y="-56655"/>
                  <a:pt x="2877122" y="21698"/>
                  <a:pt x="3158297" y="0"/>
                </a:cubicBezTo>
                <a:cubicBezTo>
                  <a:pt x="3439472" y="-21698"/>
                  <a:pt x="3707272" y="83071"/>
                  <a:pt x="4012356" y="0"/>
                </a:cubicBezTo>
                <a:cubicBezTo>
                  <a:pt x="4030290" y="191446"/>
                  <a:pt x="3977039" y="396494"/>
                  <a:pt x="4012356" y="689296"/>
                </a:cubicBezTo>
                <a:cubicBezTo>
                  <a:pt x="4047673" y="982098"/>
                  <a:pt x="3996866" y="948013"/>
                  <a:pt x="4012356" y="1129994"/>
                </a:cubicBezTo>
                <a:cubicBezTo>
                  <a:pt x="4027846" y="1311975"/>
                  <a:pt x="3983090" y="1555159"/>
                  <a:pt x="4012356" y="1819290"/>
                </a:cubicBezTo>
                <a:cubicBezTo>
                  <a:pt x="4041622" y="2083421"/>
                  <a:pt x="3989898" y="2278661"/>
                  <a:pt x="4012356" y="2446436"/>
                </a:cubicBezTo>
                <a:cubicBezTo>
                  <a:pt x="4034814" y="2614211"/>
                  <a:pt x="3977695" y="2642003"/>
                  <a:pt x="4012356" y="2824984"/>
                </a:cubicBezTo>
                <a:cubicBezTo>
                  <a:pt x="4047017" y="3007965"/>
                  <a:pt x="3967778" y="3148743"/>
                  <a:pt x="4012356" y="3452131"/>
                </a:cubicBezTo>
                <a:cubicBezTo>
                  <a:pt x="4056934" y="3755519"/>
                  <a:pt x="3967390" y="3796950"/>
                  <a:pt x="4012356" y="3892828"/>
                </a:cubicBezTo>
                <a:cubicBezTo>
                  <a:pt x="4057322" y="3988706"/>
                  <a:pt x="3935645" y="4335906"/>
                  <a:pt x="4012356" y="4582124"/>
                </a:cubicBezTo>
                <a:cubicBezTo>
                  <a:pt x="4089067" y="4828342"/>
                  <a:pt x="4009229" y="4785752"/>
                  <a:pt x="4012356" y="4960672"/>
                </a:cubicBezTo>
                <a:cubicBezTo>
                  <a:pt x="4015483" y="5135592"/>
                  <a:pt x="3986296" y="5287315"/>
                  <a:pt x="4012356" y="5401370"/>
                </a:cubicBezTo>
                <a:cubicBezTo>
                  <a:pt x="4038416" y="5515425"/>
                  <a:pt x="3915906" y="5851008"/>
                  <a:pt x="4012356" y="6214965"/>
                </a:cubicBezTo>
                <a:cubicBezTo>
                  <a:pt x="3807490" y="6270883"/>
                  <a:pt x="3619358" y="6199247"/>
                  <a:pt x="3479286" y="6214965"/>
                </a:cubicBezTo>
                <a:cubicBezTo>
                  <a:pt x="3339214" y="6230683"/>
                  <a:pt x="3139425" y="6181724"/>
                  <a:pt x="2865969" y="6214965"/>
                </a:cubicBezTo>
                <a:cubicBezTo>
                  <a:pt x="2592513" y="6248206"/>
                  <a:pt x="2527201" y="6177339"/>
                  <a:pt x="2212528" y="6214965"/>
                </a:cubicBezTo>
                <a:cubicBezTo>
                  <a:pt x="1897855" y="6252591"/>
                  <a:pt x="1789564" y="6150023"/>
                  <a:pt x="1559087" y="6214965"/>
                </a:cubicBezTo>
                <a:cubicBezTo>
                  <a:pt x="1328610" y="6279907"/>
                  <a:pt x="1276738" y="6167265"/>
                  <a:pt x="1106264" y="6214965"/>
                </a:cubicBezTo>
                <a:cubicBezTo>
                  <a:pt x="935790" y="6262665"/>
                  <a:pt x="765603" y="6164094"/>
                  <a:pt x="613317" y="6214965"/>
                </a:cubicBezTo>
                <a:cubicBezTo>
                  <a:pt x="461031" y="6265836"/>
                  <a:pt x="198469" y="6203825"/>
                  <a:pt x="0" y="6214965"/>
                </a:cubicBezTo>
                <a:cubicBezTo>
                  <a:pt x="-20456" y="5943276"/>
                  <a:pt x="13149" y="5772338"/>
                  <a:pt x="0" y="5525669"/>
                </a:cubicBezTo>
                <a:cubicBezTo>
                  <a:pt x="-13149" y="5279000"/>
                  <a:pt x="40499" y="5174482"/>
                  <a:pt x="0" y="5022822"/>
                </a:cubicBezTo>
                <a:cubicBezTo>
                  <a:pt x="-40499" y="4871162"/>
                  <a:pt x="18999" y="4796051"/>
                  <a:pt x="0" y="4582124"/>
                </a:cubicBezTo>
                <a:cubicBezTo>
                  <a:pt x="-18999" y="4368197"/>
                  <a:pt x="15371" y="4089746"/>
                  <a:pt x="0" y="3954978"/>
                </a:cubicBezTo>
                <a:cubicBezTo>
                  <a:pt x="-15371" y="3820210"/>
                  <a:pt x="12190" y="3559845"/>
                  <a:pt x="0" y="3389981"/>
                </a:cubicBezTo>
                <a:cubicBezTo>
                  <a:pt x="-12190" y="3220117"/>
                  <a:pt x="13400" y="3112987"/>
                  <a:pt x="0" y="2949283"/>
                </a:cubicBezTo>
                <a:cubicBezTo>
                  <a:pt x="-13400" y="2785579"/>
                  <a:pt x="29665" y="2510242"/>
                  <a:pt x="0" y="2384287"/>
                </a:cubicBezTo>
                <a:cubicBezTo>
                  <a:pt x="-29665" y="2258332"/>
                  <a:pt x="25163" y="2078189"/>
                  <a:pt x="0" y="1819290"/>
                </a:cubicBezTo>
                <a:cubicBezTo>
                  <a:pt x="-25163" y="1560391"/>
                  <a:pt x="50736" y="1540693"/>
                  <a:pt x="0" y="1316443"/>
                </a:cubicBezTo>
                <a:cubicBezTo>
                  <a:pt x="-50736" y="1092193"/>
                  <a:pt x="8985" y="1118358"/>
                  <a:pt x="0" y="937895"/>
                </a:cubicBezTo>
                <a:cubicBezTo>
                  <a:pt x="-8985" y="757432"/>
                  <a:pt x="55010" y="434633"/>
                  <a:pt x="0" y="0"/>
                </a:cubicBezTo>
                <a:close/>
              </a:path>
              <a:path w="4012356" h="6214965" stroke="0" extrusionOk="0">
                <a:moveTo>
                  <a:pt x="0" y="0"/>
                </a:moveTo>
                <a:cubicBezTo>
                  <a:pt x="199237" y="-54369"/>
                  <a:pt x="382145" y="18932"/>
                  <a:pt x="533070" y="0"/>
                </a:cubicBezTo>
                <a:cubicBezTo>
                  <a:pt x="683995" y="-18932"/>
                  <a:pt x="773940" y="6032"/>
                  <a:pt x="985893" y="0"/>
                </a:cubicBezTo>
                <a:cubicBezTo>
                  <a:pt x="1197846" y="-6032"/>
                  <a:pt x="1306085" y="22295"/>
                  <a:pt x="1599210" y="0"/>
                </a:cubicBezTo>
                <a:cubicBezTo>
                  <a:pt x="1892335" y="-22295"/>
                  <a:pt x="2048802" y="4145"/>
                  <a:pt x="2252651" y="0"/>
                </a:cubicBezTo>
                <a:cubicBezTo>
                  <a:pt x="2456500" y="-4145"/>
                  <a:pt x="2511815" y="17150"/>
                  <a:pt x="2705474" y="0"/>
                </a:cubicBezTo>
                <a:cubicBezTo>
                  <a:pt x="2899133" y="-17150"/>
                  <a:pt x="3090716" y="11678"/>
                  <a:pt x="3318792" y="0"/>
                </a:cubicBezTo>
                <a:cubicBezTo>
                  <a:pt x="3546868" y="-11678"/>
                  <a:pt x="3686696" y="55488"/>
                  <a:pt x="4012356" y="0"/>
                </a:cubicBezTo>
                <a:cubicBezTo>
                  <a:pt x="4032925" y="185921"/>
                  <a:pt x="3988975" y="260854"/>
                  <a:pt x="4012356" y="440698"/>
                </a:cubicBezTo>
                <a:cubicBezTo>
                  <a:pt x="4035737" y="620542"/>
                  <a:pt x="3968586" y="733442"/>
                  <a:pt x="4012356" y="1005694"/>
                </a:cubicBezTo>
                <a:cubicBezTo>
                  <a:pt x="4056126" y="1277946"/>
                  <a:pt x="3964977" y="1320986"/>
                  <a:pt x="4012356" y="1570691"/>
                </a:cubicBezTo>
                <a:cubicBezTo>
                  <a:pt x="4059735" y="1820396"/>
                  <a:pt x="4002821" y="1854537"/>
                  <a:pt x="4012356" y="2073538"/>
                </a:cubicBezTo>
                <a:cubicBezTo>
                  <a:pt x="4021891" y="2292539"/>
                  <a:pt x="3970287" y="2470843"/>
                  <a:pt x="4012356" y="2762834"/>
                </a:cubicBezTo>
                <a:cubicBezTo>
                  <a:pt x="4054425" y="3054825"/>
                  <a:pt x="3952891" y="3262710"/>
                  <a:pt x="4012356" y="3389981"/>
                </a:cubicBezTo>
                <a:cubicBezTo>
                  <a:pt x="4071821" y="3517252"/>
                  <a:pt x="3990896" y="3588712"/>
                  <a:pt x="4012356" y="3768529"/>
                </a:cubicBezTo>
                <a:cubicBezTo>
                  <a:pt x="4033816" y="3948346"/>
                  <a:pt x="4003856" y="4055037"/>
                  <a:pt x="4012356" y="4209226"/>
                </a:cubicBezTo>
                <a:cubicBezTo>
                  <a:pt x="4020856" y="4363415"/>
                  <a:pt x="3972698" y="4453146"/>
                  <a:pt x="4012356" y="4587774"/>
                </a:cubicBezTo>
                <a:cubicBezTo>
                  <a:pt x="4052014" y="4722402"/>
                  <a:pt x="3948018" y="4935550"/>
                  <a:pt x="4012356" y="5214921"/>
                </a:cubicBezTo>
                <a:cubicBezTo>
                  <a:pt x="4076694" y="5494292"/>
                  <a:pt x="3929327" y="5937773"/>
                  <a:pt x="4012356" y="6214965"/>
                </a:cubicBezTo>
                <a:cubicBezTo>
                  <a:pt x="3836134" y="6218484"/>
                  <a:pt x="3674382" y="6161085"/>
                  <a:pt x="3559533" y="6214965"/>
                </a:cubicBezTo>
                <a:cubicBezTo>
                  <a:pt x="3444684" y="6268845"/>
                  <a:pt x="3153828" y="6210338"/>
                  <a:pt x="2986339" y="6214965"/>
                </a:cubicBezTo>
                <a:cubicBezTo>
                  <a:pt x="2818850" y="6219592"/>
                  <a:pt x="2699590" y="6164866"/>
                  <a:pt x="2493393" y="6214965"/>
                </a:cubicBezTo>
                <a:cubicBezTo>
                  <a:pt x="2287196" y="6265064"/>
                  <a:pt x="2060011" y="6206662"/>
                  <a:pt x="1839952" y="6214965"/>
                </a:cubicBezTo>
                <a:cubicBezTo>
                  <a:pt x="1619893" y="6223268"/>
                  <a:pt x="1393705" y="6208715"/>
                  <a:pt x="1226635" y="6214965"/>
                </a:cubicBezTo>
                <a:cubicBezTo>
                  <a:pt x="1059565" y="6221215"/>
                  <a:pt x="940622" y="6196993"/>
                  <a:pt x="773812" y="6214965"/>
                </a:cubicBezTo>
                <a:cubicBezTo>
                  <a:pt x="607002" y="6232937"/>
                  <a:pt x="173266" y="6195584"/>
                  <a:pt x="0" y="6214965"/>
                </a:cubicBezTo>
                <a:cubicBezTo>
                  <a:pt x="-33980" y="6065263"/>
                  <a:pt x="31460" y="5899651"/>
                  <a:pt x="0" y="5774267"/>
                </a:cubicBezTo>
                <a:cubicBezTo>
                  <a:pt x="-31460" y="5648883"/>
                  <a:pt x="682" y="5338002"/>
                  <a:pt x="0" y="5147121"/>
                </a:cubicBezTo>
                <a:cubicBezTo>
                  <a:pt x="-682" y="4956240"/>
                  <a:pt x="4182" y="4835553"/>
                  <a:pt x="0" y="4644274"/>
                </a:cubicBezTo>
                <a:cubicBezTo>
                  <a:pt x="-4182" y="4452995"/>
                  <a:pt x="30584" y="4296294"/>
                  <a:pt x="0" y="4141427"/>
                </a:cubicBezTo>
                <a:cubicBezTo>
                  <a:pt x="-30584" y="3986560"/>
                  <a:pt x="53626" y="3694972"/>
                  <a:pt x="0" y="3576430"/>
                </a:cubicBezTo>
                <a:cubicBezTo>
                  <a:pt x="-53626" y="3457888"/>
                  <a:pt x="22278" y="3313660"/>
                  <a:pt x="0" y="3197882"/>
                </a:cubicBezTo>
                <a:cubicBezTo>
                  <a:pt x="-22278" y="3082104"/>
                  <a:pt x="55618" y="2860502"/>
                  <a:pt x="0" y="2695035"/>
                </a:cubicBezTo>
                <a:cubicBezTo>
                  <a:pt x="-55618" y="2529568"/>
                  <a:pt x="47794" y="2318196"/>
                  <a:pt x="0" y="2005739"/>
                </a:cubicBezTo>
                <a:cubicBezTo>
                  <a:pt x="-47794" y="1693282"/>
                  <a:pt x="40335" y="1643674"/>
                  <a:pt x="0" y="1440742"/>
                </a:cubicBezTo>
                <a:cubicBezTo>
                  <a:pt x="-40335" y="1237810"/>
                  <a:pt x="46537" y="1090931"/>
                  <a:pt x="0" y="813595"/>
                </a:cubicBezTo>
                <a:cubicBezTo>
                  <a:pt x="-46537" y="536259"/>
                  <a:pt x="24138" y="39382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48380402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6D00E2FA-3247-45BC-9AB9-2D460FA1CB64}"/>
              </a:ext>
            </a:extLst>
          </p:cNvPr>
          <p:cNvSpPr/>
          <p:nvPr/>
        </p:nvSpPr>
        <p:spPr>
          <a:xfrm rot="5400000">
            <a:off x="3009759" y="501442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Gleichschenkliges Dreieck 40">
            <a:extLst>
              <a:ext uri="{FF2B5EF4-FFF2-40B4-BE49-F238E27FC236}">
                <a16:creationId xmlns:a16="http://schemas.microsoft.com/office/drawing/2014/main" id="{C29D6AC5-33D5-4BA8-9157-302F0ADEE89C}"/>
              </a:ext>
            </a:extLst>
          </p:cNvPr>
          <p:cNvSpPr/>
          <p:nvPr/>
        </p:nvSpPr>
        <p:spPr>
          <a:xfrm rot="5400000">
            <a:off x="3025581" y="737219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leichschenkliges Dreieck 41">
            <a:extLst>
              <a:ext uri="{FF2B5EF4-FFF2-40B4-BE49-F238E27FC236}">
                <a16:creationId xmlns:a16="http://schemas.microsoft.com/office/drawing/2014/main" id="{41879BAE-B387-47E7-BEEA-F4D6E4DF1F9D}"/>
              </a:ext>
            </a:extLst>
          </p:cNvPr>
          <p:cNvSpPr/>
          <p:nvPr/>
        </p:nvSpPr>
        <p:spPr>
          <a:xfrm rot="5400000">
            <a:off x="3050307" y="937674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Gleichschenkliges Dreieck 42">
            <a:extLst>
              <a:ext uri="{FF2B5EF4-FFF2-40B4-BE49-F238E27FC236}">
                <a16:creationId xmlns:a16="http://schemas.microsoft.com/office/drawing/2014/main" id="{E8DA0EC8-24E2-485D-89CF-EC7283F185D1}"/>
              </a:ext>
            </a:extLst>
          </p:cNvPr>
          <p:cNvSpPr/>
          <p:nvPr/>
        </p:nvSpPr>
        <p:spPr>
          <a:xfrm rot="5400000">
            <a:off x="2993937" y="1116112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Gleichschenkliges Dreieck 43">
            <a:extLst>
              <a:ext uri="{FF2B5EF4-FFF2-40B4-BE49-F238E27FC236}">
                <a16:creationId xmlns:a16="http://schemas.microsoft.com/office/drawing/2014/main" id="{7385EC41-181D-4BF7-BD94-8EFA87919B00}"/>
              </a:ext>
            </a:extLst>
          </p:cNvPr>
          <p:cNvSpPr/>
          <p:nvPr/>
        </p:nvSpPr>
        <p:spPr>
          <a:xfrm rot="5400000">
            <a:off x="3066129" y="1293162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Gleichschenkliges Dreieck 44">
            <a:extLst>
              <a:ext uri="{FF2B5EF4-FFF2-40B4-BE49-F238E27FC236}">
                <a16:creationId xmlns:a16="http://schemas.microsoft.com/office/drawing/2014/main" id="{28C79480-7541-440F-80E6-C04DA70213F6}"/>
              </a:ext>
            </a:extLst>
          </p:cNvPr>
          <p:cNvSpPr/>
          <p:nvPr/>
        </p:nvSpPr>
        <p:spPr>
          <a:xfrm rot="5400000">
            <a:off x="2983907" y="1562699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Gleichschenkliges Dreieck 45">
            <a:extLst>
              <a:ext uri="{FF2B5EF4-FFF2-40B4-BE49-F238E27FC236}">
                <a16:creationId xmlns:a16="http://schemas.microsoft.com/office/drawing/2014/main" id="{2BD93970-7192-4124-845F-1F8181062F0A}"/>
              </a:ext>
            </a:extLst>
          </p:cNvPr>
          <p:cNvSpPr/>
          <p:nvPr/>
        </p:nvSpPr>
        <p:spPr>
          <a:xfrm rot="5400000">
            <a:off x="3066129" y="1791021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leichschenkliges Dreieck 46">
            <a:extLst>
              <a:ext uri="{FF2B5EF4-FFF2-40B4-BE49-F238E27FC236}">
                <a16:creationId xmlns:a16="http://schemas.microsoft.com/office/drawing/2014/main" id="{448924F9-593F-4E90-B393-FC020E891C13}"/>
              </a:ext>
            </a:extLst>
          </p:cNvPr>
          <p:cNvSpPr/>
          <p:nvPr/>
        </p:nvSpPr>
        <p:spPr>
          <a:xfrm rot="5400000">
            <a:off x="3226570" y="206055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Gleichschenkliges Dreieck 47">
            <a:extLst>
              <a:ext uri="{FF2B5EF4-FFF2-40B4-BE49-F238E27FC236}">
                <a16:creationId xmlns:a16="http://schemas.microsoft.com/office/drawing/2014/main" id="{352AC4BD-8FDB-4E47-9597-7BB2246A4188}"/>
              </a:ext>
            </a:extLst>
          </p:cNvPr>
          <p:cNvSpPr/>
          <p:nvPr/>
        </p:nvSpPr>
        <p:spPr>
          <a:xfrm rot="5400000">
            <a:off x="3025581" y="2415796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Gleichschenkliges Dreieck 48">
            <a:extLst>
              <a:ext uri="{FF2B5EF4-FFF2-40B4-BE49-F238E27FC236}">
                <a16:creationId xmlns:a16="http://schemas.microsoft.com/office/drawing/2014/main" id="{D66AFE6B-3EE2-4A5A-B344-53500C1B08FC}"/>
              </a:ext>
            </a:extLst>
          </p:cNvPr>
          <p:cNvSpPr/>
          <p:nvPr/>
        </p:nvSpPr>
        <p:spPr>
          <a:xfrm rot="5400000">
            <a:off x="3156145" y="274542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Gleichschenkliges Dreieck 49">
            <a:extLst>
              <a:ext uri="{FF2B5EF4-FFF2-40B4-BE49-F238E27FC236}">
                <a16:creationId xmlns:a16="http://schemas.microsoft.com/office/drawing/2014/main" id="{DFD58939-E366-4369-B372-CF2C58140ED0}"/>
              </a:ext>
            </a:extLst>
          </p:cNvPr>
          <p:cNvSpPr/>
          <p:nvPr/>
        </p:nvSpPr>
        <p:spPr>
          <a:xfrm rot="5400000">
            <a:off x="3156145" y="301256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Gleichschenkliges Dreieck 50">
            <a:extLst>
              <a:ext uri="{FF2B5EF4-FFF2-40B4-BE49-F238E27FC236}">
                <a16:creationId xmlns:a16="http://schemas.microsoft.com/office/drawing/2014/main" id="{BB2EC29E-E5E6-4AD9-8E99-50ADD099383E}"/>
              </a:ext>
            </a:extLst>
          </p:cNvPr>
          <p:cNvSpPr/>
          <p:nvPr/>
        </p:nvSpPr>
        <p:spPr>
          <a:xfrm rot="5400000">
            <a:off x="3118164" y="3370203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Gleichschenkliges Dreieck 51">
            <a:extLst>
              <a:ext uri="{FF2B5EF4-FFF2-40B4-BE49-F238E27FC236}">
                <a16:creationId xmlns:a16="http://schemas.microsoft.com/office/drawing/2014/main" id="{2D7BACF8-C4F1-4D6B-8787-C68226215D7B}"/>
              </a:ext>
            </a:extLst>
          </p:cNvPr>
          <p:cNvSpPr/>
          <p:nvPr/>
        </p:nvSpPr>
        <p:spPr>
          <a:xfrm rot="5400000">
            <a:off x="3118164" y="363750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leichschenkliges Dreieck 52">
            <a:extLst>
              <a:ext uri="{FF2B5EF4-FFF2-40B4-BE49-F238E27FC236}">
                <a16:creationId xmlns:a16="http://schemas.microsoft.com/office/drawing/2014/main" id="{E033C3E0-489F-4A8E-AA50-84CA6B4536D0}"/>
              </a:ext>
            </a:extLst>
          </p:cNvPr>
          <p:cNvSpPr/>
          <p:nvPr/>
        </p:nvSpPr>
        <p:spPr>
          <a:xfrm rot="5400000">
            <a:off x="2976326" y="390464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FBACC559-B163-4B18-B846-8B0EC8CA73D0}"/>
              </a:ext>
            </a:extLst>
          </p:cNvPr>
          <p:cNvSpPr/>
          <p:nvPr/>
        </p:nvSpPr>
        <p:spPr>
          <a:xfrm rot="5400000">
            <a:off x="3137155" y="4201813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6990318A-5F69-4887-B2B3-2740E5307497}"/>
              </a:ext>
            </a:extLst>
          </p:cNvPr>
          <p:cNvSpPr/>
          <p:nvPr/>
        </p:nvSpPr>
        <p:spPr>
          <a:xfrm rot="5400000">
            <a:off x="3111942" y="4535645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Gleichschenkliges Dreieck 55">
            <a:extLst>
              <a:ext uri="{FF2B5EF4-FFF2-40B4-BE49-F238E27FC236}">
                <a16:creationId xmlns:a16="http://schemas.microsoft.com/office/drawing/2014/main" id="{B07F8ADD-76EA-4ED0-9984-37BFF1FFF467}"/>
              </a:ext>
            </a:extLst>
          </p:cNvPr>
          <p:cNvSpPr/>
          <p:nvPr/>
        </p:nvSpPr>
        <p:spPr>
          <a:xfrm rot="5400000">
            <a:off x="3187328" y="4856844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Gleichschenkliges Dreieck 56">
            <a:extLst>
              <a:ext uri="{FF2B5EF4-FFF2-40B4-BE49-F238E27FC236}">
                <a16:creationId xmlns:a16="http://schemas.microsoft.com/office/drawing/2014/main" id="{A39B1182-8A17-4FDB-A68D-2BE6E1F56790}"/>
              </a:ext>
            </a:extLst>
          </p:cNvPr>
          <p:cNvSpPr/>
          <p:nvPr/>
        </p:nvSpPr>
        <p:spPr>
          <a:xfrm rot="5400000">
            <a:off x="3119880" y="5188465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leichschenkliges Dreieck 57">
            <a:extLst>
              <a:ext uri="{FF2B5EF4-FFF2-40B4-BE49-F238E27FC236}">
                <a16:creationId xmlns:a16="http://schemas.microsoft.com/office/drawing/2014/main" id="{BCC6E62B-8968-468E-9FB7-C5EECD003358}"/>
              </a:ext>
            </a:extLst>
          </p:cNvPr>
          <p:cNvSpPr/>
          <p:nvPr/>
        </p:nvSpPr>
        <p:spPr>
          <a:xfrm rot="5400000">
            <a:off x="3187328" y="5511727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18F1C0B-5C59-44C1-86AB-6C9EFE5704B9}"/>
              </a:ext>
            </a:extLst>
          </p:cNvPr>
          <p:cNvCxnSpPr/>
          <p:nvPr/>
        </p:nvCxnSpPr>
        <p:spPr>
          <a:xfrm>
            <a:off x="9244584" y="1983242"/>
            <a:ext cx="0" cy="3036814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F86E61E2-B323-44CB-8F21-9601A317080E}"/>
              </a:ext>
            </a:extLst>
          </p:cNvPr>
          <p:cNvSpPr txBox="1"/>
          <p:nvPr/>
        </p:nvSpPr>
        <p:spPr>
          <a:xfrm>
            <a:off x="9244584" y="3237271"/>
            <a:ext cx="1364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Höhe Objekt</a:t>
            </a:r>
            <a:br>
              <a:rPr lang="de-DE" dirty="0"/>
            </a:br>
            <a:r>
              <a:rPr lang="de-DE" dirty="0"/>
              <a:t>3 Zeilen</a:t>
            </a:r>
          </a:p>
        </p:txBody>
      </p:sp>
    </p:spTree>
    <p:extLst>
      <p:ext uri="{BB962C8B-B14F-4D97-AF65-F5344CB8AC3E}">
        <p14:creationId xmlns:p14="http://schemas.microsoft.com/office/powerpoint/2010/main" val="918138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2BB8F7B-320B-4FDE-9C99-8E3C99A09202}"/>
              </a:ext>
            </a:extLst>
          </p:cNvPr>
          <p:cNvSpPr/>
          <p:nvPr/>
        </p:nvSpPr>
        <p:spPr>
          <a:xfrm>
            <a:off x="2570675" y="880525"/>
            <a:ext cx="7259125" cy="408771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CE44E64-4064-4534-8528-D132E03002D2}"/>
              </a:ext>
            </a:extLst>
          </p:cNvPr>
          <p:cNvSpPr txBox="1"/>
          <p:nvPr/>
        </p:nvSpPr>
        <p:spPr>
          <a:xfrm>
            <a:off x="5018887" y="464100"/>
            <a:ext cx="245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LINE_DETECTION_CONV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7A9DD5E-019F-4CF5-9B1B-0045782F1677}"/>
              </a:ext>
            </a:extLst>
          </p:cNvPr>
          <p:cNvGrpSpPr/>
          <p:nvPr/>
        </p:nvGrpSpPr>
        <p:grpSpPr>
          <a:xfrm>
            <a:off x="3128306" y="1259964"/>
            <a:ext cx="595359" cy="479394"/>
            <a:chOff x="3280484" y="2698813"/>
            <a:chExt cx="595359" cy="47939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934B5-FA51-48D2-B07D-B2A6E64D4462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EC479672-C08E-4F9B-AEEF-35A422D1BE63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C0327D7-339F-447A-AF2D-18F8A7F8889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7A03606-49EA-4DCE-A444-535B632594F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4876B55-EECB-4C07-81CA-A7616E585479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18048A7-F024-46D6-937E-2EA409FA4F6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69AF471-0237-4999-AD98-904E6BB7597B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7F66A8E5-87EE-4559-A91E-A9B339DD525E}"/>
              </a:ext>
            </a:extLst>
          </p:cNvPr>
          <p:cNvGrpSpPr/>
          <p:nvPr/>
        </p:nvGrpSpPr>
        <p:grpSpPr>
          <a:xfrm>
            <a:off x="4730800" y="2331210"/>
            <a:ext cx="751470" cy="617450"/>
            <a:chOff x="4292959" y="2614700"/>
            <a:chExt cx="751470" cy="617450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464000AE-96BF-4BEA-B223-FC8CFACCA070}"/>
                </a:ext>
              </a:extLst>
            </p:cNvPr>
            <p:cNvGrpSpPr/>
            <p:nvPr/>
          </p:nvGrpSpPr>
          <p:grpSpPr>
            <a:xfrm>
              <a:off x="4292959" y="2614700"/>
              <a:ext cx="751470" cy="617450"/>
              <a:chOff x="4601284" y="2662780"/>
              <a:chExt cx="595360" cy="479394"/>
            </a:xfrm>
          </p:grpSpPr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4509DBF0-4F34-4E78-B182-5968C6E3F7B0}"/>
                  </a:ext>
                </a:extLst>
              </p:cNvPr>
              <p:cNvSpPr/>
              <p:nvPr/>
            </p:nvSpPr>
            <p:spPr>
              <a:xfrm>
                <a:off x="4692206" y="2662780"/>
                <a:ext cx="413516" cy="4793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 </a:t>
                </a:r>
              </a:p>
            </p:txBody>
          </p: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3E709BC6-7935-44F6-94E9-392AFDF97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722" y="2888027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A4227D06-B772-4205-A549-9B13912D92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1284" y="2778756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EF16F6AA-CAD2-4EF3-8ACF-A10BDDC8D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1284" y="3033783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1578061A-1178-42FD-A739-CDF6536E75A6}"/>
                  </a:ext>
                </a:extLst>
              </p:cNvPr>
              <p:cNvSpPr txBox="1"/>
              <p:nvPr/>
            </p:nvSpPr>
            <p:spPr>
              <a:xfrm>
                <a:off x="4674114" y="2778756"/>
                <a:ext cx="4589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 b="1" dirty="0"/>
              </a:p>
            </p:txBody>
          </p:sp>
        </p:grp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92C18C37-FD02-4FA3-90CE-DD37003D9E87}"/>
                </a:ext>
              </a:extLst>
            </p:cNvPr>
            <p:cNvSpPr txBox="1"/>
            <p:nvPr/>
          </p:nvSpPr>
          <p:spPr>
            <a:xfrm>
              <a:off x="4362750" y="2627599"/>
              <a:ext cx="3377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C2940C1C-03F6-45A7-988E-3C81F772010D}"/>
                </a:ext>
              </a:extLst>
            </p:cNvPr>
            <p:cNvSpPr txBox="1"/>
            <p:nvPr/>
          </p:nvSpPr>
          <p:spPr>
            <a:xfrm>
              <a:off x="4351699" y="2954534"/>
              <a:ext cx="3377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290CB149-0CC8-449F-AC8C-486AE8DD09E2}"/>
                </a:ext>
              </a:extLst>
            </p:cNvPr>
            <p:cNvSpPr txBox="1"/>
            <p:nvPr/>
          </p:nvSpPr>
          <p:spPr>
            <a:xfrm>
              <a:off x="4547766" y="2758404"/>
              <a:ext cx="4831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  a-b</a:t>
              </a:r>
            </a:p>
          </p:txBody>
        </p:sp>
      </p:grp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2797935-9A12-4AAE-A388-B4373F3FAA98}"/>
              </a:ext>
            </a:extLst>
          </p:cNvPr>
          <p:cNvCxnSpPr>
            <a:cxnSpLocks/>
          </p:cNvCxnSpPr>
          <p:nvPr/>
        </p:nvCxnSpPr>
        <p:spPr>
          <a:xfrm>
            <a:off x="1702590" y="1382048"/>
            <a:ext cx="15166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4C229217-4987-400B-A77A-4FC44A0CFE63}"/>
              </a:ext>
            </a:extLst>
          </p:cNvPr>
          <p:cNvCxnSpPr>
            <a:cxnSpLocks/>
          </p:cNvCxnSpPr>
          <p:nvPr/>
        </p:nvCxnSpPr>
        <p:spPr>
          <a:xfrm>
            <a:off x="2942579" y="1382001"/>
            <a:ext cx="1897176" cy="1435015"/>
          </a:xfrm>
          <a:prstGeom prst="bentConnector3">
            <a:avLst>
              <a:gd name="adj1" fmla="val 29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A0922CE-1C5E-4FE9-8556-B2971C1C0687}"/>
              </a:ext>
            </a:extLst>
          </p:cNvPr>
          <p:cNvSpPr txBox="1"/>
          <p:nvPr/>
        </p:nvSpPr>
        <p:spPr>
          <a:xfrm>
            <a:off x="1611669" y="1127069"/>
            <a:ext cx="30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DDBA206-8B99-4F63-9319-2D2E469AC904}"/>
              </a:ext>
            </a:extLst>
          </p:cNvPr>
          <p:cNvSpPr txBox="1"/>
          <p:nvPr/>
        </p:nvSpPr>
        <p:spPr>
          <a:xfrm>
            <a:off x="1597244" y="138209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clk</a:t>
            </a:r>
            <a:endParaRPr lang="de-DE" sz="14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F69BC6F-1BC3-4D15-B668-5F55E53F0062}"/>
              </a:ext>
            </a:extLst>
          </p:cNvPr>
          <p:cNvCxnSpPr>
            <a:cxnSpLocks/>
          </p:cNvCxnSpPr>
          <p:nvPr/>
        </p:nvCxnSpPr>
        <p:spPr>
          <a:xfrm>
            <a:off x="1685152" y="1635074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4F61417-16E8-4407-B44A-60670FD0B6A5}"/>
              </a:ext>
            </a:extLst>
          </p:cNvPr>
          <p:cNvGrpSpPr/>
          <p:nvPr/>
        </p:nvGrpSpPr>
        <p:grpSpPr>
          <a:xfrm>
            <a:off x="4040741" y="1259964"/>
            <a:ext cx="595359" cy="479394"/>
            <a:chOff x="3280484" y="2698813"/>
            <a:chExt cx="595359" cy="47939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C5E4381-38F7-4457-BA13-DD9B120CB5F3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C572B56-74F3-433A-A11C-D61341CDFAEA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105410D0-3A2A-4633-B4C9-43DB7C9B7C9C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C9D9C1B5-473C-40EB-ADEB-832D9CEB89C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2F339E2-1A78-45BB-AA6C-0BBE1C457EDA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61E815A-0991-49EA-8CEF-6B99AFFD996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7E190FA2-019E-40B5-84B0-4A4B556CC7F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01FBCE4-D719-446D-A7DE-0768E8ED8476}"/>
              </a:ext>
            </a:extLst>
          </p:cNvPr>
          <p:cNvCxnSpPr>
            <a:cxnSpLocks/>
          </p:cNvCxnSpPr>
          <p:nvPr/>
        </p:nvCxnSpPr>
        <p:spPr>
          <a:xfrm flipV="1">
            <a:off x="3632743" y="1373366"/>
            <a:ext cx="498920" cy="2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9D818BCE-352B-4565-8F6F-DC1D26ED9A60}"/>
              </a:ext>
            </a:extLst>
          </p:cNvPr>
          <p:cNvCxnSpPr>
            <a:cxnSpLocks/>
          </p:cNvCxnSpPr>
          <p:nvPr/>
        </p:nvCxnSpPr>
        <p:spPr>
          <a:xfrm>
            <a:off x="2867827" y="1639181"/>
            <a:ext cx="642342" cy="281694"/>
          </a:xfrm>
          <a:prstGeom prst="bentConnector3">
            <a:avLst>
              <a:gd name="adj1" fmla="val -41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462572FA-6973-4FB1-8426-4CCCC9BDB565}"/>
              </a:ext>
            </a:extLst>
          </p:cNvPr>
          <p:cNvCxnSpPr>
            <a:cxnSpLocks/>
          </p:cNvCxnSpPr>
          <p:nvPr/>
        </p:nvCxnSpPr>
        <p:spPr>
          <a:xfrm flipV="1">
            <a:off x="3498942" y="1630249"/>
            <a:ext cx="623865" cy="290626"/>
          </a:xfrm>
          <a:prstGeom prst="bentConnector3">
            <a:avLst>
              <a:gd name="adj1" fmla="val 5712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5E6D9DDF-437A-4CDC-B1F4-D2F480C4A1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8844" y="1816576"/>
            <a:ext cx="1102796" cy="230642"/>
          </a:xfrm>
          <a:prstGeom prst="bentConnector3">
            <a:avLst>
              <a:gd name="adj1" fmla="val 10009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9C0AD11B-E274-4299-8BDE-625B93D1D42B}"/>
              </a:ext>
            </a:extLst>
          </p:cNvPr>
          <p:cNvSpPr txBox="1"/>
          <p:nvPr/>
        </p:nvSpPr>
        <p:spPr>
          <a:xfrm>
            <a:off x="1590086" y="3048404"/>
            <a:ext cx="980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threshhold</a:t>
            </a:r>
            <a:endParaRPr lang="de-DE" sz="1400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568ECD8-79D9-4D28-96B1-F768146CE22B}"/>
              </a:ext>
            </a:extLst>
          </p:cNvPr>
          <p:cNvCxnSpPr>
            <a:cxnSpLocks/>
          </p:cNvCxnSpPr>
          <p:nvPr/>
        </p:nvCxnSpPr>
        <p:spPr>
          <a:xfrm flipV="1">
            <a:off x="5372340" y="2617463"/>
            <a:ext cx="498920" cy="2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07B44DF3-90C8-4F97-82F0-24EF3DCD7353}"/>
              </a:ext>
            </a:extLst>
          </p:cNvPr>
          <p:cNvCxnSpPr>
            <a:cxnSpLocks/>
          </p:cNvCxnSpPr>
          <p:nvPr/>
        </p:nvCxnSpPr>
        <p:spPr>
          <a:xfrm flipV="1">
            <a:off x="1685152" y="2955088"/>
            <a:ext cx="4180872" cy="378659"/>
          </a:xfrm>
          <a:prstGeom prst="bentConnector3">
            <a:avLst>
              <a:gd name="adj1" fmla="val 931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7B7DC796-A097-4D3F-B021-6B3EF5B773E0}"/>
              </a:ext>
            </a:extLst>
          </p:cNvPr>
          <p:cNvSpPr txBox="1"/>
          <p:nvPr/>
        </p:nvSpPr>
        <p:spPr>
          <a:xfrm>
            <a:off x="4667151" y="1965542"/>
            <a:ext cx="8787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/>
              <a:t>1.Ableitung </a:t>
            </a:r>
            <a:br>
              <a:rPr lang="de-DE" sz="1050" dirty="0"/>
            </a:br>
            <a:r>
              <a:rPr lang="de-DE" sz="1050" dirty="0"/>
              <a:t>Gonsalez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823D61C5-8C88-4E49-B5A5-1B40C41F5EAE}"/>
              </a:ext>
            </a:extLst>
          </p:cNvPr>
          <p:cNvSpPr txBox="1"/>
          <p:nvPr/>
        </p:nvSpPr>
        <p:spPr>
          <a:xfrm>
            <a:off x="5772977" y="2241803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/>
              <a:t>Vergleich</a:t>
            </a:r>
          </a:p>
        </p:txBody>
      </p: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3899105A-6BB7-41CB-A6A0-A942D411CEBA}"/>
              </a:ext>
            </a:extLst>
          </p:cNvPr>
          <p:cNvGrpSpPr/>
          <p:nvPr/>
        </p:nvGrpSpPr>
        <p:grpSpPr>
          <a:xfrm>
            <a:off x="7991063" y="1641807"/>
            <a:ext cx="471723" cy="372097"/>
            <a:chOff x="4601284" y="2662780"/>
            <a:chExt cx="595360" cy="479394"/>
          </a:xfrm>
        </p:grpSpPr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6166F3F7-BA65-474C-97A2-72347FC144C9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C9ABDE81-BC87-41E7-BB4C-17867F38199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FCF51BCB-6090-45CF-A9AD-6A04A19B2D8A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855730BA-4CD4-4B03-A166-9FFB54ADD5B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3C9A0530-A354-4812-834A-3117BF4F2BE1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4D742329-18AA-4965-B7CE-051453C53D40}"/>
              </a:ext>
            </a:extLst>
          </p:cNvPr>
          <p:cNvSpPr txBox="1"/>
          <p:nvPr/>
        </p:nvSpPr>
        <p:spPr>
          <a:xfrm>
            <a:off x="6795717" y="3666107"/>
            <a:ext cx="579325" cy="317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1000" b="1" dirty="0"/>
          </a:p>
        </p:txBody>
      </p:sp>
      <p:graphicFrame>
        <p:nvGraphicFramePr>
          <p:cNvPr id="1025" name="Tabelle 1026">
            <a:extLst>
              <a:ext uri="{FF2B5EF4-FFF2-40B4-BE49-F238E27FC236}">
                <a16:creationId xmlns:a16="http://schemas.microsoft.com/office/drawing/2014/main" id="{056995EF-0BD5-4EAC-9001-8EE65D25C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72205"/>
              </p:ext>
            </p:extLst>
          </p:nvPr>
        </p:nvGraphicFramePr>
        <p:xfrm>
          <a:off x="4892755" y="5050156"/>
          <a:ext cx="2406490" cy="1289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6490">
                  <a:extLst>
                    <a:ext uri="{9D8B030D-6E8A-4147-A177-3AD203B41FA5}">
                      <a16:colId xmlns:a16="http://schemas.microsoft.com/office/drawing/2014/main" val="2153390843"/>
                    </a:ext>
                  </a:extLst>
                </a:gridCol>
              </a:tblGrid>
              <a:tr h="459344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detect_start_of_line_state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41196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detect_end_of_line_state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75897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r>
                        <a:rPr lang="de-DE" sz="1600" dirty="0" err="1"/>
                        <a:t>rest_state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46593"/>
                  </a:ext>
                </a:extLst>
              </a:tr>
            </a:tbl>
          </a:graphicData>
        </a:graphic>
      </p:graphicFrame>
      <p:sp>
        <p:nvSpPr>
          <p:cNvPr id="147" name="Textfeld 146">
            <a:extLst>
              <a:ext uri="{FF2B5EF4-FFF2-40B4-BE49-F238E27FC236}">
                <a16:creationId xmlns:a16="http://schemas.microsoft.com/office/drawing/2014/main" id="{6E0B22F9-D831-4723-9693-B4863398F488}"/>
              </a:ext>
            </a:extLst>
          </p:cNvPr>
          <p:cNvSpPr txBox="1"/>
          <p:nvPr/>
        </p:nvSpPr>
        <p:spPr>
          <a:xfrm>
            <a:off x="2576077" y="5543353"/>
            <a:ext cx="236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detection_state_machine</a:t>
            </a:r>
            <a:r>
              <a:rPr lang="de-DE" sz="1600" dirty="0"/>
              <a:t>:</a:t>
            </a:r>
          </a:p>
        </p:txBody>
      </p: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F02547F-68DC-4855-84B0-715294509FCE}"/>
              </a:ext>
            </a:extLst>
          </p:cNvPr>
          <p:cNvCxnSpPr>
            <a:cxnSpLocks/>
          </p:cNvCxnSpPr>
          <p:nvPr/>
        </p:nvCxnSpPr>
        <p:spPr>
          <a:xfrm>
            <a:off x="6483475" y="1731825"/>
            <a:ext cx="157395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403B5452-57D5-429F-BF28-835398BB43A1}"/>
              </a:ext>
            </a:extLst>
          </p:cNvPr>
          <p:cNvSpPr txBox="1"/>
          <p:nvPr/>
        </p:nvSpPr>
        <p:spPr>
          <a:xfrm>
            <a:off x="6399386" y="1510788"/>
            <a:ext cx="1576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detect_start_of_line_state</a:t>
            </a:r>
            <a:endParaRPr lang="de-DE" sz="1000" dirty="0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EE6C743D-714A-4F1B-A98E-1FD6CE544F11}"/>
              </a:ext>
            </a:extLst>
          </p:cNvPr>
          <p:cNvSpPr txBox="1"/>
          <p:nvPr/>
        </p:nvSpPr>
        <p:spPr>
          <a:xfrm>
            <a:off x="8057431" y="941622"/>
            <a:ext cx="954107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detect_end_of</a:t>
            </a:r>
            <a:br>
              <a:rPr lang="de-DE" sz="1000" dirty="0"/>
            </a:br>
            <a:r>
              <a:rPr lang="de-DE" sz="1000" dirty="0"/>
              <a:t>_</a:t>
            </a:r>
            <a:r>
              <a:rPr lang="de-DE" sz="1000" dirty="0" err="1"/>
              <a:t>line_state</a:t>
            </a:r>
            <a:endParaRPr lang="de-DE" sz="1000" dirty="0"/>
          </a:p>
        </p:txBody>
      </p: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0FDCD1C9-438A-4C25-802B-B59C2FE34E7B}"/>
              </a:ext>
            </a:extLst>
          </p:cNvPr>
          <p:cNvGrpSpPr/>
          <p:nvPr/>
        </p:nvGrpSpPr>
        <p:grpSpPr>
          <a:xfrm>
            <a:off x="8674204" y="3559574"/>
            <a:ext cx="595359" cy="479394"/>
            <a:chOff x="3280484" y="2698813"/>
            <a:chExt cx="595359" cy="479394"/>
          </a:xfrm>
        </p:grpSpPr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520E196E-C5FA-4980-8B18-E49333FEB7A6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FB030D21-D9C2-41E5-973E-0E6F365D700B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67" name="Textfeld 166">
              <a:extLst>
                <a:ext uri="{FF2B5EF4-FFF2-40B4-BE49-F238E27FC236}">
                  <a16:creationId xmlns:a16="http://schemas.microsoft.com/office/drawing/2014/main" id="{7BC22B4D-8E4E-4797-83CB-D9C98A68897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9B3DA907-0291-4CFB-88D0-84797A08B3C6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feld 168">
              <a:extLst>
                <a:ext uri="{FF2B5EF4-FFF2-40B4-BE49-F238E27FC236}">
                  <a16:creationId xmlns:a16="http://schemas.microsoft.com/office/drawing/2014/main" id="{056662A5-0A53-43FA-B899-FDF8212A6317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B8B6A08F-41F9-4FE7-A364-26627791700B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BD052114-EE9A-4BB5-B4D7-65D0C8687B9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8" name="Verbinder: gewinkelt 177">
            <a:extLst>
              <a:ext uri="{FF2B5EF4-FFF2-40B4-BE49-F238E27FC236}">
                <a16:creationId xmlns:a16="http://schemas.microsoft.com/office/drawing/2014/main" id="{4CEDF052-9B5E-482E-BAE7-893C753A79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56101" y="2815244"/>
            <a:ext cx="2108390" cy="130106"/>
          </a:xfrm>
          <a:prstGeom prst="bentConnector3">
            <a:avLst>
              <a:gd name="adj1" fmla="val 9992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uppieren 185">
            <a:extLst>
              <a:ext uri="{FF2B5EF4-FFF2-40B4-BE49-F238E27FC236}">
                <a16:creationId xmlns:a16="http://schemas.microsoft.com/office/drawing/2014/main" id="{A694311A-8B29-498D-B3E3-4F3A550A447B}"/>
              </a:ext>
            </a:extLst>
          </p:cNvPr>
          <p:cNvGrpSpPr/>
          <p:nvPr/>
        </p:nvGrpSpPr>
        <p:grpSpPr>
          <a:xfrm>
            <a:off x="3128306" y="3567159"/>
            <a:ext cx="595359" cy="479394"/>
            <a:chOff x="3280484" y="2698813"/>
            <a:chExt cx="595359" cy="479394"/>
          </a:xfrm>
        </p:grpSpPr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0C87555C-AE9E-4DD9-9183-55EB1207729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4F0AA7FC-AA87-44E9-8F2D-C0C4F1F27A19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59AD2923-07AC-4A71-9E33-61E31D70D58E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90" name="Gerader Verbinder 189">
              <a:extLst>
                <a:ext uri="{FF2B5EF4-FFF2-40B4-BE49-F238E27FC236}">
                  <a16:creationId xmlns:a16="http://schemas.microsoft.com/office/drawing/2014/main" id="{4CB1DA55-CCBA-4959-B5D7-50639EAC033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Textfeld 190">
              <a:extLst>
                <a:ext uri="{FF2B5EF4-FFF2-40B4-BE49-F238E27FC236}">
                  <a16:creationId xmlns:a16="http://schemas.microsoft.com/office/drawing/2014/main" id="{E502BB7B-83D9-4C27-9F0E-DB5AC89AFFA7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B41AE7CF-56BF-43C2-9EAA-2AB20D1BBC4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7876F94A-24DB-4F9B-9400-DC336BB84E16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8" name="Textfeld 197">
            <a:extLst>
              <a:ext uri="{FF2B5EF4-FFF2-40B4-BE49-F238E27FC236}">
                <a16:creationId xmlns:a16="http://schemas.microsoft.com/office/drawing/2014/main" id="{40CF3499-F503-4572-AE82-17298B896FFC}"/>
              </a:ext>
            </a:extLst>
          </p:cNvPr>
          <p:cNvSpPr txBox="1"/>
          <p:nvPr/>
        </p:nvSpPr>
        <p:spPr>
          <a:xfrm>
            <a:off x="1607062" y="3420855"/>
            <a:ext cx="913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pxl_pos_x</a:t>
            </a:r>
            <a:endParaRPr lang="de-DE" sz="1400" dirty="0"/>
          </a:p>
        </p:txBody>
      </p: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7D4CF725-FEE8-47BD-A788-E32680CC3991}"/>
              </a:ext>
            </a:extLst>
          </p:cNvPr>
          <p:cNvCxnSpPr>
            <a:cxnSpLocks/>
          </p:cNvCxnSpPr>
          <p:nvPr/>
        </p:nvCxnSpPr>
        <p:spPr>
          <a:xfrm>
            <a:off x="1705634" y="3690320"/>
            <a:ext cx="1516638" cy="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4" name="Gerader Verbinder 1053">
            <a:extLst>
              <a:ext uri="{FF2B5EF4-FFF2-40B4-BE49-F238E27FC236}">
                <a16:creationId xmlns:a16="http://schemas.microsoft.com/office/drawing/2014/main" id="{42DBC405-A50B-4075-929E-E0FD6934409E}"/>
              </a:ext>
            </a:extLst>
          </p:cNvPr>
          <p:cNvCxnSpPr/>
          <p:nvPr/>
        </p:nvCxnSpPr>
        <p:spPr>
          <a:xfrm>
            <a:off x="2867827" y="1936566"/>
            <a:ext cx="0" cy="2009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Gerade Verbindung mit Pfeil 1055">
            <a:extLst>
              <a:ext uri="{FF2B5EF4-FFF2-40B4-BE49-F238E27FC236}">
                <a16:creationId xmlns:a16="http://schemas.microsoft.com/office/drawing/2014/main" id="{2BBA67A8-3A90-4491-BF07-98D7E701E189}"/>
              </a:ext>
            </a:extLst>
          </p:cNvPr>
          <p:cNvCxnSpPr>
            <a:cxnSpLocks/>
          </p:cNvCxnSpPr>
          <p:nvPr/>
        </p:nvCxnSpPr>
        <p:spPr>
          <a:xfrm>
            <a:off x="2867827" y="3946268"/>
            <a:ext cx="3514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EE80F636-C52C-41F5-AF5E-9EA40FABBEFB}"/>
              </a:ext>
            </a:extLst>
          </p:cNvPr>
          <p:cNvCxnSpPr>
            <a:cxnSpLocks/>
          </p:cNvCxnSpPr>
          <p:nvPr/>
        </p:nvCxnSpPr>
        <p:spPr>
          <a:xfrm flipV="1">
            <a:off x="3632743" y="3668883"/>
            <a:ext cx="5125962" cy="1687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Gerade Verbindung mit Pfeil 207">
            <a:extLst>
              <a:ext uri="{FF2B5EF4-FFF2-40B4-BE49-F238E27FC236}">
                <a16:creationId xmlns:a16="http://schemas.microsoft.com/office/drawing/2014/main" id="{83BCCD7A-D672-438E-98A4-5D40A7B98DAF}"/>
              </a:ext>
            </a:extLst>
          </p:cNvPr>
          <p:cNvCxnSpPr>
            <a:cxnSpLocks/>
          </p:cNvCxnSpPr>
          <p:nvPr/>
        </p:nvCxnSpPr>
        <p:spPr>
          <a:xfrm>
            <a:off x="9180351" y="3671013"/>
            <a:ext cx="2260148" cy="45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0" name="Gruppieren 239">
            <a:extLst>
              <a:ext uri="{FF2B5EF4-FFF2-40B4-BE49-F238E27FC236}">
                <a16:creationId xmlns:a16="http://schemas.microsoft.com/office/drawing/2014/main" id="{688B6F5A-B67B-4C0B-9C13-AFE45647CD31}"/>
              </a:ext>
            </a:extLst>
          </p:cNvPr>
          <p:cNvGrpSpPr/>
          <p:nvPr/>
        </p:nvGrpSpPr>
        <p:grpSpPr>
          <a:xfrm>
            <a:off x="8674204" y="4230986"/>
            <a:ext cx="595359" cy="479394"/>
            <a:chOff x="3280484" y="2698813"/>
            <a:chExt cx="595359" cy="479394"/>
          </a:xfrm>
        </p:grpSpPr>
        <p:sp>
          <p:nvSpPr>
            <p:cNvPr id="241" name="Rechteck 240">
              <a:extLst>
                <a:ext uri="{FF2B5EF4-FFF2-40B4-BE49-F238E27FC236}">
                  <a16:creationId xmlns:a16="http://schemas.microsoft.com/office/drawing/2014/main" id="{FA469088-D343-4BED-959A-6E160DBA1EB9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42" name="Textfeld 241">
              <a:extLst>
                <a:ext uri="{FF2B5EF4-FFF2-40B4-BE49-F238E27FC236}">
                  <a16:creationId xmlns:a16="http://schemas.microsoft.com/office/drawing/2014/main" id="{65CBA2E3-7603-4E5E-B289-F6E4EA3617E4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43" name="Textfeld 242">
              <a:extLst>
                <a:ext uri="{FF2B5EF4-FFF2-40B4-BE49-F238E27FC236}">
                  <a16:creationId xmlns:a16="http://schemas.microsoft.com/office/drawing/2014/main" id="{EBF76B64-3FBC-4E5A-809C-9DF5F632E3D7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9EA9D86-F9A1-4820-AF21-EFEA56ABA236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5" name="Textfeld 244">
              <a:extLst>
                <a:ext uri="{FF2B5EF4-FFF2-40B4-BE49-F238E27FC236}">
                  <a16:creationId xmlns:a16="http://schemas.microsoft.com/office/drawing/2014/main" id="{85F8948F-E648-4348-BEBD-75F7A9DBFCA3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5956D38-1669-49D6-AB28-9CE6E14248A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F342BBDD-8F4E-4DB1-89B7-99E65D0911C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2" name="Textfeld 211">
            <a:extLst>
              <a:ext uri="{FF2B5EF4-FFF2-40B4-BE49-F238E27FC236}">
                <a16:creationId xmlns:a16="http://schemas.microsoft.com/office/drawing/2014/main" id="{2FA51ECA-AD45-475A-8107-ED4F40DA5777}"/>
              </a:ext>
            </a:extLst>
          </p:cNvPr>
          <p:cNvSpPr txBox="1"/>
          <p:nvPr/>
        </p:nvSpPr>
        <p:spPr>
          <a:xfrm>
            <a:off x="9792896" y="3382543"/>
            <a:ext cx="162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det_obj_x_pos_beg</a:t>
            </a:r>
            <a:endParaRPr lang="de-DE" sz="1400" dirty="0"/>
          </a:p>
        </p:txBody>
      </p: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A2F91B5E-A13D-4056-B1B9-A6E47AF48753}"/>
              </a:ext>
            </a:extLst>
          </p:cNvPr>
          <p:cNvGrpSpPr/>
          <p:nvPr/>
        </p:nvGrpSpPr>
        <p:grpSpPr>
          <a:xfrm>
            <a:off x="7633691" y="3161957"/>
            <a:ext cx="471723" cy="372097"/>
            <a:chOff x="4601284" y="2662780"/>
            <a:chExt cx="595360" cy="479394"/>
          </a:xfrm>
        </p:grpSpPr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C61DB8D0-0391-4A8F-A57B-8D66AAA55371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217" name="Gerader Verbinder 216">
              <a:extLst>
                <a:ext uri="{FF2B5EF4-FFF2-40B4-BE49-F238E27FC236}">
                  <a16:creationId xmlns:a16="http://schemas.microsoft.com/office/drawing/2014/main" id="{ECD05EE0-C404-4DE2-8CAD-F82CE36083F7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Gerader Verbinder 217">
              <a:extLst>
                <a:ext uri="{FF2B5EF4-FFF2-40B4-BE49-F238E27FC236}">
                  <a16:creationId xmlns:a16="http://schemas.microsoft.com/office/drawing/2014/main" id="{0FA77FAA-63C5-463B-890D-81CA72508C9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2272B21A-260E-4EFC-A1BA-EA726653A2A3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0" name="Textfeld 219">
              <a:extLst>
                <a:ext uri="{FF2B5EF4-FFF2-40B4-BE49-F238E27FC236}">
                  <a16:creationId xmlns:a16="http://schemas.microsoft.com/office/drawing/2014/main" id="{19944E33-FDC2-44A7-83AD-0BF57B10717F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225" name="Verbinder: gewinkelt 224">
            <a:extLst>
              <a:ext uri="{FF2B5EF4-FFF2-40B4-BE49-F238E27FC236}">
                <a16:creationId xmlns:a16="http://schemas.microsoft.com/office/drawing/2014/main" id="{070F8BF1-843F-464F-BA3F-194022EAD891}"/>
              </a:ext>
            </a:extLst>
          </p:cNvPr>
          <p:cNvCxnSpPr>
            <a:cxnSpLocks/>
          </p:cNvCxnSpPr>
          <p:nvPr/>
        </p:nvCxnSpPr>
        <p:spPr>
          <a:xfrm flipV="1">
            <a:off x="6422222" y="1932214"/>
            <a:ext cx="1628040" cy="706236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Verbinder: gewinkelt 247">
            <a:extLst>
              <a:ext uri="{FF2B5EF4-FFF2-40B4-BE49-F238E27FC236}">
                <a16:creationId xmlns:a16="http://schemas.microsoft.com/office/drawing/2014/main" id="{81DE55BC-969F-4667-9093-275836B724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77583" y="3713039"/>
            <a:ext cx="1260413" cy="501831"/>
          </a:xfrm>
          <a:prstGeom prst="bentConnector3">
            <a:avLst>
              <a:gd name="adj1" fmla="val 100632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EC956EA3-F785-4476-9177-31BC94344186}"/>
              </a:ext>
            </a:extLst>
          </p:cNvPr>
          <p:cNvCxnSpPr>
            <a:cxnSpLocks/>
          </p:cNvCxnSpPr>
          <p:nvPr/>
        </p:nvCxnSpPr>
        <p:spPr>
          <a:xfrm>
            <a:off x="6123824" y="3447278"/>
            <a:ext cx="157395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feld 231">
            <a:extLst>
              <a:ext uri="{FF2B5EF4-FFF2-40B4-BE49-F238E27FC236}">
                <a16:creationId xmlns:a16="http://schemas.microsoft.com/office/drawing/2014/main" id="{26951262-45C8-4FA0-A5C9-E8D950061285}"/>
              </a:ext>
            </a:extLst>
          </p:cNvPr>
          <p:cNvSpPr txBox="1"/>
          <p:nvPr/>
        </p:nvSpPr>
        <p:spPr>
          <a:xfrm>
            <a:off x="6039735" y="3226241"/>
            <a:ext cx="1532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detect_end_of_line_state</a:t>
            </a:r>
            <a:endParaRPr lang="de-DE" sz="1000" dirty="0"/>
          </a:p>
        </p:txBody>
      </p: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602B982C-5D7E-4AF6-B884-2BB6EA4C45C2}"/>
              </a:ext>
            </a:extLst>
          </p:cNvPr>
          <p:cNvCxnSpPr>
            <a:cxnSpLocks/>
          </p:cNvCxnSpPr>
          <p:nvPr/>
        </p:nvCxnSpPr>
        <p:spPr>
          <a:xfrm>
            <a:off x="6422222" y="2773853"/>
            <a:ext cx="1275001" cy="478122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Gerader Verbinder 1077">
            <a:extLst>
              <a:ext uri="{FF2B5EF4-FFF2-40B4-BE49-F238E27FC236}">
                <a16:creationId xmlns:a16="http://schemas.microsoft.com/office/drawing/2014/main" id="{44BAB5DA-2EE3-4568-BCD8-4AAF4F0680A9}"/>
              </a:ext>
            </a:extLst>
          </p:cNvPr>
          <p:cNvCxnSpPr>
            <a:cxnSpLocks/>
          </p:cNvCxnSpPr>
          <p:nvPr/>
        </p:nvCxnSpPr>
        <p:spPr>
          <a:xfrm>
            <a:off x="8050262" y="3348005"/>
            <a:ext cx="2066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Verbinder: gewinkelt 1082">
            <a:extLst>
              <a:ext uri="{FF2B5EF4-FFF2-40B4-BE49-F238E27FC236}">
                <a16:creationId xmlns:a16="http://schemas.microsoft.com/office/drawing/2014/main" id="{53EA1AB0-13B3-4B57-82C2-51602FEFB415}"/>
              </a:ext>
            </a:extLst>
          </p:cNvPr>
          <p:cNvCxnSpPr>
            <a:cxnSpLocks/>
            <a:stCxn id="143" idx="0"/>
          </p:cNvCxnSpPr>
          <p:nvPr/>
        </p:nvCxnSpPr>
        <p:spPr>
          <a:xfrm rot="16200000" flipH="1">
            <a:off x="7575294" y="3176193"/>
            <a:ext cx="680326" cy="1660154"/>
          </a:xfrm>
          <a:prstGeom prst="bentConnector4">
            <a:avLst>
              <a:gd name="adj1" fmla="val 100104"/>
              <a:gd name="adj2" fmla="val 58724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0" name="Gerade Verbindung mit Pfeil 259">
            <a:extLst>
              <a:ext uri="{FF2B5EF4-FFF2-40B4-BE49-F238E27FC236}">
                <a16:creationId xmlns:a16="http://schemas.microsoft.com/office/drawing/2014/main" id="{3E59ADA7-4842-4A12-9EEA-969536A3C074}"/>
              </a:ext>
            </a:extLst>
          </p:cNvPr>
          <p:cNvCxnSpPr>
            <a:cxnSpLocks/>
          </p:cNvCxnSpPr>
          <p:nvPr/>
        </p:nvCxnSpPr>
        <p:spPr>
          <a:xfrm>
            <a:off x="9200231" y="4344164"/>
            <a:ext cx="2260148" cy="45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feld 260">
            <a:extLst>
              <a:ext uri="{FF2B5EF4-FFF2-40B4-BE49-F238E27FC236}">
                <a16:creationId xmlns:a16="http://schemas.microsoft.com/office/drawing/2014/main" id="{F768305C-2DD0-46DF-980A-6739D4B844A2}"/>
              </a:ext>
            </a:extLst>
          </p:cNvPr>
          <p:cNvSpPr txBox="1"/>
          <p:nvPr/>
        </p:nvSpPr>
        <p:spPr>
          <a:xfrm>
            <a:off x="9802871" y="4060324"/>
            <a:ext cx="163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det_obj_x_pos_end</a:t>
            </a:r>
            <a:endParaRPr lang="de-DE" sz="1400" dirty="0"/>
          </a:p>
        </p:txBody>
      </p:sp>
      <p:cxnSp>
        <p:nvCxnSpPr>
          <p:cNvPr id="262" name="Gerade Verbindung mit Pfeil 261">
            <a:extLst>
              <a:ext uri="{FF2B5EF4-FFF2-40B4-BE49-F238E27FC236}">
                <a16:creationId xmlns:a16="http://schemas.microsoft.com/office/drawing/2014/main" id="{EAC5FE41-4B30-4F2B-931C-5362A17B2421}"/>
              </a:ext>
            </a:extLst>
          </p:cNvPr>
          <p:cNvCxnSpPr>
            <a:cxnSpLocks/>
          </p:cNvCxnSpPr>
          <p:nvPr/>
        </p:nvCxnSpPr>
        <p:spPr>
          <a:xfrm flipV="1">
            <a:off x="8524570" y="1535984"/>
            <a:ext cx="0" cy="29187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E28560E-5C30-4EA4-BFBB-BD1293A5B25F}"/>
              </a:ext>
            </a:extLst>
          </p:cNvPr>
          <p:cNvCxnSpPr>
            <a:cxnSpLocks/>
          </p:cNvCxnSpPr>
          <p:nvPr/>
        </p:nvCxnSpPr>
        <p:spPr>
          <a:xfrm>
            <a:off x="8387009" y="1818516"/>
            <a:ext cx="271387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3F8E411E-4AD2-48CB-AD8B-4FBE5F78ABBF}"/>
              </a:ext>
            </a:extLst>
          </p:cNvPr>
          <p:cNvCxnSpPr>
            <a:cxnSpLocks/>
          </p:cNvCxnSpPr>
          <p:nvPr/>
        </p:nvCxnSpPr>
        <p:spPr>
          <a:xfrm flipV="1">
            <a:off x="8256872" y="3062892"/>
            <a:ext cx="0" cy="30527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Textfeld 273">
            <a:extLst>
              <a:ext uri="{FF2B5EF4-FFF2-40B4-BE49-F238E27FC236}">
                <a16:creationId xmlns:a16="http://schemas.microsoft.com/office/drawing/2014/main" id="{BDCFF03E-E214-406E-B410-2EDE3D1B72B3}"/>
              </a:ext>
            </a:extLst>
          </p:cNvPr>
          <p:cNvSpPr txBox="1"/>
          <p:nvPr/>
        </p:nvSpPr>
        <p:spPr>
          <a:xfrm>
            <a:off x="7906331" y="2642044"/>
            <a:ext cx="712054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rest_state</a:t>
            </a:r>
            <a:endParaRPr lang="de-DE" sz="1000" dirty="0"/>
          </a:p>
        </p:txBody>
      </p:sp>
      <p:cxnSp>
        <p:nvCxnSpPr>
          <p:cNvPr id="281" name="Verbinder: gewinkelt 280">
            <a:extLst>
              <a:ext uri="{FF2B5EF4-FFF2-40B4-BE49-F238E27FC236}">
                <a16:creationId xmlns:a16="http://schemas.microsoft.com/office/drawing/2014/main" id="{6A682B9E-0D20-4A52-B6D1-0FC29FCA0BDD}"/>
              </a:ext>
            </a:extLst>
          </p:cNvPr>
          <p:cNvCxnSpPr>
            <a:cxnSpLocks/>
          </p:cNvCxnSpPr>
          <p:nvPr/>
        </p:nvCxnSpPr>
        <p:spPr>
          <a:xfrm flipV="1">
            <a:off x="8269826" y="3075073"/>
            <a:ext cx="3151081" cy="280618"/>
          </a:xfrm>
          <a:prstGeom prst="bentConnector3">
            <a:avLst>
              <a:gd name="adj1" fmla="val 3146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feld 287">
            <a:extLst>
              <a:ext uri="{FF2B5EF4-FFF2-40B4-BE49-F238E27FC236}">
                <a16:creationId xmlns:a16="http://schemas.microsoft.com/office/drawing/2014/main" id="{B8B74769-AE4D-4B22-B380-A4BD8F5BFEB0}"/>
              </a:ext>
            </a:extLst>
          </p:cNvPr>
          <p:cNvSpPr txBox="1"/>
          <p:nvPr/>
        </p:nvSpPr>
        <p:spPr>
          <a:xfrm>
            <a:off x="9793752" y="2778765"/>
            <a:ext cx="1269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det_obj_found</a:t>
            </a:r>
            <a:endParaRPr lang="de-DE" sz="1400" dirty="0"/>
          </a:p>
        </p:txBody>
      </p:sp>
      <p:grpSp>
        <p:nvGrpSpPr>
          <p:cNvPr id="289" name="Gruppieren 288">
            <a:extLst>
              <a:ext uri="{FF2B5EF4-FFF2-40B4-BE49-F238E27FC236}">
                <a16:creationId xmlns:a16="http://schemas.microsoft.com/office/drawing/2014/main" id="{4706CE88-61F0-458C-B653-4F53E6E19995}"/>
              </a:ext>
            </a:extLst>
          </p:cNvPr>
          <p:cNvGrpSpPr/>
          <p:nvPr/>
        </p:nvGrpSpPr>
        <p:grpSpPr>
          <a:xfrm>
            <a:off x="4618668" y="4166220"/>
            <a:ext cx="471723" cy="372097"/>
            <a:chOff x="4601284" y="2662780"/>
            <a:chExt cx="595360" cy="479394"/>
          </a:xfrm>
        </p:grpSpPr>
        <p:sp>
          <p:nvSpPr>
            <p:cNvPr id="290" name="Rechteck 289">
              <a:extLst>
                <a:ext uri="{FF2B5EF4-FFF2-40B4-BE49-F238E27FC236}">
                  <a16:creationId xmlns:a16="http://schemas.microsoft.com/office/drawing/2014/main" id="{8300C2DC-D3C5-48DB-937D-31ABDBD699C9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291" name="Gerader Verbinder 290">
              <a:extLst>
                <a:ext uri="{FF2B5EF4-FFF2-40B4-BE49-F238E27FC236}">
                  <a16:creationId xmlns:a16="http://schemas.microsoft.com/office/drawing/2014/main" id="{AFAC759E-8374-447F-ACA9-ECE5E1637DCB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Gerader Verbinder 291">
              <a:extLst>
                <a:ext uri="{FF2B5EF4-FFF2-40B4-BE49-F238E27FC236}">
                  <a16:creationId xmlns:a16="http://schemas.microsoft.com/office/drawing/2014/main" id="{6A41CB7E-7FD8-4BC0-A340-C7A62826C721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Gerader Verbinder 292">
              <a:extLst>
                <a:ext uri="{FF2B5EF4-FFF2-40B4-BE49-F238E27FC236}">
                  <a16:creationId xmlns:a16="http://schemas.microsoft.com/office/drawing/2014/main" id="{9BDA9F4E-177A-474E-BFAC-BEB68AEF581F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4" name="Textfeld 293">
              <a:extLst>
                <a:ext uri="{FF2B5EF4-FFF2-40B4-BE49-F238E27FC236}">
                  <a16:creationId xmlns:a16="http://schemas.microsoft.com/office/drawing/2014/main" id="{D0E76C4D-7FBE-4C96-AF26-684DB4B8BF3B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88D84BA4-828C-4F5C-9537-3868C8ACE5DB}"/>
              </a:ext>
            </a:extLst>
          </p:cNvPr>
          <p:cNvCxnSpPr>
            <a:cxnSpLocks/>
          </p:cNvCxnSpPr>
          <p:nvPr/>
        </p:nvCxnSpPr>
        <p:spPr>
          <a:xfrm>
            <a:off x="4100926" y="4454186"/>
            <a:ext cx="577219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Textfeld 297">
            <a:extLst>
              <a:ext uri="{FF2B5EF4-FFF2-40B4-BE49-F238E27FC236}">
                <a16:creationId xmlns:a16="http://schemas.microsoft.com/office/drawing/2014/main" id="{9EB62E75-AD3D-4E7E-8C99-3919B8CFDFD2}"/>
              </a:ext>
            </a:extLst>
          </p:cNvPr>
          <p:cNvSpPr txBox="1"/>
          <p:nvPr/>
        </p:nvSpPr>
        <p:spPr>
          <a:xfrm>
            <a:off x="4207034" y="424484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„0“</a:t>
            </a:r>
          </a:p>
        </p:txBody>
      </p:sp>
      <p:cxnSp>
        <p:nvCxnSpPr>
          <p:cNvPr id="300" name="Gerade Verbindung mit Pfeil 299">
            <a:extLst>
              <a:ext uri="{FF2B5EF4-FFF2-40B4-BE49-F238E27FC236}">
                <a16:creationId xmlns:a16="http://schemas.microsoft.com/office/drawing/2014/main" id="{E546DBA7-D0D1-428B-9DF2-A950F8CCFFA0}"/>
              </a:ext>
            </a:extLst>
          </p:cNvPr>
          <p:cNvCxnSpPr>
            <a:cxnSpLocks/>
          </p:cNvCxnSpPr>
          <p:nvPr/>
        </p:nvCxnSpPr>
        <p:spPr>
          <a:xfrm flipV="1">
            <a:off x="5032811" y="4341053"/>
            <a:ext cx="339790" cy="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Verbinder: gewinkelt 301">
            <a:extLst>
              <a:ext uri="{FF2B5EF4-FFF2-40B4-BE49-F238E27FC236}">
                <a16:creationId xmlns:a16="http://schemas.microsoft.com/office/drawing/2014/main" id="{300A4B51-91D9-4F49-B2E4-4D7EE52EBB4B}"/>
              </a:ext>
            </a:extLst>
          </p:cNvPr>
          <p:cNvCxnSpPr>
            <a:cxnSpLocks/>
          </p:cNvCxnSpPr>
          <p:nvPr/>
        </p:nvCxnSpPr>
        <p:spPr>
          <a:xfrm>
            <a:off x="3846151" y="3690320"/>
            <a:ext cx="830077" cy="562522"/>
          </a:xfrm>
          <a:prstGeom prst="bentConnector3">
            <a:avLst>
              <a:gd name="adj1" fmla="val 32405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6" name="Textfeld 305">
            <a:extLst>
              <a:ext uri="{FF2B5EF4-FFF2-40B4-BE49-F238E27FC236}">
                <a16:creationId xmlns:a16="http://schemas.microsoft.com/office/drawing/2014/main" id="{C8537BE8-ABF3-4573-9ECC-24ADD0E3EBC4}"/>
              </a:ext>
            </a:extLst>
          </p:cNvPr>
          <p:cNvSpPr txBox="1"/>
          <p:nvPr/>
        </p:nvSpPr>
        <p:spPr>
          <a:xfrm>
            <a:off x="5413260" y="4090960"/>
            <a:ext cx="997389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detect_start_of</a:t>
            </a:r>
            <a:br>
              <a:rPr lang="de-DE" sz="1000" dirty="0"/>
            </a:br>
            <a:r>
              <a:rPr lang="de-DE" sz="1000" dirty="0"/>
              <a:t>_</a:t>
            </a:r>
            <a:r>
              <a:rPr lang="de-DE" sz="1000" dirty="0" err="1"/>
              <a:t>line_state</a:t>
            </a:r>
            <a:endParaRPr lang="de-DE" sz="1000" dirty="0"/>
          </a:p>
        </p:txBody>
      </p: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5CA9A6DB-9E94-4053-ABA7-71D8D7DE694B}"/>
              </a:ext>
            </a:extLst>
          </p:cNvPr>
          <p:cNvCxnSpPr>
            <a:cxnSpLocks/>
          </p:cNvCxnSpPr>
          <p:nvPr/>
        </p:nvCxnSpPr>
        <p:spPr>
          <a:xfrm>
            <a:off x="4554200" y="1371931"/>
            <a:ext cx="81900" cy="14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B101826-9349-478B-86F2-08874F22619E}"/>
              </a:ext>
            </a:extLst>
          </p:cNvPr>
          <p:cNvGrpSpPr/>
          <p:nvPr/>
        </p:nvGrpSpPr>
        <p:grpSpPr>
          <a:xfrm>
            <a:off x="5762679" y="2474914"/>
            <a:ext cx="758362" cy="617450"/>
            <a:chOff x="5762679" y="2474914"/>
            <a:chExt cx="758362" cy="617450"/>
          </a:xfrm>
        </p:grpSpPr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CE87904B-3A6F-40E8-85E6-46CAD9B8C44E}"/>
                </a:ext>
              </a:extLst>
            </p:cNvPr>
            <p:cNvGrpSpPr/>
            <p:nvPr/>
          </p:nvGrpSpPr>
          <p:grpSpPr>
            <a:xfrm>
              <a:off x="5762679" y="2474914"/>
              <a:ext cx="758362" cy="617450"/>
              <a:chOff x="5861242" y="2474914"/>
              <a:chExt cx="758362" cy="617450"/>
            </a:xfrm>
          </p:grpSpPr>
          <p:sp>
            <p:nvSpPr>
              <p:cNvPr id="90" name="Rechteck 89">
                <a:extLst>
                  <a:ext uri="{FF2B5EF4-FFF2-40B4-BE49-F238E27FC236}">
                    <a16:creationId xmlns:a16="http://schemas.microsoft.com/office/drawing/2014/main" id="{7D4C6371-80DB-4D05-95A7-9BF1C50D93C2}"/>
                  </a:ext>
                </a:extLst>
              </p:cNvPr>
              <p:cNvSpPr/>
              <p:nvPr/>
            </p:nvSpPr>
            <p:spPr>
              <a:xfrm>
                <a:off x="5976005" y="2474914"/>
                <a:ext cx="521944" cy="61745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 </a:t>
                </a:r>
              </a:p>
            </p:txBody>
          </p: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E31855B2-AA9C-4CDF-BCCC-E77E1A65F4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949" y="2639546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F01CBC14-B1B0-43BD-BF5C-254579929F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1242" y="2624289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0EB16757-7D1E-4423-A96B-BE5A5627E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1242" y="2952759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62BCE625-DBF7-4C9C-B0B7-15F3B2F120B6}"/>
                  </a:ext>
                </a:extLst>
              </p:cNvPr>
              <p:cNvSpPr txBox="1"/>
              <p:nvPr/>
            </p:nvSpPr>
            <p:spPr>
              <a:xfrm>
                <a:off x="5953169" y="2624289"/>
                <a:ext cx="579325" cy="317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 b="1" dirty="0"/>
              </a:p>
            </p:txBody>
          </p:sp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43EEFED7-BEA3-4530-9D47-1DA4388F178B}"/>
                  </a:ext>
                </a:extLst>
              </p:cNvPr>
              <p:cNvSpPr txBox="1"/>
              <p:nvPr/>
            </p:nvSpPr>
            <p:spPr>
              <a:xfrm>
                <a:off x="5931033" y="2487813"/>
                <a:ext cx="3377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a</a:t>
                </a:r>
              </a:p>
            </p:txBody>
          </p: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398D16CF-2540-49B4-8F38-64DAEA3008F5}"/>
                  </a:ext>
                </a:extLst>
              </p:cNvPr>
              <p:cNvSpPr txBox="1"/>
              <p:nvPr/>
            </p:nvSpPr>
            <p:spPr>
              <a:xfrm>
                <a:off x="5919982" y="2814748"/>
                <a:ext cx="3377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b</a:t>
                </a:r>
              </a:p>
            </p:txBody>
          </p:sp>
          <p:cxnSp>
            <p:nvCxnSpPr>
              <p:cNvPr id="95" name="Gerader Verbinder 94">
                <a:extLst>
                  <a:ext uri="{FF2B5EF4-FFF2-40B4-BE49-F238E27FC236}">
                    <a16:creationId xmlns:a16="http://schemas.microsoft.com/office/drawing/2014/main" id="{2AC3A569-312E-4A96-8362-7BD37A1B3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949" y="2768921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Gerader Verbinder 95">
                <a:extLst>
                  <a:ext uri="{FF2B5EF4-FFF2-40B4-BE49-F238E27FC236}">
                    <a16:creationId xmlns:a16="http://schemas.microsoft.com/office/drawing/2014/main" id="{65AC4591-BED2-4B1B-B470-451F4C295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4841" y="2892746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9" name="Textfeld 208">
              <a:extLst>
                <a:ext uri="{FF2B5EF4-FFF2-40B4-BE49-F238E27FC236}">
                  <a16:creationId xmlns:a16="http://schemas.microsoft.com/office/drawing/2014/main" id="{5135ADB1-AF8E-4DBD-8BDA-15D9A5F88C4D}"/>
                </a:ext>
              </a:extLst>
            </p:cNvPr>
            <p:cNvSpPr txBox="1"/>
            <p:nvPr/>
          </p:nvSpPr>
          <p:spPr>
            <a:xfrm>
              <a:off x="6071409" y="2502276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a&gt;b</a:t>
              </a:r>
            </a:p>
          </p:txBody>
        </p:sp>
        <p:sp>
          <p:nvSpPr>
            <p:cNvPr id="320" name="Textfeld 319">
              <a:extLst>
                <a:ext uri="{FF2B5EF4-FFF2-40B4-BE49-F238E27FC236}">
                  <a16:creationId xmlns:a16="http://schemas.microsoft.com/office/drawing/2014/main" id="{155F840B-9FE0-445A-BA4F-9F555D8AE1EA}"/>
                </a:ext>
              </a:extLst>
            </p:cNvPr>
            <p:cNvSpPr txBox="1"/>
            <p:nvPr/>
          </p:nvSpPr>
          <p:spPr>
            <a:xfrm>
              <a:off x="6071409" y="2630846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a&lt;b</a:t>
              </a:r>
            </a:p>
          </p:txBody>
        </p:sp>
        <p:sp>
          <p:nvSpPr>
            <p:cNvPr id="321" name="Textfeld 320">
              <a:extLst>
                <a:ext uri="{FF2B5EF4-FFF2-40B4-BE49-F238E27FC236}">
                  <a16:creationId xmlns:a16="http://schemas.microsoft.com/office/drawing/2014/main" id="{F9107B9B-9E3E-42D8-B4D8-E567DFAC7290}"/>
                </a:ext>
              </a:extLst>
            </p:cNvPr>
            <p:cNvSpPr txBox="1"/>
            <p:nvPr/>
          </p:nvSpPr>
          <p:spPr>
            <a:xfrm>
              <a:off x="6079290" y="2760463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a=b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81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0C360-52FA-49F0-A761-E08B0B56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 </a:t>
            </a:r>
            <a:r>
              <a:rPr lang="de-DE" dirty="0" err="1"/>
              <a:t>Mux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8290293-4184-46B3-8EBA-B64097A94506}"/>
              </a:ext>
            </a:extLst>
          </p:cNvPr>
          <p:cNvGrpSpPr/>
          <p:nvPr/>
        </p:nvGrpSpPr>
        <p:grpSpPr>
          <a:xfrm>
            <a:off x="2255296" y="2361461"/>
            <a:ext cx="830804" cy="816746"/>
            <a:chOff x="2255296" y="2361461"/>
            <a:chExt cx="830804" cy="816746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339B82A-3574-4B18-8874-25412119D67C}"/>
                </a:ext>
              </a:extLst>
            </p:cNvPr>
            <p:cNvSpPr/>
            <p:nvPr/>
          </p:nvSpPr>
          <p:spPr>
            <a:xfrm>
              <a:off x="2382174" y="2361461"/>
              <a:ext cx="577048" cy="8167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D6FB705-693A-4E72-BD40-111FA4B41FBE}"/>
                </a:ext>
              </a:extLst>
            </p:cNvPr>
            <p:cNvSpPr txBox="1"/>
            <p:nvPr/>
          </p:nvSpPr>
          <p:spPr>
            <a:xfrm>
              <a:off x="2342979" y="28088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&gt;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B24F1B1-4C69-4167-9A87-F61913FBABD0}"/>
                </a:ext>
              </a:extLst>
            </p:cNvPr>
            <p:cNvSpPr txBox="1"/>
            <p:nvPr/>
          </p:nvSpPr>
          <p:spPr>
            <a:xfrm>
              <a:off x="2339281" y="2374384"/>
              <a:ext cx="23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D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EB138B3C-6530-46E9-9F75-6B6708139B44}"/>
                </a:ext>
              </a:extLst>
            </p:cNvPr>
            <p:cNvCxnSpPr>
              <a:cxnSpLocks/>
            </p:cNvCxnSpPr>
            <p:nvPr/>
          </p:nvCxnSpPr>
          <p:spPr>
            <a:xfrm>
              <a:off x="2959222" y="2559050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C25535C-10F6-4949-BC92-DFF7870B8437}"/>
                </a:ext>
              </a:extLst>
            </p:cNvPr>
            <p:cNvSpPr txBox="1"/>
            <p:nvPr/>
          </p:nvSpPr>
          <p:spPr>
            <a:xfrm>
              <a:off x="2670698" y="2374384"/>
              <a:ext cx="23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Q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DE65C807-D3FE-43F9-8A21-275577DB434F}"/>
                </a:ext>
              </a:extLst>
            </p:cNvPr>
            <p:cNvCxnSpPr>
              <a:cxnSpLocks/>
            </p:cNvCxnSpPr>
            <p:nvPr/>
          </p:nvCxnSpPr>
          <p:spPr>
            <a:xfrm>
              <a:off x="2255296" y="2559050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587E2543-AE03-4BA2-8452-B864BFC8C4ED}"/>
                </a:ext>
              </a:extLst>
            </p:cNvPr>
            <p:cNvCxnSpPr>
              <a:cxnSpLocks/>
            </p:cNvCxnSpPr>
            <p:nvPr/>
          </p:nvCxnSpPr>
          <p:spPr>
            <a:xfrm>
              <a:off x="2255296" y="2993541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89424F2-8A2E-44AC-AF6E-3C63F24382AE}"/>
              </a:ext>
            </a:extLst>
          </p:cNvPr>
          <p:cNvGrpSpPr/>
          <p:nvPr/>
        </p:nvGrpSpPr>
        <p:grpSpPr>
          <a:xfrm>
            <a:off x="3280484" y="2698813"/>
            <a:ext cx="595359" cy="479394"/>
            <a:chOff x="3280484" y="2698813"/>
            <a:chExt cx="595359" cy="479394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29C1BA3-E935-4DEF-87FA-06820CD6A97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79F2FF0-A45F-43D1-8169-96FE764793A2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E9EB6854-EA48-4802-81E5-86AF021AFD46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4C89208F-FBF9-4669-B80B-5BBEAD64BC3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F59415C-56C6-4CA4-8BCF-7A3B5FCE1D32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1592F44-5EA1-429D-A80E-B30E2163AF3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7B1921B1-54FA-4B82-85CB-C98F1F090EBA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4AC1FF0-8648-4F64-85E8-9543A1584B43}"/>
              </a:ext>
            </a:extLst>
          </p:cNvPr>
          <p:cNvGrpSpPr/>
          <p:nvPr/>
        </p:nvGrpSpPr>
        <p:grpSpPr>
          <a:xfrm>
            <a:off x="1736039" y="4032535"/>
            <a:ext cx="4946219" cy="641319"/>
            <a:chOff x="3118281" y="1041430"/>
            <a:chExt cx="4946219" cy="64131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FFE66570-0F4F-4E89-A0DA-5066F42F3474}"/>
                </a:ext>
              </a:extLst>
            </p:cNvPr>
            <p:cNvSpPr/>
            <p:nvPr/>
          </p:nvSpPr>
          <p:spPr>
            <a:xfrm>
              <a:off x="3118281" y="1109709"/>
              <a:ext cx="4889377" cy="479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191B8B0B-65B6-4AD8-A67D-3555054B7B82}"/>
                </a:ext>
              </a:extLst>
            </p:cNvPr>
            <p:cNvSpPr/>
            <p:nvPr/>
          </p:nvSpPr>
          <p:spPr>
            <a:xfrm>
              <a:off x="7157208" y="1107216"/>
              <a:ext cx="507403" cy="481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D4EDCF28-1A6B-49DE-B008-0E4BE1F9028F}"/>
                </a:ext>
              </a:extLst>
            </p:cNvPr>
            <p:cNvSpPr/>
            <p:nvPr/>
          </p:nvSpPr>
          <p:spPr>
            <a:xfrm>
              <a:off x="7378700" y="1041430"/>
              <a:ext cx="685800" cy="64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B183A743-1581-4557-AA56-CB7C69A3BD34}"/>
                </a:ext>
              </a:extLst>
            </p:cNvPr>
            <p:cNvGrpSpPr/>
            <p:nvPr/>
          </p:nvGrpSpPr>
          <p:grpSpPr>
            <a:xfrm>
              <a:off x="7362668" y="1109709"/>
              <a:ext cx="212881" cy="474639"/>
              <a:chOff x="7362668" y="1109709"/>
              <a:chExt cx="212881" cy="47463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9" name="Gleichschenkliges Dreieck 38">
                <a:extLst>
                  <a:ext uri="{FF2B5EF4-FFF2-40B4-BE49-F238E27FC236}">
                    <a16:creationId xmlns:a16="http://schemas.microsoft.com/office/drawing/2014/main" id="{C6E9794A-BA34-4070-83F2-79BC930CF7C6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Gleichschenkliges Dreieck 39">
                <a:extLst>
                  <a:ext uri="{FF2B5EF4-FFF2-40B4-BE49-F238E27FC236}">
                    <a16:creationId xmlns:a16="http://schemas.microsoft.com/office/drawing/2014/main" id="{10AB79AC-D8DA-4410-ADC9-98BDD9D09E46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Gleichschenkliges Dreieck 40">
                <a:extLst>
                  <a:ext uri="{FF2B5EF4-FFF2-40B4-BE49-F238E27FC236}">
                    <a16:creationId xmlns:a16="http://schemas.microsoft.com/office/drawing/2014/main" id="{D6F393A0-17D0-4734-AD16-7440C2FF1EC6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Gleichschenkliges Dreieck 41">
                <a:extLst>
                  <a:ext uri="{FF2B5EF4-FFF2-40B4-BE49-F238E27FC236}">
                    <a16:creationId xmlns:a16="http://schemas.microsoft.com/office/drawing/2014/main" id="{114E5A00-783B-4437-B0C3-334440A90BE7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Gleichschenkliges Dreieck 42">
                <a:extLst>
                  <a:ext uri="{FF2B5EF4-FFF2-40B4-BE49-F238E27FC236}">
                    <a16:creationId xmlns:a16="http://schemas.microsoft.com/office/drawing/2014/main" id="{8D5817BD-61F9-4142-9730-83C8765E9BF5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F7B69296-835B-4BC4-A430-1BE580E79A06}"/>
                </a:ext>
              </a:extLst>
            </p:cNvPr>
            <p:cNvSpPr/>
            <p:nvPr/>
          </p:nvSpPr>
          <p:spPr>
            <a:xfrm>
              <a:off x="3118282" y="1109709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F266EB6-E44B-43E9-952B-DAD06A19444C}"/>
                </a:ext>
              </a:extLst>
            </p:cNvPr>
            <p:cNvSpPr/>
            <p:nvPr/>
          </p:nvSpPr>
          <p:spPr>
            <a:xfrm>
              <a:off x="4122785" y="1107217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86173B86-1C3E-4D14-A8D8-7DBB84BFC60B}"/>
                </a:ext>
              </a:extLst>
            </p:cNvPr>
            <p:cNvSpPr/>
            <p:nvPr/>
          </p:nvSpPr>
          <p:spPr>
            <a:xfrm>
              <a:off x="5109902" y="1107167"/>
              <a:ext cx="507403" cy="481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0283F847-D426-428E-B8AF-DFCD633CB8E8}"/>
                </a:ext>
              </a:extLst>
            </p:cNvPr>
            <p:cNvSpPr/>
            <p:nvPr/>
          </p:nvSpPr>
          <p:spPr>
            <a:xfrm>
              <a:off x="6148381" y="1107168"/>
              <a:ext cx="507403" cy="4818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E0FDC43A-1682-4633-84F6-9815E821F52E}"/>
              </a:ext>
            </a:extLst>
          </p:cNvPr>
          <p:cNvGrpSpPr/>
          <p:nvPr/>
        </p:nvGrpSpPr>
        <p:grpSpPr>
          <a:xfrm>
            <a:off x="707979" y="2067158"/>
            <a:ext cx="387934" cy="539328"/>
            <a:chOff x="8754901" y="2281560"/>
            <a:chExt cx="387934" cy="539328"/>
          </a:xfrm>
        </p:grpSpPr>
        <p:sp>
          <p:nvSpPr>
            <p:cNvPr id="73" name="Flussdiagramm: Manuelle Verarbeitung 72">
              <a:extLst>
                <a:ext uri="{FF2B5EF4-FFF2-40B4-BE49-F238E27FC236}">
                  <a16:creationId xmlns:a16="http://schemas.microsoft.com/office/drawing/2014/main" id="{5EF1A28D-65AC-4EF7-8204-9919FB8C914C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A8E96FCA-E2F3-46A2-ACAF-45A94D187EBE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D208F916-269A-45B8-B222-0B01FC5892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7AE373E6-A072-40CE-A431-B872EB4A4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6EEEEE42-E8F1-4900-8ADC-A04B2A321A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A80DFC8-A021-4619-949D-589FB0506023}"/>
              </a:ext>
            </a:extLst>
          </p:cNvPr>
          <p:cNvGrpSpPr/>
          <p:nvPr/>
        </p:nvGrpSpPr>
        <p:grpSpPr>
          <a:xfrm>
            <a:off x="4601284" y="2662780"/>
            <a:ext cx="595360" cy="479394"/>
            <a:chOff x="4601284" y="2662780"/>
            <a:chExt cx="595360" cy="479394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D28EC3B1-3816-4572-87F0-7EC219BD39CD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3E1862D1-BB5E-442B-821D-C5841CCF09BF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E0A80471-403A-4A47-BA06-C564DE7DD40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88D6E972-E161-465E-8B24-EC05AAC7418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ADF2B3A3-A8D5-4F7C-87A0-80083B4FA107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8A9C1A9A-D39E-4B68-9C83-4FAD7BF7C258}"/>
              </a:ext>
            </a:extLst>
          </p:cNvPr>
          <p:cNvGrpSpPr/>
          <p:nvPr/>
        </p:nvGrpSpPr>
        <p:grpSpPr>
          <a:xfrm>
            <a:off x="5730987" y="2633998"/>
            <a:ext cx="595360" cy="479394"/>
            <a:chOff x="4601284" y="2662780"/>
            <a:chExt cx="595360" cy="479394"/>
          </a:xfrm>
        </p:grpSpPr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5F7371E9-2D93-41D6-AF74-D06C8021A788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DB543DD-51DC-4D65-8499-1ECBF7C5D6EB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47167946-8497-46F1-A583-DD3FE5E09251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BD575860-9652-471E-84A6-4C85C37B3B9D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3CB453E5-FD8D-49E9-8433-A4BC4E83A7F4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+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460D57A1-12FA-4C5A-8641-D4B8D598A853}"/>
              </a:ext>
            </a:extLst>
          </p:cNvPr>
          <p:cNvGrpSpPr/>
          <p:nvPr/>
        </p:nvGrpSpPr>
        <p:grpSpPr>
          <a:xfrm>
            <a:off x="6784617" y="2636740"/>
            <a:ext cx="603325" cy="531474"/>
            <a:chOff x="6854231" y="3406058"/>
            <a:chExt cx="603325" cy="531474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3AD90385-EE1B-4A16-924E-FA11F6B84C2A}"/>
                </a:ext>
              </a:extLst>
            </p:cNvPr>
            <p:cNvSpPr/>
            <p:nvPr/>
          </p:nvSpPr>
          <p:spPr>
            <a:xfrm>
              <a:off x="6945153" y="3428582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DC39537E-0A00-4DA7-B8DE-8579F90D9816}"/>
                </a:ext>
              </a:extLst>
            </p:cNvPr>
            <p:cNvSpPr txBox="1"/>
            <p:nvPr/>
          </p:nvSpPr>
          <p:spPr>
            <a:xfrm>
              <a:off x="6870496" y="3660533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R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7C6889A8-820E-455B-8C63-5727F2C833B6}"/>
                </a:ext>
              </a:extLst>
            </p:cNvPr>
            <p:cNvSpPr txBox="1"/>
            <p:nvPr/>
          </p:nvSpPr>
          <p:spPr>
            <a:xfrm>
              <a:off x="6885799" y="3406058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</a:t>
              </a:r>
            </a:p>
          </p:txBody>
        </p: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C32BE00B-331D-4807-B4DB-4CEEEB6FA15A}"/>
                </a:ext>
              </a:extLst>
            </p:cNvPr>
            <p:cNvCxnSpPr>
              <a:cxnSpLocks/>
            </p:cNvCxnSpPr>
            <p:nvPr/>
          </p:nvCxnSpPr>
          <p:spPr>
            <a:xfrm>
              <a:off x="7358668" y="3544558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46FB570E-0368-47BE-8012-63F036DC5DDC}"/>
                </a:ext>
              </a:extLst>
            </p:cNvPr>
            <p:cNvSpPr txBox="1"/>
            <p:nvPr/>
          </p:nvSpPr>
          <p:spPr>
            <a:xfrm>
              <a:off x="7150913" y="3406058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3BD7539F-CF47-48EA-8D48-676F29A9B292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31" y="3544558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49478EE8-D083-40BE-8407-AD0A0814D3DC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31" y="3799585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8077529D-8946-4FCC-A1D8-B0EF8DC7E92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634" y="3799585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6CF1DA1F-98D0-4BB3-AB9E-6A8AA0FEC341}"/>
                </a:ext>
              </a:extLst>
            </p:cNvPr>
            <p:cNvSpPr txBox="1"/>
            <p:nvPr/>
          </p:nvSpPr>
          <p:spPr>
            <a:xfrm>
              <a:off x="7151657" y="3657017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u="sng" dirty="0"/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9122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5900C14-D7A6-4390-A9B0-92C3CDF68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596" y="2316344"/>
            <a:ext cx="11874808" cy="185929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E6EB710-C430-4599-B8AD-9C6E0E3E512E}"/>
              </a:ext>
            </a:extLst>
          </p:cNvPr>
          <p:cNvSpPr txBox="1"/>
          <p:nvPr/>
        </p:nvSpPr>
        <p:spPr>
          <a:xfrm>
            <a:off x="1264873" y="194701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Signale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39D6555-BC3E-43DB-B1E3-2A2BBC3E45C9}"/>
              </a:ext>
            </a:extLst>
          </p:cNvPr>
          <p:cNvSpPr/>
          <p:nvPr/>
        </p:nvSpPr>
        <p:spPr>
          <a:xfrm>
            <a:off x="180787" y="3312883"/>
            <a:ext cx="11874808" cy="8239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ED030D-CE5F-4905-A623-1A5B5A03AE17}"/>
              </a:ext>
            </a:extLst>
          </p:cNvPr>
          <p:cNvSpPr txBox="1"/>
          <p:nvPr/>
        </p:nvSpPr>
        <p:spPr>
          <a:xfrm>
            <a:off x="136405" y="4108188"/>
            <a:ext cx="1541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Ausgangssignale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BDA4F35-0DF2-4C15-A71C-81A09EA9541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699760" y="2214518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41CA1A7D-BD36-4132-A7AF-87A2A9A7C5FE}"/>
              </a:ext>
            </a:extLst>
          </p:cNvPr>
          <p:cNvSpPr txBox="1"/>
          <p:nvPr/>
        </p:nvSpPr>
        <p:spPr>
          <a:xfrm>
            <a:off x="5428692" y="18451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CDD8B80-57C0-46C9-AFD3-FBDB275597E8}"/>
              </a:ext>
            </a:extLst>
          </p:cNvPr>
          <p:cNvSpPr txBox="1"/>
          <p:nvPr/>
        </p:nvSpPr>
        <p:spPr>
          <a:xfrm>
            <a:off x="6554265" y="184518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R=200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9191CE1-A69A-4F8E-A2A2-B524F15B7B40}"/>
              </a:ext>
            </a:extLst>
          </p:cNvPr>
          <p:cNvSpPr txBox="1"/>
          <p:nvPr/>
        </p:nvSpPr>
        <p:spPr>
          <a:xfrm>
            <a:off x="9081998" y="186466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R=0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6C9F752-5F45-431A-9361-04D6387072D3}"/>
              </a:ext>
            </a:extLst>
          </p:cNvPr>
          <p:cNvCxnSpPr>
            <a:cxnSpLocks/>
          </p:cNvCxnSpPr>
          <p:nvPr/>
        </p:nvCxnSpPr>
        <p:spPr>
          <a:xfrm flipH="1">
            <a:off x="9671183" y="3986030"/>
            <a:ext cx="443883" cy="40969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C875105-4F93-4CDB-81A5-7D4B579EF893}"/>
              </a:ext>
            </a:extLst>
          </p:cNvPr>
          <p:cNvSpPr txBox="1"/>
          <p:nvPr/>
        </p:nvSpPr>
        <p:spPr>
          <a:xfrm>
            <a:off x="8877952" y="4315825"/>
            <a:ext cx="158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Objekt erkannt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C5E7020-FE7D-4BAE-A81C-59C45101A7F6}"/>
              </a:ext>
            </a:extLst>
          </p:cNvPr>
          <p:cNvCxnSpPr>
            <a:cxnSpLocks/>
          </p:cNvCxnSpPr>
          <p:nvPr/>
        </p:nvCxnSpPr>
        <p:spPr>
          <a:xfrm>
            <a:off x="6867257" y="2204135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BB42CF9-AA8D-4AEA-9DD1-2EEDB66D882A}"/>
              </a:ext>
            </a:extLst>
          </p:cNvPr>
          <p:cNvCxnSpPr>
            <a:cxnSpLocks/>
          </p:cNvCxnSpPr>
          <p:nvPr/>
        </p:nvCxnSpPr>
        <p:spPr>
          <a:xfrm>
            <a:off x="9353066" y="2214518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642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3D9D2AA-8202-424D-8437-C3183E7B0BFF}"/>
              </a:ext>
            </a:extLst>
          </p:cNvPr>
          <p:cNvSpPr/>
          <p:nvPr/>
        </p:nvSpPr>
        <p:spPr>
          <a:xfrm>
            <a:off x="1656275" y="1280020"/>
            <a:ext cx="7796633" cy="408771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4147C29-882E-43C7-B8C7-0AC869997074}"/>
              </a:ext>
            </a:extLst>
          </p:cNvPr>
          <p:cNvSpPr txBox="1"/>
          <p:nvPr/>
        </p:nvSpPr>
        <p:spPr>
          <a:xfrm>
            <a:off x="4146637" y="910688"/>
            <a:ext cx="206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OBJECT_DETECTION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DF4068D-2E21-4E8A-9296-E85C9AA2A7E0}"/>
              </a:ext>
            </a:extLst>
          </p:cNvPr>
          <p:cNvGrpSpPr/>
          <p:nvPr/>
        </p:nvGrpSpPr>
        <p:grpSpPr>
          <a:xfrm>
            <a:off x="2502398" y="4539220"/>
            <a:ext cx="471723" cy="372097"/>
            <a:chOff x="4601284" y="2662780"/>
            <a:chExt cx="595360" cy="479394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FBC7A75-54BC-4FB4-B3B8-63FAD759A1FE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2E352786-67DF-415E-BECC-2EA3C04B43B3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B04D0233-715B-4273-BDDE-7F2FB1257626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920638CF-0010-4B20-BC29-E882EBD599F5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1AE5CE7-A6EC-45FD-8CA3-37B1945A00B5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67E29768-7504-4202-A94A-6B9B37010E7E}"/>
              </a:ext>
            </a:extLst>
          </p:cNvPr>
          <p:cNvSpPr txBox="1"/>
          <p:nvPr/>
        </p:nvSpPr>
        <p:spPr>
          <a:xfrm>
            <a:off x="3914112" y="3647236"/>
            <a:ext cx="2442400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line_count</a:t>
            </a:r>
            <a:r>
              <a:rPr lang="de-DE" sz="1600" dirty="0"/>
              <a:t> = </a:t>
            </a:r>
            <a:r>
              <a:rPr lang="de-DE" sz="1600" dirty="0" err="1"/>
              <a:t>line_count</a:t>
            </a:r>
            <a:r>
              <a:rPr lang="de-DE" sz="1600" dirty="0"/>
              <a:t> + 1</a:t>
            </a:r>
          </a:p>
        </p:txBody>
      </p:sp>
      <p:sp>
        <p:nvSpPr>
          <p:cNvPr id="21" name="Gleichschenkliges Dreieck 20">
            <a:extLst>
              <a:ext uri="{FF2B5EF4-FFF2-40B4-BE49-F238E27FC236}">
                <a16:creationId xmlns:a16="http://schemas.microsoft.com/office/drawing/2014/main" id="{A8A63A8E-805A-4F6A-AB8E-AE27CA27FDA2}"/>
              </a:ext>
            </a:extLst>
          </p:cNvPr>
          <p:cNvSpPr/>
          <p:nvPr/>
        </p:nvSpPr>
        <p:spPr>
          <a:xfrm rot="5400000">
            <a:off x="1958473" y="4489363"/>
            <a:ext cx="234565" cy="2797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94685D7-BAE2-4284-A9D8-C040FC5A7AD6}"/>
              </a:ext>
            </a:extLst>
          </p:cNvPr>
          <p:cNvSpPr/>
          <p:nvPr/>
        </p:nvSpPr>
        <p:spPr>
          <a:xfrm>
            <a:off x="2203691" y="4578213"/>
            <a:ext cx="118022" cy="112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E5FE539-E403-4BAB-AA83-D153DF4D378D}"/>
              </a:ext>
            </a:extLst>
          </p:cNvPr>
          <p:cNvCxnSpPr>
            <a:cxnSpLocks/>
          </p:cNvCxnSpPr>
          <p:nvPr/>
        </p:nvCxnSpPr>
        <p:spPr>
          <a:xfrm>
            <a:off x="578016" y="4629238"/>
            <a:ext cx="1990751" cy="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BAE65DE-CF56-4E24-A0F0-9F8726C0A10B}"/>
              </a:ext>
            </a:extLst>
          </p:cNvPr>
          <p:cNvCxnSpPr>
            <a:cxnSpLocks/>
          </p:cNvCxnSpPr>
          <p:nvPr/>
        </p:nvCxnSpPr>
        <p:spPr>
          <a:xfrm>
            <a:off x="573205" y="4829694"/>
            <a:ext cx="1990751" cy="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12D84E57-0D6B-47B1-9123-2FE8020E836F}"/>
              </a:ext>
            </a:extLst>
          </p:cNvPr>
          <p:cNvSpPr txBox="1"/>
          <p:nvPr/>
        </p:nvSpPr>
        <p:spPr>
          <a:xfrm>
            <a:off x="3930042" y="4542856"/>
            <a:ext cx="1365630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line_count</a:t>
            </a:r>
            <a:r>
              <a:rPr lang="de-DE" sz="1600" dirty="0"/>
              <a:t> = 0</a:t>
            </a:r>
          </a:p>
        </p:txBody>
      </p: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2406DCF6-DD4B-4804-A325-3EA85CD61B15}"/>
              </a:ext>
            </a:extLst>
          </p:cNvPr>
          <p:cNvSpPr/>
          <p:nvPr/>
        </p:nvSpPr>
        <p:spPr>
          <a:xfrm rot="5400000">
            <a:off x="2049489" y="4691461"/>
            <a:ext cx="234565" cy="2797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497D2F0-F487-4515-B3C3-A72A6F0FA03B}"/>
              </a:ext>
            </a:extLst>
          </p:cNvPr>
          <p:cNvSpPr/>
          <p:nvPr/>
        </p:nvSpPr>
        <p:spPr>
          <a:xfrm>
            <a:off x="2294707" y="4780311"/>
            <a:ext cx="118022" cy="112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39F2026-F30B-40A8-83DA-BBD986055316}"/>
              </a:ext>
            </a:extLst>
          </p:cNvPr>
          <p:cNvSpPr txBox="1"/>
          <p:nvPr/>
        </p:nvSpPr>
        <p:spPr>
          <a:xfrm>
            <a:off x="540718" y="4358066"/>
            <a:ext cx="934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cur_pos_x</a:t>
            </a:r>
            <a:endParaRPr lang="de-DE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CA76306-0E3C-4A43-9B8B-5494791CAED5}"/>
              </a:ext>
            </a:extLst>
          </p:cNvPr>
          <p:cNvSpPr txBox="1"/>
          <p:nvPr/>
        </p:nvSpPr>
        <p:spPr>
          <a:xfrm>
            <a:off x="538793" y="4569694"/>
            <a:ext cx="938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cur_pos_y</a:t>
            </a:r>
            <a:endParaRPr lang="de-DE" sz="1400" dirty="0"/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0486AF2-3CEF-4F3F-832B-6AC8FE31D3D5}"/>
              </a:ext>
            </a:extLst>
          </p:cNvPr>
          <p:cNvGrpSpPr/>
          <p:nvPr/>
        </p:nvGrpSpPr>
        <p:grpSpPr>
          <a:xfrm>
            <a:off x="2502398" y="3659218"/>
            <a:ext cx="471723" cy="372097"/>
            <a:chOff x="4601284" y="2662780"/>
            <a:chExt cx="595360" cy="479394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66A103F9-3508-4A29-A70F-485823D1EB3E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F32EED3B-85B2-44DB-8BB3-9657E0D95312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A26957C2-F430-48D3-A63C-AD8915B9B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7D85BC4D-FD0E-4959-953A-0ED87D846776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78D66ADB-B85D-41D4-8F8D-8FA63FF4A988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9CAE736-1AB3-4603-8ECA-E5F0520D1E99}"/>
              </a:ext>
            </a:extLst>
          </p:cNvPr>
          <p:cNvCxnSpPr>
            <a:cxnSpLocks/>
          </p:cNvCxnSpPr>
          <p:nvPr/>
        </p:nvCxnSpPr>
        <p:spPr>
          <a:xfrm>
            <a:off x="587147" y="3954139"/>
            <a:ext cx="1990751" cy="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7EF21B80-14B7-4A39-9E36-FB5CC67E4134}"/>
              </a:ext>
            </a:extLst>
          </p:cNvPr>
          <p:cNvSpPr txBox="1"/>
          <p:nvPr/>
        </p:nvSpPr>
        <p:spPr>
          <a:xfrm>
            <a:off x="462572" y="3679675"/>
            <a:ext cx="1269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det_obj_found</a:t>
            </a:r>
            <a:endParaRPr lang="de-DE" sz="1400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A933E4D1-6705-479E-8387-A8D5374558C0}"/>
              </a:ext>
            </a:extLst>
          </p:cNvPr>
          <p:cNvCxnSpPr>
            <a:cxnSpLocks/>
          </p:cNvCxnSpPr>
          <p:nvPr/>
        </p:nvCxnSpPr>
        <p:spPr>
          <a:xfrm>
            <a:off x="1906705" y="3751324"/>
            <a:ext cx="6572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38BC2A8F-D465-42BF-A3E3-7C0062E94817}"/>
              </a:ext>
            </a:extLst>
          </p:cNvPr>
          <p:cNvSpPr txBox="1"/>
          <p:nvPr/>
        </p:nvSpPr>
        <p:spPr>
          <a:xfrm>
            <a:off x="2076349" y="3480828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1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EA1B8421-651E-4232-83A2-5EAB2499308D}"/>
              </a:ext>
            </a:extLst>
          </p:cNvPr>
          <p:cNvGrpSpPr/>
          <p:nvPr/>
        </p:nvGrpSpPr>
        <p:grpSpPr>
          <a:xfrm>
            <a:off x="2524001" y="1682207"/>
            <a:ext cx="387934" cy="539328"/>
            <a:chOff x="8754901" y="2281560"/>
            <a:chExt cx="387934" cy="539328"/>
          </a:xfrm>
        </p:grpSpPr>
        <p:sp>
          <p:nvSpPr>
            <p:cNvPr id="56" name="Flussdiagramm: Manuelle Verarbeitung 55">
              <a:extLst>
                <a:ext uri="{FF2B5EF4-FFF2-40B4-BE49-F238E27FC236}">
                  <a16:creationId xmlns:a16="http://schemas.microsoft.com/office/drawing/2014/main" id="{BCDD419B-2D29-4A34-90FC-DCFC429AFB3D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F535D360-A571-48FE-BA9A-3AB4F83C17E3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ADCEF648-DA47-46B1-BEAF-AD0575620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3EF6747D-B347-4328-B880-21E3A6513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3CCD7A27-85EE-4904-A87E-32FB99A64D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2F6C4808-7716-471E-8AA4-FADE86AD1A80}"/>
              </a:ext>
            </a:extLst>
          </p:cNvPr>
          <p:cNvCxnSpPr>
            <a:endCxn id="56" idx="1"/>
          </p:cNvCxnSpPr>
          <p:nvPr/>
        </p:nvCxnSpPr>
        <p:spPr>
          <a:xfrm rot="5400000" flipH="1" flipV="1">
            <a:off x="1320891" y="2567834"/>
            <a:ext cx="1856195" cy="954374"/>
          </a:xfrm>
          <a:prstGeom prst="bentConnector3">
            <a:avLst>
              <a:gd name="adj1" fmla="val 844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93B5A60-1BA9-4219-A1D2-CD4829C9E51F}"/>
              </a:ext>
            </a:extLst>
          </p:cNvPr>
          <p:cNvGrpSpPr/>
          <p:nvPr/>
        </p:nvGrpSpPr>
        <p:grpSpPr>
          <a:xfrm>
            <a:off x="2524001" y="2615017"/>
            <a:ext cx="387934" cy="539328"/>
            <a:chOff x="8754901" y="2281560"/>
            <a:chExt cx="387934" cy="539328"/>
          </a:xfrm>
        </p:grpSpPr>
        <p:sp>
          <p:nvSpPr>
            <p:cNvPr id="69" name="Flussdiagramm: Manuelle Verarbeitung 68">
              <a:extLst>
                <a:ext uri="{FF2B5EF4-FFF2-40B4-BE49-F238E27FC236}">
                  <a16:creationId xmlns:a16="http://schemas.microsoft.com/office/drawing/2014/main" id="{AABD7C62-4045-4027-A5BD-C5D4D4B1582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B7FA0316-AB61-4EE3-A41E-BB93271970D7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4B66EAC1-474D-423A-B926-5B6F22EE61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9BEBBDAC-7326-4FA1-901E-1155BD360A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14C34BE3-BE73-44C3-9198-C94117475A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D2115F29-A2F7-4303-A7B5-EBC3F54FD8A5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1771801" y="3049733"/>
            <a:ext cx="954374" cy="2375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E84BE24-0595-4F89-A6D9-60E8078F24AB}"/>
              </a:ext>
            </a:extLst>
          </p:cNvPr>
          <p:cNvCxnSpPr>
            <a:cxnSpLocks/>
          </p:cNvCxnSpPr>
          <p:nvPr/>
        </p:nvCxnSpPr>
        <p:spPr>
          <a:xfrm flipV="1">
            <a:off x="596075" y="2702431"/>
            <a:ext cx="2037831" cy="230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34CE627B-7ACD-48B0-8B5F-D2A8CFA76CC1}"/>
              </a:ext>
            </a:extLst>
          </p:cNvPr>
          <p:cNvCxnSpPr>
            <a:cxnSpLocks/>
          </p:cNvCxnSpPr>
          <p:nvPr/>
        </p:nvCxnSpPr>
        <p:spPr>
          <a:xfrm flipV="1">
            <a:off x="596076" y="1768077"/>
            <a:ext cx="2037831" cy="230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0ACBEF44-0C9C-46A9-950B-621C62EE6F4E}"/>
              </a:ext>
            </a:extLst>
          </p:cNvPr>
          <p:cNvSpPr txBox="1"/>
          <p:nvPr/>
        </p:nvSpPr>
        <p:spPr>
          <a:xfrm>
            <a:off x="70238" y="2430945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det_obj_y_pos_beg</a:t>
            </a:r>
            <a:endParaRPr lang="de-DE" sz="1400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0241687C-1F3A-48D6-ABEC-D6826615FE39}"/>
              </a:ext>
            </a:extLst>
          </p:cNvPr>
          <p:cNvSpPr txBox="1"/>
          <p:nvPr/>
        </p:nvSpPr>
        <p:spPr>
          <a:xfrm>
            <a:off x="81018" y="1498467"/>
            <a:ext cx="162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det_obj_x_pos_beg</a:t>
            </a:r>
            <a:endParaRPr lang="de-DE" sz="14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311270CD-4518-4FD8-85E6-5F13A5C8F549}"/>
              </a:ext>
            </a:extLst>
          </p:cNvPr>
          <p:cNvSpPr txBox="1"/>
          <p:nvPr/>
        </p:nvSpPr>
        <p:spPr>
          <a:xfrm>
            <a:off x="3906574" y="2693716"/>
            <a:ext cx="2228302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last_det_obj_y_pos_beg</a:t>
            </a:r>
            <a:endParaRPr lang="de-DE" sz="16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258D11DF-46EB-4C49-8D5B-222B485DC73E}"/>
              </a:ext>
            </a:extLst>
          </p:cNvPr>
          <p:cNvSpPr txBox="1"/>
          <p:nvPr/>
        </p:nvSpPr>
        <p:spPr>
          <a:xfrm>
            <a:off x="3886351" y="1760093"/>
            <a:ext cx="2223494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last_det_obj_x_pos_beg</a:t>
            </a:r>
            <a:endParaRPr lang="de-DE" sz="1600" dirty="0"/>
          </a:p>
        </p:txBody>
      </p:sp>
      <p:cxnSp>
        <p:nvCxnSpPr>
          <p:cNvPr id="95" name="Verbinder: gewinkelt 94">
            <a:extLst>
              <a:ext uri="{FF2B5EF4-FFF2-40B4-BE49-F238E27FC236}">
                <a16:creationId xmlns:a16="http://schemas.microsoft.com/office/drawing/2014/main" id="{F2F9E11A-0DB9-4B02-B242-80A35AA9AA04}"/>
              </a:ext>
            </a:extLst>
          </p:cNvPr>
          <p:cNvCxnSpPr>
            <a:cxnSpLocks/>
          </p:cNvCxnSpPr>
          <p:nvPr/>
        </p:nvCxnSpPr>
        <p:spPr>
          <a:xfrm rot="10800000">
            <a:off x="2262702" y="1547156"/>
            <a:ext cx="2481116" cy="156720"/>
          </a:xfrm>
          <a:prstGeom prst="bentConnector3">
            <a:avLst>
              <a:gd name="adj1" fmla="val 93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519E20D6-B3DF-42D0-992D-C56FCC9DA7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08068" y="1613815"/>
            <a:ext cx="481898" cy="347042"/>
          </a:xfrm>
          <a:prstGeom prst="bentConnector3">
            <a:avLst>
              <a:gd name="adj1" fmla="val 10007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C554CAF9-6E1A-433C-9A37-5B77C3CEDAC7}"/>
              </a:ext>
            </a:extLst>
          </p:cNvPr>
          <p:cNvCxnSpPr>
            <a:cxnSpLocks/>
          </p:cNvCxnSpPr>
          <p:nvPr/>
        </p:nvCxnSpPr>
        <p:spPr>
          <a:xfrm rot="10800000">
            <a:off x="2271561" y="2487098"/>
            <a:ext cx="2481116" cy="156720"/>
          </a:xfrm>
          <a:prstGeom prst="bentConnector3">
            <a:avLst>
              <a:gd name="adj1" fmla="val 93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7EB2F594-8A5F-43CA-83D3-029A94FF6A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6927" y="2553757"/>
            <a:ext cx="481898" cy="347042"/>
          </a:xfrm>
          <a:prstGeom prst="bentConnector3">
            <a:avLst>
              <a:gd name="adj1" fmla="val 10007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4ACF8BB3-6405-449F-B585-BA5B113F7F2C}"/>
              </a:ext>
            </a:extLst>
          </p:cNvPr>
          <p:cNvGrpSpPr/>
          <p:nvPr/>
        </p:nvGrpSpPr>
        <p:grpSpPr>
          <a:xfrm>
            <a:off x="3120613" y="1791607"/>
            <a:ext cx="595359" cy="479394"/>
            <a:chOff x="3280484" y="2698813"/>
            <a:chExt cx="595359" cy="479394"/>
          </a:xfrm>
        </p:grpSpPr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1BB92C95-DC64-454C-8492-F1B2990FF69A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E7BA4722-3871-4D1A-B0BF-93B5FF3C0961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8F0181F6-0482-4601-9067-DB137E1334A1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97FDC94C-85EA-4C2B-931A-564DA81DB29B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53AF01CA-EE09-4CE9-B38A-0CE0BA2B60AE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538270CC-B90C-450F-8ED8-836C6FD7AA90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CC9862E1-02A7-4F6A-AF9E-97DFCFA99F5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AAEAA8D6-4B79-445F-BF0F-EA5C030A6162}"/>
              </a:ext>
            </a:extLst>
          </p:cNvPr>
          <p:cNvGrpSpPr/>
          <p:nvPr/>
        </p:nvGrpSpPr>
        <p:grpSpPr>
          <a:xfrm>
            <a:off x="3107542" y="2712871"/>
            <a:ext cx="595359" cy="479394"/>
            <a:chOff x="3280484" y="2698813"/>
            <a:chExt cx="595359" cy="479394"/>
          </a:xfrm>
        </p:grpSpPr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436C72B3-75F5-4F46-BCF7-6397A3C40A4D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80227CBC-0AE9-4CA4-9A06-372817FB9060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06D0C486-DC0E-4A25-9C4B-20EB9F6024BC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04B104BF-7770-4C86-A792-61CC083CE317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5476282E-2082-48F4-8E80-334E92F5CE80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B066186E-E25F-419F-96C7-C549DCE34AC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DFB01E58-A6D4-4004-8D0A-010BFA692AF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5226798F-382D-424A-9C25-AAA521C7E6C5}"/>
              </a:ext>
            </a:extLst>
          </p:cNvPr>
          <p:cNvCxnSpPr>
            <a:cxnSpLocks/>
          </p:cNvCxnSpPr>
          <p:nvPr/>
        </p:nvCxnSpPr>
        <p:spPr>
          <a:xfrm>
            <a:off x="3633663" y="2816175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6CF7F5EF-C9A1-4C2F-B870-BD968040C7C2}"/>
              </a:ext>
            </a:extLst>
          </p:cNvPr>
          <p:cNvGrpSpPr/>
          <p:nvPr/>
        </p:nvGrpSpPr>
        <p:grpSpPr>
          <a:xfrm>
            <a:off x="3109804" y="3700537"/>
            <a:ext cx="595359" cy="479394"/>
            <a:chOff x="3280484" y="2698813"/>
            <a:chExt cx="595359" cy="479394"/>
          </a:xfrm>
        </p:grpSpPr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496A3C4F-6DF0-41D4-ABF6-125EEC52CC2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5F8B47C2-55DB-43BF-8CBB-EC3BDEE5A0B4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AB90C9ED-3520-42D0-B09C-795B2C1EC300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A56D0B7F-4733-4A5B-BE0F-9EC704376797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AF33499E-0CE1-4F21-9EC2-9E52B086A5DD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16D69024-53ED-4430-833B-DC1930C26575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69ED40B-CB63-4062-989E-66AACEBFEC29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6859C7A-1E6C-47EB-A102-4AE11708C616}"/>
              </a:ext>
            </a:extLst>
          </p:cNvPr>
          <p:cNvGrpSpPr/>
          <p:nvPr/>
        </p:nvGrpSpPr>
        <p:grpSpPr>
          <a:xfrm>
            <a:off x="3115078" y="4589637"/>
            <a:ext cx="595359" cy="479394"/>
            <a:chOff x="3280484" y="2698813"/>
            <a:chExt cx="595359" cy="479394"/>
          </a:xfrm>
        </p:grpSpPr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20BEF9A9-F269-4029-9A2C-5EB591DB68B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8CAA7B3F-A8D2-4656-8B84-5250F80AFE88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73740983-E9B1-49D5-988F-C4E3B58CB118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43" name="Gerader Verbinder 142">
              <a:extLst>
                <a:ext uri="{FF2B5EF4-FFF2-40B4-BE49-F238E27FC236}">
                  <a16:creationId xmlns:a16="http://schemas.microsoft.com/office/drawing/2014/main" id="{C399DCAD-4379-4DF6-B707-C8A98FB50AA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Textfeld 143">
              <a:extLst>
                <a:ext uri="{FF2B5EF4-FFF2-40B4-BE49-F238E27FC236}">
                  <a16:creationId xmlns:a16="http://schemas.microsoft.com/office/drawing/2014/main" id="{83E23F53-549B-4D93-ADFF-7E786BF37DC0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FE64756F-5966-4595-97F7-4397924882E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B1E3C2AC-2ADD-45F7-B1AE-2E14180C75B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79B55D78-68D7-48DA-A404-D64BF4F481E2}"/>
              </a:ext>
            </a:extLst>
          </p:cNvPr>
          <p:cNvCxnSpPr>
            <a:cxnSpLocks/>
          </p:cNvCxnSpPr>
          <p:nvPr/>
        </p:nvCxnSpPr>
        <p:spPr>
          <a:xfrm>
            <a:off x="3633663" y="1904335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0677333C-A69E-4B84-A330-987425D08503}"/>
              </a:ext>
            </a:extLst>
          </p:cNvPr>
          <p:cNvCxnSpPr>
            <a:cxnSpLocks/>
          </p:cNvCxnSpPr>
          <p:nvPr/>
        </p:nvCxnSpPr>
        <p:spPr>
          <a:xfrm>
            <a:off x="3621780" y="3816513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86C5604D-7F66-437A-9ED8-46AD018B3753}"/>
              </a:ext>
            </a:extLst>
          </p:cNvPr>
          <p:cNvCxnSpPr>
            <a:cxnSpLocks/>
          </p:cNvCxnSpPr>
          <p:nvPr/>
        </p:nvCxnSpPr>
        <p:spPr>
          <a:xfrm>
            <a:off x="3633663" y="4705613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feld 176">
            <a:extLst>
              <a:ext uri="{FF2B5EF4-FFF2-40B4-BE49-F238E27FC236}">
                <a16:creationId xmlns:a16="http://schemas.microsoft.com/office/drawing/2014/main" id="{DBC8C644-6C1D-4B8C-B0D9-8B010ADC646E}"/>
              </a:ext>
            </a:extLst>
          </p:cNvPr>
          <p:cNvSpPr txBox="1"/>
          <p:nvPr/>
        </p:nvSpPr>
        <p:spPr>
          <a:xfrm>
            <a:off x="511584" y="1067523"/>
            <a:ext cx="38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clk</a:t>
            </a:r>
            <a:endParaRPr lang="de-DE" sz="1400" dirty="0"/>
          </a:p>
        </p:txBody>
      </p: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EE34139B-8142-4A64-8C98-375EDE41FDB2}"/>
              </a:ext>
            </a:extLst>
          </p:cNvPr>
          <p:cNvCxnSpPr>
            <a:cxnSpLocks/>
          </p:cNvCxnSpPr>
          <p:nvPr/>
        </p:nvCxnSpPr>
        <p:spPr>
          <a:xfrm>
            <a:off x="596075" y="1358345"/>
            <a:ext cx="2378046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F50FEC45-719E-407E-AF05-991FEC1513A6}"/>
              </a:ext>
            </a:extLst>
          </p:cNvPr>
          <p:cNvCxnSpPr>
            <a:cxnSpLocks/>
          </p:cNvCxnSpPr>
          <p:nvPr/>
        </p:nvCxnSpPr>
        <p:spPr>
          <a:xfrm flipV="1">
            <a:off x="2965631" y="1358347"/>
            <a:ext cx="0" cy="360229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D9604CA5-AE12-4B8F-88EE-FB296D08D92C}"/>
              </a:ext>
            </a:extLst>
          </p:cNvPr>
          <p:cNvCxnSpPr>
            <a:cxnSpLocks/>
          </p:cNvCxnSpPr>
          <p:nvPr/>
        </p:nvCxnSpPr>
        <p:spPr>
          <a:xfrm>
            <a:off x="2965631" y="4071540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089FA10E-B964-4412-9558-FA225E07E00F}"/>
              </a:ext>
            </a:extLst>
          </p:cNvPr>
          <p:cNvCxnSpPr>
            <a:cxnSpLocks/>
          </p:cNvCxnSpPr>
          <p:nvPr/>
        </p:nvCxnSpPr>
        <p:spPr>
          <a:xfrm>
            <a:off x="2974121" y="4960640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D30CE5D7-209E-4F74-BD31-1B3C190F6A57}"/>
              </a:ext>
            </a:extLst>
          </p:cNvPr>
          <p:cNvCxnSpPr>
            <a:cxnSpLocks/>
          </p:cNvCxnSpPr>
          <p:nvPr/>
        </p:nvCxnSpPr>
        <p:spPr>
          <a:xfrm>
            <a:off x="2958322" y="3083874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E2B1C4CF-6B7D-4530-8449-B83EE7966E4A}"/>
              </a:ext>
            </a:extLst>
          </p:cNvPr>
          <p:cNvCxnSpPr>
            <a:cxnSpLocks/>
          </p:cNvCxnSpPr>
          <p:nvPr/>
        </p:nvCxnSpPr>
        <p:spPr>
          <a:xfrm>
            <a:off x="2973339" y="2162860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F9FD58B-7651-4441-9019-D4694ED4BE4D}"/>
              </a:ext>
            </a:extLst>
          </p:cNvPr>
          <p:cNvCxnSpPr>
            <a:cxnSpLocks/>
          </p:cNvCxnSpPr>
          <p:nvPr/>
        </p:nvCxnSpPr>
        <p:spPr>
          <a:xfrm>
            <a:off x="2831417" y="1906890"/>
            <a:ext cx="374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73ADF0AD-0D9C-471B-BE14-7119F4EB56E4}"/>
              </a:ext>
            </a:extLst>
          </p:cNvPr>
          <p:cNvCxnSpPr>
            <a:cxnSpLocks/>
          </p:cNvCxnSpPr>
          <p:nvPr/>
        </p:nvCxnSpPr>
        <p:spPr>
          <a:xfrm>
            <a:off x="2913968" y="3822281"/>
            <a:ext cx="314684" cy="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9630EA70-F7E2-4DCC-9DDC-AF888474DA27}"/>
              </a:ext>
            </a:extLst>
          </p:cNvPr>
          <p:cNvCxnSpPr>
            <a:cxnSpLocks/>
          </p:cNvCxnSpPr>
          <p:nvPr/>
        </p:nvCxnSpPr>
        <p:spPr>
          <a:xfrm>
            <a:off x="2919242" y="4711381"/>
            <a:ext cx="314684" cy="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9D8A3B84-6D12-4F87-909E-0643D160486A}"/>
              </a:ext>
            </a:extLst>
          </p:cNvPr>
          <p:cNvCxnSpPr>
            <a:cxnSpLocks/>
          </p:cNvCxnSpPr>
          <p:nvPr/>
        </p:nvCxnSpPr>
        <p:spPr>
          <a:xfrm>
            <a:off x="2815723" y="2826570"/>
            <a:ext cx="374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E318D64-68FA-4352-B90A-21F7F735E4F1}"/>
              </a:ext>
            </a:extLst>
          </p:cNvPr>
          <p:cNvGrpSpPr/>
          <p:nvPr/>
        </p:nvGrpSpPr>
        <p:grpSpPr>
          <a:xfrm>
            <a:off x="7072675" y="4364853"/>
            <a:ext cx="758362" cy="830916"/>
            <a:chOff x="7659281" y="2320702"/>
            <a:chExt cx="758362" cy="830916"/>
          </a:xfrm>
        </p:grpSpPr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5134AFE8-B5A1-4321-B043-DE3F5399B577}"/>
                </a:ext>
              </a:extLst>
            </p:cNvPr>
            <p:cNvSpPr txBox="1"/>
            <p:nvPr/>
          </p:nvSpPr>
          <p:spPr>
            <a:xfrm>
              <a:off x="7676760" y="2320702"/>
              <a:ext cx="6960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/>
                <a:t>Vergleich</a:t>
              </a:r>
            </a:p>
          </p:txBody>
        </p:sp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3A6CC43D-FE13-4ACB-A20A-6A2E14FCEB59}"/>
                </a:ext>
              </a:extLst>
            </p:cNvPr>
            <p:cNvGrpSpPr/>
            <p:nvPr/>
          </p:nvGrpSpPr>
          <p:grpSpPr>
            <a:xfrm>
              <a:off x="7659281" y="2534168"/>
              <a:ext cx="758362" cy="617450"/>
              <a:chOff x="5762679" y="2474914"/>
              <a:chExt cx="758362" cy="617450"/>
            </a:xfrm>
          </p:grpSpPr>
          <p:grpSp>
            <p:nvGrpSpPr>
              <p:cNvPr id="153" name="Gruppieren 152">
                <a:extLst>
                  <a:ext uri="{FF2B5EF4-FFF2-40B4-BE49-F238E27FC236}">
                    <a16:creationId xmlns:a16="http://schemas.microsoft.com/office/drawing/2014/main" id="{8D38B004-F34C-4B10-9EF3-48B8470FB000}"/>
                  </a:ext>
                </a:extLst>
              </p:cNvPr>
              <p:cNvGrpSpPr/>
              <p:nvPr/>
            </p:nvGrpSpPr>
            <p:grpSpPr>
              <a:xfrm>
                <a:off x="5762679" y="2474914"/>
                <a:ext cx="758362" cy="617450"/>
                <a:chOff x="5861242" y="2474914"/>
                <a:chExt cx="758362" cy="617450"/>
              </a:xfrm>
            </p:grpSpPr>
            <p:sp>
              <p:nvSpPr>
                <p:cNvPr id="157" name="Rechteck 156">
                  <a:extLst>
                    <a:ext uri="{FF2B5EF4-FFF2-40B4-BE49-F238E27FC236}">
                      <a16:creationId xmlns:a16="http://schemas.microsoft.com/office/drawing/2014/main" id="{9931CDDC-62DC-40FA-82D7-6EE3A0189AF0}"/>
                    </a:ext>
                  </a:extLst>
                </p:cNvPr>
                <p:cNvSpPr/>
                <p:nvPr/>
              </p:nvSpPr>
              <p:spPr>
                <a:xfrm>
                  <a:off x="5976005" y="2474914"/>
                  <a:ext cx="521944" cy="61745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/>
                    <a:t> </a:t>
                  </a:r>
                </a:p>
              </p:txBody>
            </p:sp>
            <p:cxnSp>
              <p:nvCxnSpPr>
                <p:cNvPr id="158" name="Gerader Verbinder 157">
                  <a:extLst>
                    <a:ext uri="{FF2B5EF4-FFF2-40B4-BE49-F238E27FC236}">
                      <a16:creationId xmlns:a16="http://schemas.microsoft.com/office/drawing/2014/main" id="{A884FFBB-749A-4EBD-89AD-88302E577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7949" y="2639546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Gerader Verbinder 158">
                  <a:extLst>
                    <a:ext uri="{FF2B5EF4-FFF2-40B4-BE49-F238E27FC236}">
                      <a16:creationId xmlns:a16="http://schemas.microsoft.com/office/drawing/2014/main" id="{0EC4D327-8250-4E8F-9F77-E7C9309B7D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1242" y="2624289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Gerader Verbinder 160">
                  <a:extLst>
                    <a:ext uri="{FF2B5EF4-FFF2-40B4-BE49-F238E27FC236}">
                      <a16:creationId xmlns:a16="http://schemas.microsoft.com/office/drawing/2014/main" id="{DDA18CCD-F62B-4BFD-A222-994E362DC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1242" y="2952759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feld 162">
                  <a:extLst>
                    <a:ext uri="{FF2B5EF4-FFF2-40B4-BE49-F238E27FC236}">
                      <a16:creationId xmlns:a16="http://schemas.microsoft.com/office/drawing/2014/main" id="{ACA95EB8-96F1-45B9-B489-4FD5744A7A90}"/>
                    </a:ext>
                  </a:extLst>
                </p:cNvPr>
                <p:cNvSpPr txBox="1"/>
                <p:nvPr/>
              </p:nvSpPr>
              <p:spPr>
                <a:xfrm>
                  <a:off x="5953169" y="2624289"/>
                  <a:ext cx="579325" cy="3171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de-DE" sz="1000" b="1" dirty="0"/>
                </a:p>
              </p:txBody>
            </p:sp>
            <p:sp>
              <p:nvSpPr>
                <p:cNvPr id="164" name="Textfeld 163">
                  <a:extLst>
                    <a:ext uri="{FF2B5EF4-FFF2-40B4-BE49-F238E27FC236}">
                      <a16:creationId xmlns:a16="http://schemas.microsoft.com/office/drawing/2014/main" id="{56BC9970-FDED-4145-9D49-CBF30EC0A6B4}"/>
                    </a:ext>
                  </a:extLst>
                </p:cNvPr>
                <p:cNvSpPr txBox="1"/>
                <p:nvPr/>
              </p:nvSpPr>
              <p:spPr>
                <a:xfrm>
                  <a:off x="5931033" y="2487813"/>
                  <a:ext cx="3377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a</a:t>
                  </a:r>
                </a:p>
              </p:txBody>
            </p:sp>
            <p:sp>
              <p:nvSpPr>
                <p:cNvPr id="165" name="Textfeld 164">
                  <a:extLst>
                    <a:ext uri="{FF2B5EF4-FFF2-40B4-BE49-F238E27FC236}">
                      <a16:creationId xmlns:a16="http://schemas.microsoft.com/office/drawing/2014/main" id="{E143B46A-F817-4133-BCE4-B8B6A082F8DB}"/>
                    </a:ext>
                  </a:extLst>
                </p:cNvPr>
                <p:cNvSpPr txBox="1"/>
                <p:nvPr/>
              </p:nvSpPr>
              <p:spPr>
                <a:xfrm>
                  <a:off x="5919982" y="2814748"/>
                  <a:ext cx="3377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b</a:t>
                  </a:r>
                </a:p>
              </p:txBody>
            </p:sp>
            <p:cxnSp>
              <p:nvCxnSpPr>
                <p:cNvPr id="166" name="Gerader Verbinder 165">
                  <a:extLst>
                    <a:ext uri="{FF2B5EF4-FFF2-40B4-BE49-F238E27FC236}">
                      <a16:creationId xmlns:a16="http://schemas.microsoft.com/office/drawing/2014/main" id="{50D4FB89-5271-46FC-BB05-B76A15FEA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7949" y="2768921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r Verbinder 166">
                  <a:extLst>
                    <a:ext uri="{FF2B5EF4-FFF2-40B4-BE49-F238E27FC236}">
                      <a16:creationId xmlns:a16="http://schemas.microsoft.com/office/drawing/2014/main" id="{B73B25C3-9CB8-47D7-A480-C4162AACD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4841" y="2892746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9F8F5279-A5F3-4119-A677-02ADA69B73FA}"/>
                  </a:ext>
                </a:extLst>
              </p:cNvPr>
              <p:cNvSpPr txBox="1"/>
              <p:nvPr/>
            </p:nvSpPr>
            <p:spPr>
              <a:xfrm>
                <a:off x="6085439" y="2519270"/>
                <a:ext cx="41248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 dirty="0"/>
                  <a:t>a&gt;b</a:t>
                </a:r>
                <a:br>
                  <a:rPr lang="de-DE" sz="900" dirty="0"/>
                </a:br>
                <a:r>
                  <a:rPr lang="de-DE" sz="900" dirty="0"/>
                  <a:t>a&lt;b</a:t>
                </a:r>
              </a:p>
              <a:p>
                <a:r>
                  <a:rPr lang="de-DE" sz="900" dirty="0"/>
                  <a:t>a=b</a:t>
                </a:r>
              </a:p>
            </p:txBody>
          </p:sp>
        </p:grpSp>
      </p:grp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39F34FAF-2C26-40BA-804A-A67DDE295ACD}"/>
              </a:ext>
            </a:extLst>
          </p:cNvPr>
          <p:cNvCxnSpPr>
            <a:cxnSpLocks/>
          </p:cNvCxnSpPr>
          <p:nvPr/>
        </p:nvCxnSpPr>
        <p:spPr>
          <a:xfrm>
            <a:off x="6613226" y="5051615"/>
            <a:ext cx="5742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feld 169">
            <a:extLst>
              <a:ext uri="{FF2B5EF4-FFF2-40B4-BE49-F238E27FC236}">
                <a16:creationId xmlns:a16="http://schemas.microsoft.com/office/drawing/2014/main" id="{813F4770-EAD8-4365-8489-3FA71D353A42}"/>
              </a:ext>
            </a:extLst>
          </p:cNvPr>
          <p:cNvSpPr txBox="1"/>
          <p:nvPr/>
        </p:nvSpPr>
        <p:spPr>
          <a:xfrm>
            <a:off x="6665116" y="484232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30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5D5BB81D-66FC-4A69-BFD9-DDD80657655A}"/>
              </a:ext>
            </a:extLst>
          </p:cNvPr>
          <p:cNvCxnSpPr>
            <a:cxnSpLocks/>
          </p:cNvCxnSpPr>
          <p:nvPr/>
        </p:nvCxnSpPr>
        <p:spPr>
          <a:xfrm flipV="1">
            <a:off x="6999623" y="4727846"/>
            <a:ext cx="189822" cy="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feld 177">
            <a:extLst>
              <a:ext uri="{FF2B5EF4-FFF2-40B4-BE49-F238E27FC236}">
                <a16:creationId xmlns:a16="http://schemas.microsoft.com/office/drawing/2014/main" id="{4CF5236E-8FB9-46B3-9EBA-6FB91D62FB92}"/>
              </a:ext>
            </a:extLst>
          </p:cNvPr>
          <p:cNvSpPr txBox="1"/>
          <p:nvPr/>
        </p:nvSpPr>
        <p:spPr>
          <a:xfrm>
            <a:off x="5396782" y="4540710"/>
            <a:ext cx="1641348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  <a:r>
              <a:rPr lang="de-DE" sz="1600" dirty="0" err="1"/>
              <a:t>line_count</a:t>
            </a:r>
            <a:endParaRPr lang="de-DE" sz="1600" dirty="0"/>
          </a:p>
        </p:txBody>
      </p: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0C73E681-5B60-4FE6-8081-A3B2673DF662}"/>
              </a:ext>
            </a:extLst>
          </p:cNvPr>
          <p:cNvGrpSpPr/>
          <p:nvPr/>
        </p:nvGrpSpPr>
        <p:grpSpPr>
          <a:xfrm>
            <a:off x="8440210" y="1812783"/>
            <a:ext cx="595359" cy="479394"/>
            <a:chOff x="3280484" y="2698813"/>
            <a:chExt cx="595359" cy="479394"/>
          </a:xfrm>
        </p:grpSpPr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BC2CAFDC-B43B-4E61-BCF9-2415B41B8935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C098E33F-57E1-4B18-94BE-1184867FBDB5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832F2E4D-434E-46CF-99E1-F60C176BAB18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91" name="Gerader Verbinder 190">
              <a:extLst>
                <a:ext uri="{FF2B5EF4-FFF2-40B4-BE49-F238E27FC236}">
                  <a16:creationId xmlns:a16="http://schemas.microsoft.com/office/drawing/2014/main" id="{8527E0F1-2BF3-46CB-BAB2-04B45489089E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Textfeld 191">
              <a:extLst>
                <a:ext uri="{FF2B5EF4-FFF2-40B4-BE49-F238E27FC236}">
                  <a16:creationId xmlns:a16="http://schemas.microsoft.com/office/drawing/2014/main" id="{D94BF3DA-1E1C-4377-9FE6-A04C88C34935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9AFBF4B1-D23A-4995-97A6-B69AC54E42E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EC7F3D03-4C88-4362-9316-3380A5BECCE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E18A96E1-33B0-4315-A748-112E6F920825}"/>
              </a:ext>
            </a:extLst>
          </p:cNvPr>
          <p:cNvGrpSpPr/>
          <p:nvPr/>
        </p:nvGrpSpPr>
        <p:grpSpPr>
          <a:xfrm>
            <a:off x="8440210" y="2712871"/>
            <a:ext cx="595359" cy="479394"/>
            <a:chOff x="3280484" y="2698813"/>
            <a:chExt cx="595359" cy="479394"/>
          </a:xfrm>
        </p:grpSpPr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DFBC76CC-38DE-4338-9125-E3F52295A3E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97" name="Textfeld 196">
              <a:extLst>
                <a:ext uri="{FF2B5EF4-FFF2-40B4-BE49-F238E27FC236}">
                  <a16:creationId xmlns:a16="http://schemas.microsoft.com/office/drawing/2014/main" id="{CED36AF4-BD59-4F94-978D-2BD24D777DC1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DE94F2D2-A825-4878-92D3-B817CF7E1B70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88094AF0-1719-4320-B280-5E4A9DE8FD79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373F6781-279B-4CD6-B107-E947AF3C003A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71B1814D-C369-459C-8CC8-F759A7274B3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0CBC3E31-B6BA-4038-8AE5-B594490C1A2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28498FDD-5C26-4BF8-BFD5-72648692FFB3}"/>
              </a:ext>
            </a:extLst>
          </p:cNvPr>
          <p:cNvCxnSpPr>
            <a:cxnSpLocks/>
          </p:cNvCxnSpPr>
          <p:nvPr/>
        </p:nvCxnSpPr>
        <p:spPr>
          <a:xfrm>
            <a:off x="8961223" y="1928759"/>
            <a:ext cx="1064011" cy="7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feld 203">
            <a:extLst>
              <a:ext uri="{FF2B5EF4-FFF2-40B4-BE49-F238E27FC236}">
                <a16:creationId xmlns:a16="http://schemas.microsoft.com/office/drawing/2014/main" id="{F0E447E8-2570-4FFB-B73A-4A655C0C7D0E}"/>
              </a:ext>
            </a:extLst>
          </p:cNvPr>
          <p:cNvSpPr txBox="1"/>
          <p:nvPr/>
        </p:nvSpPr>
        <p:spPr>
          <a:xfrm>
            <a:off x="9963485" y="1769826"/>
            <a:ext cx="1144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obj_center_x</a:t>
            </a:r>
            <a:endParaRPr lang="de-DE" sz="1400" dirty="0"/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FBFD77FF-963C-46F2-A8CD-0067F6F0B95D}"/>
              </a:ext>
            </a:extLst>
          </p:cNvPr>
          <p:cNvCxnSpPr>
            <a:cxnSpLocks/>
          </p:cNvCxnSpPr>
          <p:nvPr/>
        </p:nvCxnSpPr>
        <p:spPr>
          <a:xfrm>
            <a:off x="8955467" y="2824180"/>
            <a:ext cx="1064011" cy="7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feld 205">
            <a:extLst>
              <a:ext uri="{FF2B5EF4-FFF2-40B4-BE49-F238E27FC236}">
                <a16:creationId xmlns:a16="http://schemas.microsoft.com/office/drawing/2014/main" id="{0C015291-CDB5-4EAC-8DF4-832E904EBDAF}"/>
              </a:ext>
            </a:extLst>
          </p:cNvPr>
          <p:cNvSpPr txBox="1"/>
          <p:nvPr/>
        </p:nvSpPr>
        <p:spPr>
          <a:xfrm>
            <a:off x="9961882" y="2660450"/>
            <a:ext cx="1147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obj_center_y</a:t>
            </a:r>
            <a:endParaRPr lang="de-DE" sz="1400" dirty="0"/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893FC000-7DBB-4C6E-B0E1-20B33F745AC7}"/>
              </a:ext>
            </a:extLst>
          </p:cNvPr>
          <p:cNvSpPr/>
          <p:nvPr/>
        </p:nvSpPr>
        <p:spPr>
          <a:xfrm>
            <a:off x="6660569" y="1477449"/>
            <a:ext cx="729338" cy="6466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 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E8AE7C5F-BEA9-4B49-AF23-22ABF0B25BA2}"/>
              </a:ext>
            </a:extLst>
          </p:cNvPr>
          <p:cNvSpPr txBox="1"/>
          <p:nvPr/>
        </p:nvSpPr>
        <p:spPr>
          <a:xfrm>
            <a:off x="6599746" y="1768873"/>
            <a:ext cx="168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x</a:t>
            </a:r>
          </a:p>
        </p:txBody>
      </p: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B949CF94-C12C-4C51-82C6-20C0BE661CC4}"/>
              </a:ext>
            </a:extLst>
          </p:cNvPr>
          <p:cNvCxnSpPr>
            <a:cxnSpLocks/>
          </p:cNvCxnSpPr>
          <p:nvPr/>
        </p:nvCxnSpPr>
        <p:spPr>
          <a:xfrm>
            <a:off x="7396117" y="1932420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feld 212">
            <a:extLst>
              <a:ext uri="{FF2B5EF4-FFF2-40B4-BE49-F238E27FC236}">
                <a16:creationId xmlns:a16="http://schemas.microsoft.com/office/drawing/2014/main" id="{F8E123B0-BEA4-4E31-A5B2-F4022151D63C}"/>
              </a:ext>
            </a:extLst>
          </p:cNvPr>
          <p:cNvSpPr txBox="1"/>
          <p:nvPr/>
        </p:nvSpPr>
        <p:spPr>
          <a:xfrm>
            <a:off x="7034293" y="1788847"/>
            <a:ext cx="401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out</a:t>
            </a:r>
          </a:p>
        </p:txBody>
      </p: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8721D309-86A6-4C5E-8FA3-E976C73D3917}"/>
              </a:ext>
            </a:extLst>
          </p:cNvPr>
          <p:cNvCxnSpPr>
            <a:cxnSpLocks/>
          </p:cNvCxnSpPr>
          <p:nvPr/>
        </p:nvCxnSpPr>
        <p:spPr>
          <a:xfrm>
            <a:off x="6569647" y="1924841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feld 215">
            <a:extLst>
              <a:ext uri="{FF2B5EF4-FFF2-40B4-BE49-F238E27FC236}">
                <a16:creationId xmlns:a16="http://schemas.microsoft.com/office/drawing/2014/main" id="{76BEB8A6-6A15-4318-9400-8B290FA848D6}"/>
              </a:ext>
            </a:extLst>
          </p:cNvPr>
          <p:cNvSpPr txBox="1"/>
          <p:nvPr/>
        </p:nvSpPr>
        <p:spPr>
          <a:xfrm>
            <a:off x="6674778" y="1448515"/>
            <a:ext cx="98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out = x + (</a:t>
            </a:r>
            <a:r>
              <a:rPr lang="de-DE" sz="1200" dirty="0" err="1"/>
              <a:t>x+y</a:t>
            </a:r>
            <a:r>
              <a:rPr lang="de-DE" sz="1200" dirty="0"/>
              <a:t>)/2</a:t>
            </a:r>
          </a:p>
        </p:txBody>
      </p:sp>
      <p:cxnSp>
        <p:nvCxnSpPr>
          <p:cNvPr id="217" name="Gerader Verbinder 216">
            <a:extLst>
              <a:ext uri="{FF2B5EF4-FFF2-40B4-BE49-F238E27FC236}">
                <a16:creationId xmlns:a16="http://schemas.microsoft.com/office/drawing/2014/main" id="{BFC33584-5578-4DC4-A207-CD6CA9EEF45A}"/>
              </a:ext>
            </a:extLst>
          </p:cNvPr>
          <p:cNvCxnSpPr>
            <a:cxnSpLocks/>
          </p:cNvCxnSpPr>
          <p:nvPr/>
        </p:nvCxnSpPr>
        <p:spPr>
          <a:xfrm>
            <a:off x="6569647" y="2058685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Textfeld 217">
            <a:extLst>
              <a:ext uri="{FF2B5EF4-FFF2-40B4-BE49-F238E27FC236}">
                <a16:creationId xmlns:a16="http://schemas.microsoft.com/office/drawing/2014/main" id="{1C764753-183C-44D8-8672-499CD38066BA}"/>
              </a:ext>
            </a:extLst>
          </p:cNvPr>
          <p:cNvSpPr txBox="1"/>
          <p:nvPr/>
        </p:nvSpPr>
        <p:spPr>
          <a:xfrm>
            <a:off x="6619650" y="1886157"/>
            <a:ext cx="123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y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7509B799-5680-46DE-A317-D2152146122F}"/>
              </a:ext>
            </a:extLst>
          </p:cNvPr>
          <p:cNvCxnSpPr>
            <a:cxnSpLocks/>
          </p:cNvCxnSpPr>
          <p:nvPr/>
        </p:nvCxnSpPr>
        <p:spPr>
          <a:xfrm>
            <a:off x="6708964" y="1873359"/>
            <a:ext cx="619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90CC020-B71F-4F0A-A0F2-C8820D8CA31E}"/>
              </a:ext>
            </a:extLst>
          </p:cNvPr>
          <p:cNvCxnSpPr>
            <a:cxnSpLocks/>
          </p:cNvCxnSpPr>
          <p:nvPr/>
        </p:nvCxnSpPr>
        <p:spPr>
          <a:xfrm>
            <a:off x="6068420" y="2824654"/>
            <a:ext cx="2457303" cy="63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BC93346C-257F-44E4-B04D-4D62C6A6701A}"/>
              </a:ext>
            </a:extLst>
          </p:cNvPr>
          <p:cNvCxnSpPr>
            <a:cxnSpLocks/>
          </p:cNvCxnSpPr>
          <p:nvPr/>
        </p:nvCxnSpPr>
        <p:spPr>
          <a:xfrm>
            <a:off x="6036449" y="1924292"/>
            <a:ext cx="6241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DD6B5B4F-670A-41AE-B888-86B2A94681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48829" y="3258482"/>
            <a:ext cx="2563103" cy="405834"/>
          </a:xfrm>
          <a:prstGeom prst="bentConnector3">
            <a:avLst>
              <a:gd name="adj1" fmla="val 100045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52296AB-21AC-4B97-A914-CD3EF6801568}"/>
              </a:ext>
            </a:extLst>
          </p:cNvPr>
          <p:cNvCxnSpPr>
            <a:cxnSpLocks/>
          </p:cNvCxnSpPr>
          <p:nvPr/>
        </p:nvCxnSpPr>
        <p:spPr>
          <a:xfrm>
            <a:off x="7709382" y="4742951"/>
            <a:ext cx="418081" cy="356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386D629-157D-414E-A6C5-0923E5C3B588}"/>
              </a:ext>
            </a:extLst>
          </p:cNvPr>
          <p:cNvCxnSpPr>
            <a:cxnSpLocks/>
          </p:cNvCxnSpPr>
          <p:nvPr/>
        </p:nvCxnSpPr>
        <p:spPr>
          <a:xfrm>
            <a:off x="8127463" y="3083874"/>
            <a:ext cx="39826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8EAC5058-45E1-4B5C-886C-69F474604B7A}"/>
              </a:ext>
            </a:extLst>
          </p:cNvPr>
          <p:cNvCxnSpPr>
            <a:cxnSpLocks/>
          </p:cNvCxnSpPr>
          <p:nvPr/>
        </p:nvCxnSpPr>
        <p:spPr>
          <a:xfrm>
            <a:off x="7386932" y="1930009"/>
            <a:ext cx="1146366" cy="25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B96E9B9E-2A55-4A72-B794-190992ABFB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74298" y="2243824"/>
            <a:ext cx="772646" cy="394150"/>
          </a:xfrm>
          <a:prstGeom prst="bentConnector3">
            <a:avLst>
              <a:gd name="adj1" fmla="val 99927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09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F9894C72-EF58-4A83-923A-5B58327C3E47}"/>
              </a:ext>
            </a:extLst>
          </p:cNvPr>
          <p:cNvGrpSpPr/>
          <p:nvPr/>
        </p:nvGrpSpPr>
        <p:grpSpPr>
          <a:xfrm>
            <a:off x="7324738" y="4292286"/>
            <a:ext cx="486261" cy="372097"/>
            <a:chOff x="4601284" y="2662780"/>
            <a:chExt cx="595360" cy="479394"/>
          </a:xfrm>
        </p:grpSpPr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477C69B3-6934-4FD5-9017-85155C16D93B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87" name="Gerader Verbinder 186">
              <a:extLst>
                <a:ext uri="{FF2B5EF4-FFF2-40B4-BE49-F238E27FC236}">
                  <a16:creationId xmlns:a16="http://schemas.microsoft.com/office/drawing/2014/main" id="{848837B0-96F5-44F1-83F4-D085111E426D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Gerader Verbinder 187">
              <a:extLst>
                <a:ext uri="{FF2B5EF4-FFF2-40B4-BE49-F238E27FC236}">
                  <a16:creationId xmlns:a16="http://schemas.microsoft.com/office/drawing/2014/main" id="{3F4FCE73-4FC2-46C9-85E0-0221490CDAA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Gerader Verbinder 188">
              <a:extLst>
                <a:ext uri="{FF2B5EF4-FFF2-40B4-BE49-F238E27FC236}">
                  <a16:creationId xmlns:a16="http://schemas.microsoft.com/office/drawing/2014/main" id="{DB9CA1F2-99F7-4DE4-BC17-0FDD0682806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756F5FAE-7AEC-4179-BB2C-0101F647BB09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5F371AE3-230D-4AEA-BB8A-71FE2671C342}"/>
              </a:ext>
            </a:extLst>
          </p:cNvPr>
          <p:cNvGrpSpPr/>
          <p:nvPr/>
        </p:nvGrpSpPr>
        <p:grpSpPr>
          <a:xfrm>
            <a:off x="6549408" y="4190369"/>
            <a:ext cx="486261" cy="372097"/>
            <a:chOff x="4601284" y="2662780"/>
            <a:chExt cx="595360" cy="479394"/>
          </a:xfrm>
        </p:grpSpPr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43D38F1E-51E3-4F7A-8529-33463559216D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C1E35086-706C-4395-804E-0713249DCDFA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Gerader Verbinder 177">
              <a:extLst>
                <a:ext uri="{FF2B5EF4-FFF2-40B4-BE49-F238E27FC236}">
                  <a16:creationId xmlns:a16="http://schemas.microsoft.com/office/drawing/2014/main" id="{CCBF25A0-C7D6-4B9E-B106-F5077AEA0E8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Gerader Verbinder 178">
              <a:extLst>
                <a:ext uri="{FF2B5EF4-FFF2-40B4-BE49-F238E27FC236}">
                  <a16:creationId xmlns:a16="http://schemas.microsoft.com/office/drawing/2014/main" id="{64497F5F-CB3E-4EFA-83C0-6CBCBD8AF3B4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Textfeld 179">
              <a:extLst>
                <a:ext uri="{FF2B5EF4-FFF2-40B4-BE49-F238E27FC236}">
                  <a16:creationId xmlns:a16="http://schemas.microsoft.com/office/drawing/2014/main" id="{0E61462F-EE7D-48F3-BB6E-FECFE8E4A244}"/>
                </a:ext>
              </a:extLst>
            </p:cNvPr>
            <p:cNvSpPr txBox="1"/>
            <p:nvPr/>
          </p:nvSpPr>
          <p:spPr>
            <a:xfrm>
              <a:off x="4685046" y="2682909"/>
              <a:ext cx="511596" cy="39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u="sng" dirty="0"/>
                <a:t>&gt;</a:t>
              </a:r>
              <a:r>
                <a:rPr lang="de-DE" sz="1400" dirty="0"/>
                <a:t>1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CB0A9F34-9BBB-46ED-A991-FCB2AD2B17FD}"/>
              </a:ext>
            </a:extLst>
          </p:cNvPr>
          <p:cNvSpPr/>
          <p:nvPr/>
        </p:nvSpPr>
        <p:spPr>
          <a:xfrm>
            <a:off x="4486376" y="1545196"/>
            <a:ext cx="3571664" cy="395034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C8DB3C5-4DAD-4889-A4C4-477390D75770}"/>
              </a:ext>
            </a:extLst>
          </p:cNvPr>
          <p:cNvSpPr txBox="1"/>
          <p:nvPr/>
        </p:nvSpPr>
        <p:spPr>
          <a:xfrm>
            <a:off x="4895207" y="1204752"/>
            <a:ext cx="294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DEBUG_OBJECT_DETECTION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44F4D78-6D84-43CB-92F6-16CD5FB1B2AC}"/>
              </a:ext>
            </a:extLst>
          </p:cNvPr>
          <p:cNvGrpSpPr/>
          <p:nvPr/>
        </p:nvGrpSpPr>
        <p:grpSpPr>
          <a:xfrm>
            <a:off x="5793055" y="3693620"/>
            <a:ext cx="486261" cy="372097"/>
            <a:chOff x="4601284" y="2662780"/>
            <a:chExt cx="595360" cy="479394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A7E1AFA-E212-4154-8F77-D5302335D251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A4CE8060-CD15-461A-86E9-44790E18A26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A8D19FE-1532-4D0B-BE9E-32F54BD4080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4BAFE14-00D6-4D7B-AAD2-8020FCE4AD0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B838689-896C-42FE-BB4F-730811306AA1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AD1B182E-A3E4-4F82-8EE5-64636E25389D}"/>
              </a:ext>
            </a:extLst>
          </p:cNvPr>
          <p:cNvSpPr txBox="1"/>
          <p:nvPr/>
        </p:nvSpPr>
        <p:spPr>
          <a:xfrm>
            <a:off x="2413827" y="3815267"/>
            <a:ext cx="168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pxl_center_y</a:t>
            </a:r>
            <a:endParaRPr lang="de-DE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F7B961C-BB96-41A7-9C08-75EA996ADF25}"/>
              </a:ext>
            </a:extLst>
          </p:cNvPr>
          <p:cNvSpPr txBox="1"/>
          <p:nvPr/>
        </p:nvSpPr>
        <p:spPr>
          <a:xfrm>
            <a:off x="2434172" y="3490322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pxl_center_x</a:t>
            </a:r>
            <a:endParaRPr lang="de-DE" sz="14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B2AFE36-54CF-47C6-9270-224D643781E9}"/>
              </a:ext>
            </a:extLst>
          </p:cNvPr>
          <p:cNvSpPr txBox="1"/>
          <p:nvPr/>
        </p:nvSpPr>
        <p:spPr>
          <a:xfrm>
            <a:off x="2500456" y="4707861"/>
            <a:ext cx="168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det_obj_y_pos</a:t>
            </a:r>
            <a:endParaRPr lang="de-DE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9149901-30E7-4899-BE3D-7F8073DEFED2}"/>
              </a:ext>
            </a:extLst>
          </p:cNvPr>
          <p:cNvSpPr txBox="1"/>
          <p:nvPr/>
        </p:nvSpPr>
        <p:spPr>
          <a:xfrm>
            <a:off x="2505412" y="4410639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det_obj_x_pos</a:t>
            </a:r>
            <a:endParaRPr lang="de-DE" sz="1400" dirty="0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9DEC5B5-2334-4EFC-9C17-9F85D0B6302A}"/>
              </a:ext>
            </a:extLst>
          </p:cNvPr>
          <p:cNvCxnSpPr>
            <a:cxnSpLocks/>
          </p:cNvCxnSpPr>
          <p:nvPr/>
        </p:nvCxnSpPr>
        <p:spPr>
          <a:xfrm>
            <a:off x="2799334" y="4667495"/>
            <a:ext cx="1971909" cy="85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94C470E-DA05-4D34-BE56-5585DE2A22ED}"/>
              </a:ext>
            </a:extLst>
          </p:cNvPr>
          <p:cNvCxnSpPr>
            <a:cxnSpLocks/>
          </p:cNvCxnSpPr>
          <p:nvPr/>
        </p:nvCxnSpPr>
        <p:spPr>
          <a:xfrm>
            <a:off x="2765806" y="4983854"/>
            <a:ext cx="2005437" cy="8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1CF4CAC-0FD3-4195-B7D2-7B1D9FB85E39}"/>
              </a:ext>
            </a:extLst>
          </p:cNvPr>
          <p:cNvCxnSpPr>
            <a:cxnSpLocks/>
          </p:cNvCxnSpPr>
          <p:nvPr/>
        </p:nvCxnSpPr>
        <p:spPr>
          <a:xfrm>
            <a:off x="2799334" y="3783384"/>
            <a:ext cx="1908175" cy="781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60905BC-F435-4810-960A-09006D076862}"/>
              </a:ext>
            </a:extLst>
          </p:cNvPr>
          <p:cNvCxnSpPr>
            <a:cxnSpLocks/>
          </p:cNvCxnSpPr>
          <p:nvPr/>
        </p:nvCxnSpPr>
        <p:spPr>
          <a:xfrm>
            <a:off x="2799334" y="4114460"/>
            <a:ext cx="1878334" cy="16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4556AFE3-4572-4872-855A-D818BF5D3A2B}"/>
              </a:ext>
            </a:extLst>
          </p:cNvPr>
          <p:cNvCxnSpPr>
            <a:cxnSpLocks/>
          </p:cNvCxnSpPr>
          <p:nvPr/>
        </p:nvCxnSpPr>
        <p:spPr>
          <a:xfrm flipV="1">
            <a:off x="4771243" y="3989143"/>
            <a:ext cx="1084555" cy="686936"/>
          </a:xfrm>
          <a:prstGeom prst="bentConnector3">
            <a:avLst>
              <a:gd name="adj1" fmla="val 4868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934ED619-1B1E-4ED2-BE13-AA69BFECC2BC}"/>
              </a:ext>
            </a:extLst>
          </p:cNvPr>
          <p:cNvGrpSpPr/>
          <p:nvPr/>
        </p:nvGrpSpPr>
        <p:grpSpPr>
          <a:xfrm>
            <a:off x="5793055" y="4702792"/>
            <a:ext cx="486261" cy="372097"/>
            <a:chOff x="4601284" y="2662780"/>
            <a:chExt cx="595360" cy="4793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7BBDE678-370D-4B40-A61A-3EEC18468FBD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6BC704B0-877A-464A-A8BB-578664F6093E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41CA37D7-EC82-43E8-8324-D482BB6837C6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2929DE18-3FC2-452D-B26A-249B0898FC24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6F8FF0F4-CDDB-427D-97B3-00A8B079E17D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A1AFDB9-9FE0-4346-8FCD-F93FE80763AC}"/>
              </a:ext>
            </a:extLst>
          </p:cNvPr>
          <p:cNvCxnSpPr>
            <a:cxnSpLocks/>
          </p:cNvCxnSpPr>
          <p:nvPr/>
        </p:nvCxnSpPr>
        <p:spPr>
          <a:xfrm>
            <a:off x="4672298" y="4114460"/>
            <a:ext cx="1186335" cy="682378"/>
          </a:xfrm>
          <a:prstGeom prst="bentConnector3">
            <a:avLst>
              <a:gd name="adj1" fmla="val 18487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560CF1F8-EC23-4BB8-8799-B1B319CFD8EF}"/>
              </a:ext>
            </a:extLst>
          </p:cNvPr>
          <p:cNvCxnSpPr/>
          <p:nvPr/>
        </p:nvCxnSpPr>
        <p:spPr>
          <a:xfrm flipV="1">
            <a:off x="4628134" y="3783384"/>
            <a:ext cx="1239182" cy="781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55E12E6C-0A9B-42A4-A0D8-4959F1EC4A71}"/>
              </a:ext>
            </a:extLst>
          </p:cNvPr>
          <p:cNvCxnSpPr/>
          <p:nvPr/>
        </p:nvCxnSpPr>
        <p:spPr>
          <a:xfrm>
            <a:off x="4733122" y="4990758"/>
            <a:ext cx="11226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58DA6163-2008-4E9E-823F-DE5B11010799}"/>
              </a:ext>
            </a:extLst>
          </p:cNvPr>
          <p:cNvCxnSpPr/>
          <p:nvPr/>
        </p:nvCxnSpPr>
        <p:spPr>
          <a:xfrm>
            <a:off x="2799334" y="1749034"/>
            <a:ext cx="22034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FF713B-3D17-42A2-9D35-2AB885899A40}"/>
              </a:ext>
            </a:extLst>
          </p:cNvPr>
          <p:cNvCxnSpPr/>
          <p:nvPr/>
        </p:nvCxnSpPr>
        <p:spPr>
          <a:xfrm>
            <a:off x="2799334" y="2431334"/>
            <a:ext cx="22034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09B28BA5-FDF8-42F0-86DD-C7EC275AB0B7}"/>
              </a:ext>
            </a:extLst>
          </p:cNvPr>
          <p:cNvCxnSpPr/>
          <p:nvPr/>
        </p:nvCxnSpPr>
        <p:spPr>
          <a:xfrm>
            <a:off x="2799334" y="3054550"/>
            <a:ext cx="22034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7684772D-389E-4F54-9609-B31F1FF6FE0E}"/>
              </a:ext>
            </a:extLst>
          </p:cNvPr>
          <p:cNvSpPr txBox="1"/>
          <p:nvPr/>
        </p:nvSpPr>
        <p:spPr>
          <a:xfrm>
            <a:off x="7735045" y="1604726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R_out</a:t>
            </a:r>
            <a:endParaRPr lang="de-DE" sz="1400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71E4E2D-5F66-44B7-8B6E-B81849930C67}"/>
              </a:ext>
            </a:extLst>
          </p:cNvPr>
          <p:cNvSpPr txBox="1"/>
          <p:nvPr/>
        </p:nvSpPr>
        <p:spPr>
          <a:xfrm>
            <a:off x="2060313" y="2156080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983AAE0A-5EAB-4540-AC33-580850EA47D8}"/>
              </a:ext>
            </a:extLst>
          </p:cNvPr>
          <p:cNvSpPr txBox="1"/>
          <p:nvPr/>
        </p:nvSpPr>
        <p:spPr>
          <a:xfrm>
            <a:off x="2060312" y="2762450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</a:t>
            </a:r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04BD2515-8AE0-469B-AC34-F8C3E9BED72E}"/>
              </a:ext>
            </a:extLst>
          </p:cNvPr>
          <p:cNvGrpSpPr/>
          <p:nvPr/>
        </p:nvGrpSpPr>
        <p:grpSpPr>
          <a:xfrm>
            <a:off x="5852465" y="1660868"/>
            <a:ext cx="387934" cy="539328"/>
            <a:chOff x="8754901" y="2281560"/>
            <a:chExt cx="387934" cy="539328"/>
          </a:xfrm>
        </p:grpSpPr>
        <p:sp>
          <p:nvSpPr>
            <p:cNvPr id="76" name="Flussdiagramm: Manuelle Verarbeitung 75">
              <a:extLst>
                <a:ext uri="{FF2B5EF4-FFF2-40B4-BE49-F238E27FC236}">
                  <a16:creationId xmlns:a16="http://schemas.microsoft.com/office/drawing/2014/main" id="{0983CD72-8443-4329-A805-34EF9AE14D62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C0704923-E7F4-47C1-858C-67B9027BD553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5FF20F7A-C69B-4D82-9658-703BAD861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39025144-C366-4278-99C1-A28064822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03B06F90-D884-4900-B886-9B48248858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Verbinder: gewinkelt 90">
            <a:extLst>
              <a:ext uri="{FF2B5EF4-FFF2-40B4-BE49-F238E27FC236}">
                <a16:creationId xmlns:a16="http://schemas.microsoft.com/office/drawing/2014/main" id="{7DF2C4AA-745E-4A09-94E2-1E31248A44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62257" y="3931187"/>
            <a:ext cx="413994" cy="285109"/>
          </a:xfrm>
          <a:prstGeom prst="bentConnector3">
            <a:avLst>
              <a:gd name="adj1" fmla="val 100617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7387E12A-238D-42C3-B560-A7A6C501E29E}"/>
              </a:ext>
            </a:extLst>
          </p:cNvPr>
          <p:cNvGrpSpPr/>
          <p:nvPr/>
        </p:nvGrpSpPr>
        <p:grpSpPr>
          <a:xfrm>
            <a:off x="7320344" y="2970728"/>
            <a:ext cx="387934" cy="539328"/>
            <a:chOff x="8754901" y="2281560"/>
            <a:chExt cx="387934" cy="539328"/>
          </a:xfrm>
        </p:grpSpPr>
        <p:sp>
          <p:nvSpPr>
            <p:cNvPr id="116" name="Flussdiagramm: Manuelle Verarbeitung 115">
              <a:extLst>
                <a:ext uri="{FF2B5EF4-FFF2-40B4-BE49-F238E27FC236}">
                  <a16:creationId xmlns:a16="http://schemas.microsoft.com/office/drawing/2014/main" id="{95B9D07A-6A4D-406D-8609-94ADE57E31FB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10D9AF92-AC3B-4A27-8AA4-4417A69D51B7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0331CB30-C73C-4454-AF77-DB5A86D7D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EFF010C5-C084-4D78-827E-54B7690C7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56390CE1-8879-47DE-92E5-3AF3A164D9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305373A5-17CC-4521-A96B-DAAE3CC77202}"/>
              </a:ext>
            </a:extLst>
          </p:cNvPr>
          <p:cNvCxnSpPr>
            <a:cxnSpLocks/>
          </p:cNvCxnSpPr>
          <p:nvPr/>
        </p:nvCxnSpPr>
        <p:spPr>
          <a:xfrm>
            <a:off x="6215235" y="3870428"/>
            <a:ext cx="128161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DF131F5E-8910-470D-B3BA-978B120FBF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67070" y="4543621"/>
            <a:ext cx="408444" cy="277872"/>
          </a:xfrm>
          <a:prstGeom prst="bentConnector3">
            <a:avLst>
              <a:gd name="adj1" fmla="val 99555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E21C8ACD-7D92-4B23-8BEB-A0995D55975C}"/>
              </a:ext>
            </a:extLst>
          </p:cNvPr>
          <p:cNvCxnSpPr/>
          <p:nvPr/>
        </p:nvCxnSpPr>
        <p:spPr>
          <a:xfrm>
            <a:off x="5002784" y="1749034"/>
            <a:ext cx="9531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EF72D158-8B19-486F-B8B4-0858086B7AF7}"/>
              </a:ext>
            </a:extLst>
          </p:cNvPr>
          <p:cNvGrpSpPr/>
          <p:nvPr/>
        </p:nvGrpSpPr>
        <p:grpSpPr>
          <a:xfrm>
            <a:off x="6462457" y="2338447"/>
            <a:ext cx="387934" cy="539328"/>
            <a:chOff x="8754901" y="2281560"/>
            <a:chExt cx="387934" cy="539328"/>
          </a:xfrm>
        </p:grpSpPr>
        <p:sp>
          <p:nvSpPr>
            <p:cNvPr id="107" name="Flussdiagramm: Manuelle Verarbeitung 106">
              <a:extLst>
                <a:ext uri="{FF2B5EF4-FFF2-40B4-BE49-F238E27FC236}">
                  <a16:creationId xmlns:a16="http://schemas.microsoft.com/office/drawing/2014/main" id="{335EF617-94A8-4355-956B-7E994A7519C8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0F6AC537-C938-451B-B331-6A5E3ED6EF92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8CA0CD99-A86D-4C56-AC14-EC94A58F63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F3E2F3D2-7CA0-45F5-B5ED-F223ACF5E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42B62964-ECE0-47FD-998D-1B4BBEAA38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7DC41B41-89A7-45A7-96A9-447EBE901F42}"/>
              </a:ext>
            </a:extLst>
          </p:cNvPr>
          <p:cNvCxnSpPr>
            <a:cxnSpLocks/>
          </p:cNvCxnSpPr>
          <p:nvPr/>
        </p:nvCxnSpPr>
        <p:spPr>
          <a:xfrm>
            <a:off x="4966650" y="2431271"/>
            <a:ext cx="160172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1D2E8EE4-DD64-42EA-8457-27629BFC1AF7}"/>
              </a:ext>
            </a:extLst>
          </p:cNvPr>
          <p:cNvCxnSpPr>
            <a:cxnSpLocks/>
          </p:cNvCxnSpPr>
          <p:nvPr/>
        </p:nvCxnSpPr>
        <p:spPr>
          <a:xfrm>
            <a:off x="4966650" y="3054550"/>
            <a:ext cx="245552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5841C84-DCB2-42AA-A1FE-DDE2069DD6ED}"/>
              </a:ext>
            </a:extLst>
          </p:cNvPr>
          <p:cNvCxnSpPr>
            <a:cxnSpLocks/>
            <a:endCxn id="76" idx="1"/>
          </p:cNvCxnSpPr>
          <p:nvPr/>
        </p:nvCxnSpPr>
        <p:spPr>
          <a:xfrm rot="10800000">
            <a:off x="6054639" y="2095584"/>
            <a:ext cx="1793830" cy="15030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7350C40F-8915-4E22-996D-3BB3B780C12E}"/>
              </a:ext>
            </a:extLst>
          </p:cNvPr>
          <p:cNvCxnSpPr>
            <a:cxnSpLocks/>
          </p:cNvCxnSpPr>
          <p:nvPr/>
        </p:nvCxnSpPr>
        <p:spPr>
          <a:xfrm flipV="1">
            <a:off x="6677548" y="2762451"/>
            <a:ext cx="0" cy="838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01DCB21D-A93B-4458-B249-CE6085CDF3AE}"/>
              </a:ext>
            </a:extLst>
          </p:cNvPr>
          <p:cNvCxnSpPr/>
          <p:nvPr/>
        </p:nvCxnSpPr>
        <p:spPr>
          <a:xfrm>
            <a:off x="5265465" y="2014758"/>
            <a:ext cx="690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feld 138">
            <a:extLst>
              <a:ext uri="{FF2B5EF4-FFF2-40B4-BE49-F238E27FC236}">
                <a16:creationId xmlns:a16="http://schemas.microsoft.com/office/drawing/2014/main" id="{A9AE239C-1D0E-4E9E-B5A8-97612E94368A}"/>
              </a:ext>
            </a:extLst>
          </p:cNvPr>
          <p:cNvSpPr txBox="1"/>
          <p:nvPr/>
        </p:nvSpPr>
        <p:spPr>
          <a:xfrm>
            <a:off x="5064287" y="1737887"/>
            <a:ext cx="72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4114641B-F617-40F6-ABC6-6FF69DA54DA9}"/>
              </a:ext>
            </a:extLst>
          </p:cNvPr>
          <p:cNvSpPr txBox="1"/>
          <p:nvPr/>
        </p:nvSpPr>
        <p:spPr>
          <a:xfrm>
            <a:off x="5864591" y="2438110"/>
            <a:ext cx="72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255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D0BE7BA2-F077-4879-AA2B-1CCFF18B38BE}"/>
              </a:ext>
            </a:extLst>
          </p:cNvPr>
          <p:cNvCxnSpPr/>
          <p:nvPr/>
        </p:nvCxnSpPr>
        <p:spPr>
          <a:xfrm>
            <a:off x="5874410" y="2684765"/>
            <a:ext cx="690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9499711E-2A51-4C14-853B-66CA40282017}"/>
              </a:ext>
            </a:extLst>
          </p:cNvPr>
          <p:cNvCxnSpPr/>
          <p:nvPr/>
        </p:nvCxnSpPr>
        <p:spPr>
          <a:xfrm>
            <a:off x="6734765" y="3318884"/>
            <a:ext cx="690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feld 143">
            <a:extLst>
              <a:ext uri="{FF2B5EF4-FFF2-40B4-BE49-F238E27FC236}">
                <a16:creationId xmlns:a16="http://schemas.microsoft.com/office/drawing/2014/main" id="{BE03CC23-3360-4CA8-9C82-E448BE47AF50}"/>
              </a:ext>
            </a:extLst>
          </p:cNvPr>
          <p:cNvSpPr txBox="1"/>
          <p:nvPr/>
        </p:nvSpPr>
        <p:spPr>
          <a:xfrm>
            <a:off x="6533587" y="3042013"/>
            <a:ext cx="72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</a:p>
        </p:txBody>
      </p: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36F7392E-682D-4097-8B66-8B42963A41EC}"/>
              </a:ext>
            </a:extLst>
          </p:cNvPr>
          <p:cNvGrpSpPr/>
          <p:nvPr/>
        </p:nvGrpSpPr>
        <p:grpSpPr>
          <a:xfrm>
            <a:off x="7719709" y="3793913"/>
            <a:ext cx="234565" cy="358245"/>
            <a:chOff x="8671473" y="3999050"/>
            <a:chExt cx="234565" cy="358245"/>
          </a:xfrm>
        </p:grpSpPr>
        <p:sp>
          <p:nvSpPr>
            <p:cNvPr id="145" name="Gleichschenkliges Dreieck 144">
              <a:extLst>
                <a:ext uri="{FF2B5EF4-FFF2-40B4-BE49-F238E27FC236}">
                  <a16:creationId xmlns:a16="http://schemas.microsoft.com/office/drawing/2014/main" id="{7CEA339B-37B9-40BF-A8F2-0546939C8892}"/>
                </a:ext>
              </a:extLst>
            </p:cNvPr>
            <p:cNvSpPr/>
            <p:nvPr/>
          </p:nvSpPr>
          <p:spPr>
            <a:xfrm>
              <a:off x="8671473" y="4077546"/>
              <a:ext cx="234565" cy="27974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7CD24231-8C6F-4860-AF70-ADAB8FE7CDC2}"/>
                </a:ext>
              </a:extLst>
            </p:cNvPr>
            <p:cNvSpPr/>
            <p:nvPr/>
          </p:nvSpPr>
          <p:spPr>
            <a:xfrm rot="16200000">
              <a:off x="8729744" y="4001786"/>
              <a:ext cx="118022" cy="1125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99654D00-850E-4FDA-B6B2-C23558F669AE}"/>
              </a:ext>
            </a:extLst>
          </p:cNvPr>
          <p:cNvCxnSpPr>
            <a:cxnSpLocks/>
          </p:cNvCxnSpPr>
          <p:nvPr/>
        </p:nvCxnSpPr>
        <p:spPr>
          <a:xfrm>
            <a:off x="6150900" y="1888616"/>
            <a:ext cx="27279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43FC05EE-DD58-472D-8B58-02AEBB41B4DB}"/>
              </a:ext>
            </a:extLst>
          </p:cNvPr>
          <p:cNvCxnSpPr>
            <a:cxnSpLocks/>
          </p:cNvCxnSpPr>
          <p:nvPr/>
        </p:nvCxnSpPr>
        <p:spPr>
          <a:xfrm flipV="1">
            <a:off x="7610797" y="3198098"/>
            <a:ext cx="1268027" cy="37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9183C6A4-75C9-45C5-BE41-14B75F6C87C8}"/>
              </a:ext>
            </a:extLst>
          </p:cNvPr>
          <p:cNvCxnSpPr>
            <a:cxnSpLocks/>
          </p:cNvCxnSpPr>
          <p:nvPr/>
        </p:nvCxnSpPr>
        <p:spPr>
          <a:xfrm>
            <a:off x="6759466" y="2566195"/>
            <a:ext cx="2119358" cy="331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746FDCE3-25B4-4426-BD18-E641471F2CF0}"/>
              </a:ext>
            </a:extLst>
          </p:cNvPr>
          <p:cNvSpPr txBox="1"/>
          <p:nvPr/>
        </p:nvSpPr>
        <p:spPr>
          <a:xfrm>
            <a:off x="2032976" y="1450838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45741C71-3C90-476E-B4FD-3F60CE632070}"/>
              </a:ext>
            </a:extLst>
          </p:cNvPr>
          <p:cNvSpPr txBox="1"/>
          <p:nvPr/>
        </p:nvSpPr>
        <p:spPr>
          <a:xfrm>
            <a:off x="7735044" y="2264685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G_out</a:t>
            </a:r>
            <a:endParaRPr lang="de-DE" sz="1400" dirty="0"/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DBAB3E18-8601-410C-B68C-C2A8B6370A7B}"/>
              </a:ext>
            </a:extLst>
          </p:cNvPr>
          <p:cNvSpPr txBox="1"/>
          <p:nvPr/>
        </p:nvSpPr>
        <p:spPr>
          <a:xfrm>
            <a:off x="7735044" y="2899902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B_out</a:t>
            </a:r>
            <a:endParaRPr lang="de-DE" sz="1400" dirty="0"/>
          </a:p>
        </p:txBody>
      </p: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2B688ECF-D181-47EB-A24A-421D25C71038}"/>
              </a:ext>
            </a:extLst>
          </p:cNvPr>
          <p:cNvCxnSpPr>
            <a:cxnSpLocks/>
          </p:cNvCxnSpPr>
          <p:nvPr/>
        </p:nvCxnSpPr>
        <p:spPr>
          <a:xfrm>
            <a:off x="2765806" y="5265039"/>
            <a:ext cx="3829770" cy="1403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Verbinder: gewinkelt 167">
            <a:extLst>
              <a:ext uri="{FF2B5EF4-FFF2-40B4-BE49-F238E27FC236}">
                <a16:creationId xmlns:a16="http://schemas.microsoft.com/office/drawing/2014/main" id="{295055E8-CB07-4214-AB47-9B2D9C2B78CD}"/>
              </a:ext>
            </a:extLst>
          </p:cNvPr>
          <p:cNvCxnSpPr>
            <a:cxnSpLocks/>
          </p:cNvCxnSpPr>
          <p:nvPr/>
        </p:nvCxnSpPr>
        <p:spPr>
          <a:xfrm flipV="1">
            <a:off x="6595576" y="4566782"/>
            <a:ext cx="801155" cy="712291"/>
          </a:xfrm>
          <a:prstGeom prst="bentConnector3">
            <a:avLst>
              <a:gd name="adj1" fmla="val 6248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1" name="Textfeld 170">
            <a:extLst>
              <a:ext uri="{FF2B5EF4-FFF2-40B4-BE49-F238E27FC236}">
                <a16:creationId xmlns:a16="http://schemas.microsoft.com/office/drawing/2014/main" id="{32961B30-D16C-4C14-A071-2724618A080F}"/>
              </a:ext>
            </a:extLst>
          </p:cNvPr>
          <p:cNvSpPr txBox="1"/>
          <p:nvPr/>
        </p:nvSpPr>
        <p:spPr>
          <a:xfrm>
            <a:off x="2197238" y="5005085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enable</a:t>
            </a:r>
            <a:endParaRPr lang="de-DE" sz="1400" dirty="0"/>
          </a:p>
        </p:txBody>
      </p: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F92E7157-358D-4B34-8BE3-2042D99D2C3D}"/>
              </a:ext>
            </a:extLst>
          </p:cNvPr>
          <p:cNvCxnSpPr>
            <a:cxnSpLocks/>
          </p:cNvCxnSpPr>
          <p:nvPr/>
        </p:nvCxnSpPr>
        <p:spPr>
          <a:xfrm>
            <a:off x="6215235" y="4877625"/>
            <a:ext cx="128161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DFEEA4DE-3CF1-4898-AB2C-45FDBF2C88D6}"/>
              </a:ext>
            </a:extLst>
          </p:cNvPr>
          <p:cNvCxnSpPr>
            <a:cxnSpLocks/>
          </p:cNvCxnSpPr>
          <p:nvPr/>
        </p:nvCxnSpPr>
        <p:spPr>
          <a:xfrm>
            <a:off x="6962986" y="4371603"/>
            <a:ext cx="4337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2" name="Verbinder: gewinkelt 201">
            <a:extLst>
              <a:ext uri="{FF2B5EF4-FFF2-40B4-BE49-F238E27FC236}">
                <a16:creationId xmlns:a16="http://schemas.microsoft.com/office/drawing/2014/main" id="{5D90D997-91CD-4168-8A1C-4EA8B39FF666}"/>
              </a:ext>
            </a:extLst>
          </p:cNvPr>
          <p:cNvCxnSpPr>
            <a:cxnSpLocks/>
            <a:stCxn id="186" idx="3"/>
          </p:cNvCxnSpPr>
          <p:nvPr/>
        </p:nvCxnSpPr>
        <p:spPr>
          <a:xfrm flipV="1">
            <a:off x="7736739" y="3614709"/>
            <a:ext cx="101595" cy="863626"/>
          </a:xfrm>
          <a:prstGeom prst="bentConnector2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B76A2ECA-32FE-4452-87E9-A2F032DAC0B7}"/>
              </a:ext>
            </a:extLst>
          </p:cNvPr>
          <p:cNvCxnSpPr>
            <a:cxnSpLocks/>
          </p:cNvCxnSpPr>
          <p:nvPr/>
        </p:nvCxnSpPr>
        <p:spPr>
          <a:xfrm flipV="1">
            <a:off x="7535435" y="3387981"/>
            <a:ext cx="0" cy="1970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179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7F16F2D6-DE48-4D13-A1AB-EF3FB26DC677}"/>
              </a:ext>
            </a:extLst>
          </p:cNvPr>
          <p:cNvSpPr txBox="1"/>
          <p:nvPr/>
        </p:nvSpPr>
        <p:spPr>
          <a:xfrm>
            <a:off x="1670144" y="113658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https://www.flocutus.de/wordpress/wp-content/uploads/pseudohdr_vader-1.jpg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1D4A26F-6EB4-4D61-9895-10F03ACD7C5A}"/>
              </a:ext>
            </a:extLst>
          </p:cNvPr>
          <p:cNvSpPr txBox="1"/>
          <p:nvPr/>
        </p:nvSpPr>
        <p:spPr>
          <a:xfrm>
            <a:off x="1574127" y="549917"/>
            <a:ext cx="842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https://www.flocutus.de/besser-fotografieren-belichtungbetter-photography-exposure/</a:t>
            </a:r>
          </a:p>
        </p:txBody>
      </p:sp>
      <p:pic>
        <p:nvPicPr>
          <p:cNvPr id="10" name="Grafik 9" descr="Ein Bild, das Text, verschieden, Flugzeug enthält.&#10;&#10;Automatisch generierte Beschreibung">
            <a:extLst>
              <a:ext uri="{FF2B5EF4-FFF2-40B4-BE49-F238E27FC236}">
                <a16:creationId xmlns:a16="http://schemas.microsoft.com/office/drawing/2014/main" id="{AA2B004D-B9F5-48D4-894F-97D68CF6C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08" y="2331951"/>
            <a:ext cx="69627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99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420AF-ACD4-4DB5-A66D-C47185F8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/>
          <a:lstStyle/>
          <a:p>
            <a:r>
              <a:rPr lang="de-DE" dirty="0" err="1"/>
              <a:t>wasd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6C6160-D5A7-4DCD-BFB6-89C472578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575" y="2743200"/>
            <a:ext cx="4057650" cy="1371600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E859627-A995-4084-A6FF-DF892178250A}"/>
              </a:ext>
            </a:extLst>
          </p:cNvPr>
          <p:cNvCxnSpPr>
            <a:cxnSpLocks/>
          </p:cNvCxnSpPr>
          <p:nvPr/>
        </p:nvCxnSpPr>
        <p:spPr>
          <a:xfrm>
            <a:off x="7007225" y="3112653"/>
            <a:ext cx="81400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1E0F8CD-5EC2-407E-8EFB-F0590C58F5D0}"/>
              </a:ext>
            </a:extLst>
          </p:cNvPr>
          <p:cNvSpPr txBox="1"/>
          <p:nvPr/>
        </p:nvSpPr>
        <p:spPr>
          <a:xfrm>
            <a:off x="6935215" y="2804876"/>
            <a:ext cx="886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threshold</a:t>
            </a:r>
            <a:endParaRPr lang="de-DE" sz="14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F0CE3FD-A8D7-441E-9188-6CA4FF4E8EF4}"/>
              </a:ext>
            </a:extLst>
          </p:cNvPr>
          <p:cNvSpPr/>
          <p:nvPr/>
        </p:nvSpPr>
        <p:spPr>
          <a:xfrm>
            <a:off x="7821227" y="2804876"/>
            <a:ext cx="1266227" cy="110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LINE_</a:t>
            </a:r>
            <a:br>
              <a:rPr lang="de-DE" sz="1050" dirty="0"/>
            </a:br>
            <a:r>
              <a:rPr lang="de-DE" sz="1050" dirty="0"/>
              <a:t>DETECTION_</a:t>
            </a:r>
          </a:p>
          <a:p>
            <a:pPr algn="ctr"/>
            <a:r>
              <a:rPr lang="de-DE" sz="1050" dirty="0"/>
              <a:t>CONV</a:t>
            </a:r>
          </a:p>
        </p:txBody>
      </p:sp>
    </p:spTree>
    <p:extLst>
      <p:ext uri="{BB962C8B-B14F-4D97-AF65-F5344CB8AC3E}">
        <p14:creationId xmlns:p14="http://schemas.microsoft.com/office/powerpoint/2010/main" val="2307358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Laser enthält.&#10;&#10;Automatisch generierte Beschreibung">
            <a:extLst>
              <a:ext uri="{FF2B5EF4-FFF2-40B4-BE49-F238E27FC236}">
                <a16:creationId xmlns:a16="http://schemas.microsoft.com/office/drawing/2014/main" id="{EB8657D4-506D-4A23-B468-087C5CAF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43" y="230744"/>
            <a:ext cx="6114473" cy="4665218"/>
          </a:xfrm>
          <a:prstGeom prst="rect">
            <a:avLst/>
          </a:prstGeom>
        </p:spPr>
      </p:pic>
      <p:pic>
        <p:nvPicPr>
          <p:cNvPr id="8" name="Grafik 7" descr="Ein Bild, das verschwommen, Nachthimmel enthält.&#10;&#10;Automatisch generierte Beschreibung">
            <a:extLst>
              <a:ext uri="{FF2B5EF4-FFF2-40B4-BE49-F238E27FC236}">
                <a16:creationId xmlns:a16="http://schemas.microsoft.com/office/drawing/2014/main" id="{E888D787-F2D3-4AA0-8497-C9F693152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808" y="574792"/>
            <a:ext cx="4919374" cy="557910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0A5059DA-836E-454D-85B8-05FD6C72981B}"/>
              </a:ext>
            </a:extLst>
          </p:cNvPr>
          <p:cNvSpPr/>
          <p:nvPr/>
        </p:nvSpPr>
        <p:spPr>
          <a:xfrm>
            <a:off x="1037352" y="1699581"/>
            <a:ext cx="1745673" cy="2189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600621D-F506-4529-8313-3F90917B8441}"/>
              </a:ext>
            </a:extLst>
          </p:cNvPr>
          <p:cNvSpPr/>
          <p:nvPr/>
        </p:nvSpPr>
        <p:spPr>
          <a:xfrm>
            <a:off x="5286808" y="574792"/>
            <a:ext cx="4919374" cy="5579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0CEDF80-E4E5-4BB6-8792-F829D452DFFC}"/>
              </a:ext>
            </a:extLst>
          </p:cNvPr>
          <p:cNvCxnSpPr/>
          <p:nvPr/>
        </p:nvCxnSpPr>
        <p:spPr>
          <a:xfrm>
            <a:off x="2783025" y="2794090"/>
            <a:ext cx="2503783" cy="5702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EE3497D6-A442-4029-A6F3-2320FAAA1268}"/>
              </a:ext>
            </a:extLst>
          </p:cNvPr>
          <p:cNvSpPr/>
          <p:nvPr/>
        </p:nvSpPr>
        <p:spPr>
          <a:xfrm>
            <a:off x="5906611" y="4984740"/>
            <a:ext cx="2929631" cy="510539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65CC4FE-CE12-4AC4-B386-7BE3D56315BB}"/>
              </a:ext>
            </a:extLst>
          </p:cNvPr>
          <p:cNvCxnSpPr/>
          <p:nvPr/>
        </p:nvCxnSpPr>
        <p:spPr>
          <a:xfrm>
            <a:off x="5906611" y="5003028"/>
            <a:ext cx="2929631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29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6A3E64D-25A1-4426-B3AE-E1D73BE6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6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/>
              <a:t>Ist Zustand </a:t>
            </a:r>
            <a:r>
              <a:rPr lang="de-DE" dirty="0" err="1"/>
              <a:t>Perske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B214AE2-633B-4A08-AF7B-CECB70C52377}"/>
              </a:ext>
            </a:extLst>
          </p:cNvPr>
          <p:cNvSpPr/>
          <p:nvPr/>
        </p:nvSpPr>
        <p:spPr>
          <a:xfrm>
            <a:off x="3121069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CAM</a:t>
            </a:r>
            <a:br>
              <a:rPr lang="de-DE" sz="1200" dirty="0"/>
            </a:br>
            <a:r>
              <a:rPr lang="de-DE" sz="1200" dirty="0"/>
              <a:t>Data</a:t>
            </a:r>
            <a:br>
              <a:rPr lang="de-DE" sz="1200" dirty="0"/>
            </a:br>
            <a:r>
              <a:rPr lang="de-DE" sz="1200" dirty="0" err="1"/>
              <a:t>Mux</a:t>
            </a:r>
            <a:endParaRPr lang="de-DE" sz="12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6C4116-65D3-4E66-A4D6-CDD1C1F561FC}"/>
              </a:ext>
            </a:extLst>
          </p:cNvPr>
          <p:cNvSpPr/>
          <p:nvPr/>
        </p:nvSpPr>
        <p:spPr>
          <a:xfrm>
            <a:off x="4244097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Write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03E643E-F422-46C7-9358-46C9736D2E3E}"/>
              </a:ext>
            </a:extLst>
          </p:cNvPr>
          <p:cNvSpPr/>
          <p:nvPr/>
        </p:nvSpPr>
        <p:spPr>
          <a:xfrm>
            <a:off x="5409781" y="203455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Memory</a:t>
            </a:r>
            <a:br>
              <a:rPr lang="de-DE" sz="1200" dirty="0"/>
            </a:br>
            <a:r>
              <a:rPr lang="de-DE" sz="1200" dirty="0"/>
              <a:t>Access</a:t>
            </a:r>
            <a:br>
              <a:rPr lang="de-DE" sz="1200" dirty="0"/>
            </a:br>
            <a:r>
              <a:rPr lang="de-DE" sz="1200" dirty="0"/>
              <a:t>Control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CB412B5-0B8B-423E-8979-8747583C3B4B}"/>
              </a:ext>
            </a:extLst>
          </p:cNvPr>
          <p:cNvSpPr/>
          <p:nvPr/>
        </p:nvSpPr>
        <p:spPr>
          <a:xfrm>
            <a:off x="1976711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Read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638BB4-9E84-4ABF-B41F-0C94E079A970}"/>
              </a:ext>
            </a:extLst>
          </p:cNvPr>
          <p:cNvSpPr txBox="1"/>
          <p:nvPr/>
        </p:nvSpPr>
        <p:spPr>
          <a:xfrm>
            <a:off x="1137553" y="227602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CAM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E524476-446D-4491-8961-2687BC4C4C5D}"/>
              </a:ext>
            </a:extLst>
          </p:cNvPr>
          <p:cNvSpPr/>
          <p:nvPr/>
        </p:nvSpPr>
        <p:spPr>
          <a:xfrm>
            <a:off x="3110404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Pixel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3964735-72AE-43BA-A3EE-9E69C9C536BA}"/>
              </a:ext>
            </a:extLst>
          </p:cNvPr>
          <p:cNvSpPr/>
          <p:nvPr/>
        </p:nvSpPr>
        <p:spPr>
          <a:xfrm>
            <a:off x="4244097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Debay</a:t>
            </a:r>
            <a:endParaRPr lang="de-DE" sz="12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9C23501-432F-4825-B383-C2914EE485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790144" y="2470224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454FA44-9F10-4511-9538-45A9A3C7247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955828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911CA8E-4F68-4FE0-B97F-1AA00CAB9472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3945163" y="3812940"/>
            <a:ext cx="29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9482D0D-06D1-4D7F-B23E-3F800660975D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078856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D3143B2A-51D1-4C72-868D-ACAF7C443F9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3858247" y="1419482"/>
            <a:ext cx="504759" cy="343307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F429A74-6D2C-48CF-9F0C-E9F012E55445}"/>
              </a:ext>
            </a:extLst>
          </p:cNvPr>
          <p:cNvCxnSpPr/>
          <p:nvPr/>
        </p:nvCxnSpPr>
        <p:spPr>
          <a:xfrm>
            <a:off x="2779479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34A599A0-D6DE-405C-A2B7-907B1400BEF7}"/>
              </a:ext>
            </a:extLst>
          </p:cNvPr>
          <p:cNvSpPr/>
          <p:nvPr/>
        </p:nvSpPr>
        <p:spPr>
          <a:xfrm>
            <a:off x="1976712" y="20361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camera</a:t>
            </a:r>
            <a:br>
              <a:rPr lang="de-DE" sz="1200" dirty="0"/>
            </a:br>
            <a:r>
              <a:rPr lang="de-DE" sz="1200" dirty="0" err="1"/>
              <a:t>tapping</a:t>
            </a:r>
            <a:br>
              <a:rPr lang="de-DE" sz="1200" dirty="0"/>
            </a:br>
            <a:r>
              <a:rPr lang="de-DE" sz="1200" dirty="0" err="1"/>
              <a:t>base</a:t>
            </a:r>
            <a:endParaRPr lang="de-DE" sz="1200" dirty="0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4BB3B02-0F3E-4975-B5AB-7474F7136198}"/>
              </a:ext>
            </a:extLst>
          </p:cNvPr>
          <p:cNvCxnSpPr>
            <a:cxnSpLocks/>
          </p:cNvCxnSpPr>
          <p:nvPr/>
        </p:nvCxnSpPr>
        <p:spPr>
          <a:xfrm>
            <a:off x="1744980" y="2460694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F5C5FF6B-F0A9-4504-B915-8D0A4878C618}"/>
              </a:ext>
            </a:extLst>
          </p:cNvPr>
          <p:cNvSpPr/>
          <p:nvPr/>
        </p:nvSpPr>
        <p:spPr>
          <a:xfrm>
            <a:off x="6575465" y="20345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 err="1"/>
              <a:t>Controler</a:t>
            </a:r>
            <a:endParaRPr lang="de-DE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0F6AC41-6ABD-48FE-9866-9255EF684C8C}"/>
              </a:ext>
            </a:extLst>
          </p:cNvPr>
          <p:cNvCxnSpPr/>
          <p:nvPr/>
        </p:nvCxnSpPr>
        <p:spPr>
          <a:xfrm>
            <a:off x="5100183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A4B315-3D01-4814-8FF9-EB5B7BF945D3}"/>
              </a:ext>
            </a:extLst>
          </p:cNvPr>
          <p:cNvCxnSpPr>
            <a:stCxn id="12" idx="3"/>
            <a:endCxn id="52" idx="1"/>
          </p:cNvCxnSpPr>
          <p:nvPr/>
        </p:nvCxnSpPr>
        <p:spPr>
          <a:xfrm flipV="1">
            <a:off x="6244540" y="2459094"/>
            <a:ext cx="33092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1C792689-D2B5-4E86-9326-EAF212180B46}"/>
              </a:ext>
            </a:extLst>
          </p:cNvPr>
          <p:cNvSpPr txBox="1"/>
          <p:nvPr/>
        </p:nvSpPr>
        <p:spPr>
          <a:xfrm>
            <a:off x="6693626" y="3628274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VGA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8625A3D-16D8-4442-ABE6-FBB7B070C224}"/>
              </a:ext>
            </a:extLst>
          </p:cNvPr>
          <p:cNvSpPr/>
          <p:nvPr/>
        </p:nvSpPr>
        <p:spPr>
          <a:xfrm>
            <a:off x="5409782" y="3429000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  <a:p>
            <a:pPr algn="ctr"/>
            <a:r>
              <a:rPr lang="de-DE" sz="1200" dirty="0"/>
              <a:t>Laplace</a:t>
            </a:r>
            <a:br>
              <a:rPr lang="de-DE" sz="1200" dirty="0"/>
            </a:br>
            <a:r>
              <a:rPr lang="de-DE" sz="1200" dirty="0"/>
              <a:t>Filter</a:t>
            </a:r>
          </a:p>
          <a:p>
            <a:pPr algn="ctr"/>
            <a:endParaRPr lang="de-DE" sz="1200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66365AFA-68FE-4A72-8F4C-BF5E8FA7919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096000" y="3812940"/>
            <a:ext cx="597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75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3B5CEC6-7647-4571-A6D2-E9103D6A4C08}"/>
              </a:ext>
            </a:extLst>
          </p:cNvPr>
          <p:cNvGrpSpPr/>
          <p:nvPr/>
        </p:nvGrpSpPr>
        <p:grpSpPr>
          <a:xfrm>
            <a:off x="2891205" y="3142528"/>
            <a:ext cx="756869" cy="513975"/>
            <a:chOff x="4777156" y="2521738"/>
            <a:chExt cx="756869" cy="513975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7B1C53D-80EC-4D9D-AB4C-023DE4682B56}"/>
                </a:ext>
              </a:extLst>
            </p:cNvPr>
            <p:cNvSpPr/>
            <p:nvPr/>
          </p:nvSpPr>
          <p:spPr>
            <a:xfrm>
              <a:off x="4860663" y="2521738"/>
              <a:ext cx="510486" cy="51397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333A7F0D-FA21-43B1-8F0F-EAE72CFF42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2088" y="2778725"/>
              <a:ext cx="261937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0AA1B82-5790-4AD6-B0CF-CADB32FF204A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56" y="2654159"/>
              <a:ext cx="246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09C1C481-68A7-4EC3-A7C8-E2E5E430F000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57" y="2875617"/>
              <a:ext cx="246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0F4889A-2E4E-48EF-BECA-F0549E3D7C67}"/>
                </a:ext>
              </a:extLst>
            </p:cNvPr>
            <p:cNvSpPr/>
            <p:nvPr/>
          </p:nvSpPr>
          <p:spPr>
            <a:xfrm>
              <a:off x="5246369" y="275586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D51F8E3B-0B5D-4251-9A64-C7948070CFF6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5023735" y="2654159"/>
              <a:ext cx="222634" cy="124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2F3A598C-02D9-4F0A-8F01-B977809D8208}"/>
                </a:ext>
              </a:extLst>
            </p:cNvPr>
            <p:cNvSpPr/>
            <p:nvPr/>
          </p:nvSpPr>
          <p:spPr>
            <a:xfrm>
              <a:off x="4990875" y="26313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1A3DDA9A-F5EC-40E5-B1B6-F6AFC6736ED6}"/>
                </a:ext>
              </a:extLst>
            </p:cNvPr>
            <p:cNvSpPr/>
            <p:nvPr/>
          </p:nvSpPr>
          <p:spPr>
            <a:xfrm>
              <a:off x="4990875" y="28527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Pfeil: nach rechts gekrümmt 41">
              <a:extLst>
                <a:ext uri="{FF2B5EF4-FFF2-40B4-BE49-F238E27FC236}">
                  <a16:creationId xmlns:a16="http://schemas.microsoft.com/office/drawing/2014/main" id="{EA8C36D8-D4D5-4637-AC40-2A6CCEDBC9EE}"/>
                </a:ext>
              </a:extLst>
            </p:cNvPr>
            <p:cNvSpPr/>
            <p:nvPr/>
          </p:nvSpPr>
          <p:spPr>
            <a:xfrm>
              <a:off x="4984446" y="2701691"/>
              <a:ext cx="45719" cy="124568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5F5E0FD0-71AF-43C2-BBC6-CEB1E9C5DAA3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H="1">
              <a:off x="5012086" y="2794891"/>
              <a:ext cx="240978" cy="93652"/>
            </a:xfrm>
            <a:prstGeom prst="line">
              <a:avLst/>
            </a:prstGeom>
            <a:ln>
              <a:solidFill>
                <a:srgbClr val="4472C4">
                  <a:alpha val="18824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53C2877-977F-40C8-8FF1-FF9D2B879DC2}"/>
              </a:ext>
            </a:extLst>
          </p:cNvPr>
          <p:cNvGrpSpPr/>
          <p:nvPr/>
        </p:nvGrpSpPr>
        <p:grpSpPr>
          <a:xfrm>
            <a:off x="4506519" y="2962575"/>
            <a:ext cx="786482" cy="513975"/>
            <a:chOff x="4506519" y="2962575"/>
            <a:chExt cx="786482" cy="513975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074B6CA-AF20-48DC-B52C-EC82E58128A4}"/>
                </a:ext>
              </a:extLst>
            </p:cNvPr>
            <p:cNvSpPr/>
            <p:nvPr/>
          </p:nvSpPr>
          <p:spPr>
            <a:xfrm>
              <a:off x="4613013" y="2962575"/>
              <a:ext cx="510486" cy="51397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A2439FD2-8B0C-4781-9FCD-329D30C2A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4438" y="3219562"/>
              <a:ext cx="261937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034E5137-909C-4B8B-9088-628D42460561}"/>
                </a:ext>
              </a:extLst>
            </p:cNvPr>
            <p:cNvCxnSpPr>
              <a:cxnSpLocks/>
            </p:cNvCxnSpPr>
            <p:nvPr/>
          </p:nvCxnSpPr>
          <p:spPr>
            <a:xfrm>
              <a:off x="4529506" y="3094996"/>
              <a:ext cx="246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0FCA2F57-6E6F-4CE4-82F2-4974D5C9DA74}"/>
                </a:ext>
              </a:extLst>
            </p:cNvPr>
            <p:cNvCxnSpPr>
              <a:cxnSpLocks/>
            </p:cNvCxnSpPr>
            <p:nvPr/>
          </p:nvCxnSpPr>
          <p:spPr>
            <a:xfrm>
              <a:off x="4529507" y="3316454"/>
              <a:ext cx="246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0381479C-597C-431C-89F2-FEB1DE0C1DD0}"/>
                </a:ext>
              </a:extLst>
            </p:cNvPr>
            <p:cNvSpPr/>
            <p:nvPr/>
          </p:nvSpPr>
          <p:spPr>
            <a:xfrm>
              <a:off x="4998719" y="319670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186493E-5579-4AAF-9516-ECC95865ACA3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4776085" y="3094996"/>
              <a:ext cx="222634" cy="124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0BF0A17C-2A85-4064-8337-D211E0490B14}"/>
                </a:ext>
              </a:extLst>
            </p:cNvPr>
            <p:cNvSpPr/>
            <p:nvPr/>
          </p:nvSpPr>
          <p:spPr>
            <a:xfrm>
              <a:off x="4743225" y="30721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4469621-6299-4A3F-A6F3-237F35655800}"/>
                </a:ext>
              </a:extLst>
            </p:cNvPr>
            <p:cNvSpPr/>
            <p:nvPr/>
          </p:nvSpPr>
          <p:spPr>
            <a:xfrm>
              <a:off x="4743225" y="329359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Pfeil: nach rechts gekrümmt 24">
              <a:extLst>
                <a:ext uri="{FF2B5EF4-FFF2-40B4-BE49-F238E27FC236}">
                  <a16:creationId xmlns:a16="http://schemas.microsoft.com/office/drawing/2014/main" id="{2D798B79-6965-4357-9BC1-777FA49E3FD4}"/>
                </a:ext>
              </a:extLst>
            </p:cNvPr>
            <p:cNvSpPr/>
            <p:nvPr/>
          </p:nvSpPr>
          <p:spPr>
            <a:xfrm>
              <a:off x="4736796" y="3142528"/>
              <a:ext cx="45719" cy="124568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A33EA51D-4326-4306-8981-2A999E12D6C6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H="1">
              <a:off x="4764436" y="3235728"/>
              <a:ext cx="240978" cy="93652"/>
            </a:xfrm>
            <a:prstGeom prst="line">
              <a:avLst/>
            </a:prstGeom>
            <a:ln>
              <a:solidFill>
                <a:srgbClr val="4472C4">
                  <a:alpha val="18824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43D0856-4463-4B91-A90F-CAD46B438352}"/>
                </a:ext>
              </a:extLst>
            </p:cNvPr>
            <p:cNvSpPr/>
            <p:nvPr/>
          </p:nvSpPr>
          <p:spPr>
            <a:xfrm>
              <a:off x="4510590" y="30690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D2457E4B-E364-46E1-9B46-FAF6F3E3DB94}"/>
                </a:ext>
              </a:extLst>
            </p:cNvPr>
            <p:cNvSpPr/>
            <p:nvPr/>
          </p:nvSpPr>
          <p:spPr>
            <a:xfrm>
              <a:off x="4506519" y="329359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96D918A4-54C5-4192-B6BA-C44510A08D53}"/>
                </a:ext>
              </a:extLst>
            </p:cNvPr>
            <p:cNvSpPr/>
            <p:nvPr/>
          </p:nvSpPr>
          <p:spPr>
            <a:xfrm>
              <a:off x="5247282" y="31967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3414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A22F8-ED81-45F7-8116-90C17A0F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787"/>
            <a:ext cx="10515600" cy="1325563"/>
          </a:xfrm>
        </p:spPr>
        <p:txBody>
          <a:bodyPr/>
          <a:lstStyle/>
          <a:p>
            <a:r>
              <a:rPr lang="de-DE" dirty="0"/>
              <a:t>Neuer Zustand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2F30B76-4182-4418-9366-2FB007704A73}"/>
              </a:ext>
            </a:extLst>
          </p:cNvPr>
          <p:cNvSpPr/>
          <p:nvPr/>
        </p:nvSpPr>
        <p:spPr>
          <a:xfrm>
            <a:off x="3121069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CAM</a:t>
            </a:r>
            <a:br>
              <a:rPr lang="de-DE" sz="1200" dirty="0"/>
            </a:br>
            <a:r>
              <a:rPr lang="de-DE" sz="1200" dirty="0"/>
              <a:t>Data</a:t>
            </a:r>
            <a:br>
              <a:rPr lang="de-DE" sz="1200" dirty="0"/>
            </a:br>
            <a:r>
              <a:rPr lang="de-DE" sz="1200" dirty="0" err="1"/>
              <a:t>Mux</a:t>
            </a:r>
            <a:endParaRPr lang="de-DE" sz="12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829E0DF-A5A4-4778-A943-62846BAF2F10}"/>
              </a:ext>
            </a:extLst>
          </p:cNvPr>
          <p:cNvSpPr/>
          <p:nvPr/>
        </p:nvSpPr>
        <p:spPr>
          <a:xfrm>
            <a:off x="4244097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Write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EF0FDC0-6282-415A-BBD5-45EC4CD60FDB}"/>
              </a:ext>
            </a:extLst>
          </p:cNvPr>
          <p:cNvSpPr/>
          <p:nvPr/>
        </p:nvSpPr>
        <p:spPr>
          <a:xfrm>
            <a:off x="5409781" y="203455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Memory</a:t>
            </a:r>
            <a:br>
              <a:rPr lang="de-DE" sz="1200" dirty="0"/>
            </a:br>
            <a:r>
              <a:rPr lang="de-DE" sz="1200" dirty="0"/>
              <a:t>Access</a:t>
            </a:r>
            <a:br>
              <a:rPr lang="de-DE" sz="1200" dirty="0"/>
            </a:br>
            <a:r>
              <a:rPr lang="de-DE" sz="1200" dirty="0"/>
              <a:t>Control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D5BDA8C-EE00-4D61-8DB0-07E7685EA09F}"/>
              </a:ext>
            </a:extLst>
          </p:cNvPr>
          <p:cNvSpPr/>
          <p:nvPr/>
        </p:nvSpPr>
        <p:spPr>
          <a:xfrm>
            <a:off x="811027" y="326527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Read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F443316-DBEE-4C2B-8632-5A4907FE90DF}"/>
              </a:ext>
            </a:extLst>
          </p:cNvPr>
          <p:cNvSpPr txBox="1"/>
          <p:nvPr/>
        </p:nvSpPr>
        <p:spPr>
          <a:xfrm>
            <a:off x="1137553" y="227602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CAM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E375739-8570-474A-8369-F89AA553895D}"/>
              </a:ext>
            </a:extLst>
          </p:cNvPr>
          <p:cNvSpPr/>
          <p:nvPr/>
        </p:nvSpPr>
        <p:spPr>
          <a:xfrm>
            <a:off x="1944720" y="326527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Pixel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8FF523C-D06C-4079-AF03-BC6F424D418F}"/>
              </a:ext>
            </a:extLst>
          </p:cNvPr>
          <p:cNvSpPr/>
          <p:nvPr/>
        </p:nvSpPr>
        <p:spPr>
          <a:xfrm>
            <a:off x="3078413" y="326527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Debay</a:t>
            </a:r>
            <a:endParaRPr lang="de-DE" sz="12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17F7E79-B7B6-4D74-8EF8-C4F611345138}"/>
              </a:ext>
            </a:extLst>
          </p:cNvPr>
          <p:cNvSpPr/>
          <p:nvPr/>
        </p:nvSpPr>
        <p:spPr>
          <a:xfrm>
            <a:off x="4244097" y="326527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Laplace</a:t>
            </a:r>
            <a:br>
              <a:rPr lang="de-DE" sz="1200" dirty="0"/>
            </a:br>
            <a:r>
              <a:rPr lang="de-DE" sz="1200" dirty="0"/>
              <a:t>Filter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FF498B65-EF89-42DA-91B1-2FB5895E7261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790144" y="2470224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B60F1DDA-0E33-4390-BA6B-E9D74EA28DD0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3955828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7C6521B-DB5B-4B59-9185-A76B5A086504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2779479" y="3689820"/>
            <a:ext cx="29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2344313-7742-4315-9332-C261C8A49D54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3913172" y="368982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577C4845-A6D3-4C5A-8700-F7C301FD18B7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rot="5400000">
            <a:off x="3336965" y="775080"/>
            <a:ext cx="381639" cy="459875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4F9D99C-5FC9-4B7F-A092-CF486347EEFE}"/>
              </a:ext>
            </a:extLst>
          </p:cNvPr>
          <p:cNvCxnSpPr/>
          <p:nvPr/>
        </p:nvCxnSpPr>
        <p:spPr>
          <a:xfrm>
            <a:off x="1613795" y="368982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4053D79C-83D4-4D25-927E-1EEC95554149}"/>
              </a:ext>
            </a:extLst>
          </p:cNvPr>
          <p:cNvSpPr/>
          <p:nvPr/>
        </p:nvSpPr>
        <p:spPr>
          <a:xfrm>
            <a:off x="1976712" y="20361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camera</a:t>
            </a:r>
            <a:br>
              <a:rPr lang="de-DE" sz="1200" dirty="0"/>
            </a:br>
            <a:r>
              <a:rPr lang="de-DE" sz="1200" dirty="0" err="1"/>
              <a:t>tapping</a:t>
            </a:r>
            <a:br>
              <a:rPr lang="de-DE" sz="1200" dirty="0"/>
            </a:br>
            <a:r>
              <a:rPr lang="de-DE" sz="1200" dirty="0" err="1"/>
              <a:t>base</a:t>
            </a:r>
            <a:endParaRPr lang="de-DE" sz="1200" dirty="0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B12B0352-C3DB-4BEE-B921-4F22434852BE}"/>
              </a:ext>
            </a:extLst>
          </p:cNvPr>
          <p:cNvCxnSpPr>
            <a:cxnSpLocks/>
          </p:cNvCxnSpPr>
          <p:nvPr/>
        </p:nvCxnSpPr>
        <p:spPr>
          <a:xfrm>
            <a:off x="1744980" y="2460694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1DB690B9-280D-46A5-B3BE-16BAF285EFFC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5084263" y="3688221"/>
            <a:ext cx="1491201" cy="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27978FFC-4983-493F-954D-259FCDDE8534}"/>
              </a:ext>
            </a:extLst>
          </p:cNvPr>
          <p:cNvSpPr/>
          <p:nvPr/>
        </p:nvSpPr>
        <p:spPr>
          <a:xfrm>
            <a:off x="6575465" y="20345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 err="1"/>
              <a:t>Controler</a:t>
            </a:r>
            <a:endParaRPr lang="de-DE" sz="1200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0043AB8-C979-4A0B-BD6C-C9907AD72681}"/>
              </a:ext>
            </a:extLst>
          </p:cNvPr>
          <p:cNvCxnSpPr/>
          <p:nvPr/>
        </p:nvCxnSpPr>
        <p:spPr>
          <a:xfrm>
            <a:off x="5100183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DDDE9E2-CCC1-4D45-9778-5FC5E31D878D}"/>
              </a:ext>
            </a:extLst>
          </p:cNvPr>
          <p:cNvCxnSpPr>
            <a:stCxn id="34" idx="3"/>
            <a:endCxn id="58" idx="1"/>
          </p:cNvCxnSpPr>
          <p:nvPr/>
        </p:nvCxnSpPr>
        <p:spPr>
          <a:xfrm flipV="1">
            <a:off x="6244540" y="2459094"/>
            <a:ext cx="33092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445E080E-8365-428E-A9C7-2EE0C3E9D1C1}"/>
              </a:ext>
            </a:extLst>
          </p:cNvPr>
          <p:cNvSpPr txBox="1"/>
          <p:nvPr/>
        </p:nvSpPr>
        <p:spPr>
          <a:xfrm>
            <a:off x="7698492" y="3498389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VGA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BAF43AD-CCB0-42A6-B16A-831BE168D126}"/>
              </a:ext>
            </a:extLst>
          </p:cNvPr>
          <p:cNvSpPr/>
          <p:nvPr/>
        </p:nvSpPr>
        <p:spPr>
          <a:xfrm>
            <a:off x="6575465" y="4337194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OBJ_</a:t>
            </a:r>
          </a:p>
          <a:p>
            <a:pPr algn="ctr"/>
            <a:r>
              <a:rPr lang="de-DE" sz="1050" dirty="0"/>
              <a:t>DETECTION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1EA2FA04-537F-4B41-9B70-315BC0D86D04}"/>
              </a:ext>
            </a:extLst>
          </p:cNvPr>
          <p:cNvSpPr/>
          <p:nvPr/>
        </p:nvSpPr>
        <p:spPr>
          <a:xfrm>
            <a:off x="6575464" y="3263678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DEB_OBJ_</a:t>
            </a:r>
          </a:p>
          <a:p>
            <a:pPr algn="ctr"/>
            <a:r>
              <a:rPr lang="de-DE" sz="1050" dirty="0"/>
              <a:t>DETECTION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1273D235-46BB-4E97-8518-153C240BFECB}"/>
              </a:ext>
            </a:extLst>
          </p:cNvPr>
          <p:cNvSpPr txBox="1"/>
          <p:nvPr/>
        </p:nvSpPr>
        <p:spPr>
          <a:xfrm>
            <a:off x="7026755" y="547108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NEU</a:t>
            </a:r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EBF2C3D-B05C-4F5A-8026-58E0E379C9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27965" y="3400505"/>
            <a:ext cx="880311" cy="1833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D508B753-5367-4467-9811-CCF74E462E9D}"/>
              </a:ext>
            </a:extLst>
          </p:cNvPr>
          <p:cNvCxnSpPr>
            <a:cxnSpLocks/>
            <a:stCxn id="65" idx="0"/>
            <a:endCxn id="68" idx="2"/>
          </p:cNvCxnSpPr>
          <p:nvPr/>
        </p:nvCxnSpPr>
        <p:spPr>
          <a:xfrm flipH="1" flipV="1">
            <a:off x="6992844" y="4112764"/>
            <a:ext cx="1" cy="22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948C9FB0-CE99-4175-AACF-24BF1AC49C08}"/>
              </a:ext>
            </a:extLst>
          </p:cNvPr>
          <p:cNvCxnSpPr/>
          <p:nvPr/>
        </p:nvCxnSpPr>
        <p:spPr>
          <a:xfrm>
            <a:off x="7410223" y="3683055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75D913B1-3487-4CBF-864B-B32B4A6917F1}"/>
              </a:ext>
            </a:extLst>
          </p:cNvPr>
          <p:cNvCxnSpPr>
            <a:cxnSpLocks/>
          </p:cNvCxnSpPr>
          <p:nvPr/>
        </p:nvCxnSpPr>
        <p:spPr>
          <a:xfrm>
            <a:off x="6410002" y="3142695"/>
            <a:ext cx="0" cy="10508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6075F749-1F23-4A05-876C-776B504939C5}"/>
              </a:ext>
            </a:extLst>
          </p:cNvPr>
          <p:cNvCxnSpPr>
            <a:cxnSpLocks/>
          </p:cNvCxnSpPr>
          <p:nvPr/>
        </p:nvCxnSpPr>
        <p:spPr>
          <a:xfrm>
            <a:off x="6410002" y="3142695"/>
            <a:ext cx="11550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A0E3771D-46CA-4FBD-A4B3-9B2C458ED775}"/>
              </a:ext>
            </a:extLst>
          </p:cNvPr>
          <p:cNvCxnSpPr>
            <a:cxnSpLocks/>
          </p:cNvCxnSpPr>
          <p:nvPr/>
        </p:nvCxnSpPr>
        <p:spPr>
          <a:xfrm>
            <a:off x="7554357" y="3142695"/>
            <a:ext cx="10663" cy="26227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8F1EC7AF-1A7F-486E-AFA0-92AD3CD6C6A6}"/>
              </a:ext>
            </a:extLst>
          </p:cNvPr>
          <p:cNvCxnSpPr>
            <a:cxnSpLocks/>
          </p:cNvCxnSpPr>
          <p:nvPr/>
        </p:nvCxnSpPr>
        <p:spPr>
          <a:xfrm flipH="1">
            <a:off x="4053636" y="5765452"/>
            <a:ext cx="34970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E824F804-EB3E-4ADE-92E2-FB7DC67C32CC}"/>
              </a:ext>
            </a:extLst>
          </p:cNvPr>
          <p:cNvCxnSpPr>
            <a:cxnSpLocks/>
          </p:cNvCxnSpPr>
          <p:nvPr/>
        </p:nvCxnSpPr>
        <p:spPr>
          <a:xfrm flipH="1" flipV="1">
            <a:off x="4073350" y="4193539"/>
            <a:ext cx="5284" cy="15719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362635A6-47B2-47DC-8445-0DF2279D23C7}"/>
              </a:ext>
            </a:extLst>
          </p:cNvPr>
          <p:cNvCxnSpPr>
            <a:cxnSpLocks/>
          </p:cNvCxnSpPr>
          <p:nvPr/>
        </p:nvCxnSpPr>
        <p:spPr>
          <a:xfrm flipH="1">
            <a:off x="4078634" y="4184169"/>
            <a:ext cx="2331368" cy="140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347080C5-C9F0-4EB5-990B-9E3FAE9E66A2}"/>
              </a:ext>
            </a:extLst>
          </p:cNvPr>
          <p:cNvGrpSpPr/>
          <p:nvPr/>
        </p:nvGrpSpPr>
        <p:grpSpPr>
          <a:xfrm>
            <a:off x="4195283" y="4331892"/>
            <a:ext cx="1994459" cy="1325564"/>
            <a:chOff x="8656320" y="4008120"/>
            <a:chExt cx="2394684" cy="1430207"/>
          </a:xfrm>
        </p:grpSpPr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D556B7F9-1B1C-4A9F-AF43-29A561822E12}"/>
                </a:ext>
              </a:extLst>
            </p:cNvPr>
            <p:cNvSpPr/>
            <p:nvPr/>
          </p:nvSpPr>
          <p:spPr>
            <a:xfrm>
              <a:off x="8656320" y="4008120"/>
              <a:ext cx="2394684" cy="14302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  <a:r>
                <a:rPr lang="de-DE" dirty="0" err="1"/>
                <a:t>or</a:t>
              </a:r>
              <a:endParaRPr lang="de-DE" dirty="0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A4E718CA-1C11-4524-8A83-E40B2A3522C1}"/>
                </a:ext>
              </a:extLst>
            </p:cNvPr>
            <p:cNvSpPr/>
            <p:nvPr/>
          </p:nvSpPr>
          <p:spPr>
            <a:xfrm>
              <a:off x="8749764" y="4341163"/>
              <a:ext cx="963767" cy="8490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/>
                <a:t>LINE_</a:t>
              </a:r>
              <a:br>
                <a:rPr lang="de-DE" sz="1050" dirty="0"/>
              </a:br>
              <a:r>
                <a:rPr lang="de-DE" sz="1050" dirty="0"/>
                <a:t>DETECTION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678BE183-F328-4110-8EBD-16D9AE0A822F}"/>
                </a:ext>
              </a:extLst>
            </p:cNvPr>
            <p:cNvSpPr/>
            <p:nvPr/>
          </p:nvSpPr>
          <p:spPr>
            <a:xfrm>
              <a:off x="10061269" y="4348339"/>
              <a:ext cx="912111" cy="8490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/>
                <a:t>LINE_</a:t>
              </a:r>
              <a:br>
                <a:rPr lang="de-DE" sz="1050" dirty="0"/>
              </a:br>
              <a:r>
                <a:rPr lang="de-DE" sz="1050" dirty="0"/>
                <a:t>DETECTION_CONV</a:t>
              </a:r>
            </a:p>
          </p:txBody>
        </p:sp>
        <p:sp>
          <p:nvSpPr>
            <p:cNvPr id="148" name="Textfeld 147">
              <a:extLst>
                <a:ext uri="{FF2B5EF4-FFF2-40B4-BE49-F238E27FC236}">
                  <a16:creationId xmlns:a16="http://schemas.microsoft.com/office/drawing/2014/main" id="{3F89BDC4-1D44-4534-9956-19E4075E6F0A}"/>
                </a:ext>
              </a:extLst>
            </p:cNvPr>
            <p:cNvSpPr txBox="1"/>
            <p:nvPr/>
          </p:nvSpPr>
          <p:spPr>
            <a:xfrm>
              <a:off x="8774704" y="4064767"/>
              <a:ext cx="2140932" cy="298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/>
                <a:t>DETECTION ALGORITHMS</a:t>
              </a:r>
            </a:p>
          </p:txBody>
        </p:sp>
      </p:grp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680FD46F-3741-4FF0-894D-2A5C93FA33E8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6189740" y="4760308"/>
            <a:ext cx="385725" cy="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B922F9AB-65F1-4172-9581-E70E9AFCB59B}"/>
              </a:ext>
            </a:extLst>
          </p:cNvPr>
          <p:cNvCxnSpPr/>
          <p:nvPr/>
        </p:nvCxnSpPr>
        <p:spPr>
          <a:xfrm>
            <a:off x="5244317" y="3689820"/>
            <a:ext cx="0" cy="65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44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E99889C-0C76-40F7-922A-765AED9D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90" y="3920557"/>
            <a:ext cx="2891219" cy="187205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42E033C-7217-410C-8134-907C4D37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66" y="405005"/>
            <a:ext cx="93249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4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8E66A055-6769-4859-AAE4-4EFD6053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2089785"/>
            <a:ext cx="2562225" cy="1733550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2A5DC09-8353-4A3B-B513-4332C2803A69}"/>
              </a:ext>
            </a:extLst>
          </p:cNvPr>
          <p:cNvCxnSpPr>
            <a:cxnSpLocks/>
          </p:cNvCxnSpPr>
          <p:nvPr/>
        </p:nvCxnSpPr>
        <p:spPr>
          <a:xfrm flipH="1" flipV="1">
            <a:off x="3733528" y="2407920"/>
            <a:ext cx="594360" cy="1447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498E4F27-E17E-4827-8E27-43C61A2E97D2}"/>
              </a:ext>
            </a:extLst>
          </p:cNvPr>
          <p:cNvSpPr txBox="1"/>
          <p:nvPr/>
        </p:nvSpPr>
        <p:spPr>
          <a:xfrm>
            <a:off x="2468677" y="2157144"/>
            <a:ext cx="172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Camera</a:t>
            </a:r>
            <a:r>
              <a:rPr lang="de-DE" dirty="0"/>
              <a:t> Link Daten 28-bit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1652B17-D66A-461B-950D-47A9EA7A8B37}"/>
              </a:ext>
            </a:extLst>
          </p:cNvPr>
          <p:cNvCxnSpPr>
            <a:cxnSpLocks/>
          </p:cNvCxnSpPr>
          <p:nvPr/>
        </p:nvCxnSpPr>
        <p:spPr>
          <a:xfrm flipH="1">
            <a:off x="6523875" y="2329438"/>
            <a:ext cx="440805" cy="3413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8981CFC-F05C-4E46-9031-65B48A4AE2FF}"/>
              </a:ext>
            </a:extLst>
          </p:cNvPr>
          <p:cNvSpPr txBox="1"/>
          <p:nvPr/>
        </p:nvSpPr>
        <p:spPr>
          <a:xfrm>
            <a:off x="6854291" y="2089785"/>
            <a:ext cx="172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Steuersignale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B6A8D69-7E4C-49E9-A81C-38B8F8B619CC}"/>
              </a:ext>
            </a:extLst>
          </p:cNvPr>
          <p:cNvCxnSpPr>
            <a:cxnSpLocks/>
          </p:cNvCxnSpPr>
          <p:nvPr/>
        </p:nvCxnSpPr>
        <p:spPr>
          <a:xfrm>
            <a:off x="6523875" y="2528888"/>
            <a:ext cx="0" cy="3452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F553E9BD-9CEA-4C1F-8789-2BA710D34194}"/>
              </a:ext>
            </a:extLst>
          </p:cNvPr>
          <p:cNvCxnSpPr>
            <a:cxnSpLocks/>
          </p:cNvCxnSpPr>
          <p:nvPr/>
        </p:nvCxnSpPr>
        <p:spPr>
          <a:xfrm>
            <a:off x="6690562" y="2990850"/>
            <a:ext cx="0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2F9612DD-685B-4AB0-8CBC-208AC11E1C78}"/>
              </a:ext>
            </a:extLst>
          </p:cNvPr>
          <p:cNvCxnSpPr>
            <a:cxnSpLocks/>
          </p:cNvCxnSpPr>
          <p:nvPr/>
        </p:nvCxnSpPr>
        <p:spPr>
          <a:xfrm flipH="1" flipV="1">
            <a:off x="6581025" y="3200401"/>
            <a:ext cx="505846" cy="189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CEC5BD7-79F8-4462-9AC4-729F8D821E47}"/>
              </a:ext>
            </a:extLst>
          </p:cNvPr>
          <p:cNvCxnSpPr>
            <a:cxnSpLocks/>
          </p:cNvCxnSpPr>
          <p:nvPr/>
        </p:nvCxnSpPr>
        <p:spPr>
          <a:xfrm flipH="1">
            <a:off x="6690564" y="2874169"/>
            <a:ext cx="396307" cy="2214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1842425C-B73F-4A08-9CB8-162B5193455A}"/>
              </a:ext>
            </a:extLst>
          </p:cNvPr>
          <p:cNvSpPr txBox="1"/>
          <p:nvPr/>
        </p:nvSpPr>
        <p:spPr>
          <a:xfrm>
            <a:off x="6964680" y="2643783"/>
            <a:ext cx="216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TAP2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7C352BC-7544-4813-882E-922C58C0A4BA}"/>
              </a:ext>
            </a:extLst>
          </p:cNvPr>
          <p:cNvSpPr txBox="1"/>
          <p:nvPr/>
        </p:nvSpPr>
        <p:spPr>
          <a:xfrm>
            <a:off x="6964680" y="3216474"/>
            <a:ext cx="332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TAP3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4E8D76A-02A4-461C-9FE2-67B118E3F076}"/>
              </a:ext>
            </a:extLst>
          </p:cNvPr>
          <p:cNvCxnSpPr>
            <a:cxnSpLocks/>
          </p:cNvCxnSpPr>
          <p:nvPr/>
        </p:nvCxnSpPr>
        <p:spPr>
          <a:xfrm>
            <a:off x="6581025" y="2965450"/>
            <a:ext cx="0" cy="4125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5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6A365D-BE8B-4977-A92B-72D298B9E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543050"/>
            <a:ext cx="91725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7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1390</Words>
  <Application>Microsoft Office PowerPoint</Application>
  <PresentationFormat>Breitbild</PresentationFormat>
  <Paragraphs>521</Paragraphs>
  <Slides>35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Bild Mux</vt:lpstr>
      <vt:lpstr>Ist Zustand Perske</vt:lpstr>
      <vt:lpstr>PowerPoint-Präsentation</vt:lpstr>
      <vt:lpstr>Neuer Zustand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wasd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Oster</dc:creator>
  <cp:lastModifiedBy>Christian Oster</cp:lastModifiedBy>
  <cp:revision>579</cp:revision>
  <dcterms:created xsi:type="dcterms:W3CDTF">2021-06-10T09:30:23Z</dcterms:created>
  <dcterms:modified xsi:type="dcterms:W3CDTF">2021-08-29T11:20:20Z</dcterms:modified>
</cp:coreProperties>
</file>