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  <a:srgbClr val="59595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49300-672F-4586-BB5C-DBBF4B2B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02FD9D-4690-4F5A-907A-579B71E10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87722-7C2D-4F82-9420-D8D132A6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C340C-A5C2-415E-883C-8595AF8A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67CFA-DA5F-46C5-998B-84183D20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09255-99A8-4BA8-9DB2-57B62C20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8BEE0-2CA9-4880-B38B-9EF91799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1A148-B3F9-4E80-BCD6-62E80293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E5D19-0594-49A0-B0CD-2EC23215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09B39-05EE-4EA6-BE2E-EB968A94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D002E9-9CEE-49D7-A0C2-86EFAF8E1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D73666-D70C-4EF4-9D30-8426EBBA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1DF1A-35DA-4497-BB37-A15AC57C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74E2B-3933-440F-9941-23755340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84232-845A-4648-9AAC-FEF7F16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F2A57-7AD1-46EC-88F9-ECA0EB1C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B4C39-B7C9-4DC4-AEB2-64B92B91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93E55-9AF1-4963-B252-A5BFD61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49379-EA0A-4525-9708-E4C76673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37C3F-05DF-47C8-8DB0-67D277C5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4793D-528D-460B-BD64-F6530739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9E05C-FA9B-4ADF-A66A-649445F2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934D6-2301-4650-9AB9-12C8A678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76650-F750-4FEF-80E5-3C77915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FA406-795A-47E4-98E4-CC526E2A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0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1E9B9-B068-406C-93A5-E6E125D9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9DDBC-105F-46A2-BDB7-C9B8E7D1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ED952-2CA3-4C3E-9F01-0F543E0C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E42A1-EE23-4637-A6D7-0F8CE232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01264-AFAD-4876-96E5-6B832968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53CBF-58BD-498B-A93B-6A5A09D7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9B6C-A7F8-4835-9ED8-EB0D18F9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2ACD-E2DF-4EE0-A919-DF1A2BBB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F4ECE3-6DFE-472C-A0C1-DEEB34EC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4F67F4-B845-49C8-8227-DECD16AB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686B2-D20B-4596-A43B-4898956B0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CB773-B668-444B-8E0A-21E11693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BC522D-6DC3-4A2C-98CB-FA06D23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9CCD33-1B33-4C55-A1B9-18CA03D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55CAF-EE64-4D13-AD86-38B92501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AF31BE-7A02-476D-8051-3BBA9E1C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94CE3-A3F3-4D01-A54B-1345956B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6F7396-A9FB-434C-B661-F015F898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2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FB6571-32A4-4C2E-A057-51D5C9CD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EDB86-E039-4715-868D-265A392B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E7491F-A57A-488A-B787-9228E8E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4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C25-87A7-4BBC-82CD-E2E4B418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D2997-B870-4C9E-B4DC-C766D89D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32D80-0B73-4BF0-B29C-9AA79C91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FA5A00-09F8-4971-9875-3B690018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3D37A3-F6C1-4946-AA5D-E776824E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CF18F-B7AA-4629-8388-A185A35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6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082B8-F0FE-4C30-A716-8B89C62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920299-385B-4335-A7AF-375A9F503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6C701-1773-4D04-9189-C5830639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B67FB-2FC7-4AF7-AB62-DB12253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EAA0B-D2CA-4335-BF27-137B0AC9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BC56D-C6E1-4F79-98FA-3445445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2B667C-1F2F-4645-B785-88271044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6DE0-FB20-4C32-84B5-4041E6DB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32CAF-091E-4A37-ADA0-FFDFAE6AB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3AEF4-6839-44E1-BF41-DD3F344CA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F6EFA-C87B-4257-B10E-49A5B6BCC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0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8FA8A1F-EB76-4056-8FB8-372A9B79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70354"/>
            <a:ext cx="4435812" cy="277238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F34EC1-D50A-4553-8DC2-FF1251D83569}"/>
              </a:ext>
            </a:extLst>
          </p:cNvPr>
          <p:cNvGrpSpPr/>
          <p:nvPr/>
        </p:nvGrpSpPr>
        <p:grpSpPr>
          <a:xfrm>
            <a:off x="7145084" y="3429000"/>
            <a:ext cx="4435812" cy="2789239"/>
            <a:chOff x="1660188" y="1899492"/>
            <a:chExt cx="4435812" cy="278923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5E476BE-6DAD-45BC-84E6-8DC65C46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188" y="1899492"/>
              <a:ext cx="4435812" cy="2772382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A10600D-1F2E-4DF9-9968-DD3509DD335F}"/>
                </a:ext>
              </a:extLst>
            </p:cNvPr>
            <p:cNvSpPr/>
            <p:nvPr/>
          </p:nvSpPr>
          <p:spPr>
            <a:xfrm>
              <a:off x="1660188" y="3007151"/>
              <a:ext cx="4435812" cy="1681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EA880157-2678-4805-ACE0-25ADFA83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51500"/>
            <a:ext cx="4435812" cy="2772382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E9652B1-3A08-4C5C-A958-F3D5CCFDE348}"/>
              </a:ext>
            </a:extLst>
          </p:cNvPr>
          <p:cNvGrpSpPr/>
          <p:nvPr/>
        </p:nvGrpSpPr>
        <p:grpSpPr>
          <a:xfrm>
            <a:off x="541507" y="317786"/>
            <a:ext cx="4435812" cy="2806096"/>
            <a:chOff x="1660188" y="1882635"/>
            <a:chExt cx="4435812" cy="28060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0F9088E-96D7-4745-B63F-764A9F384B57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DBBAF1B7-1D0F-4D7E-90AC-F26FF97FB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28C78ED-46C8-4657-A876-F1E07C87910D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40AE8A3-855C-4519-931C-65F65F38D133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AB7A4FA2-F50E-4A1C-9EA7-29BEDA0A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6" y="2576226"/>
            <a:ext cx="4435812" cy="2772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126C9F1-2091-42B6-8F08-1811D167B7B0}"/>
              </a:ext>
            </a:extLst>
          </p:cNvPr>
          <p:cNvSpPr/>
          <p:nvPr/>
        </p:nvSpPr>
        <p:spPr>
          <a:xfrm>
            <a:off x="311285" y="3947835"/>
            <a:ext cx="5369668" cy="148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5E95A0-D9B5-4ACE-9B42-44729EB519F7}"/>
              </a:ext>
            </a:extLst>
          </p:cNvPr>
          <p:cNvSpPr/>
          <p:nvPr/>
        </p:nvSpPr>
        <p:spPr>
          <a:xfrm rot="5400000">
            <a:off x="-1084373" y="3798914"/>
            <a:ext cx="3124183" cy="678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FE87ACB-3970-4C31-803E-DEB870E198A0}"/>
              </a:ext>
            </a:extLst>
          </p:cNvPr>
          <p:cNvSpPr/>
          <p:nvPr/>
        </p:nvSpPr>
        <p:spPr>
          <a:xfrm rot="5400000">
            <a:off x="2205594" y="2589045"/>
            <a:ext cx="2933701" cy="290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2AC3633-F800-4B21-8DAC-DB92A8183645}"/>
              </a:ext>
            </a:extLst>
          </p:cNvPr>
          <p:cNvGrpSpPr/>
          <p:nvPr/>
        </p:nvGrpSpPr>
        <p:grpSpPr>
          <a:xfrm>
            <a:off x="138314" y="2576226"/>
            <a:ext cx="5542638" cy="3124183"/>
            <a:chOff x="138314" y="2576226"/>
            <a:chExt cx="5542638" cy="312418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8B334B4-0B9B-4BCF-AAEC-CA8AF7B0B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FCBFF5E-3A18-4AED-83E4-41645BF7A2D6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B927409-D1AE-4BF3-B792-2250CDAC8CC0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A5ADD1D-A6A4-412B-AA89-324D158C8D7B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23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1442E-8D46-4DBC-8962-B79FE5BB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7D7F9B-825D-4812-AA35-E3B1FCBE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57945F-CB98-4A25-A9F4-C3A232FBB4C5}"/>
              </a:ext>
            </a:extLst>
          </p:cNvPr>
          <p:cNvGrpSpPr/>
          <p:nvPr/>
        </p:nvGrpSpPr>
        <p:grpSpPr>
          <a:xfrm>
            <a:off x="6789906" y="1837568"/>
            <a:ext cx="4435812" cy="2806096"/>
            <a:chOff x="1660188" y="1882635"/>
            <a:chExt cx="4435812" cy="2806096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3015A94-2E67-4E77-9849-B791DF1AB243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F86898D2-D303-4B6E-B825-800E5448F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349DFD3-1323-4B87-8C1B-C09858D7C719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CBB5BFF-79C7-49B2-B7CF-4E31481B9420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096000" y="3903220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838200" y="2033081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1117060" y="2042809"/>
            <a:ext cx="1379706" cy="1395919"/>
          </a:xfrm>
          <a:prstGeom prst="rect">
            <a:avLst/>
          </a:prstGeom>
          <a:noFill/>
          <a:ln w="76200">
            <a:solidFill>
              <a:srgbClr val="FFC000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17906" y="2463191"/>
            <a:ext cx="4431348" cy="267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</p:cNvCxnSpPr>
          <p:nvPr/>
        </p:nvCxnSpPr>
        <p:spPr>
          <a:xfrm>
            <a:off x="2508621" y="3061116"/>
            <a:ext cx="4140633" cy="1267688"/>
          </a:xfrm>
          <a:prstGeom prst="straightConnector1">
            <a:avLst/>
          </a:prstGeom>
          <a:ln w="57150">
            <a:solidFill>
              <a:srgbClr val="FFC000">
                <a:alpha val="8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74808" y="14943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</p:spTree>
    <p:extLst>
      <p:ext uri="{BB962C8B-B14F-4D97-AF65-F5344CB8AC3E}">
        <p14:creationId xmlns:p14="http://schemas.microsoft.com/office/powerpoint/2010/main" val="61759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SDRAM_Pixelbuffer_nächste_Zeile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116838" y="1848639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3869964" y="2042809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838199" y="2312957"/>
            <a:ext cx="1379706" cy="1395919"/>
          </a:xfrm>
          <a:prstGeom prst="rect">
            <a:avLst/>
          </a:prstGeom>
          <a:noFill/>
          <a:ln w="76200">
            <a:solidFill>
              <a:srgbClr val="FFC000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249670" y="2463191"/>
            <a:ext cx="1399584" cy="277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17905" y="3010917"/>
            <a:ext cx="4466341" cy="1421658"/>
          </a:xfrm>
          <a:prstGeom prst="straightConnector1">
            <a:avLst/>
          </a:prstGeom>
          <a:ln w="57150">
            <a:solidFill>
              <a:srgbClr val="FFC000">
                <a:alpha val="8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x+1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05516" y="14960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D7524E6-4AA1-4F42-8C72-E3613D82EEC0}"/>
              </a:ext>
            </a:extLst>
          </p:cNvPr>
          <p:cNvGrpSpPr/>
          <p:nvPr/>
        </p:nvGrpSpPr>
        <p:grpSpPr>
          <a:xfrm>
            <a:off x="6822225" y="3886363"/>
            <a:ext cx="4435812" cy="2806096"/>
            <a:chOff x="1660188" y="1882635"/>
            <a:chExt cx="4435812" cy="2806096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2310684-833D-4209-B7FD-114400806524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DA9B366F-9B17-47C8-A24C-52FE36BF5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B85AC62-86F6-4BED-81C9-9671766451DE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B7C7CFC-634F-4DC9-B128-D1D427358E19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F7AAAB-5A97-49C4-B525-FE540657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84" y="3886362"/>
            <a:ext cx="1390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EFF29E4-084A-4E50-BB2C-9B0A6C82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EFFA5674-6CA7-469A-8F33-5F678025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44" y="1979531"/>
            <a:ext cx="2762088" cy="2743298"/>
          </a:xfrm>
          <a:prstGeom prst="rect">
            <a:avLst/>
          </a:prstGeom>
        </p:spPr>
      </p:pic>
      <p:graphicFrame>
        <p:nvGraphicFramePr>
          <p:cNvPr id="45" name="Tabelle 45">
            <a:extLst>
              <a:ext uri="{FF2B5EF4-FFF2-40B4-BE49-F238E27FC236}">
                <a16:creationId xmlns:a16="http://schemas.microsoft.com/office/drawing/2014/main" id="{43BE062F-C6B0-4404-8B92-16FC2AB9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79405"/>
              </p:ext>
            </p:extLst>
          </p:nvPr>
        </p:nvGraphicFramePr>
        <p:xfrm>
          <a:off x="1644044" y="1979530"/>
          <a:ext cx="2762089" cy="284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56280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7503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63606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49" name="Grafik 48">
            <a:extLst>
              <a:ext uri="{FF2B5EF4-FFF2-40B4-BE49-F238E27FC236}">
                <a16:creationId xmlns:a16="http://schemas.microsoft.com/office/drawing/2014/main" id="{164C6C26-F9DB-4C68-89AB-7AB7072E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599" y="1381508"/>
            <a:ext cx="1202801" cy="119604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1C230F81-CF29-48A8-98D2-0304A25C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41" y="1381508"/>
            <a:ext cx="1196044" cy="119604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C37DCAED-7F24-4876-A858-2905A5E5D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126" y="1381508"/>
            <a:ext cx="1196044" cy="1216905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4F620DCB-6256-427A-816B-64100F75A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599" y="2830978"/>
            <a:ext cx="1196044" cy="1196044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C477FEE6-020F-4C12-93BF-6FDCF7292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06" y="2830978"/>
            <a:ext cx="1202879" cy="1196044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5E896B4E-E1B6-4EAA-A9A4-278CD8489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2048" y="2830978"/>
            <a:ext cx="1203077" cy="1216905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A4669807-00C3-4A0D-9F01-D85DAAAD1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4599" y="4280448"/>
            <a:ext cx="1223819" cy="1216905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F4D6FDC6-F5E3-490A-92A4-C981B48064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1741" y="4280448"/>
            <a:ext cx="1223819" cy="1223819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73F0A4BA-AE0B-48BE-9688-3B9523474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2048" y="4280448"/>
            <a:ext cx="1223819" cy="122381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B92286-FAA6-408B-AAA1-0C6D14B8EBC6}"/>
              </a:ext>
            </a:extLst>
          </p:cNvPr>
          <p:cNvSpPr txBox="1"/>
          <p:nvPr/>
        </p:nvSpPr>
        <p:spPr>
          <a:xfrm>
            <a:off x="2253274" y="1613406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Byte Block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A3CD5E5-B1BA-4A95-BD7F-244FD47A8975}"/>
              </a:ext>
            </a:extLst>
          </p:cNvPr>
          <p:cNvSpPr/>
          <p:nvPr/>
        </p:nvSpPr>
        <p:spPr>
          <a:xfrm>
            <a:off x="4518026" y="3129699"/>
            <a:ext cx="864679" cy="67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810D5C-3ED3-4D7B-AEA7-81213FD7B3BA}"/>
              </a:ext>
            </a:extLst>
          </p:cNvPr>
          <p:cNvSpPr txBox="1"/>
          <p:nvPr/>
        </p:nvSpPr>
        <p:spPr>
          <a:xfrm>
            <a:off x="6576541" y="941159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 x 3 x 3 Byte Blöcke</a:t>
            </a:r>
          </a:p>
        </p:txBody>
      </p:sp>
    </p:spTree>
    <p:extLst>
      <p:ext uri="{BB962C8B-B14F-4D97-AF65-F5344CB8AC3E}">
        <p14:creationId xmlns:p14="http://schemas.microsoft.com/office/powerpoint/2010/main" val="865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1DA3DFC-2253-4925-B743-FF4E3A10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r>
              <a:rPr lang="de-DE" dirty="0"/>
              <a:t> </a:t>
            </a:r>
            <a:r>
              <a:rPr lang="de-DE" dirty="0" err="1"/>
              <a:t>rgb</a:t>
            </a:r>
            <a:r>
              <a:rPr lang="de-DE" dirty="0"/>
              <a:t> </a:t>
            </a:r>
            <a:r>
              <a:rPr lang="de-DE" dirty="0" err="1"/>
              <a:t>channel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527FD0-3B0D-4F48-99EF-83BF2424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8" y="1438069"/>
            <a:ext cx="1202801" cy="11960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78B68AE-FCF9-468D-9EF1-DF6D0BB7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438069"/>
            <a:ext cx="1196044" cy="11960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B3A9E6-5E2B-41B8-84EA-4B86A11A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85" y="1438069"/>
            <a:ext cx="1196044" cy="12169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9DE098-D81C-4AF4-8953-8258634DD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8" y="2887539"/>
            <a:ext cx="1196044" cy="11960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6A835FC-9740-41CE-A66E-F810013D3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365" y="2887539"/>
            <a:ext cx="1202879" cy="11960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CD2E1FF-A8DB-4258-B0A8-ABF918628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507" y="2887539"/>
            <a:ext cx="1203077" cy="12169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73017FF-E6DF-41D6-819B-5F93B3E9EE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8" y="4337009"/>
            <a:ext cx="1223819" cy="12169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E950192-7E89-460D-8AED-B3669F118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4337009"/>
            <a:ext cx="1223819" cy="12238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625D4C-A858-4D89-B928-9A2972BCA2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507" y="4337009"/>
            <a:ext cx="1223819" cy="1223819"/>
          </a:xfrm>
          <a:prstGeom prst="rect">
            <a:avLst/>
          </a:prstGeom>
        </p:spPr>
      </p:pic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53BA1B55-76D2-487D-8080-96518E69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160"/>
              </p:ext>
            </p:extLst>
          </p:nvPr>
        </p:nvGraphicFramePr>
        <p:xfrm>
          <a:off x="7553758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4" name="Rechteck 23">
            <a:extLst>
              <a:ext uri="{FF2B5EF4-FFF2-40B4-BE49-F238E27FC236}">
                <a16:creationId xmlns:a16="http://schemas.microsoft.com/office/drawing/2014/main" id="{06C510A8-9204-4906-AB49-5F0999721C75}"/>
              </a:ext>
            </a:extLst>
          </p:cNvPr>
          <p:cNvSpPr/>
          <p:nvPr/>
        </p:nvSpPr>
        <p:spPr>
          <a:xfrm>
            <a:off x="835058" y="182303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1D0CBCC-A196-444C-8B1E-5E48D462EDB6}"/>
              </a:ext>
            </a:extLst>
          </p:cNvPr>
          <p:cNvSpPr/>
          <p:nvPr/>
        </p:nvSpPr>
        <p:spPr>
          <a:xfrm>
            <a:off x="1604500" y="1823031"/>
            <a:ext cx="426601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5B2A1D-5EB9-499F-8866-EE50EDF2628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57609" y="2275840"/>
            <a:ext cx="6890051" cy="6578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F76F40-1F27-43D5-A034-57FEE62338EF}"/>
              </a:ext>
            </a:extLst>
          </p:cNvPr>
          <p:cNvCxnSpPr>
            <a:cxnSpLocks/>
          </p:cNvCxnSpPr>
          <p:nvPr/>
        </p:nvCxnSpPr>
        <p:spPr>
          <a:xfrm>
            <a:off x="2065729" y="2227819"/>
            <a:ext cx="5881931" cy="68464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A45FCB2-B6DA-40C0-8939-BC89574089AC}"/>
              </a:ext>
            </a:extLst>
          </p:cNvPr>
          <p:cNvSpPr/>
          <p:nvPr/>
        </p:nvSpPr>
        <p:spPr>
          <a:xfrm>
            <a:off x="2739951" y="180098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3403D54-900F-4E0F-8509-A7B11329D16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185053" y="2027386"/>
            <a:ext cx="5448705" cy="73833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1A0E50B8-FFE0-43BE-B9AB-169AD7380B43}"/>
              </a:ext>
            </a:extLst>
          </p:cNvPr>
          <p:cNvSpPr/>
          <p:nvPr/>
        </p:nvSpPr>
        <p:spPr>
          <a:xfrm>
            <a:off x="3875690" y="182303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115ED3E-95BA-427C-BC6A-89B8D31C80A0}"/>
              </a:ext>
            </a:extLst>
          </p:cNvPr>
          <p:cNvCxnSpPr>
            <a:cxnSpLocks/>
          </p:cNvCxnSpPr>
          <p:nvPr/>
        </p:nvCxnSpPr>
        <p:spPr>
          <a:xfrm>
            <a:off x="4327687" y="1960244"/>
            <a:ext cx="5003603" cy="7839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42B9BFB6-C22D-423C-9E4B-1724FEB02B57}"/>
              </a:ext>
            </a:extLst>
          </p:cNvPr>
          <p:cNvSpPr/>
          <p:nvPr/>
        </p:nvSpPr>
        <p:spPr>
          <a:xfrm>
            <a:off x="4668155" y="182303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C3C50A2-3716-4A31-A032-DFD7B648BD0F}"/>
              </a:ext>
            </a:extLst>
          </p:cNvPr>
          <p:cNvCxnSpPr>
            <a:cxnSpLocks/>
          </p:cNvCxnSpPr>
          <p:nvPr/>
        </p:nvCxnSpPr>
        <p:spPr>
          <a:xfrm>
            <a:off x="5113257" y="1880647"/>
            <a:ext cx="4224928" cy="8274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0ABD989-7036-4059-BFB4-829B7BFF07A0}"/>
              </a:ext>
            </a:extLst>
          </p:cNvPr>
          <p:cNvSpPr txBox="1"/>
          <p:nvPr/>
        </p:nvSpPr>
        <p:spPr>
          <a:xfrm>
            <a:off x="7662200" y="1950915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3A49A4-303D-4108-81F6-935093B41CA7}"/>
              </a:ext>
            </a:extLst>
          </p:cNvPr>
          <p:cNvCxnSpPr/>
          <p:nvPr/>
        </p:nvCxnSpPr>
        <p:spPr>
          <a:xfrm>
            <a:off x="9779746" y="2354178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6BA85E1-4B50-4AF3-909C-3C6E73D1343D}"/>
              </a:ext>
            </a:extLst>
          </p:cNvPr>
          <p:cNvCxnSpPr/>
          <p:nvPr/>
        </p:nvCxnSpPr>
        <p:spPr>
          <a:xfrm>
            <a:off x="9779746" y="3049881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18D9F6C-B51A-4916-8911-F124B14D951A}"/>
              </a:ext>
            </a:extLst>
          </p:cNvPr>
          <p:cNvCxnSpPr/>
          <p:nvPr/>
        </p:nvCxnSpPr>
        <p:spPr>
          <a:xfrm>
            <a:off x="9779746" y="3786743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F743750-A5D8-40A3-8A60-8C9F8AF64348}"/>
              </a:ext>
            </a:extLst>
          </p:cNvPr>
          <p:cNvCxnSpPr/>
          <p:nvPr/>
        </p:nvCxnSpPr>
        <p:spPr>
          <a:xfrm>
            <a:off x="9779746" y="4459034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252FD0D-7906-4AB5-9100-A25F113D1604}"/>
              </a:ext>
            </a:extLst>
          </p:cNvPr>
          <p:cNvSpPr txBox="1"/>
          <p:nvPr/>
        </p:nvSpPr>
        <p:spPr>
          <a:xfrm>
            <a:off x="9889875" y="257014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23B4705-718E-4C91-ABE8-90F66BB27A11}"/>
              </a:ext>
            </a:extLst>
          </p:cNvPr>
          <p:cNvSpPr txBox="1"/>
          <p:nvPr/>
        </p:nvSpPr>
        <p:spPr>
          <a:xfrm>
            <a:off x="9906266" y="324997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2B75697-A71E-46C9-9277-9BD831C7966A}"/>
              </a:ext>
            </a:extLst>
          </p:cNvPr>
          <p:cNvSpPr txBox="1"/>
          <p:nvPr/>
        </p:nvSpPr>
        <p:spPr>
          <a:xfrm>
            <a:off x="9896287" y="399562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</p:spTree>
    <p:extLst>
      <p:ext uri="{BB962C8B-B14F-4D97-AF65-F5344CB8AC3E}">
        <p14:creationId xmlns:p14="http://schemas.microsoft.com/office/powerpoint/2010/main" val="37793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83C7A7-01DE-4F8F-8200-8B740CDA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58" y="2498177"/>
            <a:ext cx="2762088" cy="2743298"/>
          </a:xfrm>
          <a:prstGeom prst="rect">
            <a:avLst/>
          </a:prstGeom>
        </p:spPr>
      </p:pic>
      <p:graphicFrame>
        <p:nvGraphicFramePr>
          <p:cNvPr id="5" name="Tabelle 45">
            <a:extLst>
              <a:ext uri="{FF2B5EF4-FFF2-40B4-BE49-F238E27FC236}">
                <a16:creationId xmlns:a16="http://schemas.microsoft.com/office/drawing/2014/main" id="{5B3E49EB-73DA-4DEB-962D-C7669FAD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43121"/>
              </p:ext>
            </p:extLst>
          </p:nvPr>
        </p:nvGraphicFramePr>
        <p:xfrm>
          <a:off x="805058" y="2498175"/>
          <a:ext cx="2762089" cy="2743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16152EA-0AA7-4FF7-904A-80008886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83" y="477280"/>
            <a:ext cx="11239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F4456F-18B8-4076-AAE1-7D82258B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350" y="482042"/>
            <a:ext cx="1123950" cy="11239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7A3C74-C460-490F-8C6B-D811578BC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17" y="477280"/>
            <a:ext cx="1123950" cy="10953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7F2174-5060-463D-A772-C8FC6B47F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684" y="467755"/>
            <a:ext cx="1085850" cy="1104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653D00-1993-4590-9FF7-5860415C2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183" y="2078905"/>
            <a:ext cx="1143000" cy="1114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671FBCB-4F2E-45D2-8429-9458CCE41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112" y="2069380"/>
            <a:ext cx="1114425" cy="1123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7EA550-1C22-4DA9-89E1-5C6D2D120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8092" y="2069380"/>
            <a:ext cx="1095375" cy="10953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DD0C9CA-3786-4060-A60E-A2C94BE02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4684" y="2078905"/>
            <a:ext cx="1095375" cy="111442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93798A6-1691-4B4A-BFCC-8761BCCC6C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9183" y="3661480"/>
            <a:ext cx="1114425" cy="11144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C8EFAC5-96BE-4E0F-B950-0EB04E4CD1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4350" y="3656718"/>
            <a:ext cx="1104900" cy="11144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C2BA22C-8161-4455-A97E-E54730A92C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8092" y="3642430"/>
            <a:ext cx="1104900" cy="1143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E0FF6D6-37EC-4792-A818-6E3FBB250E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5634" y="3664671"/>
            <a:ext cx="1104900" cy="10953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4F04A5D-D63D-4013-9817-E9189FF5E1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9182" y="5241470"/>
            <a:ext cx="1114425" cy="108585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9EB2593-F47A-4EA0-9020-03E5F120BF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8092" y="5203370"/>
            <a:ext cx="1114425" cy="112395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652C0948-FE6F-45F6-BB30-6F1FEC25CE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44350" y="5227182"/>
            <a:ext cx="1076325" cy="107632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EB6734D-9C8F-4DDE-99A1-98A09B570C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34684" y="5203370"/>
            <a:ext cx="1123950" cy="1085850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4D56B25E-3F59-4D12-8681-F3A53415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6" y="190772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Gedankenspiel Oster</a:t>
            </a:r>
          </a:p>
        </p:txBody>
      </p:sp>
    </p:spTree>
    <p:extLst>
      <p:ext uri="{BB962C8B-B14F-4D97-AF65-F5344CB8AC3E}">
        <p14:creationId xmlns:p14="http://schemas.microsoft.com/office/powerpoint/2010/main" val="346870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87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SDRAM_Pixelbuffer</vt:lpstr>
      <vt:lpstr>SDRAM_Pixelbuffer_nächste_Zeile</vt:lpstr>
      <vt:lpstr>Debay</vt:lpstr>
      <vt:lpstr>Debay rgb channel</vt:lpstr>
      <vt:lpstr>Gedankenspiel 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79</cp:revision>
  <dcterms:created xsi:type="dcterms:W3CDTF">2021-04-29T15:24:17Z</dcterms:created>
  <dcterms:modified xsi:type="dcterms:W3CDTF">2021-05-06T17:20:17Z</dcterms:modified>
</cp:coreProperties>
</file>