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e4a1758e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e4a1758e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Application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Chriss Jordan Oboa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287750"/>
            <a:ext cx="8520600" cy="4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Description: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blog application where users can share their views about the current news headlines of the United States.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Tech Stack:</a:t>
            </a:r>
            <a:r>
              <a:rPr lang="en" sz="1600">
                <a:solidFill>
                  <a:srgbClr val="000000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MERN Stack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Project Status:</a:t>
            </a:r>
            <a:r>
              <a:rPr lang="en" sz="1600">
                <a:solidFill>
                  <a:srgbClr val="FF0000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Fully Completed</a:t>
            </a:r>
            <a:endParaRPr sz="1600">
              <a:solidFill>
                <a:srgbClr val="FF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rgbClr val="000000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CRUD - </a:t>
            </a:r>
            <a:r>
              <a:rPr lang="en" sz="1600">
                <a:solidFill>
                  <a:srgbClr val="FF0000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done</a:t>
            </a:r>
            <a:endParaRPr sz="1600">
              <a:solidFill>
                <a:srgbClr val="FF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Each users have a private user pages where they can create, read, update and delete.  </a:t>
            </a:r>
            <a:endParaRPr sz="1600">
              <a:solidFill>
                <a:schemeClr val="dk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rgbClr val="000000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API - </a:t>
            </a:r>
            <a:r>
              <a:rPr lang="en" sz="1600">
                <a:solidFill>
                  <a:srgbClr val="FF0000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done </a:t>
            </a:r>
            <a:endParaRPr sz="1600">
              <a:solidFill>
                <a:srgbClr val="FF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The API used is a News API that fetches news from the current new Headline.</a:t>
            </a:r>
            <a:endParaRPr sz="1600">
              <a:solidFill>
                <a:schemeClr val="dk1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rgbClr val="000000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Extra Feature: </a:t>
            </a:r>
            <a:r>
              <a:rPr lang="en" sz="1600">
                <a:solidFill>
                  <a:srgbClr val="000000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FF0000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done</a:t>
            </a:r>
            <a:endParaRPr sz="16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4F4F4"/>
                </a:highlight>
                <a:latin typeface="Arial"/>
                <a:ea typeface="Arial"/>
                <a:cs typeface="Arial"/>
                <a:sym typeface="Arial"/>
              </a:rPr>
              <a:t>Date and Time of each blog when posted.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