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6EE"/>
    <a:srgbClr val="69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74CFF-D2F7-4349-8C30-662DC3419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6571A6-B7B2-4F6C-AD7C-63BF903A5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8BC8B-AF68-4E85-A606-5F1B23E4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B12E-FBA8-4744-8989-76ECE8222B8E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8F8331-1F23-4956-A4B1-CB87301A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B73D61-AB49-485B-9AE2-0D77F719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FB37-7E47-4251-8654-21A6D1A2DE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94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0DA2D-5C7B-4E1E-9664-B4AC1A97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0954D7-EB63-4D51-AB05-A1A036672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0F8847-7849-42E7-9691-C0A2FE36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B12E-FBA8-4744-8989-76ECE8222B8E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53E285-41EC-49EE-BA51-EA6B9C28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32D37F-09B6-4EB2-8012-4E96FB28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FB37-7E47-4251-8654-21A6D1A2DE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54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F344F4-7B15-4967-BF3C-071B62B2C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2EA76A-1920-44F2-A711-9B6DB1FC9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4ED0AF-A791-4B9F-8272-5B61B88F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B12E-FBA8-4744-8989-76ECE8222B8E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591D7D-144C-4450-87DF-E02946C1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932936-8CAD-495E-BD82-C76703CD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FB37-7E47-4251-8654-21A6D1A2DE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08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1E266-553A-4C45-9151-8E5CA76A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AA9BD6-C1FD-4F09-9E4F-185F2D0E9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E03B4-9D62-403B-A091-047931EF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B12E-FBA8-4744-8989-76ECE8222B8E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C4AF54-C87F-457E-A165-FF87EF8A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FE3C73-EDE9-4150-9A89-75337BA5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FB37-7E47-4251-8654-21A6D1A2DE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26A3B-72A6-470D-B416-FAA5E608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9A9793-7AD9-4FBA-BA3C-73F9B9B7B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B9173B-EDF0-498E-BF8B-874F3675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B12E-FBA8-4744-8989-76ECE8222B8E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20DC57-5E6C-401C-BD61-1D7F585C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D35A8E-8818-4193-8FCA-8D3E9879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FB37-7E47-4251-8654-21A6D1A2DE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5C2C1-255F-4AA5-AC04-E0853654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B6F93E-47C6-4EC4-A9A8-8F17EF672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948927-A035-4C93-9C21-1752CEDC2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47143D-F685-4908-8106-A92D33AF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B12E-FBA8-4744-8989-76ECE8222B8E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53E4AE-E755-42B3-BB6C-40E60C31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427E34-9B57-480F-B2E8-E78515C0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FB37-7E47-4251-8654-21A6D1A2DE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8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5EEC8-0500-48C3-BE7D-4F46A68C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D992A7-E309-4E92-92E6-DE32E018B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2C6105-8B1F-4E24-A309-A3BA76B95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D982C4-11BC-4EAB-866D-FDF733A77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AC48FD-EE2E-43EA-A1AC-8E0F1C9DB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79478AE-0567-4E48-B2E3-C5060E23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B12E-FBA8-4744-8989-76ECE8222B8E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1EDD67-4BE1-486B-8593-3327AB32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D0FC55-4280-4801-B0D4-3E8C7F36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FB37-7E47-4251-8654-21A6D1A2DE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78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1B59E-F5D0-4ACC-834C-33498F06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97DDD6-F46B-4545-931C-413E7248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B12E-FBA8-4744-8989-76ECE8222B8E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CAF11E-AF23-4106-9FFB-71C57B91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57F4DC-1380-41C0-A033-7F6A3C04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FB37-7E47-4251-8654-21A6D1A2DE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7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EA00DE-7F39-4F07-BCA8-88907C71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B12E-FBA8-4744-8989-76ECE8222B8E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D6ED4A-2B1B-4745-9EE4-9968A17B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96CC56-A2F8-4D27-A3A4-E54AACF9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FB37-7E47-4251-8654-21A6D1A2DE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02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8D7EC-900A-4361-B16E-9B516E4E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6287B2-536C-425F-B75B-36D5FCAB7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C1D5AA-8E83-4675-AED4-D6417C0C8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46236E-0F40-464A-A09D-2A8D1EE5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B12E-FBA8-4744-8989-76ECE8222B8E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1D04A7-918F-4604-B84E-32D5886F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F9D177-DE1D-46FD-9222-79B1AEB7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FB37-7E47-4251-8654-21A6D1A2DE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83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875D3-FCD1-40B9-BF09-42C9B43A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0779AF-F402-4A24-8E8C-18AA9FD6E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52784-D94E-4CCF-8203-80CC4D624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E04FC7-3D2F-4510-A99F-049F571F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B12E-FBA8-4744-8989-76ECE8222B8E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072293-E5BC-4726-B252-A95C5C0C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FAAA6B-F8A4-4C92-8A46-F9DB49C7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FB37-7E47-4251-8654-21A6D1A2DE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6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FBC8C6-C9AA-4424-ACCC-16CD8171E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0DDD45-496F-4FD6-AD82-6577FD5E8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4E2F38-3C54-4FB3-BF3C-7ADA5A710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2B12E-FBA8-4744-8989-76ECE8222B8E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4BC6CC-5AA6-4656-9935-43BF16BFC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135D2-58F2-40AE-8D60-E69EE376C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BFB37-7E47-4251-8654-21A6D1A2DE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89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78FC854-7A38-4684-8832-4574F9617A96}"/>
              </a:ext>
            </a:extLst>
          </p:cNvPr>
          <p:cNvSpPr/>
          <p:nvPr/>
        </p:nvSpPr>
        <p:spPr>
          <a:xfrm>
            <a:off x="3132802" y="1600200"/>
            <a:ext cx="1080000" cy="1080000"/>
          </a:xfrm>
          <a:prstGeom prst="roundRect">
            <a:avLst/>
          </a:prstGeom>
          <a:gradFill>
            <a:gsLst>
              <a:gs pos="28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 Rounded MT Bold" panose="020F0704030504030204" pitchFamily="34" charset="0"/>
              </a:rPr>
              <a:t>?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04E5DBD-8AAF-4DF1-B3B6-7773295DD47D}"/>
              </a:ext>
            </a:extLst>
          </p:cNvPr>
          <p:cNvSpPr/>
          <p:nvPr/>
        </p:nvSpPr>
        <p:spPr>
          <a:xfrm>
            <a:off x="7909626" y="2037522"/>
            <a:ext cx="1699591" cy="1729409"/>
          </a:xfrm>
          <a:prstGeom prst="ellipse">
            <a:avLst/>
          </a:prstGeom>
          <a:solidFill>
            <a:srgbClr val="BCD6EE"/>
          </a:solidFill>
          <a:ln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52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?</dc:title>
  <dc:creator>Christina</dc:creator>
  <cp:lastModifiedBy>Christina</cp:lastModifiedBy>
  <cp:revision>11</cp:revision>
  <dcterms:created xsi:type="dcterms:W3CDTF">2020-04-20T07:23:14Z</dcterms:created>
  <dcterms:modified xsi:type="dcterms:W3CDTF">2020-04-25T12:16:25Z</dcterms:modified>
</cp:coreProperties>
</file>