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78" r:id="rId3"/>
    <p:sldId id="280" r:id="rId4"/>
    <p:sldId id="301" r:id="rId5"/>
    <p:sldId id="294" r:id="rId6"/>
    <p:sldId id="300" r:id="rId7"/>
    <p:sldId id="260" r:id="rId8"/>
    <p:sldId id="288" r:id="rId9"/>
    <p:sldId id="263" r:id="rId10"/>
    <p:sldId id="292" r:id="rId11"/>
    <p:sldId id="284" r:id="rId12"/>
    <p:sldId id="285" r:id="rId13"/>
    <p:sldId id="286" r:id="rId14"/>
    <p:sldId id="291" r:id="rId15"/>
    <p:sldId id="287" r:id="rId16"/>
    <p:sldId id="289" r:id="rId17"/>
    <p:sldId id="290" r:id="rId18"/>
    <p:sldId id="295" r:id="rId19"/>
    <p:sldId id="297" r:id="rId20"/>
    <p:sldId id="298" r:id="rId21"/>
    <p:sldId id="296" r:id="rId22"/>
    <p:sldId id="293" r:id="rId23"/>
    <p:sldId id="299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5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29/10/2023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okatherbeautifulface.blogspot.com/2010/05/golden-ratio-fibonacci-number-an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Faster recursive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Optimization / Lecture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DB02D-C61E-A46C-F657-07F2780FD592}"/>
              </a:ext>
            </a:extLst>
          </p:cNvPr>
          <p:cNvSpPr txBox="1"/>
          <p:nvPr/>
        </p:nvSpPr>
        <p:spPr>
          <a:xfrm>
            <a:off x="6449568" y="5713412"/>
            <a:ext cx="532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2226 1383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6FE0-BF25-FC42-B0E5-29205E3D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EBF9-E81B-FC4B-8B03-EC6BC7BE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2877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BBE6-7F9B-EE44-A71D-8AAC9A55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F644-EDC3-1249-AB80-2C3ECEB25803}"/>
              </a:ext>
            </a:extLst>
          </p:cNvPr>
          <p:cNvSpPr txBox="1"/>
          <p:nvPr/>
        </p:nvSpPr>
        <p:spPr>
          <a:xfrm>
            <a:off x="8626771" y="2008141"/>
            <a:ext cx="2727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recursion</a:t>
            </a:r>
          </a:p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41 320 </a:t>
            </a:r>
            <a:r>
              <a:rPr lang="en-GB" b="1" i="1" dirty="0" err="1">
                <a:solidFill>
                  <a:schemeClr val="accent3"/>
                </a:solidFill>
                <a:latin typeface="Montserrat" pitchFamily="2" charset="77"/>
              </a:rPr>
              <a:t>ms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158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1FC5-67EC-A549-9A40-9651C87C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8C09E-F923-9748-9FF2-280DE6C6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55DBD-52EE-A749-8930-311014685241}"/>
                  </a:ext>
                </a:extLst>
              </p:cNvPr>
              <p:cNvSpPr txBox="1"/>
              <p:nvPr/>
            </p:nvSpPr>
            <p:spPr>
              <a:xfrm>
                <a:off x="7234337" y="108022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55DBD-52EE-A749-8930-311014685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337" y="1080228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C342-4350-6746-9363-C78DC4D23EF3}"/>
                  </a:ext>
                </a:extLst>
              </p:cNvPr>
              <p:cNvSpPr txBox="1"/>
              <p:nvPr/>
            </p:nvSpPr>
            <p:spPr>
              <a:xfrm>
                <a:off x="4913919" y="210033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C342-4350-6746-9363-C78DC4D2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19" y="2100332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8BE7E-9BFB-3F42-A24D-D6E8F0136E28}"/>
                  </a:ext>
                </a:extLst>
              </p:cNvPr>
              <p:cNvSpPr txBox="1"/>
              <p:nvPr/>
            </p:nvSpPr>
            <p:spPr>
              <a:xfrm>
                <a:off x="3583427" y="341680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8BE7E-9BFB-3F42-A24D-D6E8F0136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427" y="3416806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3EA75-AA7F-0B43-A55B-8F0ED941BDA6}"/>
                  </a:ext>
                </a:extLst>
              </p:cNvPr>
              <p:cNvSpPr txBox="1"/>
              <p:nvPr/>
            </p:nvSpPr>
            <p:spPr>
              <a:xfrm>
                <a:off x="2629270" y="4549867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3EA75-AA7F-0B43-A55B-8F0ED941B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70" y="4549867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B5D10-4CD7-F443-8793-65553192A1E2}"/>
                  </a:ext>
                </a:extLst>
              </p:cNvPr>
              <p:cNvSpPr txBox="1"/>
              <p:nvPr/>
            </p:nvSpPr>
            <p:spPr>
              <a:xfrm>
                <a:off x="4503102" y="4549867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B5D10-4CD7-F443-8793-65553192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02" y="4549867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D6087-0615-554F-A07B-9701DBCBB8F1}"/>
                  </a:ext>
                </a:extLst>
              </p:cNvPr>
              <p:cNvSpPr txBox="1"/>
              <p:nvPr/>
            </p:nvSpPr>
            <p:spPr>
              <a:xfrm>
                <a:off x="1913652" y="571497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D6087-0615-554F-A07B-9701DBCB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52" y="5714976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D3E219-116B-FD42-A6D3-8890C513DB9E}"/>
                  </a:ext>
                </a:extLst>
              </p:cNvPr>
              <p:cNvSpPr txBox="1"/>
              <p:nvPr/>
            </p:nvSpPr>
            <p:spPr>
              <a:xfrm>
                <a:off x="3252763" y="571177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D3E219-116B-FD42-A6D3-8890C513D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63" y="5711776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94AEA-D52E-234A-8879-7171EECBE77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2373490" y="5011532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9250FF-80FE-0345-95D3-29B7E4180D93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3089108" y="5011532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5067D-1FE4-6244-B78C-9D0E8E59894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089108" y="3878471"/>
            <a:ext cx="954157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05AA0B-D03B-8C4F-AC87-B3885D1A1A8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043265" y="3878471"/>
            <a:ext cx="919675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A22A6-E19C-F042-A388-0D8F5779DD38}"/>
                  </a:ext>
                </a:extLst>
              </p:cNvPr>
              <p:cNvSpPr txBox="1"/>
              <p:nvPr/>
            </p:nvSpPr>
            <p:spPr>
              <a:xfrm>
                <a:off x="6314662" y="34290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A22A6-E19C-F042-A388-0D8F5779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662" y="3429000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0F84FC-3C1B-4C4F-8BEC-D8C18F97F337}"/>
                  </a:ext>
                </a:extLst>
              </p:cNvPr>
              <p:cNvSpPr txBox="1"/>
              <p:nvPr/>
            </p:nvSpPr>
            <p:spPr>
              <a:xfrm>
                <a:off x="5599044" y="4594109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0F84FC-3C1B-4C4F-8BEC-D8C18F97F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44" y="4594109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C2EFB1-5385-6E42-96AF-4C7DAC78F909}"/>
                  </a:ext>
                </a:extLst>
              </p:cNvPr>
              <p:cNvSpPr txBox="1"/>
              <p:nvPr/>
            </p:nvSpPr>
            <p:spPr>
              <a:xfrm>
                <a:off x="6938155" y="4590909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C2EFB1-5385-6E42-96AF-4C7DAC78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55" y="4590909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DF4182-DEBC-1B42-95A1-F23CC8D677E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6058882" y="3890665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1322CD-90E3-C347-8A7A-DFD9FFF0DF78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6774500" y="3890665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861DA3-9FDF-1E4D-AF3D-9D2FCF9EB346}"/>
                  </a:ext>
                </a:extLst>
              </p:cNvPr>
              <p:cNvSpPr txBox="1"/>
              <p:nvPr/>
            </p:nvSpPr>
            <p:spPr>
              <a:xfrm>
                <a:off x="9789049" y="229490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861DA3-9FDF-1E4D-AF3D-9D2FCF9EB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049" y="2294901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A921D9-4EB5-AD4A-9009-3BB022D2D747}"/>
                  </a:ext>
                </a:extLst>
              </p:cNvPr>
              <p:cNvSpPr txBox="1"/>
              <p:nvPr/>
            </p:nvSpPr>
            <p:spPr>
              <a:xfrm>
                <a:off x="8834892" y="342796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A921D9-4EB5-AD4A-9009-3BB022D2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892" y="3427962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1EA148-BF64-5F4F-BE4B-B08773CC4056}"/>
                  </a:ext>
                </a:extLst>
              </p:cNvPr>
              <p:cNvSpPr txBox="1"/>
              <p:nvPr/>
            </p:nvSpPr>
            <p:spPr>
              <a:xfrm>
                <a:off x="10708724" y="342796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1EA148-BF64-5F4F-BE4B-B08773CC4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24" y="3427962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99F83B-1327-074D-8BEA-2E61578109B8}"/>
                  </a:ext>
                </a:extLst>
              </p:cNvPr>
              <p:cNvSpPr txBox="1"/>
              <p:nvPr/>
            </p:nvSpPr>
            <p:spPr>
              <a:xfrm>
                <a:off x="8119274" y="459307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99F83B-1327-074D-8BEA-2E615781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74" y="4593071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C859D6-DE73-6C4D-AF6E-520916A0E9F2}"/>
                  </a:ext>
                </a:extLst>
              </p:cNvPr>
              <p:cNvSpPr txBox="1"/>
              <p:nvPr/>
            </p:nvSpPr>
            <p:spPr>
              <a:xfrm>
                <a:off x="9458385" y="458987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C859D6-DE73-6C4D-AF6E-520916A0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85" y="4589871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543F3E-6E1E-5940-8720-A3DF7C33563F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8579112" y="3889627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674686-C828-8542-BA96-5249D2423B2D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9294730" y="3889627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900446-C5C0-0841-AA00-CDD5E3AFD93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9294730" y="2756566"/>
            <a:ext cx="954157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C44F80-6FFC-2A43-83B8-65FB06B2BE67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10248887" y="2756566"/>
            <a:ext cx="919675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D8FF82-85CB-5545-8FBF-09962C6DCCB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043265" y="2561997"/>
            <a:ext cx="1330492" cy="85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B35F92-BBB4-9E4C-8133-726C88E29497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5373757" y="2561997"/>
            <a:ext cx="1400743" cy="86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DB77CF-3770-FF4A-A3F1-F8D805624F6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373757" y="1541893"/>
            <a:ext cx="2320418" cy="55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478714-A973-8F47-BAFE-58D49E2C161D}"/>
              </a:ext>
            </a:extLst>
          </p:cNvPr>
          <p:cNvCxnSpPr>
            <a:stCxn id="5" idx="2"/>
            <a:endCxn id="34" idx="0"/>
          </p:cNvCxnSpPr>
          <p:nvPr/>
        </p:nvCxnSpPr>
        <p:spPr>
          <a:xfrm>
            <a:off x="7694175" y="1541893"/>
            <a:ext cx="2554712" cy="75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3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A680-5990-A847-A83E-24982B7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Memoization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8C43-B9E0-7046-9F00-B6A61011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4D2A-5F98-9940-B647-8DD5BFF729ED}"/>
              </a:ext>
            </a:extLst>
          </p:cNvPr>
          <p:cNvSpPr/>
          <p:nvPr/>
        </p:nvSpPr>
        <p:spPr>
          <a:xfrm>
            <a:off x="1411357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3956D-F15F-4E4A-AB02-E99BF457C9E7}"/>
              </a:ext>
            </a:extLst>
          </p:cNvPr>
          <p:cNvSpPr/>
          <p:nvPr/>
        </p:nvSpPr>
        <p:spPr>
          <a:xfrm>
            <a:off x="2276061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3386E-69AD-694D-9253-99B6D044085C}"/>
              </a:ext>
            </a:extLst>
          </p:cNvPr>
          <p:cNvSpPr/>
          <p:nvPr/>
        </p:nvSpPr>
        <p:spPr>
          <a:xfrm>
            <a:off x="1411357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BE808-0976-D142-97A9-A409C207E8D0}"/>
              </a:ext>
            </a:extLst>
          </p:cNvPr>
          <p:cNvSpPr/>
          <p:nvPr/>
        </p:nvSpPr>
        <p:spPr>
          <a:xfrm>
            <a:off x="2276061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0175A-DD42-6342-8E6D-F69B0DD33D43}"/>
              </a:ext>
            </a:extLst>
          </p:cNvPr>
          <p:cNvSpPr/>
          <p:nvPr/>
        </p:nvSpPr>
        <p:spPr>
          <a:xfrm>
            <a:off x="1411357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40E9D-6629-DE41-942A-5573CFE69B8D}"/>
              </a:ext>
            </a:extLst>
          </p:cNvPr>
          <p:cNvSpPr/>
          <p:nvPr/>
        </p:nvSpPr>
        <p:spPr>
          <a:xfrm>
            <a:off x="2276061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470C0-7133-3D46-9820-6400179A058A}"/>
              </a:ext>
            </a:extLst>
          </p:cNvPr>
          <p:cNvSpPr txBox="1"/>
          <p:nvPr/>
        </p:nvSpPr>
        <p:spPr>
          <a:xfrm>
            <a:off x="1375629" y="18711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FAC53-7278-4A43-BEFB-CA7E91048BA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611CE-DB2F-754B-BB1D-9B2C96B2BF96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EE43E6-D888-EC49-A1B4-C4E782798FE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8E6A57-C11A-1541-AE16-A6E71849379E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DDFB6-FFDA-6849-917A-CE359B65AD0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A6ED2A-8390-B84B-82DA-9E0AC5D6C22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E26EB-F46A-F840-B546-17F0AB8F4B5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7634A1-D46C-6443-A87A-2C85BA91054B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CFF76-2B62-0C49-A47E-C41C33893D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F352C3-2050-D549-B4BF-967937A2AC5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2FA210-1577-C54B-8459-1572853ACE2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D23CAB-DB20-594E-BAED-6C82BDF772E5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96D23-F892-2842-8BBF-5678C83AFD2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7E995A-2858-B34D-8C70-75F040B42FB8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57E1390-A664-E446-989F-4E6458FD45F3}"/>
              </a:ext>
            </a:extLst>
          </p:cNvPr>
          <p:cNvSpPr txBox="1"/>
          <p:nvPr/>
        </p:nvSpPr>
        <p:spPr>
          <a:xfrm>
            <a:off x="5138840" y="4539840"/>
            <a:ext cx="29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ADB6B-3641-914B-950C-FAD51AE64C1F}"/>
              </a:ext>
            </a:extLst>
          </p:cNvPr>
          <p:cNvSpPr/>
          <p:nvPr/>
        </p:nvSpPr>
        <p:spPr>
          <a:xfrm>
            <a:off x="1411357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EAB84D-8AD6-9C43-8EE3-02E868DA8342}"/>
              </a:ext>
            </a:extLst>
          </p:cNvPr>
          <p:cNvSpPr/>
          <p:nvPr/>
        </p:nvSpPr>
        <p:spPr>
          <a:xfrm>
            <a:off x="2276061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5D9AC-79F7-B642-AC5C-4262E06BB6FF}"/>
              </a:ext>
            </a:extLst>
          </p:cNvPr>
          <p:cNvSpPr txBox="1"/>
          <p:nvPr/>
        </p:nvSpPr>
        <p:spPr>
          <a:xfrm>
            <a:off x="6840325" y="224048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621BA-2FAD-F04D-B567-CABBFFD4B241}"/>
              </a:ext>
            </a:extLst>
          </p:cNvPr>
          <p:cNvSpPr txBox="1"/>
          <p:nvPr/>
        </p:nvSpPr>
        <p:spPr>
          <a:xfrm>
            <a:off x="5583011" y="338902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90E880-36FD-A64E-BADB-6219E4D488AF}"/>
              </a:ext>
            </a:extLst>
          </p:cNvPr>
          <p:cNvSpPr/>
          <p:nvPr/>
        </p:nvSpPr>
        <p:spPr>
          <a:xfrm>
            <a:off x="1411357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9CC9B5-9026-0743-8AB4-E8AF6C0B1E49}"/>
              </a:ext>
            </a:extLst>
          </p:cNvPr>
          <p:cNvSpPr/>
          <p:nvPr/>
        </p:nvSpPr>
        <p:spPr>
          <a:xfrm>
            <a:off x="2276061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7CACA9-60F6-AB41-8F5E-7441560413DC}"/>
              </a:ext>
            </a:extLst>
          </p:cNvPr>
          <p:cNvSpPr txBox="1"/>
          <p:nvPr/>
        </p:nvSpPr>
        <p:spPr>
          <a:xfrm>
            <a:off x="7883720" y="3375623"/>
            <a:ext cx="29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AAA09D-F355-6949-8F79-95F2844C3FA9}"/>
              </a:ext>
            </a:extLst>
          </p:cNvPr>
          <p:cNvSpPr/>
          <p:nvPr/>
        </p:nvSpPr>
        <p:spPr>
          <a:xfrm>
            <a:off x="1411357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80C22A-26F2-E543-AFD7-C272738B5EBD}"/>
              </a:ext>
            </a:extLst>
          </p:cNvPr>
          <p:cNvSpPr/>
          <p:nvPr/>
        </p:nvSpPr>
        <p:spPr>
          <a:xfrm>
            <a:off x="2276061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E46720-A8BE-9D4D-BD59-A235E5E0FFDF}"/>
              </a:ext>
            </a:extLst>
          </p:cNvPr>
          <p:cNvSpPr txBox="1"/>
          <p:nvPr/>
        </p:nvSpPr>
        <p:spPr>
          <a:xfrm>
            <a:off x="10276037" y="228153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F62410-1BD4-3943-98B3-8FECC35544F8}"/>
              </a:ext>
            </a:extLst>
          </p:cNvPr>
          <p:cNvSpPr txBox="1"/>
          <p:nvPr/>
        </p:nvSpPr>
        <p:spPr>
          <a:xfrm>
            <a:off x="8646700" y="1143069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B0063-2546-1F44-A9E1-B1A9D83201B2}"/>
              </a:ext>
            </a:extLst>
          </p:cNvPr>
          <p:cNvSpPr/>
          <p:nvPr/>
        </p:nvSpPr>
        <p:spPr>
          <a:xfrm>
            <a:off x="1411357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6BBBD3-BD7C-6643-84B9-B4C45FA20371}"/>
              </a:ext>
            </a:extLst>
          </p:cNvPr>
          <p:cNvSpPr/>
          <p:nvPr/>
        </p:nvSpPr>
        <p:spPr>
          <a:xfrm>
            <a:off x="2276061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532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9" grpId="0"/>
      <p:bldP spid="19" grpId="1"/>
      <p:bldP spid="20" grpId="0"/>
      <p:bldP spid="20" grpId="1"/>
      <p:bldP spid="25" grpId="0"/>
      <p:bldP spid="25" grpId="1"/>
      <p:bldP spid="25" grpId="2"/>
      <p:bldP spid="26" grpId="0"/>
      <p:bldP spid="26" grpId="1"/>
      <p:bldP spid="27" grpId="0"/>
      <p:bldP spid="27" grpId="1"/>
      <p:bldP spid="30" grpId="0"/>
      <p:bldP spid="30" grpId="1"/>
      <p:bldP spid="30" grpId="2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67" grpId="0"/>
      <p:bldP spid="67" grpId="1"/>
      <p:bldP spid="68" grpId="0" animBg="1"/>
      <p:bldP spid="69" grpId="0" animBg="1"/>
      <p:bldP spid="70" grpId="0"/>
      <p:bldP spid="70" grpId="1"/>
      <p:bldP spid="74" grpId="0"/>
      <p:bldP spid="74" grpId="1"/>
      <p:bldP spid="76" grpId="0" animBg="1"/>
      <p:bldP spid="77" grpId="0" animBg="1"/>
      <p:bldP spid="79" grpId="0"/>
      <p:bldP spid="79" grpId="1"/>
      <p:bldP spid="81" grpId="0" animBg="1"/>
      <p:bldP spid="82" grpId="0" animBg="1"/>
      <p:bldP spid="83" grpId="0"/>
      <p:bldP spid="83" grpId="1"/>
      <p:bldP spid="84" grpId="0"/>
      <p:bldP spid="85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A680-5990-A847-A83E-24982B7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Memoization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aka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8C43-B9E0-7046-9F00-B6A61011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4D2A-5F98-9940-B647-8DD5BFF729ED}"/>
              </a:ext>
            </a:extLst>
          </p:cNvPr>
          <p:cNvSpPr/>
          <p:nvPr/>
        </p:nvSpPr>
        <p:spPr>
          <a:xfrm>
            <a:off x="1411357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3956D-F15F-4E4A-AB02-E99BF457C9E7}"/>
              </a:ext>
            </a:extLst>
          </p:cNvPr>
          <p:cNvSpPr/>
          <p:nvPr/>
        </p:nvSpPr>
        <p:spPr>
          <a:xfrm>
            <a:off x="2276061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3386E-69AD-694D-9253-99B6D044085C}"/>
              </a:ext>
            </a:extLst>
          </p:cNvPr>
          <p:cNvSpPr/>
          <p:nvPr/>
        </p:nvSpPr>
        <p:spPr>
          <a:xfrm>
            <a:off x="1411357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BE808-0976-D142-97A9-A409C207E8D0}"/>
              </a:ext>
            </a:extLst>
          </p:cNvPr>
          <p:cNvSpPr/>
          <p:nvPr/>
        </p:nvSpPr>
        <p:spPr>
          <a:xfrm>
            <a:off x="2276061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0175A-DD42-6342-8E6D-F69B0DD33D43}"/>
              </a:ext>
            </a:extLst>
          </p:cNvPr>
          <p:cNvSpPr/>
          <p:nvPr/>
        </p:nvSpPr>
        <p:spPr>
          <a:xfrm>
            <a:off x="1411357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40E9D-6629-DE41-942A-5573CFE69B8D}"/>
              </a:ext>
            </a:extLst>
          </p:cNvPr>
          <p:cNvSpPr/>
          <p:nvPr/>
        </p:nvSpPr>
        <p:spPr>
          <a:xfrm>
            <a:off x="2276061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470C0-7133-3D46-9820-6400179A058A}"/>
              </a:ext>
            </a:extLst>
          </p:cNvPr>
          <p:cNvSpPr txBox="1"/>
          <p:nvPr/>
        </p:nvSpPr>
        <p:spPr>
          <a:xfrm>
            <a:off x="1375629" y="18711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FAC53-7278-4A43-BEFB-CA7E91048BA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611CE-DB2F-754B-BB1D-9B2C96B2BF96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EE43E6-D888-EC49-A1B4-C4E782798FE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8E6A57-C11A-1541-AE16-A6E71849379E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DDFB6-FFDA-6849-917A-CE359B65AD0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A6ED2A-8390-B84B-82DA-9E0AC5D6C22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E26EB-F46A-F840-B546-17F0AB8F4B5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7634A1-D46C-6443-A87A-2C85BA91054B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CFF76-2B62-0C49-A47E-C41C33893D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F352C3-2050-D549-B4BF-967937A2AC5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2FA210-1577-C54B-8459-1572853ACE2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D23CAB-DB20-594E-BAED-6C82BDF772E5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96D23-F892-2842-8BBF-5678C83AFD2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7E995A-2858-B34D-8C70-75F040B42FB8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ADB6B-3641-914B-950C-FAD51AE64C1F}"/>
              </a:ext>
            </a:extLst>
          </p:cNvPr>
          <p:cNvSpPr/>
          <p:nvPr/>
        </p:nvSpPr>
        <p:spPr>
          <a:xfrm>
            <a:off x="1411357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EAB84D-8AD6-9C43-8EE3-02E868DA8342}"/>
              </a:ext>
            </a:extLst>
          </p:cNvPr>
          <p:cNvSpPr/>
          <p:nvPr/>
        </p:nvSpPr>
        <p:spPr>
          <a:xfrm>
            <a:off x="2276061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90E880-36FD-A64E-BADB-6219E4D488AF}"/>
              </a:ext>
            </a:extLst>
          </p:cNvPr>
          <p:cNvSpPr/>
          <p:nvPr/>
        </p:nvSpPr>
        <p:spPr>
          <a:xfrm>
            <a:off x="1411357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9CC9B5-9026-0743-8AB4-E8AF6C0B1E49}"/>
              </a:ext>
            </a:extLst>
          </p:cNvPr>
          <p:cNvSpPr/>
          <p:nvPr/>
        </p:nvSpPr>
        <p:spPr>
          <a:xfrm>
            <a:off x="2276061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AAA09D-F355-6949-8F79-95F2844C3FA9}"/>
              </a:ext>
            </a:extLst>
          </p:cNvPr>
          <p:cNvSpPr/>
          <p:nvPr/>
        </p:nvSpPr>
        <p:spPr>
          <a:xfrm>
            <a:off x="1411357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80C22A-26F2-E543-AFD7-C272738B5EBD}"/>
              </a:ext>
            </a:extLst>
          </p:cNvPr>
          <p:cNvSpPr/>
          <p:nvPr/>
        </p:nvSpPr>
        <p:spPr>
          <a:xfrm>
            <a:off x="2276061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B0063-2546-1F44-A9E1-B1A9D83201B2}"/>
              </a:ext>
            </a:extLst>
          </p:cNvPr>
          <p:cNvSpPr/>
          <p:nvPr/>
        </p:nvSpPr>
        <p:spPr>
          <a:xfrm>
            <a:off x="1411357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6BBBD3-BD7C-6643-84B9-B4C45FA20371}"/>
              </a:ext>
            </a:extLst>
          </p:cNvPr>
          <p:cNvSpPr/>
          <p:nvPr/>
        </p:nvSpPr>
        <p:spPr>
          <a:xfrm>
            <a:off x="2276061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371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4C82-5EA0-4947-B9CC-AF30B8D2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Memoization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E9116-7B9E-E84B-98A1-E6B8A60F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521FF5-CF1C-A548-B24F-77D94249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6043"/>
            <a:ext cx="9935095" cy="4942869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-1L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-1L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94838-A75B-6844-BB18-B53651B7DE9A}"/>
              </a:ext>
            </a:extLst>
          </p:cNvPr>
          <p:cNvSpPr txBox="1"/>
          <p:nvPr/>
        </p:nvSpPr>
        <p:spPr>
          <a:xfrm>
            <a:off x="7930168" y="543302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</a:t>
            </a:r>
            <a:r>
              <a:rPr lang="en-GB" i="1" dirty="0" err="1">
                <a:solidFill>
                  <a:schemeClr val="accent3"/>
                </a:solidFill>
                <a:latin typeface="Montserrat" pitchFamily="2" charset="77"/>
              </a:rPr>
              <a:t>memoization</a:t>
            </a:r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br>
              <a:rPr lang="en-GB" i="1" dirty="0">
                <a:solidFill>
                  <a:schemeClr val="accent3"/>
                </a:solidFill>
                <a:latin typeface="Montserrat" pitchFamily="2" charset="77"/>
              </a:rPr>
            </a:br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19 µs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7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Speed up using </a:t>
            </a:r>
            <a:r>
              <a:rPr lang="en-NO" sz="3200" dirty="0">
                <a:solidFill>
                  <a:schemeClr val="accent3"/>
                </a:solidFill>
              </a:rPr>
              <a:t>memoization</a:t>
            </a:r>
            <a:r>
              <a:rPr lang="en-NO" sz="3200" dirty="0"/>
              <a:t> </a:t>
            </a:r>
          </a:p>
          <a:p>
            <a:pPr marL="0" indent="0" algn="ctr">
              <a:buNone/>
            </a:pPr>
            <a:r>
              <a:rPr lang="en-NO" sz="3200" dirty="0"/>
              <a:t>is the biggest benefit</a:t>
            </a:r>
          </a:p>
          <a:p>
            <a:pPr marL="0" indent="0" algn="ctr">
              <a:buNone/>
            </a:pPr>
            <a:r>
              <a:rPr lang="en-NO" sz="3200" dirty="0"/>
              <a:t>of dynamic programming</a:t>
            </a:r>
          </a:p>
          <a:p>
            <a:pPr marL="0" indent="0" algn="ctr">
              <a:buNone/>
            </a:pPr>
            <a:endParaRPr lang="en-NO" sz="3200" dirty="0"/>
          </a:p>
          <a:p>
            <a:pPr marL="0" indent="0" algn="ctr">
              <a:buNone/>
            </a:pPr>
            <a:r>
              <a:rPr lang="en-NO" sz="3200" i="1" dirty="0"/>
              <a:t>But, can we do more?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107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41F91A0-655B-184C-B403-82AF86A64FC3}"/>
              </a:ext>
            </a:extLst>
          </p:cNvPr>
          <p:cNvSpPr/>
          <p:nvPr/>
        </p:nvSpPr>
        <p:spPr>
          <a:xfrm>
            <a:off x="4631192" y="3252887"/>
            <a:ext cx="2135120" cy="1806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C8C63-7A83-9345-994E-1F914D5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Bottom up traversal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A5763-8742-2447-BD24-99CC8162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1E170-0B9D-B54B-8313-B1CA15494EFD}"/>
              </a:ext>
            </a:extLst>
          </p:cNvPr>
          <p:cNvSpPr/>
          <p:nvPr/>
        </p:nvSpPr>
        <p:spPr>
          <a:xfrm>
            <a:off x="1680762" y="233848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FFCDA-93B5-824E-8BAD-18803371A8B7}"/>
              </a:ext>
            </a:extLst>
          </p:cNvPr>
          <p:cNvSpPr/>
          <p:nvPr/>
        </p:nvSpPr>
        <p:spPr>
          <a:xfrm>
            <a:off x="2545466" y="233848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4052-EBBC-064E-A6D0-910C4EA6A378}"/>
              </a:ext>
            </a:extLst>
          </p:cNvPr>
          <p:cNvSpPr/>
          <p:nvPr/>
        </p:nvSpPr>
        <p:spPr>
          <a:xfrm>
            <a:off x="1680762" y="283544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8C235-F598-7C46-9DDC-8516EF96FA12}"/>
              </a:ext>
            </a:extLst>
          </p:cNvPr>
          <p:cNvSpPr/>
          <p:nvPr/>
        </p:nvSpPr>
        <p:spPr>
          <a:xfrm>
            <a:off x="2545466" y="283544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088AD-FF22-0940-9BE1-8D0FB217062B}"/>
              </a:ext>
            </a:extLst>
          </p:cNvPr>
          <p:cNvSpPr/>
          <p:nvPr/>
        </p:nvSpPr>
        <p:spPr>
          <a:xfrm>
            <a:off x="1680762" y="333240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22875-D098-F148-8EE8-046E73EFFEB6}"/>
              </a:ext>
            </a:extLst>
          </p:cNvPr>
          <p:cNvSpPr/>
          <p:nvPr/>
        </p:nvSpPr>
        <p:spPr>
          <a:xfrm>
            <a:off x="2545466" y="333240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20E46-72EB-FF40-94BA-F0725BB44475}"/>
              </a:ext>
            </a:extLst>
          </p:cNvPr>
          <p:cNvSpPr txBox="1"/>
          <p:nvPr/>
        </p:nvSpPr>
        <p:spPr>
          <a:xfrm>
            <a:off x="1645034" y="188387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04E63-5855-D74F-87CB-26BD2548D856}"/>
              </a:ext>
            </a:extLst>
          </p:cNvPr>
          <p:cNvSpPr/>
          <p:nvPr/>
        </p:nvSpPr>
        <p:spPr>
          <a:xfrm>
            <a:off x="1680762" y="382434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3181DB-F6FE-6647-93C4-C47037EB47E3}"/>
              </a:ext>
            </a:extLst>
          </p:cNvPr>
          <p:cNvSpPr/>
          <p:nvPr/>
        </p:nvSpPr>
        <p:spPr>
          <a:xfrm>
            <a:off x="2545466" y="382434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D6CF1-80F8-AC4E-B555-E76E776CD86E}"/>
              </a:ext>
            </a:extLst>
          </p:cNvPr>
          <p:cNvSpPr/>
          <p:nvPr/>
        </p:nvSpPr>
        <p:spPr>
          <a:xfrm>
            <a:off x="1680762" y="431628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6893AD-F0EE-B447-9D5C-5D6D30D36AF9}"/>
              </a:ext>
            </a:extLst>
          </p:cNvPr>
          <p:cNvSpPr/>
          <p:nvPr/>
        </p:nvSpPr>
        <p:spPr>
          <a:xfrm>
            <a:off x="2545466" y="431628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10094-3768-EB49-B8C1-33130264441C}"/>
              </a:ext>
            </a:extLst>
          </p:cNvPr>
          <p:cNvSpPr/>
          <p:nvPr/>
        </p:nvSpPr>
        <p:spPr>
          <a:xfrm>
            <a:off x="1680762" y="48055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A11FA0-A0BD-0C4C-95B9-D9881B27EF6E}"/>
              </a:ext>
            </a:extLst>
          </p:cNvPr>
          <p:cNvSpPr/>
          <p:nvPr/>
        </p:nvSpPr>
        <p:spPr>
          <a:xfrm>
            <a:off x="2545466" y="48055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CBC4E-9116-7C42-8176-CD20258673A4}"/>
              </a:ext>
            </a:extLst>
          </p:cNvPr>
          <p:cNvSpPr/>
          <p:nvPr/>
        </p:nvSpPr>
        <p:spPr>
          <a:xfrm>
            <a:off x="1680762" y="528261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B0DB1-E4B8-6D4D-BAC7-8007AFD18E3B}"/>
              </a:ext>
            </a:extLst>
          </p:cNvPr>
          <p:cNvSpPr/>
          <p:nvPr/>
        </p:nvSpPr>
        <p:spPr>
          <a:xfrm>
            <a:off x="2545466" y="528261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C49FE4BB-3EB2-5144-8F3D-6F5F33702106}"/>
              </a:ext>
            </a:extLst>
          </p:cNvPr>
          <p:cNvSpPr/>
          <p:nvPr/>
        </p:nvSpPr>
        <p:spPr>
          <a:xfrm>
            <a:off x="2129829" y="2657320"/>
            <a:ext cx="831273" cy="2992582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52394E-0063-2246-90D0-3499CD8804B2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52394E-0063-2246-90D0-3499CD880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201001-DF1F-6D48-ADE3-822094DAA4B0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201001-DF1F-6D48-ADE3-822094D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840381-F42B-8F4A-9232-6EB6A8A7DE03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840381-F42B-8F4A-9232-6EB6A8A7D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954266-46E8-A44A-BF1F-40E30D8F2A9E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954266-46E8-A44A-BF1F-40E30D8F2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96FC0C-2FC9-D94B-90A1-A9F6A2AA7BAE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96FC0C-2FC9-D94B-90A1-A9F6A2AA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266E9-085D-C040-8AEF-2D8BD8000FDA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266E9-085D-C040-8AEF-2D8BD800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EB9635-A01F-C847-A232-C8E9C824179E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EB9635-A01F-C847-A232-C8E9C8241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156B8A-2B9F-334D-97AF-6327B0483F28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B7AB6D-5CB8-9C49-B823-ED5882CA1BD4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0070C1-5D1D-6E47-96DB-A7D93CFBE412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D3C480-35D2-924A-8D65-80D81864565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EF0EAB-1F9B-0A4D-861F-BC1EE3A2E66A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EF0EAB-1F9B-0A4D-861F-BC1EE3A2E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3CDFDA-5956-2A4F-9671-52B23FBD396A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3CDFDA-5956-2A4F-9671-52B23FBD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796F6D-733B-D64A-AC62-24582C2B58C0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796F6D-733B-D64A-AC62-24582C2B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C85FB1-5360-2C4E-87F1-10A6C61C332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210F4D-6E39-2741-8781-5FB8254D5EE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7B83D-4450-164C-8ACB-BFEB7A64F4B5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7B83D-4450-164C-8ACB-BFEB7A64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0D76D2-DB24-7947-8985-40DD03A26121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0D76D2-DB24-7947-8985-40DD03A26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05DA69-0DB1-304C-BE88-7E5C7AB0900A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05DA69-0DB1-304C-BE88-7E5C7AB09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E6341-1414-C444-8C33-BEB567CF17D0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E6341-1414-C444-8C33-BEB567CF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7C4DC3-C5CC-F343-B944-FA705DB876E6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7C4DC3-C5CC-F343-B944-FA705DB87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80E9F2-2B31-924F-B7F2-2357C508C87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A4F1F1-186D-8D49-B0C4-F0D621350605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90B4EC-F9AA-B440-8FBF-7A798723D86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9371A5-CD46-334B-856B-EFBA7A76DD93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B15CE7-1DA8-4340-83DF-75E65007FA6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714A-0409-1E4F-9BCB-78BD4B315859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EDAC98-833D-0442-81E5-C577D5A0EB6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E17089-55BD-7F4F-813F-7E347E992BD8}"/>
              </a:ext>
            </a:extLst>
          </p:cNvPr>
          <p:cNvCxnSpPr>
            <a:stCxn id="21" idx="2"/>
            <a:endCxn id="37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8DFEC06-D851-2F4B-AA40-1296CAB92F8C}"/>
              </a:ext>
            </a:extLst>
          </p:cNvPr>
          <p:cNvCxnSpPr>
            <a:stCxn id="24" idx="1"/>
            <a:endCxn id="23" idx="1"/>
          </p:cNvCxnSpPr>
          <p:nvPr/>
        </p:nvCxnSpPr>
        <p:spPr>
          <a:xfrm rot="10800000" flipH="1">
            <a:off x="4834370" y="3601729"/>
            <a:ext cx="439908" cy="1147485"/>
          </a:xfrm>
          <a:prstGeom prst="curvedConnector3">
            <a:avLst>
              <a:gd name="adj1" fmla="val -51965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B7E863AC-6090-2E46-990E-09090FCCD99E}"/>
              </a:ext>
            </a:extLst>
          </p:cNvPr>
          <p:cNvCxnSpPr>
            <a:cxnSpLocks/>
            <a:stCxn id="25" idx="3"/>
            <a:endCxn id="23" idx="3"/>
          </p:cNvCxnSpPr>
          <p:nvPr/>
        </p:nvCxnSpPr>
        <p:spPr>
          <a:xfrm flipH="1" flipV="1">
            <a:off x="6193953" y="3601728"/>
            <a:ext cx="405611" cy="1147485"/>
          </a:xfrm>
          <a:prstGeom prst="curvedConnector3">
            <a:avLst>
              <a:gd name="adj1" fmla="val -56359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1BB4-5614-AD40-99E1-9002222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0072-70F3-FB4E-B319-EF5AD480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4995DC-BD9D-AC41-8415-FF0F5894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6044"/>
            <a:ext cx="10267605" cy="4455622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withDynamicProgramming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&lt;=n;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i-1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i-2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7A47A-E9D4-D049-9C2B-EC6438EE2246}"/>
              </a:ext>
            </a:extLst>
          </p:cNvPr>
          <p:cNvSpPr txBox="1"/>
          <p:nvPr/>
        </p:nvSpPr>
        <p:spPr>
          <a:xfrm>
            <a:off x="7398421" y="4947186"/>
            <a:ext cx="357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dynamic programming</a:t>
            </a: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0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ns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696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H</a:t>
            </a:r>
            <a:r>
              <a:rPr lang="en-GB" sz="3200" dirty="0"/>
              <a:t>o</a:t>
            </a:r>
            <a:r>
              <a:rPr lang="en-NO" sz="3200" dirty="0"/>
              <a:t>w can we improve our solution </a:t>
            </a:r>
          </a:p>
          <a:p>
            <a:pPr marL="0" indent="0" algn="ctr">
              <a:buNone/>
            </a:pPr>
            <a:r>
              <a:rPr lang="en-NO" sz="3200" dirty="0"/>
              <a:t>to the knapsack problem?</a:t>
            </a:r>
            <a:endParaRPr lang="en-NO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8334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8-BA45-634B-92FC-08CF49DA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Memoization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Knapsack 0/1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0103-0BF6-7F4F-B4C9-D8B640E0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ABEEB-6D03-CB49-8560-6AB0BFC34A5A}"/>
              </a:ext>
            </a:extLst>
          </p:cNvPr>
          <p:cNvSpPr/>
          <p:nvPr/>
        </p:nvSpPr>
        <p:spPr>
          <a:xfrm>
            <a:off x="1562791" y="3009207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2368D-43FE-3342-B8E5-E3176BF328BD}"/>
              </a:ext>
            </a:extLst>
          </p:cNvPr>
          <p:cNvSpPr/>
          <p:nvPr/>
        </p:nvSpPr>
        <p:spPr>
          <a:xfrm>
            <a:off x="293605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513D32-C6E9-0B4F-A27A-74AF1ABE5809}"/>
              </a:ext>
            </a:extLst>
          </p:cNvPr>
          <p:cNvSpPr/>
          <p:nvPr/>
        </p:nvSpPr>
        <p:spPr>
          <a:xfrm>
            <a:off x="374072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9792D-810B-6045-82E3-5E450DA0B323}"/>
              </a:ext>
            </a:extLst>
          </p:cNvPr>
          <p:cNvSpPr/>
          <p:nvPr/>
        </p:nvSpPr>
        <p:spPr>
          <a:xfrm>
            <a:off x="454539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0037C-BD2F-234F-A260-22285361C01F}"/>
              </a:ext>
            </a:extLst>
          </p:cNvPr>
          <p:cNvSpPr/>
          <p:nvPr/>
        </p:nvSpPr>
        <p:spPr>
          <a:xfrm>
            <a:off x="535006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7429C-FB73-F848-A570-1253F6F7C822}"/>
              </a:ext>
            </a:extLst>
          </p:cNvPr>
          <p:cNvSpPr/>
          <p:nvPr/>
        </p:nvSpPr>
        <p:spPr>
          <a:xfrm>
            <a:off x="615474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37883E-2E42-C94D-B494-3518BEA63D03}"/>
              </a:ext>
            </a:extLst>
          </p:cNvPr>
          <p:cNvSpPr/>
          <p:nvPr/>
        </p:nvSpPr>
        <p:spPr>
          <a:xfrm>
            <a:off x="695941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50500-8C97-EB41-94AC-32F78E5EBA66}"/>
              </a:ext>
            </a:extLst>
          </p:cNvPr>
          <p:cNvSpPr/>
          <p:nvPr/>
        </p:nvSpPr>
        <p:spPr>
          <a:xfrm>
            <a:off x="776408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2B7A8-1147-444D-9210-C92B27DDB57B}"/>
              </a:ext>
            </a:extLst>
          </p:cNvPr>
          <p:cNvSpPr/>
          <p:nvPr/>
        </p:nvSpPr>
        <p:spPr>
          <a:xfrm>
            <a:off x="856875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128F4-716B-424A-89F6-2BBD5D42FEE7}"/>
              </a:ext>
            </a:extLst>
          </p:cNvPr>
          <p:cNvSpPr/>
          <p:nvPr/>
        </p:nvSpPr>
        <p:spPr>
          <a:xfrm>
            <a:off x="937342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0FFF3-5F35-1A4B-8636-65EA0E1747D2}"/>
              </a:ext>
            </a:extLst>
          </p:cNvPr>
          <p:cNvSpPr/>
          <p:nvPr/>
        </p:nvSpPr>
        <p:spPr>
          <a:xfrm>
            <a:off x="1017810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C8226-65EA-2049-B8DD-BE8D248A99C9}"/>
              </a:ext>
            </a:extLst>
          </p:cNvPr>
          <p:cNvSpPr/>
          <p:nvPr/>
        </p:nvSpPr>
        <p:spPr>
          <a:xfrm>
            <a:off x="1098277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121CB-EAB1-5E40-AB56-F0B38944D5BD}"/>
              </a:ext>
            </a:extLst>
          </p:cNvPr>
          <p:cNvSpPr/>
          <p:nvPr/>
        </p:nvSpPr>
        <p:spPr>
          <a:xfrm>
            <a:off x="293605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246C8-C3BF-B14E-99AA-674089BD581A}"/>
              </a:ext>
            </a:extLst>
          </p:cNvPr>
          <p:cNvSpPr/>
          <p:nvPr/>
        </p:nvSpPr>
        <p:spPr>
          <a:xfrm>
            <a:off x="374072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D5DBA-8338-F04A-AD60-2496D80D3D1E}"/>
              </a:ext>
            </a:extLst>
          </p:cNvPr>
          <p:cNvSpPr/>
          <p:nvPr/>
        </p:nvSpPr>
        <p:spPr>
          <a:xfrm>
            <a:off x="454539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88E4B-C4E6-8B48-B813-69031A6F15D1}"/>
              </a:ext>
            </a:extLst>
          </p:cNvPr>
          <p:cNvSpPr/>
          <p:nvPr/>
        </p:nvSpPr>
        <p:spPr>
          <a:xfrm>
            <a:off x="535006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FFB9B0-6A4A-8A4B-93FF-F4EFF764F116}"/>
              </a:ext>
            </a:extLst>
          </p:cNvPr>
          <p:cNvSpPr/>
          <p:nvPr/>
        </p:nvSpPr>
        <p:spPr>
          <a:xfrm>
            <a:off x="615474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BA763-EB1B-214B-B1E4-DB6787DB1B07}"/>
              </a:ext>
            </a:extLst>
          </p:cNvPr>
          <p:cNvSpPr/>
          <p:nvPr/>
        </p:nvSpPr>
        <p:spPr>
          <a:xfrm>
            <a:off x="695941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425C9-BF58-0B4E-9E29-E0559D2C8AE7}"/>
              </a:ext>
            </a:extLst>
          </p:cNvPr>
          <p:cNvSpPr/>
          <p:nvPr/>
        </p:nvSpPr>
        <p:spPr>
          <a:xfrm>
            <a:off x="776408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73159-A810-AE45-80C0-9BBDBCF698F3}"/>
              </a:ext>
            </a:extLst>
          </p:cNvPr>
          <p:cNvSpPr/>
          <p:nvPr/>
        </p:nvSpPr>
        <p:spPr>
          <a:xfrm>
            <a:off x="856875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92B4D-C16A-F34C-8EDF-144583F276BE}"/>
              </a:ext>
            </a:extLst>
          </p:cNvPr>
          <p:cNvSpPr/>
          <p:nvPr/>
        </p:nvSpPr>
        <p:spPr>
          <a:xfrm>
            <a:off x="937342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DF384F-1B7E-0348-B152-774F7E63E65D}"/>
              </a:ext>
            </a:extLst>
          </p:cNvPr>
          <p:cNvSpPr/>
          <p:nvPr/>
        </p:nvSpPr>
        <p:spPr>
          <a:xfrm>
            <a:off x="1017810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23B8B-6276-F441-A9E2-E52CFD729389}"/>
              </a:ext>
            </a:extLst>
          </p:cNvPr>
          <p:cNvSpPr/>
          <p:nvPr/>
        </p:nvSpPr>
        <p:spPr>
          <a:xfrm>
            <a:off x="1098277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F72600-A58B-7941-A683-C7537EB6BF6E}"/>
              </a:ext>
            </a:extLst>
          </p:cNvPr>
          <p:cNvSpPr/>
          <p:nvPr/>
        </p:nvSpPr>
        <p:spPr>
          <a:xfrm>
            <a:off x="1562791" y="362924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Books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91F7-9A65-0241-8BA5-E6801733F2BB}"/>
              </a:ext>
            </a:extLst>
          </p:cNvPr>
          <p:cNvSpPr/>
          <p:nvPr/>
        </p:nvSpPr>
        <p:spPr>
          <a:xfrm>
            <a:off x="293605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8AC97-9001-7646-A6E4-7DE766B1D2C9}"/>
              </a:ext>
            </a:extLst>
          </p:cNvPr>
          <p:cNvSpPr/>
          <p:nvPr/>
        </p:nvSpPr>
        <p:spPr>
          <a:xfrm>
            <a:off x="374072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6BE25D-24A7-1440-A237-0C8AC9853A2C}"/>
              </a:ext>
            </a:extLst>
          </p:cNvPr>
          <p:cNvSpPr/>
          <p:nvPr/>
        </p:nvSpPr>
        <p:spPr>
          <a:xfrm>
            <a:off x="454539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199ABB-4913-1447-8A58-F5D703DFDB30}"/>
              </a:ext>
            </a:extLst>
          </p:cNvPr>
          <p:cNvSpPr/>
          <p:nvPr/>
        </p:nvSpPr>
        <p:spPr>
          <a:xfrm>
            <a:off x="535006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24FC34-7AAE-854A-92D5-3AC834561924}"/>
              </a:ext>
            </a:extLst>
          </p:cNvPr>
          <p:cNvSpPr/>
          <p:nvPr/>
        </p:nvSpPr>
        <p:spPr>
          <a:xfrm>
            <a:off x="615474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AA133-C145-9346-9166-6C368D760430}"/>
              </a:ext>
            </a:extLst>
          </p:cNvPr>
          <p:cNvSpPr/>
          <p:nvPr/>
        </p:nvSpPr>
        <p:spPr>
          <a:xfrm>
            <a:off x="695941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FB2987-D369-6342-A7E1-FD4E44C94FB8}"/>
              </a:ext>
            </a:extLst>
          </p:cNvPr>
          <p:cNvSpPr/>
          <p:nvPr/>
        </p:nvSpPr>
        <p:spPr>
          <a:xfrm>
            <a:off x="776408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D5EBD8-3DCA-4E43-91D7-C2C9BDF5ECE3}"/>
              </a:ext>
            </a:extLst>
          </p:cNvPr>
          <p:cNvSpPr/>
          <p:nvPr/>
        </p:nvSpPr>
        <p:spPr>
          <a:xfrm>
            <a:off x="856875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15D7E-0B1B-6144-9D6F-7D451FC2DB56}"/>
              </a:ext>
            </a:extLst>
          </p:cNvPr>
          <p:cNvSpPr/>
          <p:nvPr/>
        </p:nvSpPr>
        <p:spPr>
          <a:xfrm>
            <a:off x="937342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FF4EAB-A448-6346-9A5E-D3C89EEBA07C}"/>
              </a:ext>
            </a:extLst>
          </p:cNvPr>
          <p:cNvSpPr/>
          <p:nvPr/>
        </p:nvSpPr>
        <p:spPr>
          <a:xfrm>
            <a:off x="1017810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57846D-ADE8-5B46-8ABC-E1ED1F9E876A}"/>
              </a:ext>
            </a:extLst>
          </p:cNvPr>
          <p:cNvSpPr/>
          <p:nvPr/>
        </p:nvSpPr>
        <p:spPr>
          <a:xfrm>
            <a:off x="1098277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19B29-ADBF-5445-B78C-5502520A9716}"/>
              </a:ext>
            </a:extLst>
          </p:cNvPr>
          <p:cNvSpPr/>
          <p:nvPr/>
        </p:nvSpPr>
        <p:spPr>
          <a:xfrm>
            <a:off x="1562791" y="426290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Guitar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5BF82F-279C-DF43-883D-068CE5B7589A}"/>
              </a:ext>
            </a:extLst>
          </p:cNvPr>
          <p:cNvSpPr/>
          <p:nvPr/>
        </p:nvSpPr>
        <p:spPr>
          <a:xfrm>
            <a:off x="293605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784603-8A66-2642-B1D1-2897F455DF56}"/>
              </a:ext>
            </a:extLst>
          </p:cNvPr>
          <p:cNvSpPr/>
          <p:nvPr/>
        </p:nvSpPr>
        <p:spPr>
          <a:xfrm>
            <a:off x="374072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341252-B53A-3D48-864E-1024D20959C4}"/>
              </a:ext>
            </a:extLst>
          </p:cNvPr>
          <p:cNvSpPr/>
          <p:nvPr/>
        </p:nvSpPr>
        <p:spPr>
          <a:xfrm>
            <a:off x="454539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A9C496-4EA3-B34F-9F82-D2CA512BF42B}"/>
              </a:ext>
            </a:extLst>
          </p:cNvPr>
          <p:cNvSpPr/>
          <p:nvPr/>
        </p:nvSpPr>
        <p:spPr>
          <a:xfrm>
            <a:off x="535006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FB7DB7-24C4-9448-A5FD-05A77BACD6C7}"/>
              </a:ext>
            </a:extLst>
          </p:cNvPr>
          <p:cNvSpPr/>
          <p:nvPr/>
        </p:nvSpPr>
        <p:spPr>
          <a:xfrm>
            <a:off x="615474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D54B3B-0487-2B42-935C-59DA9A86FB8C}"/>
              </a:ext>
            </a:extLst>
          </p:cNvPr>
          <p:cNvSpPr/>
          <p:nvPr/>
        </p:nvSpPr>
        <p:spPr>
          <a:xfrm>
            <a:off x="695941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8E14ED-B049-B248-8B9B-BBE1EB43960B}"/>
              </a:ext>
            </a:extLst>
          </p:cNvPr>
          <p:cNvSpPr/>
          <p:nvPr/>
        </p:nvSpPr>
        <p:spPr>
          <a:xfrm>
            <a:off x="776408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71983C-E965-004F-B8FE-0BBEEEA3E69A}"/>
              </a:ext>
            </a:extLst>
          </p:cNvPr>
          <p:cNvSpPr/>
          <p:nvPr/>
        </p:nvSpPr>
        <p:spPr>
          <a:xfrm>
            <a:off x="856875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1D7D37-C2AB-7545-ABEC-F87791E38C87}"/>
              </a:ext>
            </a:extLst>
          </p:cNvPr>
          <p:cNvSpPr/>
          <p:nvPr/>
        </p:nvSpPr>
        <p:spPr>
          <a:xfrm>
            <a:off x="937342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36569-DD19-D643-8CD2-F790E053BDB8}"/>
              </a:ext>
            </a:extLst>
          </p:cNvPr>
          <p:cNvSpPr/>
          <p:nvPr/>
        </p:nvSpPr>
        <p:spPr>
          <a:xfrm>
            <a:off x="1017810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B30BCF-2B60-844C-82B2-ADF26D042E70}"/>
              </a:ext>
            </a:extLst>
          </p:cNvPr>
          <p:cNvSpPr/>
          <p:nvPr/>
        </p:nvSpPr>
        <p:spPr>
          <a:xfrm>
            <a:off x="1098277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8745E4-9492-104D-8DD9-9C25CF19F5F6}"/>
              </a:ext>
            </a:extLst>
          </p:cNvPr>
          <p:cNvSpPr/>
          <p:nvPr/>
        </p:nvSpPr>
        <p:spPr>
          <a:xfrm>
            <a:off x="1562791" y="4878062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Cooking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BD41BD-315C-3C4C-A012-42E258BD1408}"/>
              </a:ext>
            </a:extLst>
          </p:cNvPr>
          <p:cNvSpPr/>
          <p:nvPr/>
        </p:nvSpPr>
        <p:spPr>
          <a:xfrm>
            <a:off x="293605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EB530A-B426-A347-9AFE-1F8AD1456263}"/>
              </a:ext>
            </a:extLst>
          </p:cNvPr>
          <p:cNvSpPr/>
          <p:nvPr/>
        </p:nvSpPr>
        <p:spPr>
          <a:xfrm>
            <a:off x="374072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EEFDA0-38C5-F849-B385-802654678C9A}"/>
              </a:ext>
            </a:extLst>
          </p:cNvPr>
          <p:cNvSpPr/>
          <p:nvPr/>
        </p:nvSpPr>
        <p:spPr>
          <a:xfrm>
            <a:off x="454539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E1FB18-71E3-EE45-9B59-EC11CDCEE412}"/>
              </a:ext>
            </a:extLst>
          </p:cNvPr>
          <p:cNvSpPr/>
          <p:nvPr/>
        </p:nvSpPr>
        <p:spPr>
          <a:xfrm>
            <a:off x="535006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0B85D6-F427-974A-B1CE-FC0AFB03D697}"/>
              </a:ext>
            </a:extLst>
          </p:cNvPr>
          <p:cNvSpPr/>
          <p:nvPr/>
        </p:nvSpPr>
        <p:spPr>
          <a:xfrm>
            <a:off x="615474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85A1C8-E9E6-584B-B737-108C91A9D38F}"/>
              </a:ext>
            </a:extLst>
          </p:cNvPr>
          <p:cNvSpPr/>
          <p:nvPr/>
        </p:nvSpPr>
        <p:spPr>
          <a:xfrm>
            <a:off x="695941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72BD0A-7C04-1F47-9D76-8E1172A4AC97}"/>
              </a:ext>
            </a:extLst>
          </p:cNvPr>
          <p:cNvSpPr/>
          <p:nvPr/>
        </p:nvSpPr>
        <p:spPr>
          <a:xfrm>
            <a:off x="776408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130FB5-165E-2D46-8E74-25683F1B6E43}"/>
              </a:ext>
            </a:extLst>
          </p:cNvPr>
          <p:cNvSpPr/>
          <p:nvPr/>
        </p:nvSpPr>
        <p:spPr>
          <a:xfrm>
            <a:off x="856875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86D484-1474-1346-85EC-C31CD214B6AE}"/>
              </a:ext>
            </a:extLst>
          </p:cNvPr>
          <p:cNvSpPr/>
          <p:nvPr/>
        </p:nvSpPr>
        <p:spPr>
          <a:xfrm>
            <a:off x="937342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6C3704-2605-7C4A-9115-CFA84C9E068A}"/>
              </a:ext>
            </a:extLst>
          </p:cNvPr>
          <p:cNvSpPr/>
          <p:nvPr/>
        </p:nvSpPr>
        <p:spPr>
          <a:xfrm>
            <a:off x="1017810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75EDED-84F1-E64C-80BB-D0CA509A7A55}"/>
              </a:ext>
            </a:extLst>
          </p:cNvPr>
          <p:cNvSpPr/>
          <p:nvPr/>
        </p:nvSpPr>
        <p:spPr>
          <a:xfrm>
            <a:off x="1098277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46D05-93D2-6E49-AB81-F03CF83FBDEF}"/>
              </a:ext>
            </a:extLst>
          </p:cNvPr>
          <p:cNvCxnSpPr>
            <a:cxnSpLocks/>
          </p:cNvCxnSpPr>
          <p:nvPr/>
        </p:nvCxnSpPr>
        <p:spPr>
          <a:xfrm>
            <a:off x="11794374" y="3109835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023354-EF95-A845-ABEB-B228E2BB1D38}"/>
              </a:ext>
            </a:extLst>
          </p:cNvPr>
          <p:cNvSpPr txBox="1"/>
          <p:nvPr/>
        </p:nvSpPr>
        <p:spPr>
          <a:xfrm>
            <a:off x="478858" y="4861436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7 000 $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90D26B4-CEC6-3C40-8D45-E6255EAC6BF2}"/>
              </a:ext>
            </a:extLst>
          </p:cNvPr>
          <p:cNvSpPr/>
          <p:nvPr/>
        </p:nvSpPr>
        <p:spPr>
          <a:xfrm>
            <a:off x="9378968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245F62-6CD8-5A49-9DAD-0121CC24DC3F}"/>
              </a:ext>
            </a:extLst>
          </p:cNvPr>
          <p:cNvSpPr/>
          <p:nvPr/>
        </p:nvSpPr>
        <p:spPr>
          <a:xfrm>
            <a:off x="10178100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883A55-CF81-5B44-A2BA-41C4B9B00BEE}"/>
              </a:ext>
            </a:extLst>
          </p:cNvPr>
          <p:cNvSpPr/>
          <p:nvPr/>
        </p:nvSpPr>
        <p:spPr>
          <a:xfrm>
            <a:off x="10977234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BC7F9-0B2C-E84C-839F-6D6AB30700F6}"/>
              </a:ext>
            </a:extLst>
          </p:cNvPr>
          <p:cNvSpPr/>
          <p:nvPr/>
        </p:nvSpPr>
        <p:spPr>
          <a:xfrm>
            <a:off x="293605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47DA8D-34C1-A94C-AF29-62A07F9D1711}"/>
              </a:ext>
            </a:extLst>
          </p:cNvPr>
          <p:cNvSpPr/>
          <p:nvPr/>
        </p:nvSpPr>
        <p:spPr>
          <a:xfrm>
            <a:off x="3738509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623151-F8B9-2B45-AD2F-3FB6AB5AA0EF}"/>
              </a:ext>
            </a:extLst>
          </p:cNvPr>
          <p:cNvSpPr/>
          <p:nvPr/>
        </p:nvSpPr>
        <p:spPr>
          <a:xfrm>
            <a:off x="4545397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BD315A-2A59-7E44-8A14-7357E59F670B}"/>
              </a:ext>
            </a:extLst>
          </p:cNvPr>
          <p:cNvSpPr/>
          <p:nvPr/>
        </p:nvSpPr>
        <p:spPr>
          <a:xfrm>
            <a:off x="5364478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750A6E-C46D-EA40-85EA-F5F95E470910}"/>
              </a:ext>
            </a:extLst>
          </p:cNvPr>
          <p:cNvSpPr/>
          <p:nvPr/>
        </p:nvSpPr>
        <p:spPr>
          <a:xfrm>
            <a:off x="614920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0BF255-BC31-A742-B1A5-AA2C4E820AA3}"/>
              </a:ext>
            </a:extLst>
          </p:cNvPr>
          <p:cNvSpPr/>
          <p:nvPr/>
        </p:nvSpPr>
        <p:spPr>
          <a:xfrm>
            <a:off x="6966617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D70DDB-8760-BA47-8A52-94EBC13D87A8}"/>
              </a:ext>
            </a:extLst>
          </p:cNvPr>
          <p:cNvSpPr/>
          <p:nvPr/>
        </p:nvSpPr>
        <p:spPr>
          <a:xfrm>
            <a:off x="7775171" y="4870019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507C3D-70D2-8145-8FE1-A6A9A3BC9743}"/>
              </a:ext>
            </a:extLst>
          </p:cNvPr>
          <p:cNvSpPr/>
          <p:nvPr/>
        </p:nvSpPr>
        <p:spPr>
          <a:xfrm>
            <a:off x="8576519" y="4861436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42FA1D-DA55-8041-A2EA-2447EA12C26A}"/>
              </a:ext>
            </a:extLst>
          </p:cNvPr>
          <p:cNvSpPr/>
          <p:nvPr/>
        </p:nvSpPr>
        <p:spPr>
          <a:xfrm>
            <a:off x="2936052" y="4246718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3FE2BA5-1297-594F-811B-3C99FC7C562E}"/>
              </a:ext>
            </a:extLst>
          </p:cNvPr>
          <p:cNvSpPr/>
          <p:nvPr/>
        </p:nvSpPr>
        <p:spPr>
          <a:xfrm>
            <a:off x="2936052" y="361858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83C232-8A17-694F-9E8D-DF1B06C65F29}"/>
              </a:ext>
            </a:extLst>
          </p:cNvPr>
          <p:cNvSpPr/>
          <p:nvPr/>
        </p:nvSpPr>
        <p:spPr>
          <a:xfrm>
            <a:off x="2936052" y="2990452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FC9CB9F-CB89-6144-8217-3F889D49601F}"/>
              </a:ext>
            </a:extLst>
          </p:cNvPr>
          <p:cNvSpPr txBox="1"/>
          <p:nvPr/>
        </p:nvSpPr>
        <p:spPr>
          <a:xfrm>
            <a:off x="2936052" y="191241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A693A9-3CF1-4E41-8FCF-82682045A870}"/>
              </a:ext>
            </a:extLst>
          </p:cNvPr>
          <p:cNvSpPr txBox="1"/>
          <p:nvPr/>
        </p:nvSpPr>
        <p:spPr>
          <a:xfrm>
            <a:off x="1573980" y="25958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5283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53A2-F5CE-774D-A969-3A9A047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E238D-AC80-D942-9F8E-6A3499189E12}"/>
              </a:ext>
            </a:extLst>
          </p:cNvPr>
          <p:cNvSpPr txBox="1"/>
          <p:nvPr/>
        </p:nvSpPr>
        <p:spPr>
          <a:xfrm>
            <a:off x="731949" y="2316051"/>
            <a:ext cx="9240946" cy="368750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n&lt;=items.length-1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c++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7F03D-A7D3-B346-9B10-6854E21541E5}"/>
              </a:ext>
            </a:extLst>
          </p:cNvPr>
          <p:cNvSpPr txBox="1"/>
          <p:nvPr/>
        </p:nvSpPr>
        <p:spPr>
          <a:xfrm>
            <a:off x="3844550" y="1762053"/>
            <a:ext cx="7615501" cy="479549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capacity-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4E776-D131-9B45-8671-6AF0D95B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With memoization</a:t>
            </a:r>
          </a:p>
        </p:txBody>
      </p:sp>
    </p:spTree>
    <p:extLst>
      <p:ext uri="{BB962C8B-B14F-4D97-AF65-F5344CB8AC3E}">
        <p14:creationId xmlns:p14="http://schemas.microsoft.com/office/powerpoint/2010/main" val="19849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8-BA45-634B-92FC-08CF49DA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Dynamic Programming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Knapsack 0/1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0103-0BF6-7F4F-B4C9-D8B640E0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ABEEB-6D03-CB49-8560-6AB0BFC34A5A}"/>
              </a:ext>
            </a:extLst>
          </p:cNvPr>
          <p:cNvSpPr/>
          <p:nvPr/>
        </p:nvSpPr>
        <p:spPr>
          <a:xfrm>
            <a:off x="1562791" y="3009207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2368D-43FE-3342-B8E5-E3176BF328BD}"/>
              </a:ext>
            </a:extLst>
          </p:cNvPr>
          <p:cNvSpPr/>
          <p:nvPr/>
        </p:nvSpPr>
        <p:spPr>
          <a:xfrm>
            <a:off x="293605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513D32-C6E9-0B4F-A27A-74AF1ABE5809}"/>
              </a:ext>
            </a:extLst>
          </p:cNvPr>
          <p:cNvSpPr/>
          <p:nvPr/>
        </p:nvSpPr>
        <p:spPr>
          <a:xfrm>
            <a:off x="374072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9792D-810B-6045-82E3-5E450DA0B323}"/>
              </a:ext>
            </a:extLst>
          </p:cNvPr>
          <p:cNvSpPr/>
          <p:nvPr/>
        </p:nvSpPr>
        <p:spPr>
          <a:xfrm>
            <a:off x="454539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0037C-BD2F-234F-A260-22285361C01F}"/>
              </a:ext>
            </a:extLst>
          </p:cNvPr>
          <p:cNvSpPr/>
          <p:nvPr/>
        </p:nvSpPr>
        <p:spPr>
          <a:xfrm>
            <a:off x="535006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7429C-FB73-F848-A570-1253F6F7C822}"/>
              </a:ext>
            </a:extLst>
          </p:cNvPr>
          <p:cNvSpPr/>
          <p:nvPr/>
        </p:nvSpPr>
        <p:spPr>
          <a:xfrm>
            <a:off x="615474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37883E-2E42-C94D-B494-3518BEA63D03}"/>
              </a:ext>
            </a:extLst>
          </p:cNvPr>
          <p:cNvSpPr/>
          <p:nvPr/>
        </p:nvSpPr>
        <p:spPr>
          <a:xfrm>
            <a:off x="695941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50500-8C97-EB41-94AC-32F78E5EBA66}"/>
              </a:ext>
            </a:extLst>
          </p:cNvPr>
          <p:cNvSpPr/>
          <p:nvPr/>
        </p:nvSpPr>
        <p:spPr>
          <a:xfrm>
            <a:off x="776408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2B7A8-1147-444D-9210-C92B27DDB57B}"/>
              </a:ext>
            </a:extLst>
          </p:cNvPr>
          <p:cNvSpPr/>
          <p:nvPr/>
        </p:nvSpPr>
        <p:spPr>
          <a:xfrm>
            <a:off x="856875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128F4-716B-424A-89F6-2BBD5D42FEE7}"/>
              </a:ext>
            </a:extLst>
          </p:cNvPr>
          <p:cNvSpPr/>
          <p:nvPr/>
        </p:nvSpPr>
        <p:spPr>
          <a:xfrm>
            <a:off x="937342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0FFF3-5F35-1A4B-8636-65EA0E1747D2}"/>
              </a:ext>
            </a:extLst>
          </p:cNvPr>
          <p:cNvSpPr/>
          <p:nvPr/>
        </p:nvSpPr>
        <p:spPr>
          <a:xfrm>
            <a:off x="1017810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C8226-65EA-2049-B8DD-BE8D248A99C9}"/>
              </a:ext>
            </a:extLst>
          </p:cNvPr>
          <p:cNvSpPr/>
          <p:nvPr/>
        </p:nvSpPr>
        <p:spPr>
          <a:xfrm>
            <a:off x="1098277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121CB-EAB1-5E40-AB56-F0B38944D5BD}"/>
              </a:ext>
            </a:extLst>
          </p:cNvPr>
          <p:cNvSpPr/>
          <p:nvPr/>
        </p:nvSpPr>
        <p:spPr>
          <a:xfrm>
            <a:off x="293605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246C8-C3BF-B14E-99AA-674089BD581A}"/>
              </a:ext>
            </a:extLst>
          </p:cNvPr>
          <p:cNvSpPr/>
          <p:nvPr/>
        </p:nvSpPr>
        <p:spPr>
          <a:xfrm>
            <a:off x="374072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D5DBA-8338-F04A-AD60-2496D80D3D1E}"/>
              </a:ext>
            </a:extLst>
          </p:cNvPr>
          <p:cNvSpPr/>
          <p:nvPr/>
        </p:nvSpPr>
        <p:spPr>
          <a:xfrm>
            <a:off x="454539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88E4B-C4E6-8B48-B813-69031A6F15D1}"/>
              </a:ext>
            </a:extLst>
          </p:cNvPr>
          <p:cNvSpPr/>
          <p:nvPr/>
        </p:nvSpPr>
        <p:spPr>
          <a:xfrm>
            <a:off x="535006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FFB9B0-6A4A-8A4B-93FF-F4EFF764F116}"/>
              </a:ext>
            </a:extLst>
          </p:cNvPr>
          <p:cNvSpPr/>
          <p:nvPr/>
        </p:nvSpPr>
        <p:spPr>
          <a:xfrm>
            <a:off x="615474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BA763-EB1B-214B-B1E4-DB6787DB1B07}"/>
              </a:ext>
            </a:extLst>
          </p:cNvPr>
          <p:cNvSpPr/>
          <p:nvPr/>
        </p:nvSpPr>
        <p:spPr>
          <a:xfrm>
            <a:off x="695941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425C9-BF58-0B4E-9E29-E0559D2C8AE7}"/>
              </a:ext>
            </a:extLst>
          </p:cNvPr>
          <p:cNvSpPr/>
          <p:nvPr/>
        </p:nvSpPr>
        <p:spPr>
          <a:xfrm>
            <a:off x="776408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73159-A810-AE45-80C0-9BBDBCF698F3}"/>
              </a:ext>
            </a:extLst>
          </p:cNvPr>
          <p:cNvSpPr/>
          <p:nvPr/>
        </p:nvSpPr>
        <p:spPr>
          <a:xfrm>
            <a:off x="856875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92B4D-C16A-F34C-8EDF-144583F276BE}"/>
              </a:ext>
            </a:extLst>
          </p:cNvPr>
          <p:cNvSpPr/>
          <p:nvPr/>
        </p:nvSpPr>
        <p:spPr>
          <a:xfrm>
            <a:off x="937342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DF384F-1B7E-0348-B152-774F7E63E65D}"/>
              </a:ext>
            </a:extLst>
          </p:cNvPr>
          <p:cNvSpPr/>
          <p:nvPr/>
        </p:nvSpPr>
        <p:spPr>
          <a:xfrm>
            <a:off x="1017810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23B8B-6276-F441-A9E2-E52CFD729389}"/>
              </a:ext>
            </a:extLst>
          </p:cNvPr>
          <p:cNvSpPr/>
          <p:nvPr/>
        </p:nvSpPr>
        <p:spPr>
          <a:xfrm>
            <a:off x="1098277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F72600-A58B-7941-A683-C7537EB6BF6E}"/>
              </a:ext>
            </a:extLst>
          </p:cNvPr>
          <p:cNvSpPr/>
          <p:nvPr/>
        </p:nvSpPr>
        <p:spPr>
          <a:xfrm>
            <a:off x="1562791" y="362924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Books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91F7-9A65-0241-8BA5-E6801733F2BB}"/>
              </a:ext>
            </a:extLst>
          </p:cNvPr>
          <p:cNvSpPr/>
          <p:nvPr/>
        </p:nvSpPr>
        <p:spPr>
          <a:xfrm>
            <a:off x="293605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8AC97-9001-7646-A6E4-7DE766B1D2C9}"/>
              </a:ext>
            </a:extLst>
          </p:cNvPr>
          <p:cNvSpPr/>
          <p:nvPr/>
        </p:nvSpPr>
        <p:spPr>
          <a:xfrm>
            <a:off x="374072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6BE25D-24A7-1440-A237-0C8AC9853A2C}"/>
              </a:ext>
            </a:extLst>
          </p:cNvPr>
          <p:cNvSpPr/>
          <p:nvPr/>
        </p:nvSpPr>
        <p:spPr>
          <a:xfrm>
            <a:off x="454539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199ABB-4913-1447-8A58-F5D703DFDB30}"/>
              </a:ext>
            </a:extLst>
          </p:cNvPr>
          <p:cNvSpPr/>
          <p:nvPr/>
        </p:nvSpPr>
        <p:spPr>
          <a:xfrm>
            <a:off x="535006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24FC34-7AAE-854A-92D5-3AC834561924}"/>
              </a:ext>
            </a:extLst>
          </p:cNvPr>
          <p:cNvSpPr/>
          <p:nvPr/>
        </p:nvSpPr>
        <p:spPr>
          <a:xfrm>
            <a:off x="615474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AA133-C145-9346-9166-6C368D760430}"/>
              </a:ext>
            </a:extLst>
          </p:cNvPr>
          <p:cNvSpPr/>
          <p:nvPr/>
        </p:nvSpPr>
        <p:spPr>
          <a:xfrm>
            <a:off x="695941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FB2987-D369-6342-A7E1-FD4E44C94FB8}"/>
              </a:ext>
            </a:extLst>
          </p:cNvPr>
          <p:cNvSpPr/>
          <p:nvPr/>
        </p:nvSpPr>
        <p:spPr>
          <a:xfrm>
            <a:off x="776408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D5EBD8-3DCA-4E43-91D7-C2C9BDF5ECE3}"/>
              </a:ext>
            </a:extLst>
          </p:cNvPr>
          <p:cNvSpPr/>
          <p:nvPr/>
        </p:nvSpPr>
        <p:spPr>
          <a:xfrm>
            <a:off x="856875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15D7E-0B1B-6144-9D6F-7D451FC2DB56}"/>
              </a:ext>
            </a:extLst>
          </p:cNvPr>
          <p:cNvSpPr/>
          <p:nvPr/>
        </p:nvSpPr>
        <p:spPr>
          <a:xfrm>
            <a:off x="937342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FF4EAB-A448-6346-9A5E-D3C89EEBA07C}"/>
              </a:ext>
            </a:extLst>
          </p:cNvPr>
          <p:cNvSpPr/>
          <p:nvPr/>
        </p:nvSpPr>
        <p:spPr>
          <a:xfrm>
            <a:off x="1017810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57846D-ADE8-5B46-8ABC-E1ED1F9E876A}"/>
              </a:ext>
            </a:extLst>
          </p:cNvPr>
          <p:cNvSpPr/>
          <p:nvPr/>
        </p:nvSpPr>
        <p:spPr>
          <a:xfrm>
            <a:off x="1098277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19B29-ADBF-5445-B78C-5502520A9716}"/>
              </a:ext>
            </a:extLst>
          </p:cNvPr>
          <p:cNvSpPr/>
          <p:nvPr/>
        </p:nvSpPr>
        <p:spPr>
          <a:xfrm>
            <a:off x="1562791" y="426290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Guitar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5BF82F-279C-DF43-883D-068CE5B7589A}"/>
              </a:ext>
            </a:extLst>
          </p:cNvPr>
          <p:cNvSpPr/>
          <p:nvPr/>
        </p:nvSpPr>
        <p:spPr>
          <a:xfrm>
            <a:off x="293605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784603-8A66-2642-B1D1-2897F455DF56}"/>
              </a:ext>
            </a:extLst>
          </p:cNvPr>
          <p:cNvSpPr/>
          <p:nvPr/>
        </p:nvSpPr>
        <p:spPr>
          <a:xfrm>
            <a:off x="374072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341252-B53A-3D48-864E-1024D20959C4}"/>
              </a:ext>
            </a:extLst>
          </p:cNvPr>
          <p:cNvSpPr/>
          <p:nvPr/>
        </p:nvSpPr>
        <p:spPr>
          <a:xfrm>
            <a:off x="454539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A9C496-4EA3-B34F-9F82-D2CA512BF42B}"/>
              </a:ext>
            </a:extLst>
          </p:cNvPr>
          <p:cNvSpPr/>
          <p:nvPr/>
        </p:nvSpPr>
        <p:spPr>
          <a:xfrm>
            <a:off x="535006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FB7DB7-24C4-9448-A5FD-05A77BACD6C7}"/>
              </a:ext>
            </a:extLst>
          </p:cNvPr>
          <p:cNvSpPr/>
          <p:nvPr/>
        </p:nvSpPr>
        <p:spPr>
          <a:xfrm>
            <a:off x="615474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D54B3B-0487-2B42-935C-59DA9A86FB8C}"/>
              </a:ext>
            </a:extLst>
          </p:cNvPr>
          <p:cNvSpPr/>
          <p:nvPr/>
        </p:nvSpPr>
        <p:spPr>
          <a:xfrm>
            <a:off x="695941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8E14ED-B049-B248-8B9B-BBE1EB43960B}"/>
              </a:ext>
            </a:extLst>
          </p:cNvPr>
          <p:cNvSpPr/>
          <p:nvPr/>
        </p:nvSpPr>
        <p:spPr>
          <a:xfrm>
            <a:off x="776408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71983C-E965-004F-B8FE-0BBEEEA3E69A}"/>
              </a:ext>
            </a:extLst>
          </p:cNvPr>
          <p:cNvSpPr/>
          <p:nvPr/>
        </p:nvSpPr>
        <p:spPr>
          <a:xfrm>
            <a:off x="856875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1D7D37-C2AB-7545-ABEC-F87791E38C87}"/>
              </a:ext>
            </a:extLst>
          </p:cNvPr>
          <p:cNvSpPr/>
          <p:nvPr/>
        </p:nvSpPr>
        <p:spPr>
          <a:xfrm>
            <a:off x="937342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36569-DD19-D643-8CD2-F790E053BDB8}"/>
              </a:ext>
            </a:extLst>
          </p:cNvPr>
          <p:cNvSpPr/>
          <p:nvPr/>
        </p:nvSpPr>
        <p:spPr>
          <a:xfrm>
            <a:off x="1017810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B30BCF-2B60-844C-82B2-ADF26D042E70}"/>
              </a:ext>
            </a:extLst>
          </p:cNvPr>
          <p:cNvSpPr/>
          <p:nvPr/>
        </p:nvSpPr>
        <p:spPr>
          <a:xfrm>
            <a:off x="1098277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8745E4-9492-104D-8DD9-9C25CF19F5F6}"/>
              </a:ext>
            </a:extLst>
          </p:cNvPr>
          <p:cNvSpPr/>
          <p:nvPr/>
        </p:nvSpPr>
        <p:spPr>
          <a:xfrm>
            <a:off x="1562791" y="4878062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Cooking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BD41BD-315C-3C4C-A012-42E258BD1408}"/>
              </a:ext>
            </a:extLst>
          </p:cNvPr>
          <p:cNvSpPr/>
          <p:nvPr/>
        </p:nvSpPr>
        <p:spPr>
          <a:xfrm>
            <a:off x="293605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EB530A-B426-A347-9AFE-1F8AD1456263}"/>
              </a:ext>
            </a:extLst>
          </p:cNvPr>
          <p:cNvSpPr/>
          <p:nvPr/>
        </p:nvSpPr>
        <p:spPr>
          <a:xfrm>
            <a:off x="374072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EEFDA0-38C5-F849-B385-802654678C9A}"/>
              </a:ext>
            </a:extLst>
          </p:cNvPr>
          <p:cNvSpPr/>
          <p:nvPr/>
        </p:nvSpPr>
        <p:spPr>
          <a:xfrm>
            <a:off x="454539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E1FB18-71E3-EE45-9B59-EC11CDCEE412}"/>
              </a:ext>
            </a:extLst>
          </p:cNvPr>
          <p:cNvSpPr/>
          <p:nvPr/>
        </p:nvSpPr>
        <p:spPr>
          <a:xfrm>
            <a:off x="535006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0B85D6-F427-974A-B1CE-FC0AFB03D697}"/>
              </a:ext>
            </a:extLst>
          </p:cNvPr>
          <p:cNvSpPr/>
          <p:nvPr/>
        </p:nvSpPr>
        <p:spPr>
          <a:xfrm>
            <a:off x="615474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85A1C8-E9E6-584B-B737-108C91A9D38F}"/>
              </a:ext>
            </a:extLst>
          </p:cNvPr>
          <p:cNvSpPr/>
          <p:nvPr/>
        </p:nvSpPr>
        <p:spPr>
          <a:xfrm>
            <a:off x="695941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72BD0A-7C04-1F47-9D76-8E1172A4AC97}"/>
              </a:ext>
            </a:extLst>
          </p:cNvPr>
          <p:cNvSpPr/>
          <p:nvPr/>
        </p:nvSpPr>
        <p:spPr>
          <a:xfrm>
            <a:off x="776408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130FB5-165E-2D46-8E74-25683F1B6E43}"/>
              </a:ext>
            </a:extLst>
          </p:cNvPr>
          <p:cNvSpPr/>
          <p:nvPr/>
        </p:nvSpPr>
        <p:spPr>
          <a:xfrm>
            <a:off x="856875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86D484-1474-1346-85EC-C31CD214B6AE}"/>
              </a:ext>
            </a:extLst>
          </p:cNvPr>
          <p:cNvSpPr/>
          <p:nvPr/>
        </p:nvSpPr>
        <p:spPr>
          <a:xfrm>
            <a:off x="937342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6C3704-2605-7C4A-9115-CFA84C9E068A}"/>
              </a:ext>
            </a:extLst>
          </p:cNvPr>
          <p:cNvSpPr/>
          <p:nvPr/>
        </p:nvSpPr>
        <p:spPr>
          <a:xfrm>
            <a:off x="1017810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75EDED-84F1-E64C-80BB-D0CA509A7A55}"/>
              </a:ext>
            </a:extLst>
          </p:cNvPr>
          <p:cNvSpPr/>
          <p:nvPr/>
        </p:nvSpPr>
        <p:spPr>
          <a:xfrm>
            <a:off x="1098277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46D05-93D2-6E49-AB81-F03CF83FBDEF}"/>
              </a:ext>
            </a:extLst>
          </p:cNvPr>
          <p:cNvCxnSpPr>
            <a:cxnSpLocks/>
          </p:cNvCxnSpPr>
          <p:nvPr/>
        </p:nvCxnSpPr>
        <p:spPr>
          <a:xfrm>
            <a:off x="11794374" y="3109835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023354-EF95-A845-ABEB-B228E2BB1D38}"/>
              </a:ext>
            </a:extLst>
          </p:cNvPr>
          <p:cNvSpPr txBox="1"/>
          <p:nvPr/>
        </p:nvSpPr>
        <p:spPr>
          <a:xfrm>
            <a:off x="478858" y="4861436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7 000 $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90D26B4-CEC6-3C40-8D45-E6255EAC6BF2}"/>
              </a:ext>
            </a:extLst>
          </p:cNvPr>
          <p:cNvSpPr/>
          <p:nvPr/>
        </p:nvSpPr>
        <p:spPr>
          <a:xfrm>
            <a:off x="9378968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245F62-6CD8-5A49-9DAD-0121CC24DC3F}"/>
              </a:ext>
            </a:extLst>
          </p:cNvPr>
          <p:cNvSpPr/>
          <p:nvPr/>
        </p:nvSpPr>
        <p:spPr>
          <a:xfrm>
            <a:off x="10178100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883A55-CF81-5B44-A2BA-41C4B9B00BEE}"/>
              </a:ext>
            </a:extLst>
          </p:cNvPr>
          <p:cNvSpPr/>
          <p:nvPr/>
        </p:nvSpPr>
        <p:spPr>
          <a:xfrm>
            <a:off x="10977234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BC7F9-0B2C-E84C-839F-6D6AB30700F6}"/>
              </a:ext>
            </a:extLst>
          </p:cNvPr>
          <p:cNvSpPr/>
          <p:nvPr/>
        </p:nvSpPr>
        <p:spPr>
          <a:xfrm>
            <a:off x="293605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47DA8D-34C1-A94C-AF29-62A07F9D1711}"/>
              </a:ext>
            </a:extLst>
          </p:cNvPr>
          <p:cNvSpPr/>
          <p:nvPr/>
        </p:nvSpPr>
        <p:spPr>
          <a:xfrm>
            <a:off x="3738509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623151-F8B9-2B45-AD2F-3FB6AB5AA0EF}"/>
              </a:ext>
            </a:extLst>
          </p:cNvPr>
          <p:cNvSpPr/>
          <p:nvPr/>
        </p:nvSpPr>
        <p:spPr>
          <a:xfrm>
            <a:off x="4545397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BD315A-2A59-7E44-8A14-7357E59F670B}"/>
              </a:ext>
            </a:extLst>
          </p:cNvPr>
          <p:cNvSpPr/>
          <p:nvPr/>
        </p:nvSpPr>
        <p:spPr>
          <a:xfrm>
            <a:off x="5364478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750A6E-C46D-EA40-85EA-F5F95E470910}"/>
              </a:ext>
            </a:extLst>
          </p:cNvPr>
          <p:cNvSpPr/>
          <p:nvPr/>
        </p:nvSpPr>
        <p:spPr>
          <a:xfrm>
            <a:off x="614920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0BF255-BC31-A742-B1A5-AA2C4E820AA3}"/>
              </a:ext>
            </a:extLst>
          </p:cNvPr>
          <p:cNvSpPr/>
          <p:nvPr/>
        </p:nvSpPr>
        <p:spPr>
          <a:xfrm>
            <a:off x="6966617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D70DDB-8760-BA47-8A52-94EBC13D87A8}"/>
              </a:ext>
            </a:extLst>
          </p:cNvPr>
          <p:cNvSpPr/>
          <p:nvPr/>
        </p:nvSpPr>
        <p:spPr>
          <a:xfrm>
            <a:off x="7775171" y="4870019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507C3D-70D2-8145-8FE1-A6A9A3BC9743}"/>
              </a:ext>
            </a:extLst>
          </p:cNvPr>
          <p:cNvSpPr/>
          <p:nvPr/>
        </p:nvSpPr>
        <p:spPr>
          <a:xfrm>
            <a:off x="8576519" y="4861436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42FA1D-DA55-8041-A2EA-2447EA12C26A}"/>
              </a:ext>
            </a:extLst>
          </p:cNvPr>
          <p:cNvSpPr/>
          <p:nvPr/>
        </p:nvSpPr>
        <p:spPr>
          <a:xfrm>
            <a:off x="2936052" y="4246718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3FE2BA5-1297-594F-811B-3C99FC7C562E}"/>
              </a:ext>
            </a:extLst>
          </p:cNvPr>
          <p:cNvSpPr/>
          <p:nvPr/>
        </p:nvSpPr>
        <p:spPr>
          <a:xfrm>
            <a:off x="2936052" y="361858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83C232-8A17-694F-9E8D-DF1B06C65F29}"/>
              </a:ext>
            </a:extLst>
          </p:cNvPr>
          <p:cNvSpPr/>
          <p:nvPr/>
        </p:nvSpPr>
        <p:spPr>
          <a:xfrm>
            <a:off x="2936052" y="2990452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BF1574-35A9-A049-B19E-AE18D69E4614}"/>
              </a:ext>
            </a:extLst>
          </p:cNvPr>
          <p:cNvSpPr/>
          <p:nvPr/>
        </p:nvSpPr>
        <p:spPr>
          <a:xfrm>
            <a:off x="9373429" y="4246717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A4F04D-8D02-EE4F-B2C8-6107A62CA233}"/>
              </a:ext>
            </a:extLst>
          </p:cNvPr>
          <p:cNvSpPr txBox="1"/>
          <p:nvPr/>
        </p:nvSpPr>
        <p:spPr>
          <a:xfrm>
            <a:off x="478858" y="4236523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4 000 $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7A3FFA-F9E1-5141-BEA8-2C49B4F33BD6}"/>
              </a:ext>
            </a:extLst>
          </p:cNvPr>
          <p:cNvSpPr/>
          <p:nvPr/>
        </p:nvSpPr>
        <p:spPr>
          <a:xfrm>
            <a:off x="6970220" y="4859874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18306E-28C6-7E4C-82D4-09E8FABD97BD}"/>
              </a:ext>
            </a:extLst>
          </p:cNvPr>
          <p:cNvSpPr/>
          <p:nvPr/>
        </p:nvSpPr>
        <p:spPr>
          <a:xfrm>
            <a:off x="9373427" y="4870019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3E4CEEBC-91FF-9143-A641-B7F4BFEF1B9C}"/>
              </a:ext>
            </a:extLst>
          </p:cNvPr>
          <p:cNvCxnSpPr>
            <a:stCxn id="125" idx="0"/>
            <a:endCxn id="119" idx="1"/>
          </p:cNvCxnSpPr>
          <p:nvPr/>
        </p:nvCxnSpPr>
        <p:spPr>
          <a:xfrm rot="5400000" flipH="1" flipV="1">
            <a:off x="8160626" y="3647071"/>
            <a:ext cx="347149" cy="2078458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A1768E-9026-1847-A503-AB8527763E08}"/>
              </a:ext>
            </a:extLst>
          </p:cNvPr>
          <p:cNvCxnSpPr>
            <a:stCxn id="127" idx="0"/>
            <a:endCxn id="119" idx="2"/>
          </p:cNvCxnSpPr>
          <p:nvPr/>
        </p:nvCxnSpPr>
        <p:spPr>
          <a:xfrm flipV="1">
            <a:off x="9698178" y="4778732"/>
            <a:ext cx="2" cy="9128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FC9CB9F-CB89-6144-8217-3F889D49601F}"/>
              </a:ext>
            </a:extLst>
          </p:cNvPr>
          <p:cNvSpPr txBox="1"/>
          <p:nvPr/>
        </p:nvSpPr>
        <p:spPr>
          <a:xfrm>
            <a:off x="2936052" y="191241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A693A9-3CF1-4E41-8FCF-82682045A870}"/>
              </a:ext>
            </a:extLst>
          </p:cNvPr>
          <p:cNvSpPr txBox="1"/>
          <p:nvPr/>
        </p:nvSpPr>
        <p:spPr>
          <a:xfrm>
            <a:off x="1573980" y="25958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Items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E641AC1-3E64-0040-BA1B-5D8310B420E1}"/>
              </a:ext>
            </a:extLst>
          </p:cNvPr>
          <p:cNvSpPr/>
          <p:nvPr/>
        </p:nvSpPr>
        <p:spPr>
          <a:xfrm>
            <a:off x="7640536" y="4255500"/>
            <a:ext cx="1317528" cy="2603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+ 4 000 $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8CE1866-7E73-1547-A5AC-28857468B467}"/>
              </a:ext>
            </a:extLst>
          </p:cNvPr>
          <p:cNvSpPr/>
          <p:nvPr/>
        </p:nvSpPr>
        <p:spPr>
          <a:xfrm>
            <a:off x="9369543" y="4251789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732AA1C-59ED-9C44-B9A2-63B3D786CE75}"/>
              </a:ext>
            </a:extLst>
          </p:cNvPr>
          <p:cNvCxnSpPr>
            <a:cxnSpLocks/>
          </p:cNvCxnSpPr>
          <p:nvPr/>
        </p:nvCxnSpPr>
        <p:spPr>
          <a:xfrm rot="10800000">
            <a:off x="11995935" y="3109834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/>
      <p:bldP spid="125" grpId="0" animBg="1"/>
      <p:bldP spid="127" grpId="0" animBg="1"/>
      <p:bldP spid="139" grpId="0" animBg="1"/>
      <p:bldP spid="1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E776-D131-9B45-8671-6AF0D95B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With 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53A2-F5CE-774D-A969-3A9A047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A594-678F-1643-BE43-12E259C38671}"/>
              </a:ext>
            </a:extLst>
          </p:cNvPr>
          <p:cNvSpPr txBox="1"/>
          <p:nvPr/>
        </p:nvSpPr>
        <p:spPr>
          <a:xfrm>
            <a:off x="838200" y="1755090"/>
            <a:ext cx="9062096" cy="460126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ctr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dynamicProgramming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n&lt;=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c++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solve(capacity, cache); </a:t>
            </a:r>
          </a:p>
          <a:p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04694-3887-A84E-8390-6AA82CA84A86}"/>
              </a:ext>
            </a:extLst>
          </p:cNvPr>
          <p:cNvSpPr txBox="1"/>
          <p:nvPr/>
        </p:nvSpPr>
        <p:spPr>
          <a:xfrm>
            <a:off x="4458360" y="2291595"/>
            <a:ext cx="6436377" cy="4247317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n=items.length-1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n&gt;=0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;n--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c&gt;=0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;c--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c-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 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7839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EE94-9428-8E43-966A-59DB30A3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5C045-8879-1543-A3D0-58309C7BE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Recursive algorithm</a:t>
            </a:r>
          </a:p>
          <a:p>
            <a:pPr lvl="1"/>
            <a:r>
              <a:rPr lang="en-NO" dirty="0"/>
              <a:t>may repeat the s</a:t>
            </a:r>
            <a:r>
              <a:rPr lang="en-GB" dirty="0"/>
              <a:t>am</a:t>
            </a:r>
            <a:r>
              <a:rPr lang="en-NO" dirty="0"/>
              <a:t>e computations</a:t>
            </a:r>
          </a:p>
          <a:p>
            <a:endParaRPr lang="en-NO" dirty="0"/>
          </a:p>
          <a:p>
            <a:r>
              <a:rPr lang="en-NO" dirty="0"/>
              <a:t>Dynamic Programming</a:t>
            </a:r>
          </a:p>
          <a:p>
            <a:pPr lvl="1"/>
            <a:r>
              <a:rPr lang="en-NO" dirty="0"/>
              <a:t>Speed up</a:t>
            </a:r>
          </a:p>
          <a:p>
            <a:pPr lvl="2"/>
            <a:r>
              <a:rPr lang="en-NO" dirty="0"/>
              <a:t>trade up memory for time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Some</a:t>
            </a:r>
            <a:r>
              <a:rPr lang="en-NO" dirty="0"/>
              <a:t> recursive algorithm</a:t>
            </a:r>
          </a:p>
          <a:p>
            <a:pPr lvl="2"/>
            <a:r>
              <a:rPr lang="en-NO" dirty="0"/>
              <a:t>combinatorial things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memoization</a:t>
            </a:r>
          </a:p>
          <a:p>
            <a:r>
              <a:rPr lang="en-NO" dirty="0">
                <a:solidFill>
                  <a:schemeClr val="accent3"/>
                </a:solidFill>
              </a:rPr>
              <a:t>bottom up</a:t>
            </a:r>
            <a:r>
              <a:rPr lang="en-NO" dirty="0"/>
              <a:t> traversal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6A675-51E1-C84C-AA16-4529098D2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r>
              <a:rPr lang="en-NO" dirty="0"/>
              <a:t>Work best when</a:t>
            </a:r>
          </a:p>
          <a:p>
            <a:pPr lvl="1"/>
            <a:r>
              <a:rPr lang="en-NO" dirty="0"/>
              <a:t>natural ordering</a:t>
            </a:r>
          </a:p>
          <a:p>
            <a:pPr lvl="1"/>
            <a:r>
              <a:rPr lang="en-NO" dirty="0"/>
              <a:t>text, arrays, points, etc.</a:t>
            </a:r>
          </a:p>
          <a:p>
            <a:pPr lvl="2"/>
            <a:endParaRPr lang="en-NO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970E5-3E26-BC4E-B19C-2BCC6F62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2920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With Recursion?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480342C-CBE1-B644-A3F8-923E82522DD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89E0C8-4F89-EC48-B9A9-67E3C8DD2735}"/>
              </a:ext>
            </a:extLst>
          </p:cNvPr>
          <p:cNvSpPr txBox="1"/>
          <p:nvPr/>
        </p:nvSpPr>
        <p:spPr>
          <a:xfrm>
            <a:off x="6779352" y="2017351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{L,B,M,C} / 10 kg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3E5C878-2FFF-7B4D-A276-3F54AC6F877F}"/>
              </a:ext>
            </a:extLst>
          </p:cNvPr>
          <p:cNvSpPr txBox="1"/>
          <p:nvPr/>
        </p:nvSpPr>
        <p:spPr>
          <a:xfrm>
            <a:off x="4928379" y="2852584"/>
            <a:ext cx="1362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{B,M,C} / 8 kg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794463-155D-3C4E-84E6-809DE8511410}"/>
              </a:ext>
            </a:extLst>
          </p:cNvPr>
          <p:cNvSpPr txBox="1"/>
          <p:nvPr/>
        </p:nvSpPr>
        <p:spPr>
          <a:xfrm>
            <a:off x="8975219" y="2850642"/>
            <a:ext cx="143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{B,M,C} / 10 kg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AC9998-790C-0F45-8A82-8CBC611624A2}"/>
              </a:ext>
            </a:extLst>
          </p:cNvPr>
          <p:cNvSpPr txBox="1"/>
          <p:nvPr/>
        </p:nvSpPr>
        <p:spPr>
          <a:xfrm>
            <a:off x="4103679" y="4012545"/>
            <a:ext cx="114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1 kg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A82AAC-D61E-BE44-A625-8193544B0479}"/>
              </a:ext>
            </a:extLst>
          </p:cNvPr>
          <p:cNvSpPr txBox="1"/>
          <p:nvPr/>
        </p:nvSpPr>
        <p:spPr>
          <a:xfrm>
            <a:off x="5835632" y="401209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8 kg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080980-97FC-4D4B-A9BF-E995D96B7151}"/>
              </a:ext>
            </a:extLst>
          </p:cNvPr>
          <p:cNvSpPr txBox="1"/>
          <p:nvPr/>
        </p:nvSpPr>
        <p:spPr>
          <a:xfrm>
            <a:off x="8283376" y="4024290"/>
            <a:ext cx="11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3 kg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0B76A18-6F07-2442-A18D-5064CB94A60E}"/>
              </a:ext>
            </a:extLst>
          </p:cNvPr>
          <p:cNvSpPr txBox="1"/>
          <p:nvPr/>
        </p:nvSpPr>
        <p:spPr>
          <a:xfrm>
            <a:off x="9791052" y="4036110"/>
            <a:ext cx="163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10 kg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7E012AC-217E-AF45-9E00-3D1C3C9841FA}"/>
              </a:ext>
            </a:extLst>
          </p:cNvPr>
          <p:cNvSpPr txBox="1"/>
          <p:nvPr/>
        </p:nvSpPr>
        <p:spPr>
          <a:xfrm>
            <a:off x="3600394" y="5185015"/>
            <a:ext cx="1037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-2 kg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496DA4-55B4-904D-A6CA-69A55E0CCCA1}"/>
              </a:ext>
            </a:extLst>
          </p:cNvPr>
          <p:cNvSpPr txBox="1"/>
          <p:nvPr/>
        </p:nvSpPr>
        <p:spPr>
          <a:xfrm>
            <a:off x="4607038" y="545293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	1 kg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F322A0-6587-B947-BE6B-F499F7201831}"/>
              </a:ext>
            </a:extLst>
          </p:cNvPr>
          <p:cNvSpPr txBox="1"/>
          <p:nvPr/>
        </p:nvSpPr>
        <p:spPr>
          <a:xfrm>
            <a:off x="5503673" y="5195345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	5 kg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084AB5B-3F40-0C49-A61B-E0294D1D3DB3}"/>
              </a:ext>
            </a:extLst>
          </p:cNvPr>
          <p:cNvSpPr txBox="1"/>
          <p:nvPr/>
        </p:nvSpPr>
        <p:spPr>
          <a:xfrm>
            <a:off x="6424925" y="5504457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8 kg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DCC266-78C1-1841-A779-282CD4EEEDAD}"/>
              </a:ext>
            </a:extLst>
          </p:cNvPr>
          <p:cNvSpPr txBox="1"/>
          <p:nvPr/>
        </p:nvSpPr>
        <p:spPr>
          <a:xfrm>
            <a:off x="7863593" y="5181081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0 kg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9AB763-9A6A-9D4A-9D27-4FF627AE5BBC}"/>
              </a:ext>
            </a:extLst>
          </p:cNvPr>
          <p:cNvSpPr txBox="1"/>
          <p:nvPr/>
        </p:nvSpPr>
        <p:spPr>
          <a:xfrm>
            <a:off x="8811557" y="5451890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3 kg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F15D99-73E9-8E49-8570-A3D8A2EA8CC0}"/>
              </a:ext>
            </a:extLst>
          </p:cNvPr>
          <p:cNvSpPr txBox="1"/>
          <p:nvPr/>
        </p:nvSpPr>
        <p:spPr>
          <a:xfrm>
            <a:off x="9763951" y="520760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7 kg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6AB1C3-CFED-9A4E-8B8B-DF4CDF83CBC6}"/>
              </a:ext>
            </a:extLst>
          </p:cNvPr>
          <p:cNvSpPr txBox="1"/>
          <p:nvPr/>
        </p:nvSpPr>
        <p:spPr>
          <a:xfrm>
            <a:off x="10635668" y="546543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10 kg</a:t>
            </a:r>
          </a:p>
        </p:txBody>
      </p:sp>
    </p:spTree>
    <p:extLst>
      <p:ext uri="{BB962C8B-B14F-4D97-AF65-F5344CB8AC3E}">
        <p14:creationId xmlns:p14="http://schemas.microsoft.com/office/powerpoint/2010/main" val="581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E850-3FDA-53FB-21D6-54D589A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Recursive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0DE5-3493-AE6A-F252-1855E7E2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02884-76AC-F338-B9FD-42B30197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0" y="3108325"/>
            <a:ext cx="11356899" cy="167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6C3AB-E65C-3F9E-8D58-EA80BBE61713}"/>
              </a:ext>
            </a:extLst>
          </p:cNvPr>
          <p:cNvSpPr txBox="1"/>
          <p:nvPr/>
        </p:nvSpPr>
        <p:spPr>
          <a:xfrm>
            <a:off x="7908176" y="2306764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</a:rPr>
              <a:t>Try without the i</a:t>
            </a:r>
            <a:r>
              <a:rPr lang="en-NO" i="1" baseline="30000" dirty="0">
                <a:solidFill>
                  <a:schemeClr val="accent3"/>
                </a:solidFill>
              </a:rPr>
              <a:t>th</a:t>
            </a:r>
            <a:r>
              <a:rPr lang="en-NO" i="1" dirty="0">
                <a:solidFill>
                  <a:schemeClr val="accent3"/>
                </a:solidFill>
              </a:rPr>
              <a:t>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63E2-B99F-1B68-0B00-84A03D3A54DC}"/>
              </a:ext>
            </a:extLst>
          </p:cNvPr>
          <p:cNvSpPr txBox="1"/>
          <p:nvPr/>
        </p:nvSpPr>
        <p:spPr>
          <a:xfrm>
            <a:off x="8449056" y="5471897"/>
            <a:ext cx="2690160" cy="36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</a:rPr>
              <a:t>Try with the i</a:t>
            </a:r>
            <a:r>
              <a:rPr lang="en-NO" i="1" baseline="30000" dirty="0">
                <a:solidFill>
                  <a:schemeClr val="accent3"/>
                </a:solidFill>
              </a:rPr>
              <a:t>th</a:t>
            </a:r>
            <a:r>
              <a:rPr lang="en-NO" i="1" dirty="0">
                <a:solidFill>
                  <a:schemeClr val="accent3"/>
                </a:solidFill>
              </a:rPr>
              <a:t>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D57249-418F-629A-0E4C-3C9AD84BF3FB}"/>
              </a:ext>
            </a:extLst>
          </p:cNvPr>
          <p:cNvCxnSpPr>
            <a:stCxn id="6" idx="2"/>
          </p:cNvCxnSpPr>
          <p:nvPr/>
        </p:nvCxnSpPr>
        <p:spPr>
          <a:xfrm flipH="1">
            <a:off x="8449056" y="2676096"/>
            <a:ext cx="992553" cy="9693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320073-8B13-01A5-323B-8BA3D386129C}"/>
              </a:ext>
            </a:extLst>
          </p:cNvPr>
          <p:cNvCxnSpPr/>
          <p:nvPr/>
        </p:nvCxnSpPr>
        <p:spPr>
          <a:xfrm flipH="1" flipV="1">
            <a:off x="6315456" y="4781850"/>
            <a:ext cx="1804416" cy="82647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7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905-4B13-0C4D-B3B6-E982DFC7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Recursive Solution?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1233-0471-2A42-B463-0BFE06E3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ED08D-8E7A-6840-9A9F-135BF3688FA6}"/>
              </a:ext>
            </a:extLst>
          </p:cNvPr>
          <p:cNvSpPr txBox="1"/>
          <p:nvPr/>
        </p:nvSpPr>
        <p:spPr>
          <a:xfrm>
            <a:off x="838200" y="2223337"/>
            <a:ext cx="9866117" cy="368750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53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i="1" dirty="0"/>
              <a:t>How to avoid</a:t>
            </a:r>
          </a:p>
          <a:p>
            <a:pPr marL="0" indent="0" algn="ctr">
              <a:buNone/>
            </a:pPr>
            <a:r>
              <a:rPr lang="en-NO" sz="3200" i="1" dirty="0"/>
              <a:t>computing solving the same problem</a:t>
            </a:r>
          </a:p>
          <a:p>
            <a:pPr marL="0" indent="0" algn="ctr">
              <a:buNone/>
            </a:pPr>
            <a:r>
              <a:rPr lang="en-NO" sz="3200" i="1" dirty="0"/>
              <a:t>again and again?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04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Fibonnacci Sequence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Dynamic Programming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Caching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Ordering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Bact to the Knapsack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9FF9-14C6-F44C-BB22-1F1C13F7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D0D68-8180-4749-8B00-624F577B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63486-CB73-0547-AC31-C40BA7B4619A}"/>
              </a:ext>
            </a:extLst>
          </p:cNvPr>
          <p:cNvSpPr txBox="1"/>
          <p:nvPr/>
        </p:nvSpPr>
        <p:spPr>
          <a:xfrm>
            <a:off x="838200" y="2890391"/>
            <a:ext cx="4913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latin typeface="Montserrat" pitchFamily="2" charset="77"/>
              </a:rPr>
              <a:t>Memoization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(caching computation)</a:t>
            </a:r>
          </a:p>
        </p:txBody>
      </p:sp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FE510222-61A8-9C49-BAFA-3194EF92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0" y="29718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5AE7E-9352-F147-9DED-F5D715D5C08A}"/>
              </a:ext>
            </a:extLst>
          </p:cNvPr>
          <p:cNvSpPr txBox="1"/>
          <p:nvPr/>
        </p:nvSpPr>
        <p:spPr>
          <a:xfrm>
            <a:off x="8548774" y="2971800"/>
            <a:ext cx="2598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latin typeface="Montserrat" pitchFamily="2" charset="77"/>
              </a:rPr>
              <a:t>Bottom-up 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F07DC-3B70-C54A-B8E9-F9FBCFF88120}"/>
              </a:ext>
            </a:extLst>
          </p:cNvPr>
          <p:cNvSpPr txBox="1"/>
          <p:nvPr/>
        </p:nvSpPr>
        <p:spPr>
          <a:xfrm>
            <a:off x="5850409" y="5538871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save time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802167-62A9-E341-977B-4AD3BB464184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3640861" y="3621711"/>
            <a:ext cx="1863650" cy="2555446"/>
          </a:xfrm>
          <a:prstGeom prst="bentConnector2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57C75E-5F94-6045-B6D8-2860161D4754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8041959" y="4025049"/>
            <a:ext cx="1782241" cy="1830178"/>
          </a:xfrm>
          <a:prstGeom prst="bentConnector2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Fibonacci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7027" y="3174198"/>
                <a:ext cx="5904345" cy="12400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7027" y="3174198"/>
                <a:ext cx="5904345" cy="1240078"/>
              </a:xfrm>
              <a:blipFill>
                <a:blip r:embed="rId2"/>
                <a:stretch>
                  <a:fillRect l="-18884" t="-224490" b="-30510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336FA5A6-A732-504B-859C-2E6436247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184074"/>
            <a:ext cx="4767468" cy="30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3295</TotalTime>
  <Words>1840</Words>
  <Application>Microsoft Macintosh PowerPoint</Application>
  <PresentationFormat>Widescreen</PresentationFormat>
  <Paragraphs>533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Montserrat</vt:lpstr>
      <vt:lpstr>Montserrat Light</vt:lpstr>
      <vt:lpstr>Share Tech Mono</vt:lpstr>
      <vt:lpstr>Verdana</vt:lpstr>
      <vt:lpstr>Office Theme</vt:lpstr>
      <vt:lpstr>Dynamic Programming</vt:lpstr>
      <vt:lpstr>Knapsack Problem</vt:lpstr>
      <vt:lpstr>With Recursion?</vt:lpstr>
      <vt:lpstr>Recursive Solution</vt:lpstr>
      <vt:lpstr>Recursive Solution?</vt:lpstr>
      <vt:lpstr>Question</vt:lpstr>
      <vt:lpstr>Agenda</vt:lpstr>
      <vt:lpstr>Dynamic Programming</vt:lpstr>
      <vt:lpstr>Fibonacci Sequence</vt:lpstr>
      <vt:lpstr>The Code Fibonacci Sequence</vt:lpstr>
      <vt:lpstr>Recursion Tree</vt:lpstr>
      <vt:lpstr>Memoization</vt:lpstr>
      <vt:lpstr>Memoization aka Caching</vt:lpstr>
      <vt:lpstr>The Code Memoization</vt:lpstr>
      <vt:lpstr>Takeaway</vt:lpstr>
      <vt:lpstr>Bottom up traversal</vt:lpstr>
      <vt:lpstr>The Code Dynamic Programming</vt:lpstr>
      <vt:lpstr>So What?</vt:lpstr>
      <vt:lpstr>With Memoization Knapsack 0/1</vt:lpstr>
      <vt:lpstr>The Code With memoization</vt:lpstr>
      <vt:lpstr>With Dynamic Programming Knapsack 0/1</vt:lpstr>
      <vt:lpstr>The Code With dynamic programming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Franck Chauvel</dc:creator>
  <cp:lastModifiedBy>Franck Chauvel</cp:lastModifiedBy>
  <cp:revision>7</cp:revision>
  <dcterms:created xsi:type="dcterms:W3CDTF">2021-10-28T04:17:33Z</dcterms:created>
  <dcterms:modified xsi:type="dcterms:W3CDTF">2023-10-29T10:14:27Z</dcterms:modified>
</cp:coreProperties>
</file>