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262" r:id="rId2"/>
    <p:sldId id="292" r:id="rId3"/>
    <p:sldId id="264" r:id="rId4"/>
    <p:sldId id="268" r:id="rId5"/>
    <p:sldId id="260" r:id="rId6"/>
    <p:sldId id="270" r:id="rId7"/>
    <p:sldId id="271" r:id="rId8"/>
    <p:sldId id="275" r:id="rId9"/>
    <p:sldId id="277" r:id="rId10"/>
    <p:sldId id="278" r:id="rId11"/>
    <p:sldId id="272" r:id="rId12"/>
    <p:sldId id="279" r:id="rId13"/>
    <p:sldId id="269" r:id="rId14"/>
    <p:sldId id="280" r:id="rId15"/>
    <p:sldId id="287" r:id="rId16"/>
    <p:sldId id="273" r:id="rId17"/>
    <p:sldId id="274" r:id="rId18"/>
    <p:sldId id="291" r:id="rId19"/>
    <p:sldId id="282" r:id="rId20"/>
    <p:sldId id="283" r:id="rId21"/>
    <p:sldId id="285" r:id="rId22"/>
    <p:sldId id="290" r:id="rId23"/>
    <p:sldId id="289" r:id="rId24"/>
    <p:sldId id="276" r:id="rId25"/>
    <p:sldId id="261" r:id="rId26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35"/>
    <p:restoredTop sz="96197"/>
  </p:normalViewPr>
  <p:slideViewPr>
    <p:cSldViewPr snapToGrid="0" snapToObjects="1">
      <p:cViewPr varScale="1">
        <p:scale>
          <a:sx n="74" d="100"/>
          <a:sy n="74" d="100"/>
        </p:scale>
        <p:origin x="17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29/10/2023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24.svg"/><Relationship Id="rId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24.svg"/><Relationship Id="rId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anshen.com/article/4078314087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.wikipedia.org/wiki/Sudoku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sp_By_GA.jpg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Combinatorial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Permutations, Arrangements, Subsets and more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Optimization / Lecture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FE4AD2-DF8D-A107-1944-EBFD5B1A12B7}"/>
              </a:ext>
            </a:extLst>
          </p:cNvPr>
          <p:cNvSpPr txBox="1"/>
          <p:nvPr/>
        </p:nvSpPr>
        <p:spPr>
          <a:xfrm>
            <a:off x="6449568" y="5713412"/>
            <a:ext cx="532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Go to </a:t>
            </a:r>
            <a:r>
              <a:rPr lang="en-GB" b="1" i="0" dirty="0" err="1">
                <a:solidFill>
                  <a:schemeClr val="accent6"/>
                </a:solidFill>
                <a:effectLst/>
                <a:latin typeface="Montserrat" pitchFamily="2" charset="77"/>
              </a:rPr>
              <a:t>www.menti.com</a:t>
            </a:r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 and use the code </a:t>
            </a:r>
            <a:r>
              <a:rPr lang="en-GB" b="1" i="0" dirty="0">
                <a:solidFill>
                  <a:schemeClr val="accent6"/>
                </a:solidFill>
                <a:effectLst/>
                <a:latin typeface="Montserrat" pitchFamily="2" charset="77"/>
              </a:rPr>
              <a:t>2226 1383</a:t>
            </a:r>
            <a:endParaRPr lang="en-NO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4516-69C4-8947-BD77-E13747E1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Knapsack Problem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BD87D-B13A-3744-B013-CC19EE4C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/>
          </a:p>
        </p:txBody>
      </p:sp>
      <p:pic>
        <p:nvPicPr>
          <p:cNvPr id="12" name="Graphic 11" descr="Packing Box Open with solid fill">
            <a:extLst>
              <a:ext uri="{FF2B5EF4-FFF2-40B4-BE49-F238E27FC236}">
                <a16:creationId xmlns:a16="http://schemas.microsoft.com/office/drawing/2014/main" id="{5FF80372-4A4C-6A4E-AF9F-F07998D94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915" y="3790069"/>
            <a:ext cx="2107324" cy="21073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2ECBC1-160C-9446-B24E-AB42ED21E064}"/>
              </a:ext>
            </a:extLst>
          </p:cNvPr>
          <p:cNvSpPr txBox="1"/>
          <p:nvPr/>
        </p:nvSpPr>
        <p:spPr>
          <a:xfrm>
            <a:off x="866915" y="5856069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box (max 10 kg)</a:t>
            </a:r>
          </a:p>
        </p:txBody>
      </p:sp>
      <p:pic>
        <p:nvPicPr>
          <p:cNvPr id="17" name="Graphic 16" descr="Laptop with solid fill">
            <a:extLst>
              <a:ext uri="{FF2B5EF4-FFF2-40B4-BE49-F238E27FC236}">
                <a16:creationId xmlns:a16="http://schemas.microsoft.com/office/drawing/2014/main" id="{0855B3C9-2269-4D4A-B3DB-0220D6DFC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3951" y="1400538"/>
            <a:ext cx="914400" cy="914400"/>
          </a:xfrm>
          <a:prstGeom prst="rect">
            <a:avLst/>
          </a:prstGeom>
        </p:spPr>
      </p:pic>
      <p:pic>
        <p:nvPicPr>
          <p:cNvPr id="19" name="Graphic 18" descr="Guitar with solid fill">
            <a:extLst>
              <a:ext uri="{FF2B5EF4-FFF2-40B4-BE49-F238E27FC236}">
                <a16:creationId xmlns:a16="http://schemas.microsoft.com/office/drawing/2014/main" id="{5CBA84B2-40AA-BA4D-AC23-ABAAE91214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27059" y="2801446"/>
            <a:ext cx="914400" cy="914400"/>
          </a:xfrm>
          <a:prstGeom prst="rect">
            <a:avLst/>
          </a:prstGeom>
        </p:spPr>
      </p:pic>
      <p:pic>
        <p:nvPicPr>
          <p:cNvPr id="21" name="Graphic 20" descr="Whisk with solid fill">
            <a:extLst>
              <a:ext uri="{FF2B5EF4-FFF2-40B4-BE49-F238E27FC236}">
                <a16:creationId xmlns:a16="http://schemas.microsoft.com/office/drawing/2014/main" id="{F099A5CB-029C-2C46-B992-D55A6C1CF8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88168" y="4155405"/>
            <a:ext cx="914400" cy="914400"/>
          </a:xfrm>
          <a:prstGeom prst="rect">
            <a:avLst/>
          </a:prstGeom>
        </p:spPr>
      </p:pic>
      <p:pic>
        <p:nvPicPr>
          <p:cNvPr id="25" name="Graphic 24" descr="Books with solid fill">
            <a:extLst>
              <a:ext uri="{FF2B5EF4-FFF2-40B4-BE49-F238E27FC236}">
                <a16:creationId xmlns:a16="http://schemas.microsoft.com/office/drawing/2014/main" id="{B6D67C1C-D577-D641-8681-4EDF6CFE1B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60660" y="1857738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21B1E6D-4918-5C44-BC9E-131B00E05E46}"/>
              </a:ext>
            </a:extLst>
          </p:cNvPr>
          <p:cNvSpPr txBox="1"/>
          <p:nvPr/>
        </p:nvSpPr>
        <p:spPr>
          <a:xfrm>
            <a:off x="3577351" y="280144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7 kg / 3 000 NOK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065AB3-BF2F-AA44-B877-E5883E8674BC}"/>
              </a:ext>
            </a:extLst>
          </p:cNvPr>
          <p:cNvSpPr txBox="1"/>
          <p:nvPr/>
        </p:nvSpPr>
        <p:spPr>
          <a:xfrm>
            <a:off x="6210087" y="3786073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 kg / 4 000 NOK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78876F-6F6C-8D40-9343-9F1378B47E1F}"/>
              </a:ext>
            </a:extLst>
          </p:cNvPr>
          <p:cNvSpPr txBox="1"/>
          <p:nvPr/>
        </p:nvSpPr>
        <p:spPr>
          <a:xfrm>
            <a:off x="938388" y="2232191"/>
            <a:ext cx="192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Montserrat" pitchFamily="2" charset="77"/>
              </a:rPr>
              <a:t>2 kg / 9 000 NOK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E387BA-48C0-8B4A-B5E8-12CAB867A70A}"/>
              </a:ext>
            </a:extLst>
          </p:cNvPr>
          <p:cNvSpPr txBox="1"/>
          <p:nvPr/>
        </p:nvSpPr>
        <p:spPr>
          <a:xfrm>
            <a:off x="8678409" y="5200407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8 kg / 7 000 NOK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B36716-731B-CE48-9E69-0B8D1C175DE8}"/>
              </a:ext>
            </a:extLst>
          </p:cNvPr>
          <p:cNvSpPr txBox="1"/>
          <p:nvPr/>
        </p:nvSpPr>
        <p:spPr>
          <a:xfrm>
            <a:off x="1393641" y="2570745"/>
            <a:ext cx="1015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laptop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45CC99-0436-9641-A1AF-1A9BE065FC9E}"/>
              </a:ext>
            </a:extLst>
          </p:cNvPr>
          <p:cNvSpPr txBox="1"/>
          <p:nvPr/>
        </p:nvSpPr>
        <p:spPr>
          <a:xfrm>
            <a:off x="4139204" y="3143013"/>
            <a:ext cx="95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books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7F73C9-EEB7-604B-8922-4B02D623B152}"/>
              </a:ext>
            </a:extLst>
          </p:cNvPr>
          <p:cNvSpPr txBox="1"/>
          <p:nvPr/>
        </p:nvSpPr>
        <p:spPr>
          <a:xfrm>
            <a:off x="5977651" y="4128842"/>
            <a:ext cx="2613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music instruments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E030C2-D4B7-3145-BE42-C67588435B3F}"/>
              </a:ext>
            </a:extLst>
          </p:cNvPr>
          <p:cNvSpPr txBox="1"/>
          <p:nvPr/>
        </p:nvSpPr>
        <p:spPr>
          <a:xfrm>
            <a:off x="8791421" y="5561308"/>
            <a:ext cx="1907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cooking tools</a:t>
            </a:r>
            <a:endParaRPr lang="en-NO" dirty="0">
              <a:latin typeface="Montserrat" pitchFamily="2" charset="77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C53706-570D-154C-9A25-64DCE2677409}"/>
              </a:ext>
            </a:extLst>
          </p:cNvPr>
          <p:cNvCxnSpPr>
            <a:stCxn id="31" idx="2"/>
            <a:endCxn id="12" idx="0"/>
          </p:cNvCxnSpPr>
          <p:nvPr/>
        </p:nvCxnSpPr>
        <p:spPr>
          <a:xfrm>
            <a:off x="1901152" y="2970855"/>
            <a:ext cx="19425" cy="819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EF45AA-E045-E446-A087-28AA28A30E67}"/>
              </a:ext>
            </a:extLst>
          </p:cNvPr>
          <p:cNvCxnSpPr>
            <a:cxnSpLocks/>
          </p:cNvCxnSpPr>
          <p:nvPr/>
        </p:nvCxnSpPr>
        <p:spPr>
          <a:xfrm flipH="1">
            <a:off x="2768059" y="3280258"/>
            <a:ext cx="1220568" cy="692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D452D45-06DD-7C4E-BDB9-6FD79D463925}"/>
              </a:ext>
            </a:extLst>
          </p:cNvPr>
          <p:cNvCxnSpPr/>
          <p:nvPr/>
        </p:nvCxnSpPr>
        <p:spPr>
          <a:xfrm flipH="1">
            <a:off x="3014413" y="4155405"/>
            <a:ext cx="2818828" cy="373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79D3D3-77B8-CC4D-BDE7-EDD2BB08BFD0}"/>
              </a:ext>
            </a:extLst>
          </p:cNvPr>
          <p:cNvCxnSpPr>
            <a:cxnSpLocks/>
          </p:cNvCxnSpPr>
          <p:nvPr/>
        </p:nvCxnSpPr>
        <p:spPr>
          <a:xfrm flipH="1" flipV="1">
            <a:off x="3014413" y="5069805"/>
            <a:ext cx="5344019" cy="353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47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0" grpId="0"/>
      <p:bldP spid="31" grpId="0"/>
      <p:bldP spid="32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3A99-8787-214C-9CD1-C3E9E489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How big is a Million?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78BBC-6C5C-FA4F-BCD1-0FE1029D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1924C-F228-C54E-8334-BC4365294740}"/>
              </a:ext>
            </a:extLst>
          </p:cNvPr>
          <p:cNvSpPr txBox="1"/>
          <p:nvPr/>
        </p:nvSpPr>
        <p:spPr>
          <a:xfrm>
            <a:off x="1768585" y="3592286"/>
            <a:ext cx="3345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latin typeface="Montserrat" pitchFamily="2" charset="77"/>
              </a:rPr>
              <a:t>millions of operation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per second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53E844-0920-1E49-9D39-B014E602360F}"/>
              </a:ext>
            </a:extLst>
          </p:cNvPr>
          <p:cNvSpPr txBox="1"/>
          <p:nvPr/>
        </p:nvSpPr>
        <p:spPr>
          <a:xfrm>
            <a:off x="7048734" y="1861458"/>
            <a:ext cx="3172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1 048 576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partitions in a</a:t>
            </a:r>
            <a:br>
              <a:rPr lang="en-NO" sz="2400" dirty="0">
                <a:latin typeface="Montserrat" pitchFamily="2" charset="77"/>
              </a:rPr>
            </a:b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20</a:t>
            </a:r>
            <a:r>
              <a:rPr lang="en-NO" sz="2400" dirty="0">
                <a:latin typeface="Montserrat" pitchFamily="2" charset="77"/>
              </a:rPr>
              <a:t>-item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9DB40-EB89-8347-A8F3-F201A0F56329}"/>
              </a:ext>
            </a:extLst>
          </p:cNvPr>
          <p:cNvSpPr txBox="1"/>
          <p:nvPr/>
        </p:nvSpPr>
        <p:spPr>
          <a:xfrm>
            <a:off x="6875869" y="3587719"/>
            <a:ext cx="3518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3 628 800 </a:t>
            </a:r>
          </a:p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10</a:t>
            </a:r>
            <a:r>
              <a:rPr lang="en-NO" sz="2400" dirty="0">
                <a:latin typeface="Montserrat" pitchFamily="2" charset="77"/>
              </a:rPr>
              <a:t>-item permutations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A2C337-3418-144A-B4C3-AC6A23179EFF}"/>
              </a:ext>
            </a:extLst>
          </p:cNvPr>
          <p:cNvSpPr txBox="1"/>
          <p:nvPr/>
        </p:nvSpPr>
        <p:spPr>
          <a:xfrm>
            <a:off x="7048734" y="4944648"/>
            <a:ext cx="3518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11 881 376 </a:t>
            </a:r>
          </a:p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5</a:t>
            </a:r>
            <a:r>
              <a:rPr lang="en-NO" sz="2400" dirty="0">
                <a:latin typeface="Montserrat" pitchFamily="2" charset="77"/>
              </a:rPr>
              <a:t>-letter words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D78013-8A92-F542-B566-067CA979BF6F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5113796" y="2461623"/>
            <a:ext cx="1934938" cy="1546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0E2DE6-0957-CA42-BCA4-F8836B55A685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5113796" y="4003218"/>
            <a:ext cx="1762073" cy="4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AA8FE0-BD7B-414F-8262-C1E487AD47C7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5113796" y="4007785"/>
            <a:ext cx="1934938" cy="1352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15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695F-B83C-0D4B-8EC1-67746818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Enumerating all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24CA1-B219-0449-BD87-1080CF3D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B53A2C-D3CA-6B43-8304-4C1055AAA324}"/>
              </a:ext>
            </a:extLst>
          </p:cNvPr>
          <p:cNvSpPr/>
          <p:nvPr/>
        </p:nvSpPr>
        <p:spPr>
          <a:xfrm>
            <a:off x="2052144" y="3056993"/>
            <a:ext cx="627993" cy="62799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4AF43A-E4FD-EE44-AAF6-3AFDD372D7B7}"/>
              </a:ext>
            </a:extLst>
          </p:cNvPr>
          <p:cNvSpPr txBox="1"/>
          <p:nvPr/>
        </p:nvSpPr>
        <p:spPr>
          <a:xfrm>
            <a:off x="1740808" y="2170981"/>
            <a:ext cx="1250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Empty </a:t>
            </a:r>
            <a:br>
              <a:rPr lang="en-NO" sz="2000" dirty="0">
                <a:latin typeface="Montserrat" pitchFamily="2" charset="77"/>
              </a:rPr>
            </a:br>
            <a:r>
              <a:rPr lang="en-NO" sz="2000" dirty="0">
                <a:latin typeface="Montserrat" pitchFamily="2" charset="77"/>
              </a:rPr>
              <a:t>Solution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63283C-5F39-834E-83F0-C1DAFA96AE23}"/>
              </a:ext>
            </a:extLst>
          </p:cNvPr>
          <p:cNvSpPr/>
          <p:nvPr/>
        </p:nvSpPr>
        <p:spPr>
          <a:xfrm>
            <a:off x="3708050" y="3158155"/>
            <a:ext cx="425668" cy="4256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2EA04F-188C-124D-B293-995D069BCF76}"/>
              </a:ext>
            </a:extLst>
          </p:cNvPr>
          <p:cNvSpPr/>
          <p:nvPr/>
        </p:nvSpPr>
        <p:spPr>
          <a:xfrm>
            <a:off x="5161631" y="3158155"/>
            <a:ext cx="425668" cy="4256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8E48342-D29A-C549-98A7-BC1C6808D486}"/>
              </a:ext>
            </a:extLst>
          </p:cNvPr>
          <p:cNvSpPr/>
          <p:nvPr/>
        </p:nvSpPr>
        <p:spPr>
          <a:xfrm>
            <a:off x="6615212" y="3158155"/>
            <a:ext cx="425668" cy="4256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33BB559-33B3-7C43-9D26-F5766F9B82BD}"/>
              </a:ext>
            </a:extLst>
          </p:cNvPr>
          <p:cNvSpPr/>
          <p:nvPr/>
        </p:nvSpPr>
        <p:spPr>
          <a:xfrm>
            <a:off x="8068793" y="3158155"/>
            <a:ext cx="425668" cy="4256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AF46B8-FA2E-3445-9CAA-F8B698FFA097}"/>
              </a:ext>
            </a:extLst>
          </p:cNvPr>
          <p:cNvSpPr txBox="1"/>
          <p:nvPr/>
        </p:nvSpPr>
        <p:spPr>
          <a:xfrm>
            <a:off x="3334025" y="2495569"/>
            <a:ext cx="1173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1st choice</a:t>
            </a:r>
            <a:endParaRPr lang="en-NO" sz="1400" i="1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49B667-43CC-3342-8946-666E72B2577C}"/>
              </a:ext>
            </a:extLst>
          </p:cNvPr>
          <p:cNvSpPr txBox="1"/>
          <p:nvPr/>
        </p:nvSpPr>
        <p:spPr>
          <a:xfrm>
            <a:off x="4718676" y="2506630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2nd choice</a:t>
            </a:r>
            <a:endParaRPr lang="en-NO" sz="1400" i="1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0D8C64-2F40-AD40-A4E3-21EA18A8400C}"/>
              </a:ext>
            </a:extLst>
          </p:cNvPr>
          <p:cNvSpPr txBox="1"/>
          <p:nvPr/>
        </p:nvSpPr>
        <p:spPr>
          <a:xfrm>
            <a:off x="7603396" y="2495569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n-th choice</a:t>
            </a:r>
            <a:endParaRPr lang="en-NO" sz="1400" i="1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04545C-58EB-7244-B1F0-3D7D27BDEF9F}"/>
              </a:ext>
            </a:extLst>
          </p:cNvPr>
          <p:cNvSpPr/>
          <p:nvPr/>
        </p:nvSpPr>
        <p:spPr>
          <a:xfrm>
            <a:off x="9421207" y="3056993"/>
            <a:ext cx="627993" cy="627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47382A-3D96-F34C-9564-0263BC69DFB8}"/>
              </a:ext>
            </a:extLst>
          </p:cNvPr>
          <p:cNvSpPr txBox="1"/>
          <p:nvPr/>
        </p:nvSpPr>
        <p:spPr>
          <a:xfrm>
            <a:off x="9109873" y="2134194"/>
            <a:ext cx="1250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Valid </a:t>
            </a:r>
            <a:br>
              <a:rPr lang="en-NO" sz="2000" dirty="0">
                <a:latin typeface="Montserrat" pitchFamily="2" charset="77"/>
              </a:rPr>
            </a:br>
            <a:r>
              <a:rPr lang="en-NO" sz="2000" dirty="0">
                <a:latin typeface="Montserrat" pitchFamily="2" charset="77"/>
              </a:rPr>
              <a:t>Solution</a:t>
            </a:r>
            <a:endParaRPr lang="en-NO" dirty="0">
              <a:latin typeface="Montserrat" pitchFamily="2" charset="77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A5420D-E40D-BE44-AB1B-7A7EA3CA41B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2680137" y="3370989"/>
            <a:ext cx="102791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2BFC54-E679-9C4A-AB3C-E585493296F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133718" y="3370989"/>
            <a:ext cx="10279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BAFB38-1488-3A46-944F-6BFA581048AD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5587299" y="3370989"/>
            <a:ext cx="102791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4810D8-C31A-5F4F-8EF6-0807910CC9EF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7040880" y="3370989"/>
            <a:ext cx="102791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A7519A-0614-7245-9C16-98E6590C7324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>
            <a:off x="8494461" y="3370989"/>
            <a:ext cx="92674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7" name="Graphic 26" descr="Packing Box Open with solid fill">
            <a:extLst>
              <a:ext uri="{FF2B5EF4-FFF2-40B4-BE49-F238E27FC236}">
                <a16:creationId xmlns:a16="http://schemas.microsoft.com/office/drawing/2014/main" id="{5053516D-CF41-9B43-BC37-126D792E8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1849" y="4542694"/>
            <a:ext cx="1080000" cy="1080000"/>
          </a:xfrm>
          <a:prstGeom prst="rect">
            <a:avLst/>
          </a:prstGeom>
        </p:spPr>
      </p:pic>
      <p:pic>
        <p:nvPicPr>
          <p:cNvPr id="28" name="Graphic 27" descr="Laptop with solid fill">
            <a:extLst>
              <a:ext uri="{FF2B5EF4-FFF2-40B4-BE49-F238E27FC236}">
                <a16:creationId xmlns:a16="http://schemas.microsoft.com/office/drawing/2014/main" id="{CC4FE584-5A71-2A46-B542-6E772B008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1244" y="4722694"/>
            <a:ext cx="720000" cy="720000"/>
          </a:xfrm>
          <a:prstGeom prst="rect">
            <a:avLst/>
          </a:prstGeom>
        </p:spPr>
      </p:pic>
      <p:pic>
        <p:nvPicPr>
          <p:cNvPr id="29" name="Graphic 28" descr="Guitar with solid fill">
            <a:extLst>
              <a:ext uri="{FF2B5EF4-FFF2-40B4-BE49-F238E27FC236}">
                <a16:creationId xmlns:a16="http://schemas.microsoft.com/office/drawing/2014/main" id="{81C09ECD-5F5B-5247-9486-6CA7B9F85A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93860" y="4722694"/>
            <a:ext cx="720000" cy="720000"/>
          </a:xfrm>
          <a:prstGeom prst="rect">
            <a:avLst/>
          </a:prstGeom>
        </p:spPr>
      </p:pic>
      <p:pic>
        <p:nvPicPr>
          <p:cNvPr id="30" name="Graphic 29" descr="Whisk with solid fill">
            <a:extLst>
              <a:ext uri="{FF2B5EF4-FFF2-40B4-BE49-F238E27FC236}">
                <a16:creationId xmlns:a16="http://schemas.microsoft.com/office/drawing/2014/main" id="{ADD28B4C-B407-7F4D-BE0E-2D04E71C7F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21627" y="4722694"/>
            <a:ext cx="720000" cy="720000"/>
          </a:xfrm>
          <a:prstGeom prst="rect">
            <a:avLst/>
          </a:prstGeom>
        </p:spPr>
      </p:pic>
      <p:pic>
        <p:nvPicPr>
          <p:cNvPr id="31" name="Graphic 30" descr="Books with solid fill">
            <a:extLst>
              <a:ext uri="{FF2B5EF4-FFF2-40B4-BE49-F238E27FC236}">
                <a16:creationId xmlns:a16="http://schemas.microsoft.com/office/drawing/2014/main" id="{2906251E-E5E0-F84E-B21F-E6DEE817ED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14465" y="4722694"/>
            <a:ext cx="720000" cy="720000"/>
          </a:xfrm>
          <a:prstGeom prst="rect">
            <a:avLst/>
          </a:prstGeom>
        </p:spPr>
      </p:pic>
      <p:pic>
        <p:nvPicPr>
          <p:cNvPr id="33" name="Graphic 32" descr="Box with solid fill">
            <a:extLst>
              <a:ext uri="{FF2B5EF4-FFF2-40B4-BE49-F238E27FC236}">
                <a16:creationId xmlns:a16="http://schemas.microsoft.com/office/drawing/2014/main" id="{E312FDB3-F684-7D40-82BE-2890ED6846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78004" y="46254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0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/>
      <p:bldP spid="14" grpId="0"/>
      <p:bldP spid="15" grpId="0" animBg="1"/>
      <p:bldP spid="15" grpId="1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5CFBDB2-B29E-7647-A564-AE732732A722}"/>
              </a:ext>
            </a:extLst>
          </p:cNvPr>
          <p:cNvCxnSpPr>
            <a:cxnSpLocks/>
          </p:cNvCxnSpPr>
          <p:nvPr/>
        </p:nvCxnSpPr>
        <p:spPr>
          <a:xfrm>
            <a:off x="2715283" y="3789383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F0A2A39-064A-5A4B-B81B-38780B05DF5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714749" y="2632595"/>
            <a:ext cx="8639051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E1BEDE3-8C95-8542-A007-2C35966F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Backtracking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Enumerate 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B7800-BD95-F64F-B5EF-C2E84794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pic>
        <p:nvPicPr>
          <p:cNvPr id="5" name="Graphic 4" descr="Packing Box Open with solid fill">
            <a:extLst>
              <a:ext uri="{FF2B5EF4-FFF2-40B4-BE49-F238E27FC236}">
                <a16:creationId xmlns:a16="http://schemas.microsoft.com/office/drawing/2014/main" id="{C88B9846-5570-324E-B83A-4B50A3B9A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348" y="1292556"/>
            <a:ext cx="720000" cy="720000"/>
          </a:xfrm>
          <a:prstGeom prst="rect">
            <a:avLst/>
          </a:prstGeom>
        </p:spPr>
      </p:pic>
      <p:pic>
        <p:nvPicPr>
          <p:cNvPr id="6" name="Graphic 5" descr="Laptop with solid fill">
            <a:extLst>
              <a:ext uri="{FF2B5EF4-FFF2-40B4-BE49-F238E27FC236}">
                <a16:creationId xmlns:a16="http://schemas.microsoft.com/office/drawing/2014/main" id="{572ADC63-480E-BA41-A0A0-968E50348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4749" y="2272595"/>
            <a:ext cx="720000" cy="720000"/>
          </a:xfrm>
          <a:prstGeom prst="rect">
            <a:avLst/>
          </a:prstGeom>
        </p:spPr>
      </p:pic>
      <p:pic>
        <p:nvPicPr>
          <p:cNvPr id="7" name="Graphic 6" descr="Guitar with solid fill">
            <a:extLst>
              <a:ext uri="{FF2B5EF4-FFF2-40B4-BE49-F238E27FC236}">
                <a16:creationId xmlns:a16="http://schemas.microsoft.com/office/drawing/2014/main" id="{B2BCD1CC-64E6-BB48-B592-730DD9A1E7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94749" y="4629234"/>
            <a:ext cx="720000" cy="720000"/>
          </a:xfrm>
          <a:prstGeom prst="rect">
            <a:avLst/>
          </a:prstGeom>
        </p:spPr>
      </p:pic>
      <p:pic>
        <p:nvPicPr>
          <p:cNvPr id="8" name="Graphic 7" descr="Whisk with solid fill">
            <a:extLst>
              <a:ext uri="{FF2B5EF4-FFF2-40B4-BE49-F238E27FC236}">
                <a16:creationId xmlns:a16="http://schemas.microsoft.com/office/drawing/2014/main" id="{CA4815EC-CABD-254D-B670-4F6842BC2D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94749" y="5636350"/>
            <a:ext cx="720000" cy="720000"/>
          </a:xfrm>
          <a:prstGeom prst="rect">
            <a:avLst/>
          </a:prstGeom>
        </p:spPr>
      </p:pic>
      <p:pic>
        <p:nvPicPr>
          <p:cNvPr id="9" name="Graphic 8" descr="Books with solid fill">
            <a:extLst>
              <a:ext uri="{FF2B5EF4-FFF2-40B4-BE49-F238E27FC236}">
                <a16:creationId xmlns:a16="http://schemas.microsoft.com/office/drawing/2014/main" id="{044A4B76-35B7-3642-948C-8A8175FDBC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94749" y="3438644"/>
            <a:ext cx="720000" cy="7200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50BB606-F688-EC4E-BFC4-73FBC8429177}"/>
              </a:ext>
            </a:extLst>
          </p:cNvPr>
          <p:cNvSpPr/>
          <p:nvPr/>
        </p:nvSpPr>
        <p:spPr>
          <a:xfrm>
            <a:off x="3683366" y="58456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6FE9E9-3AC5-6F42-BC23-BB98C75A1AC1}"/>
              </a:ext>
            </a:extLst>
          </p:cNvPr>
          <p:cNvSpPr/>
          <p:nvPr/>
        </p:nvSpPr>
        <p:spPr>
          <a:xfrm>
            <a:off x="4110885" y="58456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BDD2D3-5967-6745-A452-4C3E13655C7D}"/>
              </a:ext>
            </a:extLst>
          </p:cNvPr>
          <p:cNvSpPr/>
          <p:nvPr/>
        </p:nvSpPr>
        <p:spPr>
          <a:xfrm>
            <a:off x="3953618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367EF5F-8B94-AF47-8552-02C6F614006C}"/>
              </a:ext>
            </a:extLst>
          </p:cNvPr>
          <p:cNvSpPr/>
          <p:nvPr/>
        </p:nvSpPr>
        <p:spPr>
          <a:xfrm>
            <a:off x="4876903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316782-97C2-9F4B-A8BD-7F2341B47E42}"/>
              </a:ext>
            </a:extLst>
          </p:cNvPr>
          <p:cNvSpPr/>
          <p:nvPr/>
        </p:nvSpPr>
        <p:spPr>
          <a:xfrm>
            <a:off x="4634858" y="58456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F804172-5F95-FB43-9814-7FD2B565D0A4}"/>
              </a:ext>
            </a:extLst>
          </p:cNvPr>
          <p:cNvSpPr/>
          <p:nvPr/>
        </p:nvSpPr>
        <p:spPr>
          <a:xfrm>
            <a:off x="5062377" y="58456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EF1C399-2139-B74C-BA3F-AFA897FAB9E3}"/>
              </a:ext>
            </a:extLst>
          </p:cNvPr>
          <p:cNvSpPr/>
          <p:nvPr/>
        </p:nvSpPr>
        <p:spPr>
          <a:xfrm>
            <a:off x="5596391" y="58456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7C02CE7-50A7-8245-AAC4-A525DE57D9D2}"/>
              </a:ext>
            </a:extLst>
          </p:cNvPr>
          <p:cNvSpPr/>
          <p:nvPr/>
        </p:nvSpPr>
        <p:spPr>
          <a:xfrm>
            <a:off x="6023910" y="58456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E152D6B-EBD0-0C4E-9840-B211F87018EC}"/>
              </a:ext>
            </a:extLst>
          </p:cNvPr>
          <p:cNvSpPr/>
          <p:nvPr/>
        </p:nvSpPr>
        <p:spPr>
          <a:xfrm>
            <a:off x="6532032" y="58456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7B6E2C-23FA-274B-8912-1FEE8C406D72}"/>
              </a:ext>
            </a:extLst>
          </p:cNvPr>
          <p:cNvSpPr/>
          <p:nvPr/>
        </p:nvSpPr>
        <p:spPr>
          <a:xfrm>
            <a:off x="6959551" y="58456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FCE810-93F0-8E4C-979B-516711240389}"/>
              </a:ext>
            </a:extLst>
          </p:cNvPr>
          <p:cNvSpPr/>
          <p:nvPr/>
        </p:nvSpPr>
        <p:spPr>
          <a:xfrm>
            <a:off x="7920348" y="58456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6278B8-6604-3F41-BFE2-C36DB8A07F19}"/>
              </a:ext>
            </a:extLst>
          </p:cNvPr>
          <p:cNvSpPr/>
          <p:nvPr/>
        </p:nvSpPr>
        <p:spPr>
          <a:xfrm>
            <a:off x="8347867" y="58456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618578D-AF2B-A041-98C8-269AD97506FD}"/>
              </a:ext>
            </a:extLst>
          </p:cNvPr>
          <p:cNvSpPr/>
          <p:nvPr/>
        </p:nvSpPr>
        <p:spPr>
          <a:xfrm>
            <a:off x="8871840" y="58456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45A11C3-058C-9548-A060-5B750A1CB876}"/>
              </a:ext>
            </a:extLst>
          </p:cNvPr>
          <p:cNvSpPr/>
          <p:nvPr/>
        </p:nvSpPr>
        <p:spPr>
          <a:xfrm>
            <a:off x="9299359" y="58456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52318E0-41DA-534B-941F-1182F5866216}"/>
              </a:ext>
            </a:extLst>
          </p:cNvPr>
          <p:cNvSpPr/>
          <p:nvPr/>
        </p:nvSpPr>
        <p:spPr>
          <a:xfrm>
            <a:off x="9833373" y="58456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6CEC0E-62EA-5C4C-BB62-59E3C9119EFA}"/>
              </a:ext>
            </a:extLst>
          </p:cNvPr>
          <p:cNvSpPr/>
          <p:nvPr/>
        </p:nvSpPr>
        <p:spPr>
          <a:xfrm>
            <a:off x="10260892" y="58456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4C89E2B-0E22-194B-BA76-6F3AD25F9972}"/>
              </a:ext>
            </a:extLst>
          </p:cNvPr>
          <p:cNvSpPr/>
          <p:nvPr/>
        </p:nvSpPr>
        <p:spPr>
          <a:xfrm>
            <a:off x="10769014" y="58456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0FE100-7B4D-F844-9F0B-2C25A2B5AE1B}"/>
              </a:ext>
            </a:extLst>
          </p:cNvPr>
          <p:cNvSpPr/>
          <p:nvPr/>
        </p:nvSpPr>
        <p:spPr>
          <a:xfrm>
            <a:off x="11196533" y="58456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FDE0EF4-965E-914D-A063-D5527E014688}"/>
              </a:ext>
            </a:extLst>
          </p:cNvPr>
          <p:cNvSpPr/>
          <p:nvPr/>
        </p:nvSpPr>
        <p:spPr>
          <a:xfrm>
            <a:off x="5831701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438F9D2-FAD9-5147-8FEE-E71CD54DF98A}"/>
              </a:ext>
            </a:extLst>
          </p:cNvPr>
          <p:cNvSpPr/>
          <p:nvPr/>
        </p:nvSpPr>
        <p:spPr>
          <a:xfrm>
            <a:off x="6689298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84A749-2D55-A646-8A80-8C6F6F80743A}"/>
              </a:ext>
            </a:extLst>
          </p:cNvPr>
          <p:cNvSpPr/>
          <p:nvPr/>
        </p:nvSpPr>
        <p:spPr>
          <a:xfrm>
            <a:off x="8214473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A53B81D-46A3-4840-BCF9-CDB29524BDEE}"/>
              </a:ext>
            </a:extLst>
          </p:cNvPr>
          <p:cNvSpPr/>
          <p:nvPr/>
        </p:nvSpPr>
        <p:spPr>
          <a:xfrm>
            <a:off x="9137758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A1F9BDA-D03C-F04A-B4D4-237991D5E40D}"/>
              </a:ext>
            </a:extLst>
          </p:cNvPr>
          <p:cNvSpPr/>
          <p:nvPr/>
        </p:nvSpPr>
        <p:spPr>
          <a:xfrm>
            <a:off x="10092556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AB5F846-2B21-9742-A0B1-59BFA44D46F0}"/>
              </a:ext>
            </a:extLst>
          </p:cNvPr>
          <p:cNvSpPr/>
          <p:nvPr/>
        </p:nvSpPr>
        <p:spPr>
          <a:xfrm>
            <a:off x="10950153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15DDE88-C16D-D74A-BDB2-545495EA9252}"/>
              </a:ext>
            </a:extLst>
          </p:cNvPr>
          <p:cNvSpPr/>
          <p:nvPr/>
        </p:nvSpPr>
        <p:spPr>
          <a:xfrm>
            <a:off x="4529114" y="3648239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9A617B8-4225-4842-8343-FB3FDE342FAC}"/>
              </a:ext>
            </a:extLst>
          </p:cNvPr>
          <p:cNvSpPr/>
          <p:nvPr/>
        </p:nvSpPr>
        <p:spPr>
          <a:xfrm>
            <a:off x="6226209" y="3648239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0DBF7E0-15F4-2148-8AD9-F46B55953EE6}"/>
              </a:ext>
            </a:extLst>
          </p:cNvPr>
          <p:cNvSpPr/>
          <p:nvPr/>
        </p:nvSpPr>
        <p:spPr>
          <a:xfrm>
            <a:off x="8714573" y="364794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28A11DE-4653-0145-958D-988C3C5FE1EE}"/>
              </a:ext>
            </a:extLst>
          </p:cNvPr>
          <p:cNvSpPr/>
          <p:nvPr/>
        </p:nvSpPr>
        <p:spPr>
          <a:xfrm>
            <a:off x="10472952" y="364794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0F13BBA-E07A-234A-97F6-3BF72248AF8C}"/>
              </a:ext>
            </a:extLst>
          </p:cNvPr>
          <p:cNvSpPr/>
          <p:nvPr/>
        </p:nvSpPr>
        <p:spPr>
          <a:xfrm>
            <a:off x="5433536" y="2481897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F0EC0B5-46BD-7E48-99E4-8EEB1394C961}"/>
              </a:ext>
            </a:extLst>
          </p:cNvPr>
          <p:cNvSpPr/>
          <p:nvPr/>
        </p:nvSpPr>
        <p:spPr>
          <a:xfrm>
            <a:off x="9524120" y="2481897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D20E86-07A7-AD4A-AD62-21BA2360F22B}"/>
              </a:ext>
            </a:extLst>
          </p:cNvPr>
          <p:cNvCxnSpPr>
            <a:stCxn id="5" idx="3"/>
            <a:endCxn id="46" idx="1"/>
          </p:cNvCxnSpPr>
          <p:nvPr/>
        </p:nvCxnSpPr>
        <p:spPr>
          <a:xfrm>
            <a:off x="7920348" y="1652556"/>
            <a:ext cx="1649834" cy="873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A88C2A9-8033-BA4F-BE7F-AFC2DBEEAC41}"/>
              </a:ext>
            </a:extLst>
          </p:cNvPr>
          <p:cNvCxnSpPr>
            <a:stCxn id="5" idx="1"/>
            <a:endCxn id="45" idx="0"/>
          </p:cNvCxnSpPr>
          <p:nvPr/>
        </p:nvCxnSpPr>
        <p:spPr>
          <a:xfrm flipH="1">
            <a:off x="5590803" y="1652556"/>
            <a:ext cx="1609545" cy="829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A1F49D0-BBC3-5449-AA44-DE8F4FF6D6BC}"/>
              </a:ext>
            </a:extLst>
          </p:cNvPr>
          <p:cNvCxnSpPr>
            <a:stCxn id="45" idx="3"/>
            <a:endCxn id="41" idx="0"/>
          </p:cNvCxnSpPr>
          <p:nvPr/>
        </p:nvCxnSpPr>
        <p:spPr>
          <a:xfrm flipH="1">
            <a:off x="4686381" y="2739155"/>
            <a:ext cx="793217" cy="909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34A325F-27EE-AC40-8DB8-564D94EEB953}"/>
              </a:ext>
            </a:extLst>
          </p:cNvPr>
          <p:cNvCxnSpPr>
            <a:stCxn id="45" idx="5"/>
            <a:endCxn id="42" idx="1"/>
          </p:cNvCxnSpPr>
          <p:nvPr/>
        </p:nvCxnSpPr>
        <p:spPr>
          <a:xfrm>
            <a:off x="5702007" y="2739155"/>
            <a:ext cx="570264" cy="953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A82F930-D8C9-BF42-8B59-DF7E8C9BDB90}"/>
              </a:ext>
            </a:extLst>
          </p:cNvPr>
          <p:cNvCxnSpPr>
            <a:cxnSpLocks/>
            <a:stCxn id="41" idx="3"/>
            <a:endCxn id="14" idx="0"/>
          </p:cNvCxnSpPr>
          <p:nvPr/>
        </p:nvCxnSpPr>
        <p:spPr>
          <a:xfrm flipH="1">
            <a:off x="4110885" y="3905497"/>
            <a:ext cx="464291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FC65A89-32F1-9E42-89B1-AE075A5C276F}"/>
              </a:ext>
            </a:extLst>
          </p:cNvPr>
          <p:cNvCxnSpPr>
            <a:stCxn id="41" idx="5"/>
            <a:endCxn id="15" idx="0"/>
          </p:cNvCxnSpPr>
          <p:nvPr/>
        </p:nvCxnSpPr>
        <p:spPr>
          <a:xfrm>
            <a:off x="4797585" y="3905497"/>
            <a:ext cx="2365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0DE588-480D-8240-B50C-331855E4482F}"/>
              </a:ext>
            </a:extLst>
          </p:cNvPr>
          <p:cNvCxnSpPr>
            <a:cxnSpLocks/>
            <a:stCxn id="14" idx="3"/>
            <a:endCxn id="11" idx="0"/>
          </p:cNvCxnSpPr>
          <p:nvPr/>
        </p:nvCxnSpPr>
        <p:spPr>
          <a:xfrm flipH="1">
            <a:off x="3840633" y="5095794"/>
            <a:ext cx="159047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B68E162-EC1A-0041-BAA5-254ECDA21AB7}"/>
              </a:ext>
            </a:extLst>
          </p:cNvPr>
          <p:cNvCxnSpPr>
            <a:stCxn id="14" idx="5"/>
            <a:endCxn id="13" idx="0"/>
          </p:cNvCxnSpPr>
          <p:nvPr/>
        </p:nvCxnSpPr>
        <p:spPr>
          <a:xfrm>
            <a:off x="4222089" y="5095794"/>
            <a:ext cx="46063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B783523-9F1A-534E-A59E-E0131B911716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5987141" y="3905497"/>
            <a:ext cx="285130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9DFCE5F-53F9-0340-B0D7-86E80CB57D74}"/>
              </a:ext>
            </a:extLst>
          </p:cNvPr>
          <p:cNvCxnSpPr>
            <a:stCxn id="42" idx="5"/>
            <a:endCxn id="36" idx="0"/>
          </p:cNvCxnSpPr>
          <p:nvPr/>
        </p:nvCxnSpPr>
        <p:spPr>
          <a:xfrm>
            <a:off x="6494680" y="3905497"/>
            <a:ext cx="3518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285776D-13C1-5B43-BA2F-A30A4FC6CA62}"/>
              </a:ext>
            </a:extLst>
          </p:cNvPr>
          <p:cNvCxnSpPr>
            <a:stCxn id="15" idx="3"/>
            <a:endCxn id="20" idx="0"/>
          </p:cNvCxnSpPr>
          <p:nvPr/>
        </p:nvCxnSpPr>
        <p:spPr>
          <a:xfrm flipH="1">
            <a:off x="4792125" y="5095794"/>
            <a:ext cx="130840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A600F44-4DC1-8E47-8B5F-AE093C8DBD44}"/>
              </a:ext>
            </a:extLst>
          </p:cNvPr>
          <p:cNvCxnSpPr>
            <a:stCxn id="15" idx="5"/>
            <a:endCxn id="21" idx="0"/>
          </p:cNvCxnSpPr>
          <p:nvPr/>
        </p:nvCxnSpPr>
        <p:spPr>
          <a:xfrm>
            <a:off x="5145374" y="5095794"/>
            <a:ext cx="74270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E9FD12D-5E84-1245-8F44-0DB7ED86B23A}"/>
              </a:ext>
            </a:extLst>
          </p:cNvPr>
          <p:cNvCxnSpPr>
            <a:stCxn id="35" idx="3"/>
            <a:endCxn id="22" idx="0"/>
          </p:cNvCxnSpPr>
          <p:nvPr/>
        </p:nvCxnSpPr>
        <p:spPr>
          <a:xfrm flipH="1">
            <a:off x="5753658" y="5095794"/>
            <a:ext cx="124105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5DB031A-B71F-D442-AC32-AE477E6E8616}"/>
              </a:ext>
            </a:extLst>
          </p:cNvPr>
          <p:cNvCxnSpPr>
            <a:cxnSpLocks/>
            <a:stCxn id="35" idx="5"/>
            <a:endCxn id="23" idx="0"/>
          </p:cNvCxnSpPr>
          <p:nvPr/>
        </p:nvCxnSpPr>
        <p:spPr>
          <a:xfrm>
            <a:off x="6100172" y="5095794"/>
            <a:ext cx="81005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C403EC7-15D0-BA41-80AC-66C95A08273E}"/>
              </a:ext>
            </a:extLst>
          </p:cNvPr>
          <p:cNvCxnSpPr>
            <a:cxnSpLocks/>
            <a:stCxn id="36" idx="3"/>
            <a:endCxn id="24" idx="0"/>
          </p:cNvCxnSpPr>
          <p:nvPr/>
        </p:nvCxnSpPr>
        <p:spPr>
          <a:xfrm flipH="1">
            <a:off x="6689299" y="5095794"/>
            <a:ext cx="46061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369C5DD-78EC-D745-97F5-7A01BDE0DEF9}"/>
              </a:ext>
            </a:extLst>
          </p:cNvPr>
          <p:cNvCxnSpPr>
            <a:stCxn id="36" idx="5"/>
            <a:endCxn id="25" idx="0"/>
          </p:cNvCxnSpPr>
          <p:nvPr/>
        </p:nvCxnSpPr>
        <p:spPr>
          <a:xfrm>
            <a:off x="6957769" y="5095794"/>
            <a:ext cx="159049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C172BB1-43DE-2449-896D-1391CCABED9B}"/>
              </a:ext>
            </a:extLst>
          </p:cNvPr>
          <p:cNvCxnSpPr>
            <a:stCxn id="46" idx="3"/>
            <a:endCxn id="43" idx="0"/>
          </p:cNvCxnSpPr>
          <p:nvPr/>
        </p:nvCxnSpPr>
        <p:spPr>
          <a:xfrm flipH="1">
            <a:off x="8871840" y="2739155"/>
            <a:ext cx="698342" cy="90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2B315CA-000E-CA4D-A42C-DA792304525A}"/>
              </a:ext>
            </a:extLst>
          </p:cNvPr>
          <p:cNvCxnSpPr>
            <a:stCxn id="46" idx="5"/>
            <a:endCxn id="44" idx="1"/>
          </p:cNvCxnSpPr>
          <p:nvPr/>
        </p:nvCxnSpPr>
        <p:spPr>
          <a:xfrm>
            <a:off x="9792591" y="2739155"/>
            <a:ext cx="726423" cy="952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A7F7A5A-9D5E-D149-9E4E-961F79BB8A90}"/>
              </a:ext>
            </a:extLst>
          </p:cNvPr>
          <p:cNvCxnSpPr>
            <a:cxnSpLocks/>
            <a:stCxn id="43" idx="3"/>
            <a:endCxn id="37" idx="0"/>
          </p:cNvCxnSpPr>
          <p:nvPr/>
        </p:nvCxnSpPr>
        <p:spPr>
          <a:xfrm flipH="1">
            <a:off x="8371740" y="3905204"/>
            <a:ext cx="388895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BAD0033-22DA-1342-BC61-A67144824EBF}"/>
              </a:ext>
            </a:extLst>
          </p:cNvPr>
          <p:cNvCxnSpPr>
            <a:stCxn id="43" idx="5"/>
            <a:endCxn id="38" idx="0"/>
          </p:cNvCxnSpPr>
          <p:nvPr/>
        </p:nvCxnSpPr>
        <p:spPr>
          <a:xfrm>
            <a:off x="8983044" y="3905204"/>
            <a:ext cx="31198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CBD3717-A6ED-BB43-9373-F537B3D12DA7}"/>
              </a:ext>
            </a:extLst>
          </p:cNvPr>
          <p:cNvCxnSpPr>
            <a:stCxn id="37" idx="3"/>
            <a:endCxn id="27" idx="0"/>
          </p:cNvCxnSpPr>
          <p:nvPr/>
        </p:nvCxnSpPr>
        <p:spPr>
          <a:xfrm flipH="1">
            <a:off x="8077615" y="5095794"/>
            <a:ext cx="182920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31AC93D-DCB1-ED44-A542-09C5B14C5DCD}"/>
              </a:ext>
            </a:extLst>
          </p:cNvPr>
          <p:cNvCxnSpPr>
            <a:stCxn id="37" idx="5"/>
            <a:endCxn id="28" idx="0"/>
          </p:cNvCxnSpPr>
          <p:nvPr/>
        </p:nvCxnSpPr>
        <p:spPr>
          <a:xfrm>
            <a:off x="8482944" y="5095794"/>
            <a:ext cx="22190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8E7D263-A0CB-DA4D-850E-B541FC868623}"/>
              </a:ext>
            </a:extLst>
          </p:cNvPr>
          <p:cNvCxnSpPr>
            <a:cxnSpLocks/>
            <a:stCxn id="38" idx="3"/>
            <a:endCxn id="29" idx="0"/>
          </p:cNvCxnSpPr>
          <p:nvPr/>
        </p:nvCxnSpPr>
        <p:spPr>
          <a:xfrm flipH="1">
            <a:off x="9029107" y="5095794"/>
            <a:ext cx="154713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CEBB13D-E944-B34D-BBAC-7787FCB2795A}"/>
              </a:ext>
            </a:extLst>
          </p:cNvPr>
          <p:cNvCxnSpPr>
            <a:stCxn id="38" idx="5"/>
            <a:endCxn id="30" idx="0"/>
          </p:cNvCxnSpPr>
          <p:nvPr/>
        </p:nvCxnSpPr>
        <p:spPr>
          <a:xfrm>
            <a:off x="9406229" y="5095794"/>
            <a:ext cx="50397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690EEDE-0DB7-0A4E-B6B8-040DA6A6F675}"/>
              </a:ext>
            </a:extLst>
          </p:cNvPr>
          <p:cNvCxnSpPr>
            <a:stCxn id="44" idx="3"/>
            <a:endCxn id="39" idx="0"/>
          </p:cNvCxnSpPr>
          <p:nvPr/>
        </p:nvCxnSpPr>
        <p:spPr>
          <a:xfrm flipH="1">
            <a:off x="10249823" y="3905204"/>
            <a:ext cx="26919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B8B4ED1-FC84-2C4B-979C-1F3597A74336}"/>
              </a:ext>
            </a:extLst>
          </p:cNvPr>
          <p:cNvCxnSpPr>
            <a:stCxn id="44" idx="5"/>
            <a:endCxn id="40" idx="0"/>
          </p:cNvCxnSpPr>
          <p:nvPr/>
        </p:nvCxnSpPr>
        <p:spPr>
          <a:xfrm>
            <a:off x="10741423" y="3905204"/>
            <a:ext cx="365997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938B9DB-1065-6142-AFD3-9DEA222187C2}"/>
              </a:ext>
            </a:extLst>
          </p:cNvPr>
          <p:cNvCxnSpPr>
            <a:stCxn id="39" idx="3"/>
            <a:endCxn id="31" idx="0"/>
          </p:cNvCxnSpPr>
          <p:nvPr/>
        </p:nvCxnSpPr>
        <p:spPr>
          <a:xfrm flipH="1">
            <a:off x="9990640" y="5095794"/>
            <a:ext cx="147978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DA1EEEE-3ADF-4447-AF12-E84A9EA400F1}"/>
              </a:ext>
            </a:extLst>
          </p:cNvPr>
          <p:cNvCxnSpPr>
            <a:stCxn id="39" idx="5"/>
            <a:endCxn id="32" idx="0"/>
          </p:cNvCxnSpPr>
          <p:nvPr/>
        </p:nvCxnSpPr>
        <p:spPr>
          <a:xfrm>
            <a:off x="10361027" y="5095794"/>
            <a:ext cx="57132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C1AEB30-A34C-B84E-8C30-B1125A39320A}"/>
              </a:ext>
            </a:extLst>
          </p:cNvPr>
          <p:cNvCxnSpPr>
            <a:stCxn id="40" idx="3"/>
            <a:endCxn id="33" idx="0"/>
          </p:cNvCxnSpPr>
          <p:nvPr/>
        </p:nvCxnSpPr>
        <p:spPr>
          <a:xfrm flipH="1">
            <a:off x="10926281" y="5095794"/>
            <a:ext cx="69934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509D62D-3175-584A-9902-3D9FFC20D602}"/>
              </a:ext>
            </a:extLst>
          </p:cNvPr>
          <p:cNvCxnSpPr>
            <a:stCxn id="40" idx="5"/>
            <a:endCxn id="34" idx="0"/>
          </p:cNvCxnSpPr>
          <p:nvPr/>
        </p:nvCxnSpPr>
        <p:spPr>
          <a:xfrm>
            <a:off x="11218624" y="5095794"/>
            <a:ext cx="135176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0393F76-A967-F642-9A68-DB3B91603FE1}"/>
              </a:ext>
            </a:extLst>
          </p:cNvPr>
          <p:cNvCxnSpPr>
            <a:cxnSpLocks/>
          </p:cNvCxnSpPr>
          <p:nvPr/>
        </p:nvCxnSpPr>
        <p:spPr>
          <a:xfrm>
            <a:off x="2781113" y="5009808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9B0057C-3DA4-2F4F-BFC6-E0FB2AE7444C}"/>
              </a:ext>
            </a:extLst>
          </p:cNvPr>
          <p:cNvCxnSpPr>
            <a:cxnSpLocks/>
          </p:cNvCxnSpPr>
          <p:nvPr/>
        </p:nvCxnSpPr>
        <p:spPr>
          <a:xfrm>
            <a:off x="2808546" y="6029311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14FF0B9-5092-D04D-BC87-E618328CF99B}"/>
              </a:ext>
            </a:extLst>
          </p:cNvPr>
          <p:cNvCxnSpPr>
            <a:cxnSpLocks/>
          </p:cNvCxnSpPr>
          <p:nvPr/>
        </p:nvCxnSpPr>
        <p:spPr>
          <a:xfrm>
            <a:off x="2351645" y="2992595"/>
            <a:ext cx="0" cy="44604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82AC2EA-1BC2-3E4C-A74E-6C01F64CEE3B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2354749" y="4158644"/>
            <a:ext cx="0" cy="47059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DAE344A-7530-CF4E-B21D-3D0EAB881A3B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354749" y="5349234"/>
            <a:ext cx="0" cy="28711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513E7384-826B-EF4E-BB5B-7284C40993E3}"/>
              </a:ext>
            </a:extLst>
          </p:cNvPr>
          <p:cNvSpPr txBox="1"/>
          <p:nvPr/>
        </p:nvSpPr>
        <p:spPr>
          <a:xfrm>
            <a:off x="1096910" y="2317810"/>
            <a:ext cx="86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1st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choice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C2AC4EC-1887-344F-BC34-53ADA5E5409B}"/>
              </a:ext>
            </a:extLst>
          </p:cNvPr>
          <p:cNvSpPr txBox="1"/>
          <p:nvPr/>
        </p:nvSpPr>
        <p:spPr>
          <a:xfrm>
            <a:off x="1096794" y="3496995"/>
            <a:ext cx="86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2nd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choice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F1FD56A-CF76-7947-AC5F-35224870EB03}"/>
              </a:ext>
            </a:extLst>
          </p:cNvPr>
          <p:cNvSpPr txBox="1"/>
          <p:nvPr/>
        </p:nvSpPr>
        <p:spPr>
          <a:xfrm>
            <a:off x="1133615" y="4717420"/>
            <a:ext cx="86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3rd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choice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D67853-9161-A246-BB86-1C26D14944E5}"/>
              </a:ext>
            </a:extLst>
          </p:cNvPr>
          <p:cNvSpPr txBox="1"/>
          <p:nvPr/>
        </p:nvSpPr>
        <p:spPr>
          <a:xfrm>
            <a:off x="1139090" y="5736923"/>
            <a:ext cx="86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4th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choice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9B11835-7C1C-9942-9BC9-6CD4EF1D7726}"/>
              </a:ext>
            </a:extLst>
          </p:cNvPr>
          <p:cNvSpPr txBox="1"/>
          <p:nvPr/>
        </p:nvSpPr>
        <p:spPr>
          <a:xfrm>
            <a:off x="6531689" y="834390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empty solution</a:t>
            </a:r>
            <a:endParaRPr lang="en-NO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3145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6" grpId="0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2" grpId="0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6" grpId="0" animBg="1"/>
      <p:bldP spid="46" grpId="1" animBg="1"/>
      <p:bldP spid="46" grpId="2" animBg="1"/>
      <p:bldP spid="126" grpId="0"/>
      <p:bldP spid="127" grpId="0"/>
      <p:bldP spid="128" grpId="0"/>
      <p:bldP spid="129" grpId="0"/>
      <p:bldP spid="1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BC01-A3FB-C943-B1F8-74EA4567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C962D-D0FE-844C-B5EF-3205B979433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 anchor="ctr"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solve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(Problem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problem.emptyConfiguration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backtrack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chemeClr val="accent2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Configuration backtrack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 problem, Configuration configuration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problem.isComplete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problem.isValid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process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eachChange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problem.allChanges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eachChange.applyTo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backtrack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eachChange.revertOn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595"/>
              </a:spcAft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B20A1-AB4C-4E48-BBF9-7E70449A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799737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6DDA4-60E1-1F42-8FCC-0CA4115A2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NO" sz="3600" dirty="0"/>
          </a:p>
          <a:p>
            <a:pPr marL="0" indent="0" algn="ctr">
              <a:buNone/>
            </a:pPr>
            <a:r>
              <a:rPr lang="en-NO" sz="3600" dirty="0"/>
              <a:t>How can we avoid building</a:t>
            </a:r>
          </a:p>
          <a:p>
            <a:pPr marL="0" indent="0" algn="ctr">
              <a:buNone/>
            </a:pPr>
            <a:r>
              <a:rPr lang="en-NO" sz="3600" dirty="0"/>
              <a:t>invalid solutions?</a:t>
            </a:r>
          </a:p>
          <a:p>
            <a:pPr marL="0" indent="0" algn="ctr">
              <a:buNone/>
            </a:pPr>
            <a:endParaRPr lang="en-NO" sz="3600" dirty="0"/>
          </a:p>
          <a:p>
            <a:pPr marL="0" indent="0" algn="ctr">
              <a:buNone/>
            </a:pPr>
            <a:r>
              <a:rPr lang="en-NO" sz="3600" dirty="0">
                <a:solidFill>
                  <a:schemeClr val="accent3"/>
                </a:solidFill>
              </a:rPr>
              <a:t>Use Pruning</a:t>
            </a:r>
          </a:p>
          <a:p>
            <a:pPr marL="0" indent="0" algn="ctr">
              <a:buNone/>
            </a:pPr>
            <a:endParaRPr lang="en-NO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D29F7-9BC0-4D41-887D-BF169A2D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84003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A27352D-3893-2F43-80E9-7BB1BC41995F}"/>
              </a:ext>
            </a:extLst>
          </p:cNvPr>
          <p:cNvCxnSpPr>
            <a:cxnSpLocks/>
          </p:cNvCxnSpPr>
          <p:nvPr/>
        </p:nvCxnSpPr>
        <p:spPr>
          <a:xfrm>
            <a:off x="2808546" y="6029311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8451E4-A2D8-0B4A-AD97-374BEB593F9A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110885" y="3905497"/>
            <a:ext cx="464291" cy="93303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5D84F3-8358-D941-9267-7CBA841CC85E}"/>
              </a:ext>
            </a:extLst>
          </p:cNvPr>
          <p:cNvCxnSpPr>
            <a:stCxn id="35" idx="5"/>
            <a:endCxn id="14" idx="0"/>
          </p:cNvCxnSpPr>
          <p:nvPr/>
        </p:nvCxnSpPr>
        <p:spPr>
          <a:xfrm>
            <a:off x="4797585" y="3905497"/>
            <a:ext cx="2365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5A941E8-DEA9-4C4B-86AB-440E8C247555}"/>
              </a:ext>
            </a:extLst>
          </p:cNvPr>
          <p:cNvCxnSpPr>
            <a:cxnSpLocks/>
          </p:cNvCxnSpPr>
          <p:nvPr/>
        </p:nvCxnSpPr>
        <p:spPr>
          <a:xfrm>
            <a:off x="2781113" y="5009808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7E89D6E-6F87-8D4C-9FD7-4B334969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Pruning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1DC65-6453-1F47-AA29-A5D285A2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299A07-BB3F-1640-B53E-7F13DA0B3FBD}"/>
              </a:ext>
            </a:extLst>
          </p:cNvPr>
          <p:cNvCxnSpPr>
            <a:cxnSpLocks/>
          </p:cNvCxnSpPr>
          <p:nvPr/>
        </p:nvCxnSpPr>
        <p:spPr>
          <a:xfrm>
            <a:off x="2715283" y="3789383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D78086-EF7C-8044-8E5C-DB9975137D5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14749" y="2632595"/>
            <a:ext cx="8639051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48EB02FF-7FC1-DE46-AE48-106D6A47A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4749" y="2272595"/>
            <a:ext cx="720000" cy="720000"/>
          </a:xfrm>
          <a:prstGeom prst="rect">
            <a:avLst/>
          </a:prstGeom>
        </p:spPr>
      </p:pic>
      <p:pic>
        <p:nvPicPr>
          <p:cNvPr id="8" name="Graphic 7" descr="Guitar with solid fill">
            <a:extLst>
              <a:ext uri="{FF2B5EF4-FFF2-40B4-BE49-F238E27FC236}">
                <a16:creationId xmlns:a16="http://schemas.microsoft.com/office/drawing/2014/main" id="{7367141D-C26D-E94A-9F37-E504577F1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4749" y="4629234"/>
            <a:ext cx="720000" cy="720000"/>
          </a:xfrm>
          <a:prstGeom prst="rect">
            <a:avLst/>
          </a:prstGeom>
        </p:spPr>
      </p:pic>
      <p:pic>
        <p:nvPicPr>
          <p:cNvPr id="9" name="Graphic 8" descr="Whisk with solid fill">
            <a:extLst>
              <a:ext uri="{FF2B5EF4-FFF2-40B4-BE49-F238E27FC236}">
                <a16:creationId xmlns:a16="http://schemas.microsoft.com/office/drawing/2014/main" id="{E4DD9BEE-499F-764C-8DD1-A27256FE03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94749" y="5636350"/>
            <a:ext cx="720000" cy="720000"/>
          </a:xfrm>
          <a:prstGeom prst="rect">
            <a:avLst/>
          </a:prstGeom>
        </p:spPr>
      </p:pic>
      <p:pic>
        <p:nvPicPr>
          <p:cNvPr id="10" name="Graphic 9" descr="Books with solid fill">
            <a:extLst>
              <a:ext uri="{FF2B5EF4-FFF2-40B4-BE49-F238E27FC236}">
                <a16:creationId xmlns:a16="http://schemas.microsoft.com/office/drawing/2014/main" id="{4DC0DEA9-E184-1347-8725-41B7E3DA60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94749" y="3438644"/>
            <a:ext cx="720000" cy="7200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F8810CB-5742-BD4F-944D-928CEA5D68B6}"/>
              </a:ext>
            </a:extLst>
          </p:cNvPr>
          <p:cNvSpPr/>
          <p:nvPr/>
        </p:nvSpPr>
        <p:spPr>
          <a:xfrm>
            <a:off x="3683366" y="5845654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EDD1E5-ED52-2D4E-9E29-1AFD3FAAD06B}"/>
              </a:ext>
            </a:extLst>
          </p:cNvPr>
          <p:cNvSpPr/>
          <p:nvPr/>
        </p:nvSpPr>
        <p:spPr>
          <a:xfrm>
            <a:off x="4110885" y="5845653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997378-9909-934E-A962-B79843E80E5A}"/>
              </a:ext>
            </a:extLst>
          </p:cNvPr>
          <p:cNvSpPr/>
          <p:nvPr/>
        </p:nvSpPr>
        <p:spPr>
          <a:xfrm>
            <a:off x="3953618" y="4838536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CBFE37-B7DF-7D41-9D55-FA52B984F28A}"/>
              </a:ext>
            </a:extLst>
          </p:cNvPr>
          <p:cNvSpPr/>
          <p:nvPr/>
        </p:nvSpPr>
        <p:spPr>
          <a:xfrm>
            <a:off x="4876903" y="4838536"/>
            <a:ext cx="314533" cy="301396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F0D5D8-6A3C-3F47-9FF4-DC4FBFF5B75F}"/>
              </a:ext>
            </a:extLst>
          </p:cNvPr>
          <p:cNvSpPr/>
          <p:nvPr/>
        </p:nvSpPr>
        <p:spPr>
          <a:xfrm>
            <a:off x="4634858" y="5845654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6A309B-00EB-844B-BFFA-34E449F55B06}"/>
              </a:ext>
            </a:extLst>
          </p:cNvPr>
          <p:cNvSpPr/>
          <p:nvPr/>
        </p:nvSpPr>
        <p:spPr>
          <a:xfrm>
            <a:off x="5062377" y="5845653"/>
            <a:ext cx="314533" cy="301396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9DFB8A-EE0E-924B-BE88-7D4B5C2FBA12}"/>
              </a:ext>
            </a:extLst>
          </p:cNvPr>
          <p:cNvSpPr/>
          <p:nvPr/>
        </p:nvSpPr>
        <p:spPr>
          <a:xfrm>
            <a:off x="5596391" y="5845654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2188FB-7F45-BA43-8B3B-5A5D47B5769C}"/>
              </a:ext>
            </a:extLst>
          </p:cNvPr>
          <p:cNvSpPr/>
          <p:nvPr/>
        </p:nvSpPr>
        <p:spPr>
          <a:xfrm>
            <a:off x="6023910" y="58456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2B8E554-6246-FC45-A2C0-4878C6FAD426}"/>
              </a:ext>
            </a:extLst>
          </p:cNvPr>
          <p:cNvSpPr/>
          <p:nvPr/>
        </p:nvSpPr>
        <p:spPr>
          <a:xfrm>
            <a:off x="6532032" y="58456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026E68-6CF3-CA41-BD8A-BCC12B9353C6}"/>
              </a:ext>
            </a:extLst>
          </p:cNvPr>
          <p:cNvSpPr/>
          <p:nvPr/>
        </p:nvSpPr>
        <p:spPr>
          <a:xfrm>
            <a:off x="6959551" y="58456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CF71EE-FAEF-0B49-A284-0ECF2276C218}"/>
              </a:ext>
            </a:extLst>
          </p:cNvPr>
          <p:cNvSpPr/>
          <p:nvPr/>
        </p:nvSpPr>
        <p:spPr>
          <a:xfrm>
            <a:off x="7920348" y="5845653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D817327-2E89-0D47-A3CC-EEEFF492D329}"/>
              </a:ext>
            </a:extLst>
          </p:cNvPr>
          <p:cNvSpPr/>
          <p:nvPr/>
        </p:nvSpPr>
        <p:spPr>
          <a:xfrm>
            <a:off x="8347867" y="5845652"/>
            <a:ext cx="314533" cy="3013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144C8D-4841-DC4A-B6D6-DE1686786854}"/>
              </a:ext>
            </a:extLst>
          </p:cNvPr>
          <p:cNvSpPr/>
          <p:nvPr/>
        </p:nvSpPr>
        <p:spPr>
          <a:xfrm>
            <a:off x="8871840" y="58456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78DE022-FE40-544D-8DA5-1D9109BBEFDC}"/>
              </a:ext>
            </a:extLst>
          </p:cNvPr>
          <p:cNvSpPr/>
          <p:nvPr/>
        </p:nvSpPr>
        <p:spPr>
          <a:xfrm>
            <a:off x="9299359" y="58456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1BD2C09-E1F0-CF4A-8149-E94F3E17AB48}"/>
              </a:ext>
            </a:extLst>
          </p:cNvPr>
          <p:cNvSpPr/>
          <p:nvPr/>
        </p:nvSpPr>
        <p:spPr>
          <a:xfrm>
            <a:off x="9833373" y="5845653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CB3CA01-1F43-1241-A47E-DC4059DD78E8}"/>
              </a:ext>
            </a:extLst>
          </p:cNvPr>
          <p:cNvSpPr/>
          <p:nvPr/>
        </p:nvSpPr>
        <p:spPr>
          <a:xfrm>
            <a:off x="10260892" y="58456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46E596E-9CDA-664E-A4F4-2C1D409EEE98}"/>
              </a:ext>
            </a:extLst>
          </p:cNvPr>
          <p:cNvSpPr/>
          <p:nvPr/>
        </p:nvSpPr>
        <p:spPr>
          <a:xfrm>
            <a:off x="10769014" y="58456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6AF0E0C-A664-6542-9847-0403A2CF4184}"/>
              </a:ext>
            </a:extLst>
          </p:cNvPr>
          <p:cNvSpPr/>
          <p:nvPr/>
        </p:nvSpPr>
        <p:spPr>
          <a:xfrm>
            <a:off x="11196533" y="58456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BBDEF9-836A-774E-9695-4E6696B98C18}"/>
              </a:ext>
            </a:extLst>
          </p:cNvPr>
          <p:cNvSpPr/>
          <p:nvPr/>
        </p:nvSpPr>
        <p:spPr>
          <a:xfrm>
            <a:off x="5831701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73C3CE4-20A0-EE41-9275-FD7F3489A23E}"/>
              </a:ext>
            </a:extLst>
          </p:cNvPr>
          <p:cNvSpPr/>
          <p:nvPr/>
        </p:nvSpPr>
        <p:spPr>
          <a:xfrm>
            <a:off x="6689298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2F92B2-7FB1-B146-9A47-277630FF2CCA}"/>
              </a:ext>
            </a:extLst>
          </p:cNvPr>
          <p:cNvSpPr/>
          <p:nvPr/>
        </p:nvSpPr>
        <p:spPr>
          <a:xfrm>
            <a:off x="8214473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1B1A16E-10B8-8A49-8FB8-927238DE79AB}"/>
              </a:ext>
            </a:extLst>
          </p:cNvPr>
          <p:cNvSpPr/>
          <p:nvPr/>
        </p:nvSpPr>
        <p:spPr>
          <a:xfrm>
            <a:off x="9137758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4F6947-A6D8-D14A-870D-DA9B849DD5ED}"/>
              </a:ext>
            </a:extLst>
          </p:cNvPr>
          <p:cNvSpPr/>
          <p:nvPr/>
        </p:nvSpPr>
        <p:spPr>
          <a:xfrm>
            <a:off x="10092556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4C9C562-8855-E740-A5DF-838D875CA202}"/>
              </a:ext>
            </a:extLst>
          </p:cNvPr>
          <p:cNvSpPr/>
          <p:nvPr/>
        </p:nvSpPr>
        <p:spPr>
          <a:xfrm>
            <a:off x="10950153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0D8E760-9A7B-2F41-955C-416E5B78AA0E}"/>
              </a:ext>
            </a:extLst>
          </p:cNvPr>
          <p:cNvSpPr/>
          <p:nvPr/>
        </p:nvSpPr>
        <p:spPr>
          <a:xfrm>
            <a:off x="4529114" y="3648239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5156A6D-5916-A449-8CF4-25472C51E214}"/>
              </a:ext>
            </a:extLst>
          </p:cNvPr>
          <p:cNvSpPr/>
          <p:nvPr/>
        </p:nvSpPr>
        <p:spPr>
          <a:xfrm>
            <a:off x="6226209" y="3648239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5A59EA3-E2F2-AA4B-A821-A12B68C70E1F}"/>
              </a:ext>
            </a:extLst>
          </p:cNvPr>
          <p:cNvSpPr/>
          <p:nvPr/>
        </p:nvSpPr>
        <p:spPr>
          <a:xfrm>
            <a:off x="8714573" y="364794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9D24AD9-BFB3-4349-BD17-097750B10B4D}"/>
              </a:ext>
            </a:extLst>
          </p:cNvPr>
          <p:cNvSpPr/>
          <p:nvPr/>
        </p:nvSpPr>
        <p:spPr>
          <a:xfrm>
            <a:off x="10472952" y="364794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F661F6A-A6B1-7845-BEE0-A130372163F4}"/>
              </a:ext>
            </a:extLst>
          </p:cNvPr>
          <p:cNvSpPr/>
          <p:nvPr/>
        </p:nvSpPr>
        <p:spPr>
          <a:xfrm>
            <a:off x="5433536" y="2481897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3B0572E-8467-1144-87F2-203306E97B77}"/>
              </a:ext>
            </a:extLst>
          </p:cNvPr>
          <p:cNvSpPr/>
          <p:nvPr/>
        </p:nvSpPr>
        <p:spPr>
          <a:xfrm>
            <a:off x="9524120" y="2481897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08D22A8-FCAA-E64F-B568-7D1775E5F92A}"/>
              </a:ext>
            </a:extLst>
          </p:cNvPr>
          <p:cNvCxnSpPr>
            <a:endCxn id="40" idx="1"/>
          </p:cNvCxnSpPr>
          <p:nvPr/>
        </p:nvCxnSpPr>
        <p:spPr>
          <a:xfrm>
            <a:off x="7920348" y="1652556"/>
            <a:ext cx="1649834" cy="873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0844A0-3D30-1D49-B8B5-09C572FC2CB8}"/>
              </a:ext>
            </a:extLst>
          </p:cNvPr>
          <p:cNvCxnSpPr>
            <a:endCxn id="39" idx="0"/>
          </p:cNvCxnSpPr>
          <p:nvPr/>
        </p:nvCxnSpPr>
        <p:spPr>
          <a:xfrm flipH="1">
            <a:off x="5590803" y="1652556"/>
            <a:ext cx="1609545" cy="829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86351A-7FE0-C441-B827-7E04A6400AAC}"/>
              </a:ext>
            </a:extLst>
          </p:cNvPr>
          <p:cNvCxnSpPr>
            <a:stCxn id="39" idx="3"/>
            <a:endCxn id="35" idx="0"/>
          </p:cNvCxnSpPr>
          <p:nvPr/>
        </p:nvCxnSpPr>
        <p:spPr>
          <a:xfrm flipH="1">
            <a:off x="4686381" y="2739155"/>
            <a:ext cx="793217" cy="909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4DD59A-6681-9D46-A37F-9E033CD6C705}"/>
              </a:ext>
            </a:extLst>
          </p:cNvPr>
          <p:cNvCxnSpPr>
            <a:stCxn id="39" idx="5"/>
            <a:endCxn id="36" idx="1"/>
          </p:cNvCxnSpPr>
          <p:nvPr/>
        </p:nvCxnSpPr>
        <p:spPr>
          <a:xfrm>
            <a:off x="5702007" y="2739155"/>
            <a:ext cx="570264" cy="953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E039714-C4EE-1943-8842-CC8915CA9CE0}"/>
              </a:ext>
            </a:extLst>
          </p:cNvPr>
          <p:cNvCxnSpPr>
            <a:cxnSpLocks/>
            <a:stCxn id="13" idx="3"/>
            <a:endCxn id="11" idx="0"/>
          </p:cNvCxnSpPr>
          <p:nvPr/>
        </p:nvCxnSpPr>
        <p:spPr>
          <a:xfrm flipH="1">
            <a:off x="3840633" y="5095794"/>
            <a:ext cx="159047" cy="7498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7AFDCCE-3A4C-054A-B09D-FAE7A05E0C2E}"/>
              </a:ext>
            </a:extLst>
          </p:cNvPr>
          <p:cNvCxnSpPr>
            <a:stCxn id="13" idx="5"/>
            <a:endCxn id="12" idx="0"/>
          </p:cNvCxnSpPr>
          <p:nvPr/>
        </p:nvCxnSpPr>
        <p:spPr>
          <a:xfrm>
            <a:off x="4222089" y="5095794"/>
            <a:ext cx="46063" cy="74985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753BB3-A14D-B44A-829C-9F72A96735F8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5987141" y="3905497"/>
            <a:ext cx="285130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36CDF1A-5054-FC4B-A1AC-5E176D2C7131}"/>
              </a:ext>
            </a:extLst>
          </p:cNvPr>
          <p:cNvCxnSpPr>
            <a:stCxn id="36" idx="5"/>
            <a:endCxn id="30" idx="0"/>
          </p:cNvCxnSpPr>
          <p:nvPr/>
        </p:nvCxnSpPr>
        <p:spPr>
          <a:xfrm>
            <a:off x="6494680" y="3905497"/>
            <a:ext cx="3518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F8529E-BFC6-4546-86E1-3830A50BD28A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 flipH="1">
            <a:off x="4792125" y="5095794"/>
            <a:ext cx="130840" cy="7498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CDC6B4-1F3A-D244-95A6-6E1D09251366}"/>
              </a:ext>
            </a:extLst>
          </p:cNvPr>
          <p:cNvCxnSpPr>
            <a:stCxn id="14" idx="5"/>
            <a:endCxn id="16" idx="0"/>
          </p:cNvCxnSpPr>
          <p:nvPr/>
        </p:nvCxnSpPr>
        <p:spPr>
          <a:xfrm>
            <a:off x="5145374" y="5095794"/>
            <a:ext cx="74270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427A37-FABD-D743-BDFF-05EA26629914}"/>
              </a:ext>
            </a:extLst>
          </p:cNvPr>
          <p:cNvCxnSpPr>
            <a:stCxn id="29" idx="3"/>
            <a:endCxn id="17" idx="0"/>
          </p:cNvCxnSpPr>
          <p:nvPr/>
        </p:nvCxnSpPr>
        <p:spPr>
          <a:xfrm flipH="1">
            <a:off x="5753658" y="5095794"/>
            <a:ext cx="124105" cy="7498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596FA5E-7F0F-354B-9E6C-8AC7D3972C06}"/>
              </a:ext>
            </a:extLst>
          </p:cNvPr>
          <p:cNvCxnSpPr>
            <a:cxnSpLocks/>
            <a:stCxn id="29" idx="5"/>
            <a:endCxn id="18" idx="0"/>
          </p:cNvCxnSpPr>
          <p:nvPr/>
        </p:nvCxnSpPr>
        <p:spPr>
          <a:xfrm>
            <a:off x="6100172" y="5095794"/>
            <a:ext cx="81005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1DB34DA-BCD2-104D-BE32-9F1DF9DBB788}"/>
              </a:ext>
            </a:extLst>
          </p:cNvPr>
          <p:cNvCxnSpPr>
            <a:cxnSpLocks/>
            <a:stCxn id="30" idx="3"/>
            <a:endCxn id="19" idx="0"/>
          </p:cNvCxnSpPr>
          <p:nvPr/>
        </p:nvCxnSpPr>
        <p:spPr>
          <a:xfrm flipH="1">
            <a:off x="6689299" y="5095794"/>
            <a:ext cx="46061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96C74FD-61EC-7D45-BAA5-B0AFF8D99038}"/>
              </a:ext>
            </a:extLst>
          </p:cNvPr>
          <p:cNvCxnSpPr>
            <a:stCxn id="30" idx="5"/>
            <a:endCxn id="20" idx="0"/>
          </p:cNvCxnSpPr>
          <p:nvPr/>
        </p:nvCxnSpPr>
        <p:spPr>
          <a:xfrm>
            <a:off x="6957769" y="5095794"/>
            <a:ext cx="159049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1A965CA-EEA7-3446-85E4-3B6527533F08}"/>
              </a:ext>
            </a:extLst>
          </p:cNvPr>
          <p:cNvCxnSpPr>
            <a:stCxn id="40" idx="3"/>
            <a:endCxn id="37" idx="0"/>
          </p:cNvCxnSpPr>
          <p:nvPr/>
        </p:nvCxnSpPr>
        <p:spPr>
          <a:xfrm flipH="1">
            <a:off x="8871840" y="2739155"/>
            <a:ext cx="698342" cy="90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B6DAB51-93DB-0B42-A179-807827084A7D}"/>
              </a:ext>
            </a:extLst>
          </p:cNvPr>
          <p:cNvCxnSpPr>
            <a:stCxn id="40" idx="5"/>
            <a:endCxn id="38" idx="1"/>
          </p:cNvCxnSpPr>
          <p:nvPr/>
        </p:nvCxnSpPr>
        <p:spPr>
          <a:xfrm>
            <a:off x="9792591" y="2739155"/>
            <a:ext cx="726423" cy="952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14FBA2C-85A0-4441-AA04-7AAE08AE9B21}"/>
              </a:ext>
            </a:extLst>
          </p:cNvPr>
          <p:cNvCxnSpPr>
            <a:cxnSpLocks/>
            <a:stCxn id="37" idx="3"/>
            <a:endCxn id="31" idx="0"/>
          </p:cNvCxnSpPr>
          <p:nvPr/>
        </p:nvCxnSpPr>
        <p:spPr>
          <a:xfrm flipH="1">
            <a:off x="8371740" y="3905204"/>
            <a:ext cx="388895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75E4ED-2027-854D-A816-BE0A22B1DEB2}"/>
              </a:ext>
            </a:extLst>
          </p:cNvPr>
          <p:cNvCxnSpPr>
            <a:stCxn id="37" idx="5"/>
            <a:endCxn id="32" idx="0"/>
          </p:cNvCxnSpPr>
          <p:nvPr/>
        </p:nvCxnSpPr>
        <p:spPr>
          <a:xfrm>
            <a:off x="8983044" y="3905204"/>
            <a:ext cx="31198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E8720E8-0922-7247-8EB0-DB1995DE4148}"/>
              </a:ext>
            </a:extLst>
          </p:cNvPr>
          <p:cNvCxnSpPr>
            <a:stCxn id="31" idx="3"/>
            <a:endCxn id="21" idx="0"/>
          </p:cNvCxnSpPr>
          <p:nvPr/>
        </p:nvCxnSpPr>
        <p:spPr>
          <a:xfrm flipH="1">
            <a:off x="8077615" y="5095794"/>
            <a:ext cx="182920" cy="74985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750FFAF-7F87-F441-9694-CBB95BF0B1B2}"/>
              </a:ext>
            </a:extLst>
          </p:cNvPr>
          <p:cNvCxnSpPr>
            <a:stCxn id="31" idx="5"/>
            <a:endCxn id="22" idx="0"/>
          </p:cNvCxnSpPr>
          <p:nvPr/>
        </p:nvCxnSpPr>
        <p:spPr>
          <a:xfrm>
            <a:off x="8482944" y="5095794"/>
            <a:ext cx="22190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D8B2D37-45BE-D544-B6B5-C96851A65E26}"/>
              </a:ext>
            </a:extLst>
          </p:cNvPr>
          <p:cNvCxnSpPr>
            <a:cxnSpLocks/>
            <a:stCxn id="32" idx="3"/>
            <a:endCxn id="23" idx="0"/>
          </p:cNvCxnSpPr>
          <p:nvPr/>
        </p:nvCxnSpPr>
        <p:spPr>
          <a:xfrm flipH="1">
            <a:off x="9029107" y="5095794"/>
            <a:ext cx="154713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542C901-82A4-0241-9788-F255F9A48F5A}"/>
              </a:ext>
            </a:extLst>
          </p:cNvPr>
          <p:cNvCxnSpPr>
            <a:stCxn id="32" idx="5"/>
            <a:endCxn id="24" idx="0"/>
          </p:cNvCxnSpPr>
          <p:nvPr/>
        </p:nvCxnSpPr>
        <p:spPr>
          <a:xfrm>
            <a:off x="9406229" y="5095794"/>
            <a:ext cx="50397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223DA1E-FE4B-4D4A-A256-CCDFC906003D}"/>
              </a:ext>
            </a:extLst>
          </p:cNvPr>
          <p:cNvCxnSpPr>
            <a:stCxn id="38" idx="3"/>
            <a:endCxn id="33" idx="0"/>
          </p:cNvCxnSpPr>
          <p:nvPr/>
        </p:nvCxnSpPr>
        <p:spPr>
          <a:xfrm flipH="1">
            <a:off x="10249823" y="3905204"/>
            <a:ext cx="26919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C7240A3-65D3-5E49-968D-3CCA6B1FE6CB}"/>
              </a:ext>
            </a:extLst>
          </p:cNvPr>
          <p:cNvCxnSpPr>
            <a:stCxn id="38" idx="5"/>
            <a:endCxn id="34" idx="0"/>
          </p:cNvCxnSpPr>
          <p:nvPr/>
        </p:nvCxnSpPr>
        <p:spPr>
          <a:xfrm>
            <a:off x="10741423" y="3905204"/>
            <a:ext cx="365997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57F40E1-EA9F-E445-99F4-CD931A50A262}"/>
              </a:ext>
            </a:extLst>
          </p:cNvPr>
          <p:cNvCxnSpPr>
            <a:stCxn id="33" idx="3"/>
            <a:endCxn id="25" idx="0"/>
          </p:cNvCxnSpPr>
          <p:nvPr/>
        </p:nvCxnSpPr>
        <p:spPr>
          <a:xfrm flipH="1">
            <a:off x="9990640" y="5095794"/>
            <a:ext cx="147978" cy="74985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2EEA588-6048-8F4F-AE87-4D5A416769F1}"/>
              </a:ext>
            </a:extLst>
          </p:cNvPr>
          <p:cNvCxnSpPr>
            <a:stCxn id="33" idx="5"/>
            <a:endCxn id="26" idx="0"/>
          </p:cNvCxnSpPr>
          <p:nvPr/>
        </p:nvCxnSpPr>
        <p:spPr>
          <a:xfrm>
            <a:off x="10361027" y="5095794"/>
            <a:ext cx="57132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0F34BF-D13F-744A-B23B-17D3E5CD9991}"/>
              </a:ext>
            </a:extLst>
          </p:cNvPr>
          <p:cNvCxnSpPr>
            <a:stCxn id="34" idx="3"/>
            <a:endCxn id="27" idx="0"/>
          </p:cNvCxnSpPr>
          <p:nvPr/>
        </p:nvCxnSpPr>
        <p:spPr>
          <a:xfrm flipH="1">
            <a:off x="10926281" y="5095794"/>
            <a:ext cx="69934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9E12F0F-5C8B-DB47-ACB9-CFF4497E37B1}"/>
              </a:ext>
            </a:extLst>
          </p:cNvPr>
          <p:cNvCxnSpPr>
            <a:stCxn id="34" idx="5"/>
            <a:endCxn id="28" idx="0"/>
          </p:cNvCxnSpPr>
          <p:nvPr/>
        </p:nvCxnSpPr>
        <p:spPr>
          <a:xfrm>
            <a:off x="11218624" y="5095794"/>
            <a:ext cx="135176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8BA0A6C-87AD-6C49-90C9-19587D5FAF75}"/>
              </a:ext>
            </a:extLst>
          </p:cNvPr>
          <p:cNvCxnSpPr>
            <a:cxnSpLocks/>
          </p:cNvCxnSpPr>
          <p:nvPr/>
        </p:nvCxnSpPr>
        <p:spPr>
          <a:xfrm>
            <a:off x="2351645" y="2992595"/>
            <a:ext cx="0" cy="44604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D248A78-E3A6-9A4B-9F43-EE79AEF93A74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2354749" y="4158644"/>
            <a:ext cx="0" cy="47059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3DF2569-DC53-2641-B0F2-081C468F942C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354749" y="5349234"/>
            <a:ext cx="0" cy="28711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0F8E6C1-E72C-CD4C-B09B-7F11157A2567}"/>
              </a:ext>
            </a:extLst>
          </p:cNvPr>
          <p:cNvSpPr txBox="1"/>
          <p:nvPr/>
        </p:nvSpPr>
        <p:spPr>
          <a:xfrm>
            <a:off x="646465" y="2317810"/>
            <a:ext cx="1311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2 kg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9 000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7E0D4D1-0110-E944-BCC0-8AEFFD5D7434}"/>
              </a:ext>
            </a:extLst>
          </p:cNvPr>
          <p:cNvSpPr txBox="1"/>
          <p:nvPr/>
        </p:nvSpPr>
        <p:spPr>
          <a:xfrm>
            <a:off x="655968" y="3496995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7 kg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A9432A-7E73-934E-BC7C-C1DB242BA9C7}"/>
              </a:ext>
            </a:extLst>
          </p:cNvPr>
          <p:cNvSpPr txBox="1"/>
          <p:nvPr/>
        </p:nvSpPr>
        <p:spPr>
          <a:xfrm>
            <a:off x="671950" y="4717420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 kg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4 000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1D15483-8EB2-CC42-82ED-26DCFAAFBA08}"/>
              </a:ext>
            </a:extLst>
          </p:cNvPr>
          <p:cNvSpPr txBox="1"/>
          <p:nvPr/>
        </p:nvSpPr>
        <p:spPr>
          <a:xfrm>
            <a:off x="693455" y="5736923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8 kg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7 000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pic>
        <p:nvPicPr>
          <p:cNvPr id="80" name="Graphic 79" descr="Packing Box Open with solid fill">
            <a:extLst>
              <a:ext uri="{FF2B5EF4-FFF2-40B4-BE49-F238E27FC236}">
                <a16:creationId xmlns:a16="http://schemas.microsoft.com/office/drawing/2014/main" id="{2452F7B1-18B9-0849-8B30-3FAA054889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00348" y="1292556"/>
            <a:ext cx="720000" cy="7200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0480342C-CBE1-B644-A3F8-923E82522DD6}"/>
              </a:ext>
            </a:extLst>
          </p:cNvPr>
          <p:cNvSpPr txBox="1"/>
          <p:nvPr/>
        </p:nvSpPr>
        <p:spPr>
          <a:xfrm>
            <a:off x="6531689" y="834390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empty solution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B17A69C-602D-F241-B1BE-864548E74738}"/>
              </a:ext>
            </a:extLst>
          </p:cNvPr>
          <p:cNvSpPr txBox="1"/>
          <p:nvPr/>
        </p:nvSpPr>
        <p:spPr>
          <a:xfrm>
            <a:off x="4922965" y="2206771"/>
            <a:ext cx="562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2 kg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78D502-EEA4-084D-926D-F20622AB366E}"/>
              </a:ext>
            </a:extLst>
          </p:cNvPr>
          <p:cNvSpPr txBox="1"/>
          <p:nvPr/>
        </p:nvSpPr>
        <p:spPr>
          <a:xfrm>
            <a:off x="4062691" y="3365493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9 kg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AF28C1E-AE5F-0F48-BF47-0ED2EF58E942}"/>
              </a:ext>
            </a:extLst>
          </p:cNvPr>
          <p:cNvSpPr txBox="1"/>
          <p:nvPr/>
        </p:nvSpPr>
        <p:spPr>
          <a:xfrm>
            <a:off x="6464887" y="3349434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2 kg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766916-3128-D44F-9823-AFD82BDBC7D1}"/>
              </a:ext>
            </a:extLst>
          </p:cNvPr>
          <p:cNvSpPr txBox="1"/>
          <p:nvPr/>
        </p:nvSpPr>
        <p:spPr>
          <a:xfrm>
            <a:off x="5354887" y="4543502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5 kg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1CC5961-B479-A548-8636-159E5F3D08A9}"/>
              </a:ext>
            </a:extLst>
          </p:cNvPr>
          <p:cNvSpPr txBox="1"/>
          <p:nvPr/>
        </p:nvSpPr>
        <p:spPr>
          <a:xfrm>
            <a:off x="6360706" y="6188695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10</a:t>
            </a:r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 </a:t>
            </a:r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kg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2A31EA9-0F74-9340-A073-3CC410BFFF60}"/>
              </a:ext>
            </a:extLst>
          </p:cNvPr>
          <p:cNvSpPr txBox="1"/>
          <p:nvPr/>
        </p:nvSpPr>
        <p:spPr>
          <a:xfrm>
            <a:off x="6984424" y="4524217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2 kg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3A02AB0-7A3D-1B45-9937-A1CB4845AADE}"/>
              </a:ext>
            </a:extLst>
          </p:cNvPr>
          <p:cNvSpPr txBox="1"/>
          <p:nvPr/>
        </p:nvSpPr>
        <p:spPr>
          <a:xfrm>
            <a:off x="8172281" y="3349433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7 kg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B411C5-13A2-584A-9E55-215A99ED5F0E}"/>
              </a:ext>
            </a:extLst>
          </p:cNvPr>
          <p:cNvSpPr txBox="1"/>
          <p:nvPr/>
        </p:nvSpPr>
        <p:spPr>
          <a:xfrm>
            <a:off x="7743233" y="4509411"/>
            <a:ext cx="643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10 kg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F2275AC-A845-554C-9793-139947F2632C}"/>
              </a:ext>
            </a:extLst>
          </p:cNvPr>
          <p:cNvSpPr txBox="1"/>
          <p:nvPr/>
        </p:nvSpPr>
        <p:spPr>
          <a:xfrm>
            <a:off x="9632753" y="4509410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3 kg</a:t>
            </a:r>
          </a:p>
        </p:txBody>
      </p:sp>
    </p:spTree>
    <p:extLst>
      <p:ext uri="{BB962C8B-B14F-4D97-AF65-F5344CB8AC3E}">
        <p14:creationId xmlns:p14="http://schemas.microsoft.com/office/powerpoint/2010/main" val="47354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4" grpId="1" animBg="1"/>
      <p:bldP spid="14" grpId="2" animBg="1"/>
      <p:bldP spid="15" grpId="0" animBg="1"/>
      <p:bldP spid="16" grpId="0" animBg="1"/>
      <p:bldP spid="16" grpId="1" animBg="1"/>
      <p:bldP spid="16" grpId="2" animBg="1"/>
      <p:bldP spid="17" grpId="0" animBg="1"/>
      <p:bldP spid="18" grpId="0" animBg="1"/>
      <p:bldP spid="18" grpId="1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29" grpId="1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5" grpId="1" animBg="1"/>
      <p:bldP spid="35" grpId="2" animBg="1"/>
      <p:bldP spid="36" grpId="0" animBg="1"/>
      <p:bldP spid="36" grpId="1" animBg="1"/>
      <p:bldP spid="37" grpId="0" animBg="1"/>
      <p:bldP spid="38" grpId="0" animBg="1"/>
      <p:bldP spid="39" grpId="0" animBg="1"/>
      <p:bldP spid="39" grpId="1" animBg="1"/>
      <p:bldP spid="40" grpId="0" animBg="1"/>
      <p:bldP spid="82" grpId="0"/>
      <p:bldP spid="82" grpId="1"/>
      <p:bldP spid="83" grpId="0"/>
      <p:bldP spid="83" grpId="1"/>
      <p:bldP spid="83" grpId="2"/>
      <p:bldP spid="84" grpId="0"/>
      <p:bldP spid="84" grpId="1"/>
      <p:bldP spid="85" grpId="0"/>
      <p:bldP spid="85" grpId="1"/>
      <p:bldP spid="86" grpId="0"/>
      <p:bldP spid="87" grpId="0"/>
      <p:bldP spid="88" grpId="0"/>
      <p:bldP spid="89" grpId="0"/>
      <p:bldP spid="9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6AA48-4626-EC47-B492-46D577F53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With Pruning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C9FC0-A8AC-DA42-9CBB-7DA6DAB3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CAE640-82F9-4548-8B31-7637C700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6771" cy="4351338"/>
          </a:xfrm>
          <a:solidFill>
            <a:schemeClr val="bg2"/>
          </a:solidFill>
        </p:spPr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solve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(Problem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problem.emptyConfiguration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backtrack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problem,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backtrack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(Problem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problem,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problem.isValid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problem.isComplete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process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eachChange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problem.allChanges</a:t>
            </a:r>
            <a:r>
              <a:rPr lang="en-GB" sz="12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sz="12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eachChange.applyTo</a:t>
            </a:r>
            <a:r>
              <a:rPr lang="en-GB" sz="12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sz="12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backtrack</a:t>
            </a:r>
            <a:r>
              <a:rPr lang="en-GB" sz="12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problem,</a:t>
            </a: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sz="12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sz="12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eachChange.revertOn</a:t>
            </a:r>
            <a:r>
              <a:rPr lang="en-GB" sz="12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sz="12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2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595"/>
              </a:spcAft>
              <a:buNone/>
            </a:pPr>
            <a:r>
              <a:rPr lang="en-GB" sz="1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595"/>
              </a:spcAft>
              <a:buNone/>
            </a:pPr>
            <a:r>
              <a:rPr lang="en-GB" sz="1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E5F99C-0468-A849-8EFC-D1BE639D2DAC}"/>
              </a:ext>
            </a:extLst>
          </p:cNvPr>
          <p:cNvSpPr/>
          <p:nvPr/>
        </p:nvSpPr>
        <p:spPr>
          <a:xfrm>
            <a:off x="1117369" y="3161667"/>
            <a:ext cx="3084518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85E67-7EDB-164A-8875-5F947B8B8CB6}"/>
              </a:ext>
            </a:extLst>
          </p:cNvPr>
          <p:cNvSpPr txBox="1"/>
          <p:nvPr/>
        </p:nvSpPr>
        <p:spPr>
          <a:xfrm>
            <a:off x="7032172" y="3011086"/>
            <a:ext cx="4179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We discard sub tree that do not fit</a:t>
            </a:r>
            <a:br>
              <a:rPr lang="en-NO" i="1" dirty="0">
                <a:latin typeface="Montserrat" pitchFamily="2" charset="77"/>
              </a:rPr>
            </a:br>
            <a:r>
              <a:rPr lang="en-NO" i="1" dirty="0">
                <a:latin typeface="Montserrat" pitchFamily="2" charset="77"/>
              </a:rPr>
              <a:t>the problem constraints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3C0C44-927D-3C4A-96AC-C4501160077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201887" y="3334252"/>
            <a:ext cx="2830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61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6DDA4-60E1-1F42-8FCC-0CA4115A2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O" sz="4400" dirty="0"/>
              <a:t>We can find a solution.</a:t>
            </a:r>
          </a:p>
          <a:p>
            <a:pPr marL="0" indent="0" algn="ctr">
              <a:buNone/>
            </a:pPr>
            <a:r>
              <a:rPr lang="en-NO" sz="4400" dirty="0">
                <a:solidFill>
                  <a:schemeClr val="accent3"/>
                </a:solidFill>
              </a:rPr>
              <a:t>What about the best solution?</a:t>
            </a:r>
          </a:p>
          <a:p>
            <a:pPr marL="0" indent="0" algn="ctr">
              <a:buNone/>
            </a:pPr>
            <a:endParaRPr lang="en-NO" sz="3600" dirty="0"/>
          </a:p>
          <a:p>
            <a:pPr marL="0" indent="0" algn="ctr">
              <a:buNone/>
            </a:pPr>
            <a:r>
              <a:rPr lang="en-NO" sz="3600" i="1" dirty="0"/>
              <a:t>Why not enumerate in descending order </a:t>
            </a:r>
          </a:p>
          <a:p>
            <a:pPr marL="0" indent="0" algn="ctr">
              <a:buNone/>
            </a:pPr>
            <a:r>
              <a:rPr lang="en-NO" sz="3600" i="1" dirty="0"/>
              <a:t>and take the first one?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D29F7-9BC0-4D41-887D-BF169A2D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840441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C3FEFD12-8EF5-7B4B-906F-33F8B5ACF850}"/>
              </a:ext>
            </a:extLst>
          </p:cNvPr>
          <p:cNvSpPr/>
          <p:nvPr/>
        </p:nvSpPr>
        <p:spPr>
          <a:xfrm>
            <a:off x="8769621" y="2832357"/>
            <a:ext cx="1875288" cy="27873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C4C37-C196-6E47-BCF8-784FB9DE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Branch-and-Bound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3764C3-39F4-7744-B650-3EF172FA0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845804" cy="4351338"/>
          </a:xfrm>
        </p:spPr>
        <p:txBody>
          <a:bodyPr anchor="ctr"/>
          <a:lstStyle/>
          <a:p>
            <a:r>
              <a:rPr lang="en-NO" dirty="0"/>
              <a:t>Heuristic function</a:t>
            </a:r>
          </a:p>
          <a:p>
            <a:r>
              <a:rPr lang="en-NO" dirty="0"/>
              <a:t>Bound the relevance</a:t>
            </a:r>
          </a:p>
          <a:p>
            <a:r>
              <a:rPr lang="en-NO" dirty="0"/>
              <a:t>Relax constraints</a:t>
            </a:r>
          </a:p>
          <a:p>
            <a:r>
              <a:rPr lang="en-NO" dirty="0"/>
              <a:t>Used for pruning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9246-8171-764B-A89C-D0E81791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42ACE69-6AEC-0049-BC01-9DA8009360C6}"/>
              </a:ext>
            </a:extLst>
          </p:cNvPr>
          <p:cNvCxnSpPr>
            <a:cxnSpLocks/>
            <a:stCxn id="79" idx="3"/>
            <a:endCxn id="69" idx="0"/>
          </p:cNvCxnSpPr>
          <p:nvPr/>
        </p:nvCxnSpPr>
        <p:spPr>
          <a:xfrm flipH="1">
            <a:off x="7422278" y="3240859"/>
            <a:ext cx="464291" cy="93303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C07FB1A-1A90-3C41-BFAC-CFC49F28CBA0}"/>
              </a:ext>
            </a:extLst>
          </p:cNvPr>
          <p:cNvCxnSpPr>
            <a:stCxn id="79" idx="5"/>
            <a:endCxn id="70" idx="0"/>
          </p:cNvCxnSpPr>
          <p:nvPr/>
        </p:nvCxnSpPr>
        <p:spPr>
          <a:xfrm>
            <a:off x="8108978" y="3240859"/>
            <a:ext cx="236585" cy="93303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5E41FD-FCB1-D649-83EC-E01815C24955}"/>
              </a:ext>
            </a:extLst>
          </p:cNvPr>
          <p:cNvCxnSpPr>
            <a:cxnSpLocks/>
          </p:cNvCxnSpPr>
          <p:nvPr/>
        </p:nvCxnSpPr>
        <p:spPr>
          <a:xfrm>
            <a:off x="6666075" y="5345078"/>
            <a:ext cx="4714834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642578D-0E24-2A4A-AA6A-DDD9187A07FD}"/>
              </a:ext>
            </a:extLst>
          </p:cNvPr>
          <p:cNvCxnSpPr>
            <a:cxnSpLocks/>
          </p:cNvCxnSpPr>
          <p:nvPr/>
        </p:nvCxnSpPr>
        <p:spPr>
          <a:xfrm>
            <a:off x="6651064" y="4325575"/>
            <a:ext cx="4714834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0235B68-70CE-A946-8211-E64DA1B679EA}"/>
              </a:ext>
            </a:extLst>
          </p:cNvPr>
          <p:cNvCxnSpPr>
            <a:cxnSpLocks/>
          </p:cNvCxnSpPr>
          <p:nvPr/>
        </p:nvCxnSpPr>
        <p:spPr>
          <a:xfrm>
            <a:off x="6615043" y="3105150"/>
            <a:ext cx="4714834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1B6ABBE-0DAA-6C49-B877-85490F97D7FE}"/>
              </a:ext>
            </a:extLst>
          </p:cNvPr>
          <p:cNvCxnSpPr>
            <a:cxnSpLocks/>
          </p:cNvCxnSpPr>
          <p:nvPr/>
        </p:nvCxnSpPr>
        <p:spPr>
          <a:xfrm>
            <a:off x="6615043" y="2000314"/>
            <a:ext cx="4727150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3" name="Graphic 62" descr="Laptop with solid fill">
            <a:extLst>
              <a:ext uri="{FF2B5EF4-FFF2-40B4-BE49-F238E27FC236}">
                <a16:creationId xmlns:a16="http://schemas.microsoft.com/office/drawing/2014/main" id="{447E4BD7-6E27-B147-BEEA-20EEB4E7F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2200" y="1607957"/>
            <a:ext cx="720000" cy="720000"/>
          </a:xfrm>
          <a:prstGeom prst="rect">
            <a:avLst/>
          </a:prstGeom>
        </p:spPr>
      </p:pic>
      <p:pic>
        <p:nvPicPr>
          <p:cNvPr id="64" name="Graphic 63" descr="Guitar with solid fill">
            <a:extLst>
              <a:ext uri="{FF2B5EF4-FFF2-40B4-BE49-F238E27FC236}">
                <a16:creationId xmlns:a16="http://schemas.microsoft.com/office/drawing/2014/main" id="{23E30700-93DF-934A-ACFC-2F44F1C25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2200" y="3964596"/>
            <a:ext cx="720000" cy="720000"/>
          </a:xfrm>
          <a:prstGeom prst="rect">
            <a:avLst/>
          </a:prstGeom>
        </p:spPr>
      </p:pic>
      <p:pic>
        <p:nvPicPr>
          <p:cNvPr id="65" name="Graphic 64" descr="Whisk with solid fill">
            <a:extLst>
              <a:ext uri="{FF2B5EF4-FFF2-40B4-BE49-F238E27FC236}">
                <a16:creationId xmlns:a16="http://schemas.microsoft.com/office/drawing/2014/main" id="{A234246A-5FBA-2448-88B3-E3C8560CA0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72200" y="4971712"/>
            <a:ext cx="720000" cy="720000"/>
          </a:xfrm>
          <a:prstGeom prst="rect">
            <a:avLst/>
          </a:prstGeom>
        </p:spPr>
      </p:pic>
      <p:pic>
        <p:nvPicPr>
          <p:cNvPr id="66" name="Graphic 65" descr="Books with solid fill">
            <a:extLst>
              <a:ext uri="{FF2B5EF4-FFF2-40B4-BE49-F238E27FC236}">
                <a16:creationId xmlns:a16="http://schemas.microsoft.com/office/drawing/2014/main" id="{782BFF01-27A6-AC4E-A522-541476DCF4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72200" y="2774006"/>
            <a:ext cx="720000" cy="720000"/>
          </a:xfrm>
          <a:prstGeom prst="rect">
            <a:avLst/>
          </a:prstGeom>
        </p:spPr>
      </p:pic>
      <p:sp>
        <p:nvSpPr>
          <p:cNvPr id="67" name="Oval 66">
            <a:extLst>
              <a:ext uri="{FF2B5EF4-FFF2-40B4-BE49-F238E27FC236}">
                <a16:creationId xmlns:a16="http://schemas.microsoft.com/office/drawing/2014/main" id="{EDC96DC5-9742-2648-A30C-300303D9211F}"/>
              </a:ext>
            </a:extLst>
          </p:cNvPr>
          <p:cNvSpPr/>
          <p:nvPr/>
        </p:nvSpPr>
        <p:spPr>
          <a:xfrm>
            <a:off x="6994759" y="5181016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A947918-2EBC-3544-96A9-DC62E68CB9F3}"/>
              </a:ext>
            </a:extLst>
          </p:cNvPr>
          <p:cNvSpPr/>
          <p:nvPr/>
        </p:nvSpPr>
        <p:spPr>
          <a:xfrm>
            <a:off x="7422278" y="5181015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6ACCAB2-950B-4440-86AF-36B254439C03}"/>
              </a:ext>
            </a:extLst>
          </p:cNvPr>
          <p:cNvSpPr/>
          <p:nvPr/>
        </p:nvSpPr>
        <p:spPr>
          <a:xfrm>
            <a:off x="7265011" y="4173898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ABBCB74-671E-7F41-8B4F-642FD593FD2E}"/>
              </a:ext>
            </a:extLst>
          </p:cNvPr>
          <p:cNvSpPr/>
          <p:nvPr/>
        </p:nvSpPr>
        <p:spPr>
          <a:xfrm>
            <a:off x="8188296" y="4173898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6C284DA-A67D-2F41-B89F-A784A7EAE5C2}"/>
              </a:ext>
            </a:extLst>
          </p:cNvPr>
          <p:cNvSpPr/>
          <p:nvPr/>
        </p:nvSpPr>
        <p:spPr>
          <a:xfrm>
            <a:off x="7946251" y="5181016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4D6B66-0FC3-C945-B21E-C7A5683A3CAF}"/>
              </a:ext>
            </a:extLst>
          </p:cNvPr>
          <p:cNvSpPr/>
          <p:nvPr/>
        </p:nvSpPr>
        <p:spPr>
          <a:xfrm>
            <a:off x="8373770" y="5181015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BBE3388-45DF-5548-98FE-E6A799B704DE}"/>
              </a:ext>
            </a:extLst>
          </p:cNvPr>
          <p:cNvSpPr/>
          <p:nvPr/>
        </p:nvSpPr>
        <p:spPr>
          <a:xfrm>
            <a:off x="8907784" y="5181016"/>
            <a:ext cx="314533" cy="30139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3F9C4A2-DF55-4F40-8E35-D7221D562BBD}"/>
              </a:ext>
            </a:extLst>
          </p:cNvPr>
          <p:cNvSpPr/>
          <p:nvPr/>
        </p:nvSpPr>
        <p:spPr>
          <a:xfrm>
            <a:off x="9335303" y="5181015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B2C4596-ABD1-6145-823D-460FCBF1E2F5}"/>
              </a:ext>
            </a:extLst>
          </p:cNvPr>
          <p:cNvSpPr/>
          <p:nvPr/>
        </p:nvSpPr>
        <p:spPr>
          <a:xfrm>
            <a:off x="9843425" y="518101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43BAE43-9016-344A-B5F1-11D8ED818AC3}"/>
              </a:ext>
            </a:extLst>
          </p:cNvPr>
          <p:cNvSpPr/>
          <p:nvPr/>
        </p:nvSpPr>
        <p:spPr>
          <a:xfrm>
            <a:off x="10270944" y="5181015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4152716-D410-EB40-9D7D-E4D752B4DB84}"/>
              </a:ext>
            </a:extLst>
          </p:cNvPr>
          <p:cNvSpPr/>
          <p:nvPr/>
        </p:nvSpPr>
        <p:spPr>
          <a:xfrm>
            <a:off x="9143094" y="4173898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F54C0B7-764B-1A42-8C14-81E425D652E8}"/>
              </a:ext>
            </a:extLst>
          </p:cNvPr>
          <p:cNvSpPr/>
          <p:nvPr/>
        </p:nvSpPr>
        <p:spPr>
          <a:xfrm>
            <a:off x="10000691" y="4173898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AD3CBE6-3746-4C44-8B70-E3D7FE7B8658}"/>
              </a:ext>
            </a:extLst>
          </p:cNvPr>
          <p:cNvSpPr/>
          <p:nvPr/>
        </p:nvSpPr>
        <p:spPr>
          <a:xfrm>
            <a:off x="7840507" y="2983601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D00B1CA-BA63-B64B-8551-6C0D45C2722F}"/>
              </a:ext>
            </a:extLst>
          </p:cNvPr>
          <p:cNvSpPr/>
          <p:nvPr/>
        </p:nvSpPr>
        <p:spPr>
          <a:xfrm>
            <a:off x="9537602" y="2983601"/>
            <a:ext cx="314533" cy="30139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1D0F2FC-71CA-E542-A472-C1977B24B2DF}"/>
              </a:ext>
            </a:extLst>
          </p:cNvPr>
          <p:cNvSpPr/>
          <p:nvPr/>
        </p:nvSpPr>
        <p:spPr>
          <a:xfrm>
            <a:off x="8744929" y="1817259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32D4E2B-69F5-114D-8931-6346831F333C}"/>
              </a:ext>
            </a:extLst>
          </p:cNvPr>
          <p:cNvCxnSpPr>
            <a:stCxn id="81" idx="3"/>
            <a:endCxn id="79" idx="0"/>
          </p:cNvCxnSpPr>
          <p:nvPr/>
        </p:nvCxnSpPr>
        <p:spPr>
          <a:xfrm flipH="1">
            <a:off x="7997774" y="2074517"/>
            <a:ext cx="793217" cy="909084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A4EF2B1-1112-C84F-8C64-1B6175659270}"/>
              </a:ext>
            </a:extLst>
          </p:cNvPr>
          <p:cNvCxnSpPr>
            <a:stCxn id="81" idx="5"/>
            <a:endCxn id="80" idx="1"/>
          </p:cNvCxnSpPr>
          <p:nvPr/>
        </p:nvCxnSpPr>
        <p:spPr>
          <a:xfrm>
            <a:off x="9013400" y="2074517"/>
            <a:ext cx="570264" cy="953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415DB50-B23C-A141-A333-E04491B5A72E}"/>
              </a:ext>
            </a:extLst>
          </p:cNvPr>
          <p:cNvCxnSpPr>
            <a:cxnSpLocks/>
            <a:stCxn id="69" idx="3"/>
            <a:endCxn id="67" idx="0"/>
          </p:cNvCxnSpPr>
          <p:nvPr/>
        </p:nvCxnSpPr>
        <p:spPr>
          <a:xfrm flipH="1">
            <a:off x="7152026" y="4431156"/>
            <a:ext cx="159047" cy="7498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C4B4201-8738-B542-97E3-2D7D69D2D89C}"/>
              </a:ext>
            </a:extLst>
          </p:cNvPr>
          <p:cNvCxnSpPr>
            <a:stCxn id="69" idx="5"/>
            <a:endCxn id="68" idx="0"/>
          </p:cNvCxnSpPr>
          <p:nvPr/>
        </p:nvCxnSpPr>
        <p:spPr>
          <a:xfrm>
            <a:off x="7533482" y="4431156"/>
            <a:ext cx="46063" cy="74985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67CF0D1-ECAB-DC43-A067-CE6CBA220619}"/>
              </a:ext>
            </a:extLst>
          </p:cNvPr>
          <p:cNvCxnSpPr>
            <a:cxnSpLocks/>
            <a:stCxn id="80" idx="3"/>
          </p:cNvCxnSpPr>
          <p:nvPr/>
        </p:nvCxnSpPr>
        <p:spPr>
          <a:xfrm flipH="1">
            <a:off x="9298534" y="3240859"/>
            <a:ext cx="285130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C3284CF-C522-4E4B-BF71-2D3696E242DB}"/>
              </a:ext>
            </a:extLst>
          </p:cNvPr>
          <p:cNvCxnSpPr>
            <a:stCxn id="80" idx="5"/>
            <a:endCxn id="78" idx="0"/>
          </p:cNvCxnSpPr>
          <p:nvPr/>
        </p:nvCxnSpPr>
        <p:spPr>
          <a:xfrm>
            <a:off x="9806073" y="3240859"/>
            <a:ext cx="3518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650FAA7-C838-3C49-B3D1-C07F319BBD73}"/>
              </a:ext>
            </a:extLst>
          </p:cNvPr>
          <p:cNvCxnSpPr>
            <a:stCxn id="70" idx="3"/>
            <a:endCxn id="71" idx="0"/>
          </p:cNvCxnSpPr>
          <p:nvPr/>
        </p:nvCxnSpPr>
        <p:spPr>
          <a:xfrm flipH="1">
            <a:off x="8103518" y="4431156"/>
            <a:ext cx="130840" cy="7498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0B684D6-2842-9346-A26A-8B9C13EF50D4}"/>
              </a:ext>
            </a:extLst>
          </p:cNvPr>
          <p:cNvCxnSpPr>
            <a:stCxn id="70" idx="5"/>
            <a:endCxn id="72" idx="0"/>
          </p:cNvCxnSpPr>
          <p:nvPr/>
        </p:nvCxnSpPr>
        <p:spPr>
          <a:xfrm>
            <a:off x="8456767" y="4431156"/>
            <a:ext cx="74270" cy="74985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60FFE49-6008-7D4F-8597-A0672857510A}"/>
              </a:ext>
            </a:extLst>
          </p:cNvPr>
          <p:cNvCxnSpPr>
            <a:stCxn id="77" idx="3"/>
            <a:endCxn id="73" idx="0"/>
          </p:cNvCxnSpPr>
          <p:nvPr/>
        </p:nvCxnSpPr>
        <p:spPr>
          <a:xfrm flipH="1">
            <a:off x="9065051" y="4431156"/>
            <a:ext cx="124105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414F701-30C9-1148-BC5F-CBF992C741F2}"/>
              </a:ext>
            </a:extLst>
          </p:cNvPr>
          <p:cNvCxnSpPr>
            <a:cxnSpLocks/>
            <a:stCxn id="77" idx="5"/>
            <a:endCxn id="74" idx="0"/>
          </p:cNvCxnSpPr>
          <p:nvPr/>
        </p:nvCxnSpPr>
        <p:spPr>
          <a:xfrm>
            <a:off x="9411565" y="4431156"/>
            <a:ext cx="81005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B6D4B52-AE67-EB48-BAC4-0EB706D9727E}"/>
              </a:ext>
            </a:extLst>
          </p:cNvPr>
          <p:cNvCxnSpPr>
            <a:cxnSpLocks/>
            <a:stCxn id="78" idx="3"/>
            <a:endCxn id="75" idx="0"/>
          </p:cNvCxnSpPr>
          <p:nvPr/>
        </p:nvCxnSpPr>
        <p:spPr>
          <a:xfrm flipH="1">
            <a:off x="10000692" y="4431156"/>
            <a:ext cx="46061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FC229FE-4CFF-B54A-9E09-37A03A870201}"/>
              </a:ext>
            </a:extLst>
          </p:cNvPr>
          <p:cNvCxnSpPr>
            <a:stCxn id="78" idx="5"/>
            <a:endCxn id="76" idx="0"/>
          </p:cNvCxnSpPr>
          <p:nvPr/>
        </p:nvCxnSpPr>
        <p:spPr>
          <a:xfrm>
            <a:off x="10269162" y="4431156"/>
            <a:ext cx="159049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2D7B8B6-C2C1-6443-BBC7-E25F0113565B}"/>
              </a:ext>
            </a:extLst>
          </p:cNvPr>
          <p:cNvCxnSpPr>
            <a:cxnSpLocks/>
          </p:cNvCxnSpPr>
          <p:nvPr/>
        </p:nvCxnSpPr>
        <p:spPr>
          <a:xfrm>
            <a:off x="6229096" y="2327957"/>
            <a:ext cx="0" cy="44604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F2D5B08-1A63-9A45-B918-AFFD64845E5A}"/>
              </a:ext>
            </a:extLst>
          </p:cNvPr>
          <p:cNvCxnSpPr>
            <a:stCxn id="66" idx="2"/>
            <a:endCxn id="64" idx="0"/>
          </p:cNvCxnSpPr>
          <p:nvPr/>
        </p:nvCxnSpPr>
        <p:spPr>
          <a:xfrm>
            <a:off x="6232200" y="3494006"/>
            <a:ext cx="0" cy="47059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CBB4948-11CF-EC49-AB99-963D0F773FD8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>
            <a:off x="6232200" y="4684596"/>
            <a:ext cx="0" cy="28711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95153C7-F014-3C41-A7CE-E344703DFDCF}"/>
              </a:ext>
            </a:extLst>
          </p:cNvPr>
          <p:cNvSpPr txBox="1"/>
          <p:nvPr/>
        </p:nvSpPr>
        <p:spPr>
          <a:xfrm>
            <a:off x="4523916" y="1653172"/>
            <a:ext cx="1311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2 kg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9 000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D0B1163-E7EB-824E-94FB-769ADA29FA24}"/>
              </a:ext>
            </a:extLst>
          </p:cNvPr>
          <p:cNvSpPr txBox="1"/>
          <p:nvPr/>
        </p:nvSpPr>
        <p:spPr>
          <a:xfrm>
            <a:off x="4533419" y="2832357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7 kg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E38BCD9-B32A-7C48-A8B1-88033FFD2D96}"/>
              </a:ext>
            </a:extLst>
          </p:cNvPr>
          <p:cNvSpPr txBox="1"/>
          <p:nvPr/>
        </p:nvSpPr>
        <p:spPr>
          <a:xfrm>
            <a:off x="4549401" y="4052782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 kg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4 000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E1348D0-7F0C-BA4B-956D-B406320C7D75}"/>
              </a:ext>
            </a:extLst>
          </p:cNvPr>
          <p:cNvSpPr txBox="1"/>
          <p:nvPr/>
        </p:nvSpPr>
        <p:spPr>
          <a:xfrm>
            <a:off x="4570906" y="5072285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8 kg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7 000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FBC19DE-99B9-C743-9987-4E43255A17A7}"/>
              </a:ext>
            </a:extLst>
          </p:cNvPr>
          <p:cNvSpPr txBox="1"/>
          <p:nvPr/>
        </p:nvSpPr>
        <p:spPr>
          <a:xfrm>
            <a:off x="7464519" y="1419038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2 kg</a:t>
            </a:r>
          </a:p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9000 NOK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9D48627-7A2E-0F45-8790-95333FFD3CD1}"/>
              </a:ext>
            </a:extLst>
          </p:cNvPr>
          <p:cNvSpPr txBox="1"/>
          <p:nvPr/>
        </p:nvSpPr>
        <p:spPr>
          <a:xfrm>
            <a:off x="9857865" y="2581930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9 kg</a:t>
            </a:r>
          </a:p>
          <a:p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12 000 NOK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AD45234-DEB9-A041-8400-1A9343EBFA8A}"/>
              </a:ext>
            </a:extLst>
          </p:cNvPr>
          <p:cNvSpPr txBox="1"/>
          <p:nvPr/>
        </p:nvSpPr>
        <p:spPr>
          <a:xfrm>
            <a:off x="7442345" y="5619743"/>
            <a:ext cx="14253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b="1" i="1" dirty="0">
                <a:solidFill>
                  <a:schemeClr val="accent6"/>
                </a:solidFill>
                <a:latin typeface="Montserrat" pitchFamily="2" charset="77"/>
              </a:rPr>
              <a:t>Upper bound</a:t>
            </a:r>
          </a:p>
          <a:p>
            <a:pPr algn="r"/>
            <a:r>
              <a:rPr lang="en-NO" sz="1400" i="1" dirty="0">
                <a:solidFill>
                  <a:schemeClr val="accent6"/>
                </a:solidFill>
                <a:latin typeface="Montserrat" pitchFamily="2" charset="77"/>
              </a:rPr>
              <a:t>13 kg</a:t>
            </a:r>
          </a:p>
          <a:p>
            <a:pPr algn="r"/>
            <a:r>
              <a:rPr lang="en-NO" sz="1400" i="1" dirty="0">
                <a:solidFill>
                  <a:schemeClr val="accent6"/>
                </a:solidFill>
                <a:latin typeface="Montserrat" pitchFamily="2" charset="77"/>
              </a:rPr>
              <a:t>20 000 NOK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CF77B04-63EE-1E4A-9036-2BA2257206A6}"/>
              </a:ext>
            </a:extLst>
          </p:cNvPr>
          <p:cNvSpPr txBox="1"/>
          <p:nvPr/>
        </p:nvSpPr>
        <p:spPr>
          <a:xfrm>
            <a:off x="10550898" y="5599186"/>
            <a:ext cx="14318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5"/>
                </a:solidFill>
                <a:latin typeface="Montserrat" pitchFamily="2" charset="77"/>
              </a:rPr>
              <a:t>Lower bound</a:t>
            </a:r>
          </a:p>
          <a:p>
            <a:r>
              <a:rPr lang="en-NO" sz="1400" i="1" dirty="0">
                <a:solidFill>
                  <a:schemeClr val="accent5"/>
                </a:solidFill>
                <a:latin typeface="Montserrat" pitchFamily="2" charset="77"/>
              </a:rPr>
              <a:t>9 kg</a:t>
            </a:r>
          </a:p>
          <a:p>
            <a:r>
              <a:rPr lang="en-NO" sz="1400" i="1" dirty="0">
                <a:solidFill>
                  <a:schemeClr val="accent5"/>
                </a:solidFill>
                <a:latin typeface="Montserrat" pitchFamily="2" charset="77"/>
              </a:rPr>
              <a:t>12 000 NOK</a:t>
            </a:r>
          </a:p>
        </p:txBody>
      </p: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AC5E8C66-6272-A84C-9360-3E9384293595}"/>
              </a:ext>
            </a:extLst>
          </p:cNvPr>
          <p:cNvCxnSpPr>
            <a:cxnSpLocks/>
            <a:stCxn id="73" idx="4"/>
            <a:endCxn id="103" idx="3"/>
          </p:cNvCxnSpPr>
          <p:nvPr/>
        </p:nvCxnSpPr>
        <p:spPr>
          <a:xfrm rot="5400000">
            <a:off x="8713062" y="5637085"/>
            <a:ext cx="506663" cy="19731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5866D09A-EB3C-2443-8165-BE879B47DD83}"/>
              </a:ext>
            </a:extLst>
          </p:cNvPr>
          <p:cNvCxnSpPr>
            <a:stCxn id="76" idx="4"/>
            <a:endCxn id="111" idx="1"/>
          </p:cNvCxnSpPr>
          <p:nvPr/>
        </p:nvCxnSpPr>
        <p:spPr>
          <a:xfrm rot="16200000" flipH="1">
            <a:off x="10246501" y="5664120"/>
            <a:ext cx="486107" cy="12268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24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95DED4-3EF1-A7EF-8C21-563472C5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Optimization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BA52AB7-7C2D-D8B9-C9A6-4890349D1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45791"/>
                <a:ext cx="10515600" cy="4031171"/>
              </a:xfrm>
            </p:spPr>
            <p:txBody>
              <a:bodyPr anchor="t">
                <a:normAutofit/>
              </a:bodyPr>
              <a:lstStyle/>
              <a:p>
                <a:pPr marL="0" indent="0" algn="ctr">
                  <a:buNone/>
                </a:pPr>
                <a:r>
                  <a:rPr lang="en-NO" sz="3200" dirty="0">
                    <a:solidFill>
                      <a:schemeClr val="accent3"/>
                    </a:solidFill>
                  </a:rPr>
                  <a:t>Finding</a:t>
                </a:r>
                <a:r>
                  <a:rPr lang="en-NO" sz="3200" dirty="0"/>
                  <a:t> the </a:t>
                </a:r>
                <a:r>
                  <a:rPr lang="en-NO" sz="3200" dirty="0">
                    <a:solidFill>
                      <a:schemeClr val="accent3"/>
                    </a:solidFill>
                  </a:rPr>
                  <a:t>item </a:t>
                </a:r>
                <a14:m>
                  <m:oMath xmlns:m="http://schemas.openxmlformats.org/officeDocument/2006/math">
                    <m:r>
                      <a:rPr lang="nb-NO" sz="32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NO" sz="3200" dirty="0">
                    <a:solidFill>
                      <a:schemeClr val="accent3"/>
                    </a:solidFill>
                  </a:rPr>
                  <a:t> </a:t>
                </a:r>
                <a:r>
                  <a:rPr lang="en-NO" sz="3200" dirty="0"/>
                  <a:t>in the set </a:t>
                </a:r>
                <a14:m>
                  <m:oMath xmlns:m="http://schemas.openxmlformats.org/officeDocument/2006/math">
                    <m:r>
                      <a:rPr lang="en-NO" sz="32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NO" sz="3200" dirty="0"/>
                  <a:t>,</a:t>
                </a:r>
              </a:p>
              <a:p>
                <a:pPr marL="0" indent="0" algn="ctr">
                  <a:buNone/>
                </a:pPr>
                <a:r>
                  <a:rPr lang="en-NO" sz="3200" dirty="0"/>
                  <a:t>such that </a:t>
                </a:r>
                <a14:m>
                  <m:oMath xmlns:m="http://schemas.openxmlformats.org/officeDocument/2006/math">
                    <m:r>
                      <a:rPr lang="en-NO" sz="320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NO" sz="3200" dirty="0">
                    <a:solidFill>
                      <a:schemeClr val="accent3"/>
                    </a:solidFill>
                  </a:rPr>
                  <a:t> satisfies the constraint </a:t>
                </a:r>
                <a14:m>
                  <m:oMath xmlns:m="http://schemas.openxmlformats.org/officeDocument/2006/math">
                    <m:r>
                      <a:rPr lang="en-NO" sz="320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NO" sz="3200" dirty="0">
                  <a:solidFill>
                    <a:schemeClr val="accent3"/>
                  </a:solidFill>
                </a:endParaRPr>
              </a:p>
              <a:p>
                <a:pPr marL="0" indent="0" algn="ctr">
                  <a:buNone/>
                </a:pPr>
                <a:r>
                  <a:rPr lang="en-NO" sz="3200" dirty="0"/>
                  <a:t>and that </a:t>
                </a:r>
                <a14:m>
                  <m:oMath xmlns:m="http://schemas.openxmlformats.org/officeDocument/2006/math">
                    <m:r>
                      <a:rPr lang="en-NO" sz="320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NO" sz="3200" dirty="0">
                    <a:solidFill>
                      <a:schemeClr val="accent3"/>
                    </a:solidFill>
                  </a:rPr>
                  <a:t> optimizes an objective-function </a:t>
                </a:r>
                <a14:m>
                  <m:oMath xmlns:m="http://schemas.openxmlformats.org/officeDocument/2006/math">
                    <m:r>
                      <a:rPr lang="nb-NO" sz="3200" b="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NO" sz="32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BA52AB7-7C2D-D8B9-C9A6-4890349D1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45791"/>
                <a:ext cx="10515600" cy="4031171"/>
              </a:xfrm>
              <a:blipFill>
                <a:blip r:embed="rId2"/>
                <a:stretch>
                  <a:fillRect t="-282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A300E29-08A2-62C7-5DDA-6545D1F1CCCA}"/>
              </a:ext>
            </a:extLst>
          </p:cNvPr>
          <p:cNvSpPr txBox="1"/>
          <p:nvPr/>
        </p:nvSpPr>
        <p:spPr>
          <a:xfrm>
            <a:off x="1099933" y="4998720"/>
            <a:ext cx="28969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200" dirty="0">
                <a:solidFill>
                  <a:schemeClr val="accent3"/>
                </a:solidFill>
                <a:latin typeface="Montserrat" pitchFamily="2" charset="77"/>
              </a:rPr>
              <a:t>Discrete</a:t>
            </a:r>
            <a:r>
              <a:rPr lang="en-NO" sz="3200" dirty="0">
                <a:latin typeface="Montserrat" pitchFamily="2" charset="77"/>
              </a:rPr>
              <a:t> </a:t>
            </a:r>
          </a:p>
          <a:p>
            <a:pPr algn="ctr"/>
            <a:r>
              <a:rPr lang="en-NO" sz="3200" dirty="0">
                <a:latin typeface="Montserrat" pitchFamily="2" charset="77"/>
              </a:rPr>
              <a:t>Optimization</a:t>
            </a:r>
          </a:p>
          <a:p>
            <a:pPr algn="ctr"/>
            <a:r>
              <a:rPr lang="en-NO" sz="2000" dirty="0">
                <a:latin typeface="Montserrat" pitchFamily="2" charset="77"/>
              </a:rPr>
              <a:t>(S is countable)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A5016E-10EA-A38D-141F-200F29EC622A}"/>
              </a:ext>
            </a:extLst>
          </p:cNvPr>
          <p:cNvSpPr txBox="1"/>
          <p:nvPr/>
        </p:nvSpPr>
        <p:spPr>
          <a:xfrm>
            <a:off x="7689708" y="4921186"/>
            <a:ext cx="28969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200" dirty="0">
                <a:solidFill>
                  <a:schemeClr val="accent3"/>
                </a:solidFill>
                <a:latin typeface="Montserrat" pitchFamily="2" charset="77"/>
              </a:rPr>
              <a:t>Continuous</a:t>
            </a:r>
            <a:r>
              <a:rPr lang="en-NO" sz="3200" dirty="0">
                <a:latin typeface="Montserrat" pitchFamily="2" charset="77"/>
              </a:rPr>
              <a:t> </a:t>
            </a:r>
          </a:p>
          <a:p>
            <a:pPr algn="ctr"/>
            <a:r>
              <a:rPr lang="en-NO" sz="3200" dirty="0">
                <a:latin typeface="Montserrat" pitchFamily="2" charset="77"/>
              </a:rPr>
              <a:t>Optimization</a:t>
            </a:r>
          </a:p>
          <a:p>
            <a:pPr algn="ctr"/>
            <a:r>
              <a:rPr lang="en-NO" sz="2000" dirty="0">
                <a:latin typeface="Montserrat" pitchFamily="2" charset="77"/>
              </a:rPr>
              <a:t>(S in uncountable)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07ABE9-2A99-4B33-2386-F3C0A2849FDD}"/>
              </a:ext>
            </a:extLst>
          </p:cNvPr>
          <p:cNvCxnSpPr/>
          <p:nvPr/>
        </p:nvCxnSpPr>
        <p:spPr>
          <a:xfrm flipH="1">
            <a:off x="3035808" y="3974592"/>
            <a:ext cx="731520" cy="102412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E9A1CB-8FFE-F131-0BD2-22DC8FE43ED2}"/>
              </a:ext>
            </a:extLst>
          </p:cNvPr>
          <p:cNvCxnSpPr>
            <a:cxnSpLocks/>
          </p:cNvCxnSpPr>
          <p:nvPr/>
        </p:nvCxnSpPr>
        <p:spPr>
          <a:xfrm>
            <a:off x="7919752" y="3958018"/>
            <a:ext cx="858488" cy="96316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7A25E-887B-79EF-550E-86E8485DA248}"/>
              </a:ext>
            </a:extLst>
          </p:cNvPr>
          <p:cNvSpPr/>
          <p:nvPr/>
        </p:nvSpPr>
        <p:spPr>
          <a:xfrm>
            <a:off x="838200" y="4796287"/>
            <a:ext cx="3457755" cy="179429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1658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A27352D-3893-2F43-80E9-7BB1BC41995F}"/>
              </a:ext>
            </a:extLst>
          </p:cNvPr>
          <p:cNvCxnSpPr>
            <a:cxnSpLocks/>
          </p:cNvCxnSpPr>
          <p:nvPr/>
        </p:nvCxnSpPr>
        <p:spPr>
          <a:xfrm>
            <a:off x="2808546" y="6029311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8451E4-A2D8-0B4A-AD97-374BEB593F9A}"/>
              </a:ext>
            </a:extLst>
          </p:cNvPr>
          <p:cNvCxnSpPr>
            <a:cxnSpLocks/>
            <a:stCxn id="35" idx="3"/>
            <a:endCxn id="13" idx="0"/>
          </p:cNvCxnSpPr>
          <p:nvPr/>
        </p:nvCxnSpPr>
        <p:spPr>
          <a:xfrm flipH="1">
            <a:off x="4110885" y="3905497"/>
            <a:ext cx="464291" cy="93303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5D84F3-8358-D941-9267-7CBA841CC85E}"/>
              </a:ext>
            </a:extLst>
          </p:cNvPr>
          <p:cNvCxnSpPr>
            <a:stCxn id="35" idx="5"/>
            <a:endCxn id="14" idx="0"/>
          </p:cNvCxnSpPr>
          <p:nvPr/>
        </p:nvCxnSpPr>
        <p:spPr>
          <a:xfrm>
            <a:off x="4797585" y="3905497"/>
            <a:ext cx="2365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5A941E8-DEA9-4C4B-86AB-440E8C247555}"/>
              </a:ext>
            </a:extLst>
          </p:cNvPr>
          <p:cNvCxnSpPr>
            <a:cxnSpLocks/>
          </p:cNvCxnSpPr>
          <p:nvPr/>
        </p:nvCxnSpPr>
        <p:spPr>
          <a:xfrm>
            <a:off x="2781113" y="5009808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7E89D6E-6F87-8D4C-9FD7-4B334969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Branch-and-Bound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1DC65-6453-1F47-AA29-A5D285A2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299A07-BB3F-1640-B53E-7F13DA0B3FBD}"/>
              </a:ext>
            </a:extLst>
          </p:cNvPr>
          <p:cNvCxnSpPr>
            <a:cxnSpLocks/>
          </p:cNvCxnSpPr>
          <p:nvPr/>
        </p:nvCxnSpPr>
        <p:spPr>
          <a:xfrm>
            <a:off x="2715283" y="3789383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D78086-EF7C-8044-8E5C-DB9975137D5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14749" y="2632595"/>
            <a:ext cx="8639051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48EB02FF-7FC1-DE46-AE48-106D6A47A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4749" y="2272595"/>
            <a:ext cx="720000" cy="720000"/>
          </a:xfrm>
          <a:prstGeom prst="rect">
            <a:avLst/>
          </a:prstGeom>
        </p:spPr>
      </p:pic>
      <p:pic>
        <p:nvPicPr>
          <p:cNvPr id="8" name="Graphic 7" descr="Guitar with solid fill">
            <a:extLst>
              <a:ext uri="{FF2B5EF4-FFF2-40B4-BE49-F238E27FC236}">
                <a16:creationId xmlns:a16="http://schemas.microsoft.com/office/drawing/2014/main" id="{7367141D-C26D-E94A-9F37-E504577F1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4749" y="4629234"/>
            <a:ext cx="720000" cy="720000"/>
          </a:xfrm>
          <a:prstGeom prst="rect">
            <a:avLst/>
          </a:prstGeom>
        </p:spPr>
      </p:pic>
      <p:pic>
        <p:nvPicPr>
          <p:cNvPr id="9" name="Graphic 8" descr="Whisk with solid fill">
            <a:extLst>
              <a:ext uri="{FF2B5EF4-FFF2-40B4-BE49-F238E27FC236}">
                <a16:creationId xmlns:a16="http://schemas.microsoft.com/office/drawing/2014/main" id="{E4DD9BEE-499F-764C-8DD1-A27256FE03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94749" y="5636350"/>
            <a:ext cx="720000" cy="720000"/>
          </a:xfrm>
          <a:prstGeom prst="rect">
            <a:avLst/>
          </a:prstGeom>
        </p:spPr>
      </p:pic>
      <p:pic>
        <p:nvPicPr>
          <p:cNvPr id="10" name="Graphic 9" descr="Books with solid fill">
            <a:extLst>
              <a:ext uri="{FF2B5EF4-FFF2-40B4-BE49-F238E27FC236}">
                <a16:creationId xmlns:a16="http://schemas.microsoft.com/office/drawing/2014/main" id="{4DC0DEA9-E184-1347-8725-41B7E3DA60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94749" y="3438644"/>
            <a:ext cx="720000" cy="7200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F8810CB-5742-BD4F-944D-928CEA5D68B6}"/>
              </a:ext>
            </a:extLst>
          </p:cNvPr>
          <p:cNvSpPr/>
          <p:nvPr/>
        </p:nvSpPr>
        <p:spPr>
          <a:xfrm>
            <a:off x="3683366" y="5845654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EDD1E5-ED52-2D4E-9E29-1AFD3FAAD06B}"/>
              </a:ext>
            </a:extLst>
          </p:cNvPr>
          <p:cNvSpPr/>
          <p:nvPr/>
        </p:nvSpPr>
        <p:spPr>
          <a:xfrm>
            <a:off x="4110885" y="5845653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997378-9909-934E-A962-B79843E80E5A}"/>
              </a:ext>
            </a:extLst>
          </p:cNvPr>
          <p:cNvSpPr/>
          <p:nvPr/>
        </p:nvSpPr>
        <p:spPr>
          <a:xfrm>
            <a:off x="3953618" y="4838536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CBFE37-B7DF-7D41-9D55-FA52B984F28A}"/>
              </a:ext>
            </a:extLst>
          </p:cNvPr>
          <p:cNvSpPr/>
          <p:nvPr/>
        </p:nvSpPr>
        <p:spPr>
          <a:xfrm>
            <a:off x="4876903" y="4838536"/>
            <a:ext cx="314533" cy="301396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F0D5D8-6A3C-3F47-9FF4-DC4FBFF5B75F}"/>
              </a:ext>
            </a:extLst>
          </p:cNvPr>
          <p:cNvSpPr/>
          <p:nvPr/>
        </p:nvSpPr>
        <p:spPr>
          <a:xfrm>
            <a:off x="4634858" y="5845654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6A309B-00EB-844B-BFFA-34E449F55B06}"/>
              </a:ext>
            </a:extLst>
          </p:cNvPr>
          <p:cNvSpPr/>
          <p:nvPr/>
        </p:nvSpPr>
        <p:spPr>
          <a:xfrm>
            <a:off x="5062377" y="5845653"/>
            <a:ext cx="314533" cy="301396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9DFB8A-EE0E-924B-BE88-7D4B5C2FBA12}"/>
              </a:ext>
            </a:extLst>
          </p:cNvPr>
          <p:cNvSpPr/>
          <p:nvPr/>
        </p:nvSpPr>
        <p:spPr>
          <a:xfrm>
            <a:off x="5596391" y="5845654"/>
            <a:ext cx="314533" cy="301396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2188FB-7F45-BA43-8B3B-5A5D47B5769C}"/>
              </a:ext>
            </a:extLst>
          </p:cNvPr>
          <p:cNvSpPr/>
          <p:nvPr/>
        </p:nvSpPr>
        <p:spPr>
          <a:xfrm>
            <a:off x="6023910" y="58456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2B8E554-6246-FC45-A2C0-4878C6FAD426}"/>
              </a:ext>
            </a:extLst>
          </p:cNvPr>
          <p:cNvSpPr/>
          <p:nvPr/>
        </p:nvSpPr>
        <p:spPr>
          <a:xfrm>
            <a:off x="6532032" y="58456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026E68-6CF3-CA41-BD8A-BCC12B9353C6}"/>
              </a:ext>
            </a:extLst>
          </p:cNvPr>
          <p:cNvSpPr/>
          <p:nvPr/>
        </p:nvSpPr>
        <p:spPr>
          <a:xfrm>
            <a:off x="6959551" y="58456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CF71EE-FAEF-0B49-A284-0ECF2276C218}"/>
              </a:ext>
            </a:extLst>
          </p:cNvPr>
          <p:cNvSpPr/>
          <p:nvPr/>
        </p:nvSpPr>
        <p:spPr>
          <a:xfrm>
            <a:off x="7920348" y="5845653"/>
            <a:ext cx="314533" cy="3013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D817327-2E89-0D47-A3CC-EEEFF492D329}"/>
              </a:ext>
            </a:extLst>
          </p:cNvPr>
          <p:cNvSpPr/>
          <p:nvPr/>
        </p:nvSpPr>
        <p:spPr>
          <a:xfrm>
            <a:off x="8347867" y="5845652"/>
            <a:ext cx="314533" cy="3013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144C8D-4841-DC4A-B6D6-DE1686786854}"/>
              </a:ext>
            </a:extLst>
          </p:cNvPr>
          <p:cNvSpPr/>
          <p:nvPr/>
        </p:nvSpPr>
        <p:spPr>
          <a:xfrm>
            <a:off x="8871840" y="5845653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78DE022-FE40-544D-8DA5-1D9109BBEFDC}"/>
              </a:ext>
            </a:extLst>
          </p:cNvPr>
          <p:cNvSpPr/>
          <p:nvPr/>
        </p:nvSpPr>
        <p:spPr>
          <a:xfrm>
            <a:off x="9299359" y="5845652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1BD2C09-E1F0-CF4A-8149-E94F3E17AB48}"/>
              </a:ext>
            </a:extLst>
          </p:cNvPr>
          <p:cNvSpPr/>
          <p:nvPr/>
        </p:nvSpPr>
        <p:spPr>
          <a:xfrm>
            <a:off x="9833373" y="5845653"/>
            <a:ext cx="314533" cy="30139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CB3CA01-1F43-1241-A47E-DC4059DD78E8}"/>
              </a:ext>
            </a:extLst>
          </p:cNvPr>
          <p:cNvSpPr/>
          <p:nvPr/>
        </p:nvSpPr>
        <p:spPr>
          <a:xfrm>
            <a:off x="10260892" y="5845652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46E596E-9CDA-664E-A4F4-2C1D409EEE98}"/>
              </a:ext>
            </a:extLst>
          </p:cNvPr>
          <p:cNvSpPr/>
          <p:nvPr/>
        </p:nvSpPr>
        <p:spPr>
          <a:xfrm>
            <a:off x="10769014" y="5845653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6AF0E0C-A664-6542-9847-0403A2CF4184}"/>
              </a:ext>
            </a:extLst>
          </p:cNvPr>
          <p:cNvSpPr/>
          <p:nvPr/>
        </p:nvSpPr>
        <p:spPr>
          <a:xfrm>
            <a:off x="11196533" y="5845652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BBDEF9-836A-774E-9695-4E6696B98C18}"/>
              </a:ext>
            </a:extLst>
          </p:cNvPr>
          <p:cNvSpPr/>
          <p:nvPr/>
        </p:nvSpPr>
        <p:spPr>
          <a:xfrm>
            <a:off x="5831701" y="48385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73C3CE4-20A0-EE41-9275-FD7F3489A23E}"/>
              </a:ext>
            </a:extLst>
          </p:cNvPr>
          <p:cNvSpPr/>
          <p:nvPr/>
        </p:nvSpPr>
        <p:spPr>
          <a:xfrm>
            <a:off x="6689298" y="48385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2F92B2-7FB1-B146-9A47-277630FF2CCA}"/>
              </a:ext>
            </a:extLst>
          </p:cNvPr>
          <p:cNvSpPr/>
          <p:nvPr/>
        </p:nvSpPr>
        <p:spPr>
          <a:xfrm>
            <a:off x="8214473" y="4838536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1B1A16E-10B8-8A49-8FB8-927238DE79AB}"/>
              </a:ext>
            </a:extLst>
          </p:cNvPr>
          <p:cNvSpPr/>
          <p:nvPr/>
        </p:nvSpPr>
        <p:spPr>
          <a:xfrm>
            <a:off x="9137758" y="4838536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24F6947-A6D8-D14A-870D-DA9B849DD5ED}"/>
              </a:ext>
            </a:extLst>
          </p:cNvPr>
          <p:cNvSpPr/>
          <p:nvPr/>
        </p:nvSpPr>
        <p:spPr>
          <a:xfrm>
            <a:off x="10092556" y="4838536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4C9C562-8855-E740-A5DF-838D875CA202}"/>
              </a:ext>
            </a:extLst>
          </p:cNvPr>
          <p:cNvSpPr/>
          <p:nvPr/>
        </p:nvSpPr>
        <p:spPr>
          <a:xfrm>
            <a:off x="10950153" y="4838536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0D8E760-9A7B-2F41-955C-416E5B78AA0E}"/>
              </a:ext>
            </a:extLst>
          </p:cNvPr>
          <p:cNvSpPr/>
          <p:nvPr/>
        </p:nvSpPr>
        <p:spPr>
          <a:xfrm>
            <a:off x="4529114" y="3648239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5156A6D-5916-A449-8CF4-25472C51E214}"/>
              </a:ext>
            </a:extLst>
          </p:cNvPr>
          <p:cNvSpPr/>
          <p:nvPr/>
        </p:nvSpPr>
        <p:spPr>
          <a:xfrm>
            <a:off x="6226209" y="3648239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5A59EA3-E2F2-AA4B-A821-A12B68C70E1F}"/>
              </a:ext>
            </a:extLst>
          </p:cNvPr>
          <p:cNvSpPr/>
          <p:nvPr/>
        </p:nvSpPr>
        <p:spPr>
          <a:xfrm>
            <a:off x="8714573" y="3647946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9D24AD9-BFB3-4349-BD17-097750B10B4D}"/>
              </a:ext>
            </a:extLst>
          </p:cNvPr>
          <p:cNvSpPr/>
          <p:nvPr/>
        </p:nvSpPr>
        <p:spPr>
          <a:xfrm>
            <a:off x="10472952" y="3647946"/>
            <a:ext cx="314533" cy="30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F661F6A-A6B1-7845-BEE0-A130372163F4}"/>
              </a:ext>
            </a:extLst>
          </p:cNvPr>
          <p:cNvSpPr/>
          <p:nvPr/>
        </p:nvSpPr>
        <p:spPr>
          <a:xfrm>
            <a:off x="5433536" y="2481897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3B0572E-8467-1144-87F2-203306E97B77}"/>
              </a:ext>
            </a:extLst>
          </p:cNvPr>
          <p:cNvSpPr/>
          <p:nvPr/>
        </p:nvSpPr>
        <p:spPr>
          <a:xfrm>
            <a:off x="9524120" y="2481897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08D22A8-FCAA-E64F-B568-7D1775E5F92A}"/>
              </a:ext>
            </a:extLst>
          </p:cNvPr>
          <p:cNvCxnSpPr>
            <a:endCxn id="40" idx="1"/>
          </p:cNvCxnSpPr>
          <p:nvPr/>
        </p:nvCxnSpPr>
        <p:spPr>
          <a:xfrm>
            <a:off x="7920348" y="1652556"/>
            <a:ext cx="1649834" cy="873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0844A0-3D30-1D49-B8B5-09C572FC2CB8}"/>
              </a:ext>
            </a:extLst>
          </p:cNvPr>
          <p:cNvCxnSpPr>
            <a:endCxn id="39" idx="0"/>
          </p:cNvCxnSpPr>
          <p:nvPr/>
        </p:nvCxnSpPr>
        <p:spPr>
          <a:xfrm flipH="1">
            <a:off x="5590803" y="1652556"/>
            <a:ext cx="1609545" cy="829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86351A-7FE0-C441-B827-7E04A6400AAC}"/>
              </a:ext>
            </a:extLst>
          </p:cNvPr>
          <p:cNvCxnSpPr>
            <a:stCxn id="39" idx="3"/>
            <a:endCxn id="35" idx="0"/>
          </p:cNvCxnSpPr>
          <p:nvPr/>
        </p:nvCxnSpPr>
        <p:spPr>
          <a:xfrm flipH="1">
            <a:off x="4686381" y="2739155"/>
            <a:ext cx="793217" cy="909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4DD59A-6681-9D46-A37F-9E033CD6C705}"/>
              </a:ext>
            </a:extLst>
          </p:cNvPr>
          <p:cNvCxnSpPr>
            <a:stCxn id="39" idx="5"/>
            <a:endCxn id="36" idx="1"/>
          </p:cNvCxnSpPr>
          <p:nvPr/>
        </p:nvCxnSpPr>
        <p:spPr>
          <a:xfrm>
            <a:off x="5702007" y="2739155"/>
            <a:ext cx="570264" cy="953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E039714-C4EE-1943-8842-CC8915CA9CE0}"/>
              </a:ext>
            </a:extLst>
          </p:cNvPr>
          <p:cNvCxnSpPr>
            <a:cxnSpLocks/>
            <a:stCxn id="13" idx="3"/>
            <a:endCxn id="11" idx="0"/>
          </p:cNvCxnSpPr>
          <p:nvPr/>
        </p:nvCxnSpPr>
        <p:spPr>
          <a:xfrm flipH="1">
            <a:off x="3840633" y="5095794"/>
            <a:ext cx="159047" cy="7498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7AFDCCE-3A4C-054A-B09D-FAE7A05E0C2E}"/>
              </a:ext>
            </a:extLst>
          </p:cNvPr>
          <p:cNvCxnSpPr>
            <a:stCxn id="13" idx="5"/>
            <a:endCxn id="12" idx="0"/>
          </p:cNvCxnSpPr>
          <p:nvPr/>
        </p:nvCxnSpPr>
        <p:spPr>
          <a:xfrm>
            <a:off x="4222089" y="5095794"/>
            <a:ext cx="46063" cy="74985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F753BB3-A14D-B44A-829C-9F72A96735F8}"/>
              </a:ext>
            </a:extLst>
          </p:cNvPr>
          <p:cNvCxnSpPr>
            <a:cxnSpLocks/>
            <a:stCxn id="36" idx="3"/>
          </p:cNvCxnSpPr>
          <p:nvPr/>
        </p:nvCxnSpPr>
        <p:spPr>
          <a:xfrm flipH="1">
            <a:off x="5987141" y="3905497"/>
            <a:ext cx="285130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36CDF1A-5054-FC4B-A1AC-5E176D2C7131}"/>
              </a:ext>
            </a:extLst>
          </p:cNvPr>
          <p:cNvCxnSpPr>
            <a:stCxn id="36" idx="5"/>
            <a:endCxn id="30" idx="0"/>
          </p:cNvCxnSpPr>
          <p:nvPr/>
        </p:nvCxnSpPr>
        <p:spPr>
          <a:xfrm>
            <a:off x="6494680" y="3905497"/>
            <a:ext cx="3518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F8529E-BFC6-4546-86E1-3830A50BD28A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 flipH="1">
            <a:off x="4792125" y="5095794"/>
            <a:ext cx="130840" cy="7498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DCDC6B4-1F3A-D244-95A6-6E1D09251366}"/>
              </a:ext>
            </a:extLst>
          </p:cNvPr>
          <p:cNvCxnSpPr>
            <a:stCxn id="14" idx="5"/>
            <a:endCxn id="16" idx="0"/>
          </p:cNvCxnSpPr>
          <p:nvPr/>
        </p:nvCxnSpPr>
        <p:spPr>
          <a:xfrm>
            <a:off x="5145374" y="5095794"/>
            <a:ext cx="74270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427A37-FABD-D743-BDFF-05EA26629914}"/>
              </a:ext>
            </a:extLst>
          </p:cNvPr>
          <p:cNvCxnSpPr>
            <a:stCxn id="29" idx="3"/>
            <a:endCxn id="17" idx="0"/>
          </p:cNvCxnSpPr>
          <p:nvPr/>
        </p:nvCxnSpPr>
        <p:spPr>
          <a:xfrm flipH="1">
            <a:off x="5753658" y="5095794"/>
            <a:ext cx="124105" cy="74986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596FA5E-7F0F-354B-9E6C-8AC7D3972C06}"/>
              </a:ext>
            </a:extLst>
          </p:cNvPr>
          <p:cNvCxnSpPr>
            <a:cxnSpLocks/>
            <a:stCxn id="29" idx="5"/>
            <a:endCxn id="18" idx="0"/>
          </p:cNvCxnSpPr>
          <p:nvPr/>
        </p:nvCxnSpPr>
        <p:spPr>
          <a:xfrm>
            <a:off x="6100172" y="5095794"/>
            <a:ext cx="81005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1DB34DA-BCD2-104D-BE32-9F1DF9DBB788}"/>
              </a:ext>
            </a:extLst>
          </p:cNvPr>
          <p:cNvCxnSpPr>
            <a:cxnSpLocks/>
            <a:stCxn id="30" idx="3"/>
            <a:endCxn id="19" idx="0"/>
          </p:cNvCxnSpPr>
          <p:nvPr/>
        </p:nvCxnSpPr>
        <p:spPr>
          <a:xfrm flipH="1">
            <a:off x="6689299" y="5095794"/>
            <a:ext cx="46061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96C74FD-61EC-7D45-BAA5-B0AFF8D99038}"/>
              </a:ext>
            </a:extLst>
          </p:cNvPr>
          <p:cNvCxnSpPr>
            <a:stCxn id="30" idx="5"/>
            <a:endCxn id="20" idx="0"/>
          </p:cNvCxnSpPr>
          <p:nvPr/>
        </p:nvCxnSpPr>
        <p:spPr>
          <a:xfrm>
            <a:off x="6957769" y="5095794"/>
            <a:ext cx="159049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1A965CA-EEA7-3446-85E4-3B6527533F08}"/>
              </a:ext>
            </a:extLst>
          </p:cNvPr>
          <p:cNvCxnSpPr>
            <a:stCxn id="40" idx="3"/>
            <a:endCxn id="37" idx="0"/>
          </p:cNvCxnSpPr>
          <p:nvPr/>
        </p:nvCxnSpPr>
        <p:spPr>
          <a:xfrm flipH="1">
            <a:off x="8871840" y="2739155"/>
            <a:ext cx="698342" cy="90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B6DAB51-93DB-0B42-A179-807827084A7D}"/>
              </a:ext>
            </a:extLst>
          </p:cNvPr>
          <p:cNvCxnSpPr>
            <a:stCxn id="40" idx="5"/>
            <a:endCxn id="38" idx="1"/>
          </p:cNvCxnSpPr>
          <p:nvPr/>
        </p:nvCxnSpPr>
        <p:spPr>
          <a:xfrm>
            <a:off x="9792591" y="2739155"/>
            <a:ext cx="726423" cy="952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14FBA2C-85A0-4441-AA04-7AAE08AE9B21}"/>
              </a:ext>
            </a:extLst>
          </p:cNvPr>
          <p:cNvCxnSpPr>
            <a:cxnSpLocks/>
            <a:stCxn id="37" idx="3"/>
            <a:endCxn id="31" idx="0"/>
          </p:cNvCxnSpPr>
          <p:nvPr/>
        </p:nvCxnSpPr>
        <p:spPr>
          <a:xfrm flipH="1">
            <a:off x="8371740" y="3905204"/>
            <a:ext cx="388895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75E4ED-2027-854D-A816-BE0A22B1DEB2}"/>
              </a:ext>
            </a:extLst>
          </p:cNvPr>
          <p:cNvCxnSpPr>
            <a:stCxn id="37" idx="5"/>
            <a:endCxn id="32" idx="0"/>
          </p:cNvCxnSpPr>
          <p:nvPr/>
        </p:nvCxnSpPr>
        <p:spPr>
          <a:xfrm>
            <a:off x="8983044" y="3905204"/>
            <a:ext cx="31198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E8720E8-0922-7247-8EB0-DB1995DE4148}"/>
              </a:ext>
            </a:extLst>
          </p:cNvPr>
          <p:cNvCxnSpPr>
            <a:stCxn id="31" idx="3"/>
            <a:endCxn id="21" idx="0"/>
          </p:cNvCxnSpPr>
          <p:nvPr/>
        </p:nvCxnSpPr>
        <p:spPr>
          <a:xfrm flipH="1">
            <a:off x="8077615" y="5095794"/>
            <a:ext cx="182920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750FFAF-7F87-F441-9694-CBB95BF0B1B2}"/>
              </a:ext>
            </a:extLst>
          </p:cNvPr>
          <p:cNvCxnSpPr>
            <a:stCxn id="31" idx="5"/>
            <a:endCxn id="22" idx="0"/>
          </p:cNvCxnSpPr>
          <p:nvPr/>
        </p:nvCxnSpPr>
        <p:spPr>
          <a:xfrm>
            <a:off x="8482944" y="5095794"/>
            <a:ext cx="22190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D8B2D37-45BE-D544-B6B5-C96851A65E26}"/>
              </a:ext>
            </a:extLst>
          </p:cNvPr>
          <p:cNvCxnSpPr>
            <a:cxnSpLocks/>
            <a:stCxn id="32" idx="3"/>
            <a:endCxn id="23" idx="0"/>
          </p:cNvCxnSpPr>
          <p:nvPr/>
        </p:nvCxnSpPr>
        <p:spPr>
          <a:xfrm flipH="1">
            <a:off x="9029107" y="5095794"/>
            <a:ext cx="154713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542C901-82A4-0241-9788-F255F9A48F5A}"/>
              </a:ext>
            </a:extLst>
          </p:cNvPr>
          <p:cNvCxnSpPr>
            <a:stCxn id="32" idx="5"/>
            <a:endCxn id="24" idx="0"/>
          </p:cNvCxnSpPr>
          <p:nvPr/>
        </p:nvCxnSpPr>
        <p:spPr>
          <a:xfrm>
            <a:off x="9406229" y="5095794"/>
            <a:ext cx="50397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223DA1E-FE4B-4D4A-A256-CCDFC906003D}"/>
              </a:ext>
            </a:extLst>
          </p:cNvPr>
          <p:cNvCxnSpPr>
            <a:stCxn id="38" idx="3"/>
            <a:endCxn id="33" idx="0"/>
          </p:cNvCxnSpPr>
          <p:nvPr/>
        </p:nvCxnSpPr>
        <p:spPr>
          <a:xfrm flipH="1">
            <a:off x="10249823" y="3905204"/>
            <a:ext cx="26919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C7240A3-65D3-5E49-968D-3CCA6B1FE6CB}"/>
              </a:ext>
            </a:extLst>
          </p:cNvPr>
          <p:cNvCxnSpPr>
            <a:stCxn id="38" idx="5"/>
            <a:endCxn id="34" idx="0"/>
          </p:cNvCxnSpPr>
          <p:nvPr/>
        </p:nvCxnSpPr>
        <p:spPr>
          <a:xfrm>
            <a:off x="10741423" y="3905204"/>
            <a:ext cx="365997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57F40E1-EA9F-E445-99F4-CD931A50A262}"/>
              </a:ext>
            </a:extLst>
          </p:cNvPr>
          <p:cNvCxnSpPr>
            <a:stCxn id="33" idx="3"/>
            <a:endCxn id="25" idx="0"/>
          </p:cNvCxnSpPr>
          <p:nvPr/>
        </p:nvCxnSpPr>
        <p:spPr>
          <a:xfrm flipH="1">
            <a:off x="9990640" y="5095794"/>
            <a:ext cx="147978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2EEA588-6048-8F4F-AE87-4D5A416769F1}"/>
              </a:ext>
            </a:extLst>
          </p:cNvPr>
          <p:cNvCxnSpPr>
            <a:stCxn id="33" idx="5"/>
            <a:endCxn id="26" idx="0"/>
          </p:cNvCxnSpPr>
          <p:nvPr/>
        </p:nvCxnSpPr>
        <p:spPr>
          <a:xfrm>
            <a:off x="10361027" y="5095794"/>
            <a:ext cx="57132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0F34BF-D13F-744A-B23B-17D3E5CD9991}"/>
              </a:ext>
            </a:extLst>
          </p:cNvPr>
          <p:cNvCxnSpPr>
            <a:stCxn id="34" idx="3"/>
            <a:endCxn id="27" idx="0"/>
          </p:cNvCxnSpPr>
          <p:nvPr/>
        </p:nvCxnSpPr>
        <p:spPr>
          <a:xfrm flipH="1">
            <a:off x="10926281" y="5095794"/>
            <a:ext cx="69934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9E12F0F-5C8B-DB47-ACB9-CFF4497E37B1}"/>
              </a:ext>
            </a:extLst>
          </p:cNvPr>
          <p:cNvCxnSpPr>
            <a:stCxn id="34" idx="5"/>
            <a:endCxn id="28" idx="0"/>
          </p:cNvCxnSpPr>
          <p:nvPr/>
        </p:nvCxnSpPr>
        <p:spPr>
          <a:xfrm>
            <a:off x="11218624" y="5095794"/>
            <a:ext cx="135176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8BA0A6C-87AD-6C49-90C9-19587D5FAF75}"/>
              </a:ext>
            </a:extLst>
          </p:cNvPr>
          <p:cNvCxnSpPr>
            <a:cxnSpLocks/>
          </p:cNvCxnSpPr>
          <p:nvPr/>
        </p:nvCxnSpPr>
        <p:spPr>
          <a:xfrm>
            <a:off x="2351645" y="2992595"/>
            <a:ext cx="0" cy="44604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D248A78-E3A6-9A4B-9F43-EE79AEF93A74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2354749" y="4158644"/>
            <a:ext cx="0" cy="47059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3DF2569-DC53-2641-B0F2-081C468F942C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354749" y="5349234"/>
            <a:ext cx="0" cy="28711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0F8E6C1-E72C-CD4C-B09B-7F11157A2567}"/>
              </a:ext>
            </a:extLst>
          </p:cNvPr>
          <p:cNvSpPr txBox="1"/>
          <p:nvPr/>
        </p:nvSpPr>
        <p:spPr>
          <a:xfrm>
            <a:off x="646465" y="2317810"/>
            <a:ext cx="1311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2 kg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9 000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7E0D4D1-0110-E944-BCC0-8AEFFD5D7434}"/>
              </a:ext>
            </a:extLst>
          </p:cNvPr>
          <p:cNvSpPr txBox="1"/>
          <p:nvPr/>
        </p:nvSpPr>
        <p:spPr>
          <a:xfrm>
            <a:off x="655968" y="3496995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7 kg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A9432A-7E73-934E-BC7C-C1DB242BA9C7}"/>
              </a:ext>
            </a:extLst>
          </p:cNvPr>
          <p:cNvSpPr txBox="1"/>
          <p:nvPr/>
        </p:nvSpPr>
        <p:spPr>
          <a:xfrm>
            <a:off x="671950" y="4717420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 kg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4 000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1D15483-8EB2-CC42-82ED-26DCFAAFBA08}"/>
              </a:ext>
            </a:extLst>
          </p:cNvPr>
          <p:cNvSpPr txBox="1"/>
          <p:nvPr/>
        </p:nvSpPr>
        <p:spPr>
          <a:xfrm>
            <a:off x="693455" y="5736923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8 kg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7 000 NOK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pic>
        <p:nvPicPr>
          <p:cNvPr id="80" name="Graphic 79" descr="Packing Box Open with solid fill">
            <a:extLst>
              <a:ext uri="{FF2B5EF4-FFF2-40B4-BE49-F238E27FC236}">
                <a16:creationId xmlns:a16="http://schemas.microsoft.com/office/drawing/2014/main" id="{2452F7B1-18B9-0849-8B30-3FAA054889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00348" y="1292556"/>
            <a:ext cx="720000" cy="72000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B17A69C-602D-F241-B1BE-864548E74738}"/>
              </a:ext>
            </a:extLst>
          </p:cNvPr>
          <p:cNvSpPr txBox="1"/>
          <p:nvPr/>
        </p:nvSpPr>
        <p:spPr>
          <a:xfrm>
            <a:off x="4153126" y="2083676"/>
            <a:ext cx="1120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2 kg</a:t>
            </a:r>
          </a:p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9000 NOK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78D502-EEA4-084D-926D-F20622AB366E}"/>
              </a:ext>
            </a:extLst>
          </p:cNvPr>
          <p:cNvSpPr txBox="1"/>
          <p:nvPr/>
        </p:nvSpPr>
        <p:spPr>
          <a:xfrm>
            <a:off x="3345387" y="3223602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9 kg</a:t>
            </a:r>
          </a:p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12 000 NOK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766916-3128-D44F-9823-AFD82BDBC7D1}"/>
              </a:ext>
            </a:extLst>
          </p:cNvPr>
          <p:cNvSpPr txBox="1"/>
          <p:nvPr/>
        </p:nvSpPr>
        <p:spPr>
          <a:xfrm>
            <a:off x="4802132" y="4291130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5 kg</a:t>
            </a:r>
          </a:p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13 000 NOK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1CC5961-B479-A548-8636-159E5F3D08A9}"/>
              </a:ext>
            </a:extLst>
          </p:cNvPr>
          <p:cNvSpPr txBox="1"/>
          <p:nvPr/>
        </p:nvSpPr>
        <p:spPr>
          <a:xfrm>
            <a:off x="5658347" y="6187496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10</a:t>
            </a:r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 </a:t>
            </a:r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kg</a:t>
            </a:r>
          </a:p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16 000 NOK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BDF4ABF-AECA-0246-9A84-BC67961D8D76}"/>
              </a:ext>
            </a:extLst>
          </p:cNvPr>
          <p:cNvSpPr txBox="1"/>
          <p:nvPr/>
        </p:nvSpPr>
        <p:spPr>
          <a:xfrm>
            <a:off x="5779186" y="134647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1"/>
                </a:solidFill>
                <a:latin typeface="Montserrat" pitchFamily="2" charset="77"/>
              </a:rPr>
              <a:t>23 000 NOK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ECE77E5-69F9-DA4C-ADA3-B846F2E15395}"/>
              </a:ext>
            </a:extLst>
          </p:cNvPr>
          <p:cNvSpPr txBox="1"/>
          <p:nvPr/>
        </p:nvSpPr>
        <p:spPr>
          <a:xfrm>
            <a:off x="3960299" y="266495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1"/>
                </a:solidFill>
                <a:latin typeface="Montserrat" pitchFamily="2" charset="77"/>
              </a:rPr>
              <a:t>23 000 NOK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F407CFF-5779-4945-9D5C-58088043242D}"/>
              </a:ext>
            </a:extLst>
          </p:cNvPr>
          <p:cNvSpPr txBox="1"/>
          <p:nvPr/>
        </p:nvSpPr>
        <p:spPr>
          <a:xfrm>
            <a:off x="6582871" y="3841510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1"/>
                </a:solidFill>
                <a:latin typeface="Montserrat" pitchFamily="2" charset="77"/>
              </a:rPr>
              <a:t>20 000 NOK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FB26904-58D0-F647-84C2-E9B298FC636E}"/>
              </a:ext>
            </a:extLst>
          </p:cNvPr>
          <p:cNvSpPr txBox="1"/>
          <p:nvPr/>
        </p:nvSpPr>
        <p:spPr>
          <a:xfrm>
            <a:off x="8135162" y="2643262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1"/>
                </a:solidFill>
                <a:latin typeface="Montserrat" pitchFamily="2" charset="77"/>
              </a:rPr>
              <a:t>14 000 NOK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C96C6AF-81D0-EB4D-9141-6774D4AD47A1}"/>
              </a:ext>
            </a:extLst>
          </p:cNvPr>
          <p:cNvSpPr txBox="1"/>
          <p:nvPr/>
        </p:nvSpPr>
        <p:spPr>
          <a:xfrm>
            <a:off x="3182368" y="382667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1"/>
                </a:solidFill>
                <a:latin typeface="Montserrat" pitchFamily="2" charset="77"/>
              </a:rPr>
              <a:t>23 000 NOK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24BABC7-96AC-9341-888E-28A35033AA71}"/>
              </a:ext>
            </a:extLst>
          </p:cNvPr>
          <p:cNvSpPr txBox="1"/>
          <p:nvPr/>
        </p:nvSpPr>
        <p:spPr>
          <a:xfrm>
            <a:off x="6957870" y="5033734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1"/>
                </a:solidFill>
                <a:latin typeface="Montserrat" pitchFamily="2" charset="77"/>
              </a:rPr>
              <a:t>16 000 NOK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A418C52-4C8A-864D-9F1D-81465E254EAA}"/>
              </a:ext>
            </a:extLst>
          </p:cNvPr>
          <p:cNvSpPr txBox="1"/>
          <p:nvPr/>
        </p:nvSpPr>
        <p:spPr>
          <a:xfrm>
            <a:off x="9899528" y="623295"/>
            <a:ext cx="1237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b="1" dirty="0">
                <a:solidFill>
                  <a:schemeClr val="accent3"/>
                </a:solidFill>
                <a:latin typeface="Montserrat" pitchFamily="2" charset="77"/>
              </a:rPr>
              <a:t>Best so far: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D65B810-EFA2-DE4E-AFE2-F80AFF837714}"/>
              </a:ext>
            </a:extLst>
          </p:cNvPr>
          <p:cNvSpPr txBox="1"/>
          <p:nvPr/>
        </p:nvSpPr>
        <p:spPr>
          <a:xfrm>
            <a:off x="10394158" y="886170"/>
            <a:ext cx="774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0 NOK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9BDEF12-A172-7846-A8FB-16D7AB85FE8C}"/>
              </a:ext>
            </a:extLst>
          </p:cNvPr>
          <p:cNvSpPr txBox="1"/>
          <p:nvPr/>
        </p:nvSpPr>
        <p:spPr>
          <a:xfrm>
            <a:off x="9943715" y="879005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12 000 NOK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A8ED325-558D-C14B-A5F9-1FE6DE2B4809}"/>
              </a:ext>
            </a:extLst>
          </p:cNvPr>
          <p:cNvSpPr txBox="1"/>
          <p:nvPr/>
        </p:nvSpPr>
        <p:spPr>
          <a:xfrm>
            <a:off x="9943714" y="886170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13 000 NOK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1E283EF-ABA7-6349-A62A-674CE7EEF176}"/>
              </a:ext>
            </a:extLst>
          </p:cNvPr>
          <p:cNvSpPr txBox="1"/>
          <p:nvPr/>
        </p:nvSpPr>
        <p:spPr>
          <a:xfrm>
            <a:off x="9943714" y="888230"/>
            <a:ext cx="1225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400" i="1" dirty="0">
                <a:solidFill>
                  <a:schemeClr val="accent3"/>
                </a:solidFill>
                <a:latin typeface="Montserrat" pitchFamily="2" charset="77"/>
              </a:rPr>
              <a:t>16 000 NOK</a:t>
            </a:r>
          </a:p>
        </p:txBody>
      </p:sp>
    </p:spTree>
    <p:extLst>
      <p:ext uri="{BB962C8B-B14F-4D97-AF65-F5344CB8AC3E}">
        <p14:creationId xmlns:p14="http://schemas.microsoft.com/office/powerpoint/2010/main" val="71710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39" grpId="2" animBg="1"/>
      <p:bldP spid="40" grpId="0" animBg="1"/>
      <p:bldP spid="40" grpId="1" animBg="1"/>
      <p:bldP spid="82" grpId="0"/>
      <p:bldP spid="82" grpId="1"/>
      <p:bldP spid="83" grpId="0"/>
      <p:bldP spid="83" grpId="1"/>
      <p:bldP spid="85" grpId="0"/>
      <p:bldP spid="85" grpId="1"/>
      <p:bldP spid="86" grpId="0"/>
      <p:bldP spid="86" grpId="1"/>
      <p:bldP spid="92" grpId="0"/>
      <p:bldP spid="93" grpId="0"/>
      <p:bldP spid="93" grpId="1"/>
      <p:bldP spid="94" grpId="0"/>
      <p:bldP spid="94" grpId="1"/>
      <p:bldP spid="96" grpId="0"/>
      <p:bldP spid="97" grpId="0"/>
      <p:bldP spid="97" grpId="1"/>
      <p:bldP spid="98" grpId="0"/>
      <p:bldP spid="98" grpId="1"/>
      <p:bldP spid="100" grpId="0"/>
      <p:bldP spid="101" grpId="0"/>
      <p:bldP spid="101" grpId="1"/>
      <p:bldP spid="102" grpId="0"/>
      <p:bldP spid="102" grpId="2"/>
      <p:bldP spid="10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6DDA4-60E1-1F42-8FCC-0CA4115A2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O" sz="4400" dirty="0">
                <a:solidFill>
                  <a:schemeClr val="accent3"/>
                </a:solidFill>
              </a:rPr>
              <a:t>The order matters!</a:t>
            </a:r>
          </a:p>
          <a:p>
            <a:pPr marL="0" indent="0" algn="ctr">
              <a:buNone/>
            </a:pPr>
            <a:endParaRPr lang="en-NO" sz="3600" dirty="0"/>
          </a:p>
          <a:p>
            <a:pPr marL="0" indent="0" algn="ctr">
              <a:buNone/>
            </a:pPr>
            <a:r>
              <a:rPr lang="en-NO" sz="3600" dirty="0"/>
              <a:t>Branch-and-bound works best </a:t>
            </a:r>
          </a:p>
          <a:p>
            <a:pPr marL="0" indent="0" algn="ctr">
              <a:buNone/>
            </a:pPr>
            <a:r>
              <a:rPr lang="en-NO" sz="3600" dirty="0"/>
              <a:t>if we find the good solution quickly</a:t>
            </a:r>
            <a:endParaRPr lang="en-NO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D29F7-9BC0-4D41-887D-BF169A2D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060962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730F-BC0B-D84E-B413-29DBCAB2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Branch-and-Bound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9982168-7D32-B149-84DF-6F874BE62C2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branchAndBound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(Problem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alternatives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PriorityQueue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alternatives.add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problem.zeroConfiguration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alternatives.isEmpty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candidates.poll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problem.isValid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&amp;&amp;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problem.bound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bestGainSoFar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problem.isComplete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</a:t>
            </a:r>
            <a:r>
              <a:rPr lang="en-GB" kern="15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// Check if it’s better</a:t>
            </a:r>
            <a:endParaRPr lang="en-NO" kern="15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</a:p>
          <a:p>
            <a:pPr marL="0" indent="0">
              <a:buNone/>
            </a:pPr>
            <a:r>
              <a:rPr lang="en-NO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</a:t>
            </a:r>
            <a:r>
              <a:rPr lang="en-NO" kern="15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// Refine </a:t>
            </a:r>
            <a:r>
              <a:rPr lang="en-GB" kern="15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endParaRPr lang="en-NO" kern="15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86F21-12B2-A344-8361-8B9B9ACB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E0FF0E-C667-EC4E-B601-67C67AA380D0}"/>
              </a:ext>
            </a:extLst>
          </p:cNvPr>
          <p:cNvSpPr txBox="1"/>
          <p:nvPr/>
        </p:nvSpPr>
        <p:spPr>
          <a:xfrm>
            <a:off x="6760029" y="1459068"/>
            <a:ext cx="5061001" cy="1477328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gain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problem.gain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bestGainSoFar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gain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bestGainSoFar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gain;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best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configuration.clone</a:t>
            </a:r>
            <a:r>
              <a:rPr lang="en-GB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EBDF5F-04D1-1941-9968-4737888512A0}"/>
              </a:ext>
            </a:extLst>
          </p:cNvPr>
          <p:cNvSpPr txBox="1"/>
          <p:nvPr/>
        </p:nvSpPr>
        <p:spPr>
          <a:xfrm>
            <a:off x="4094847" y="4834676"/>
            <a:ext cx="7811754" cy="1477328"/>
          </a:xfrm>
          <a:prstGeom prst="rect">
            <a:avLst/>
          </a:prstGeom>
          <a:solidFill>
            <a:schemeClr val="bg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eachChange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problem.nextExtension</a:t>
            </a:r>
            <a:r>
              <a:rPr lang="en-GB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eachChange.applyTo</a:t>
            </a:r>
            <a:r>
              <a:rPr lang="en-GB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 err="1">
                <a:latin typeface="Share Tech Mono" panose="020B0509050000020004" pitchFamily="49" charset="77"/>
                <a:ea typeface="NSimSun" panose="02010609030101010101" pitchFamily="49" charset="-122"/>
              </a:rPr>
              <a:t>a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lternatives.add</a:t>
            </a:r>
            <a:r>
              <a:rPr lang="en-GB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configuration.clone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eachChange.revert</a:t>
            </a:r>
            <a:r>
              <a:rPr lang="en-GB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configuration</a:t>
            </a:r>
            <a:r>
              <a:rPr lang="en-GB" kern="150" dirty="0">
                <a:solidFill>
                  <a:srgbClr val="EBCB8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4021DE-E113-B74C-91AD-3C7C67DEF9C0}"/>
              </a:ext>
            </a:extLst>
          </p:cNvPr>
          <p:cNvSpPr/>
          <p:nvPr/>
        </p:nvSpPr>
        <p:spPr>
          <a:xfrm>
            <a:off x="2184170" y="3864020"/>
            <a:ext cx="2235430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8230DD-DC8B-A143-8DDE-09F202F73736}"/>
              </a:ext>
            </a:extLst>
          </p:cNvPr>
          <p:cNvSpPr/>
          <p:nvPr/>
        </p:nvSpPr>
        <p:spPr>
          <a:xfrm>
            <a:off x="2184170" y="4392468"/>
            <a:ext cx="2235430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BE081FA7-0EC0-924B-9787-6928887A0202}"/>
              </a:ext>
            </a:extLst>
          </p:cNvPr>
          <p:cNvCxnSpPr>
            <a:stCxn id="24" idx="3"/>
            <a:endCxn id="21" idx="1"/>
          </p:cNvCxnSpPr>
          <p:nvPr/>
        </p:nvCxnSpPr>
        <p:spPr>
          <a:xfrm flipV="1">
            <a:off x="4419600" y="2197732"/>
            <a:ext cx="2340429" cy="1838873"/>
          </a:xfrm>
          <a:prstGeom prst="bentConnector3">
            <a:avLst>
              <a:gd name="adj1" fmla="val 802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9ADF083B-57B3-3A4A-BE65-6B04E2565659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3284201" y="4762694"/>
            <a:ext cx="835702" cy="785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ED85104-43E1-894E-8C15-DA822180B25A}"/>
              </a:ext>
            </a:extLst>
          </p:cNvPr>
          <p:cNvSpPr/>
          <p:nvPr/>
        </p:nvSpPr>
        <p:spPr>
          <a:xfrm>
            <a:off x="2955360" y="2025147"/>
            <a:ext cx="3140640" cy="345170"/>
          </a:xfrm>
          <a:prstGeom prst="rect">
            <a:avLst/>
          </a:prstGeom>
          <a:solidFill>
            <a:srgbClr val="73809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7120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  <p:bldP spid="25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A9A9B-0319-7445-B324-03100DA7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DFS vs. BFS vs. Priorities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52F3C-24DB-4E49-965E-3D22103C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 dirty="0"/>
          </a:p>
        </p:txBody>
      </p:sp>
      <p:pic>
        <p:nvPicPr>
          <p:cNvPr id="5" name="Graphic 4" descr="Packing Box Open with solid fill">
            <a:extLst>
              <a:ext uri="{FF2B5EF4-FFF2-40B4-BE49-F238E27FC236}">
                <a16:creationId xmlns:a16="http://schemas.microsoft.com/office/drawing/2014/main" id="{5F05D989-040E-F844-BC5F-8AADC69AA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1790" y="1501856"/>
            <a:ext cx="720000" cy="720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2E0DD59-DF67-D54F-825C-F900581CB1A6}"/>
              </a:ext>
            </a:extLst>
          </p:cNvPr>
          <p:cNvSpPr/>
          <p:nvPr/>
        </p:nvSpPr>
        <p:spPr>
          <a:xfrm>
            <a:off x="2194808" y="60549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48888B-A06A-0D4B-8485-F27F179CDA00}"/>
              </a:ext>
            </a:extLst>
          </p:cNvPr>
          <p:cNvSpPr/>
          <p:nvPr/>
        </p:nvSpPr>
        <p:spPr>
          <a:xfrm>
            <a:off x="2622327" y="60549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944B29-41EA-8D4B-88A8-E6C0CA7AB2DE}"/>
              </a:ext>
            </a:extLst>
          </p:cNvPr>
          <p:cNvSpPr/>
          <p:nvPr/>
        </p:nvSpPr>
        <p:spPr>
          <a:xfrm>
            <a:off x="2465060" y="50478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D77893-E9FC-8849-809B-D84B43FADABE}"/>
              </a:ext>
            </a:extLst>
          </p:cNvPr>
          <p:cNvSpPr/>
          <p:nvPr/>
        </p:nvSpPr>
        <p:spPr>
          <a:xfrm>
            <a:off x="3388345" y="50478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376172-D8D6-0D4D-9D45-3DFB4C746ED0}"/>
              </a:ext>
            </a:extLst>
          </p:cNvPr>
          <p:cNvSpPr/>
          <p:nvPr/>
        </p:nvSpPr>
        <p:spPr>
          <a:xfrm>
            <a:off x="3146300" y="60549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152D7F-7F82-D142-8110-D632E683B3D9}"/>
              </a:ext>
            </a:extLst>
          </p:cNvPr>
          <p:cNvSpPr/>
          <p:nvPr/>
        </p:nvSpPr>
        <p:spPr>
          <a:xfrm>
            <a:off x="3573819" y="60549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60890E-7185-D74D-8327-569A8FE27EB5}"/>
              </a:ext>
            </a:extLst>
          </p:cNvPr>
          <p:cNvSpPr/>
          <p:nvPr/>
        </p:nvSpPr>
        <p:spPr>
          <a:xfrm>
            <a:off x="4107833" y="60549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8778F7-F732-844C-BA8A-78F7CAC3A0CD}"/>
              </a:ext>
            </a:extLst>
          </p:cNvPr>
          <p:cNvSpPr/>
          <p:nvPr/>
        </p:nvSpPr>
        <p:spPr>
          <a:xfrm>
            <a:off x="4535352" y="60549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37B2392-E743-324E-9EC3-62521F582070}"/>
              </a:ext>
            </a:extLst>
          </p:cNvPr>
          <p:cNvSpPr/>
          <p:nvPr/>
        </p:nvSpPr>
        <p:spPr>
          <a:xfrm>
            <a:off x="5043474" y="605495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66621D-7347-6743-8768-A2692B09D962}"/>
              </a:ext>
            </a:extLst>
          </p:cNvPr>
          <p:cNvSpPr/>
          <p:nvPr/>
        </p:nvSpPr>
        <p:spPr>
          <a:xfrm>
            <a:off x="5470993" y="6054953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0418E6F-F105-0B48-9E8A-5D1DD63F2F81}"/>
              </a:ext>
            </a:extLst>
          </p:cNvPr>
          <p:cNvSpPr/>
          <p:nvPr/>
        </p:nvSpPr>
        <p:spPr>
          <a:xfrm>
            <a:off x="6431790" y="60549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7339EF5-C68E-834F-8E7A-D97D85855542}"/>
              </a:ext>
            </a:extLst>
          </p:cNvPr>
          <p:cNvSpPr/>
          <p:nvPr/>
        </p:nvSpPr>
        <p:spPr>
          <a:xfrm>
            <a:off x="6859309" y="60549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12464EC-714A-B547-B5E6-B7FFDAB2336A}"/>
              </a:ext>
            </a:extLst>
          </p:cNvPr>
          <p:cNvSpPr/>
          <p:nvPr/>
        </p:nvSpPr>
        <p:spPr>
          <a:xfrm>
            <a:off x="7383282" y="60549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1569E5A-5818-D241-9AFE-6151BD1AD873}"/>
              </a:ext>
            </a:extLst>
          </p:cNvPr>
          <p:cNvSpPr/>
          <p:nvPr/>
        </p:nvSpPr>
        <p:spPr>
          <a:xfrm>
            <a:off x="7810801" y="60549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7730A8C-7EFC-0F48-84CE-09A26DC22CCE}"/>
              </a:ext>
            </a:extLst>
          </p:cNvPr>
          <p:cNvSpPr/>
          <p:nvPr/>
        </p:nvSpPr>
        <p:spPr>
          <a:xfrm>
            <a:off x="8344815" y="60549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5CEE8D-E486-0D45-9858-A35E2CD4BE0F}"/>
              </a:ext>
            </a:extLst>
          </p:cNvPr>
          <p:cNvSpPr/>
          <p:nvPr/>
        </p:nvSpPr>
        <p:spPr>
          <a:xfrm>
            <a:off x="8772334" y="60549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16DC9A-6732-5541-92FA-DF1323E3B0EA}"/>
              </a:ext>
            </a:extLst>
          </p:cNvPr>
          <p:cNvSpPr/>
          <p:nvPr/>
        </p:nvSpPr>
        <p:spPr>
          <a:xfrm>
            <a:off x="9280456" y="6054953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9E80C-6A2F-E345-9E7D-5ABB22BF54D1}"/>
              </a:ext>
            </a:extLst>
          </p:cNvPr>
          <p:cNvSpPr/>
          <p:nvPr/>
        </p:nvSpPr>
        <p:spPr>
          <a:xfrm>
            <a:off x="9707975" y="6054952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AE8711-8BF6-FC47-907A-51DD67D9EE9B}"/>
              </a:ext>
            </a:extLst>
          </p:cNvPr>
          <p:cNvSpPr/>
          <p:nvPr/>
        </p:nvSpPr>
        <p:spPr>
          <a:xfrm>
            <a:off x="4343143" y="50478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8B161CD-6183-C243-A102-5B189E772E57}"/>
              </a:ext>
            </a:extLst>
          </p:cNvPr>
          <p:cNvSpPr/>
          <p:nvPr/>
        </p:nvSpPr>
        <p:spPr>
          <a:xfrm>
            <a:off x="5200740" y="50478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44ABC45-BC20-2D4C-B47C-76CC4FA1DD25}"/>
              </a:ext>
            </a:extLst>
          </p:cNvPr>
          <p:cNvSpPr/>
          <p:nvPr/>
        </p:nvSpPr>
        <p:spPr>
          <a:xfrm>
            <a:off x="6725915" y="50478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06B0D9-810F-7A46-BC30-A18A10B8A130}"/>
              </a:ext>
            </a:extLst>
          </p:cNvPr>
          <p:cNvSpPr/>
          <p:nvPr/>
        </p:nvSpPr>
        <p:spPr>
          <a:xfrm>
            <a:off x="7649200" y="50478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DD36794-F64E-D34F-9DBB-42FC471CDBC6}"/>
              </a:ext>
            </a:extLst>
          </p:cNvPr>
          <p:cNvSpPr/>
          <p:nvPr/>
        </p:nvSpPr>
        <p:spPr>
          <a:xfrm>
            <a:off x="8603998" y="504783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51674FC-8E5E-3540-AF91-0CDCE273EF01}"/>
              </a:ext>
            </a:extLst>
          </p:cNvPr>
          <p:cNvSpPr/>
          <p:nvPr/>
        </p:nvSpPr>
        <p:spPr>
          <a:xfrm>
            <a:off x="9461595" y="504783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42E134-6A0E-F64D-8446-6100129B3516}"/>
              </a:ext>
            </a:extLst>
          </p:cNvPr>
          <p:cNvSpPr/>
          <p:nvPr/>
        </p:nvSpPr>
        <p:spPr>
          <a:xfrm>
            <a:off x="3040556" y="3857539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F4C1CF6-1173-BE45-B2E4-2C24942BB886}"/>
              </a:ext>
            </a:extLst>
          </p:cNvPr>
          <p:cNvSpPr/>
          <p:nvPr/>
        </p:nvSpPr>
        <p:spPr>
          <a:xfrm>
            <a:off x="4737651" y="3857539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D94BB81-754A-AA4F-80BA-36C4DA35242D}"/>
              </a:ext>
            </a:extLst>
          </p:cNvPr>
          <p:cNvSpPr/>
          <p:nvPr/>
        </p:nvSpPr>
        <p:spPr>
          <a:xfrm>
            <a:off x="7226015" y="3857246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AB9A343-2CE9-BA48-AF6A-B69DB1485C3D}"/>
              </a:ext>
            </a:extLst>
          </p:cNvPr>
          <p:cNvSpPr/>
          <p:nvPr/>
        </p:nvSpPr>
        <p:spPr>
          <a:xfrm>
            <a:off x="8984394" y="3857246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AB821A4-7EA3-DF48-A70E-5FC966E4A620}"/>
              </a:ext>
            </a:extLst>
          </p:cNvPr>
          <p:cNvSpPr/>
          <p:nvPr/>
        </p:nvSpPr>
        <p:spPr>
          <a:xfrm>
            <a:off x="3944978" y="2691197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2F8B4EF-21AF-7A47-A25F-7D3B9AA6D676}"/>
              </a:ext>
            </a:extLst>
          </p:cNvPr>
          <p:cNvSpPr/>
          <p:nvPr/>
        </p:nvSpPr>
        <p:spPr>
          <a:xfrm>
            <a:off x="8035562" y="2691197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A427DE-689F-2840-BF2E-E68C3A173D16}"/>
              </a:ext>
            </a:extLst>
          </p:cNvPr>
          <p:cNvCxnSpPr>
            <a:stCxn id="5" idx="3"/>
            <a:endCxn id="35" idx="1"/>
          </p:cNvCxnSpPr>
          <p:nvPr/>
        </p:nvCxnSpPr>
        <p:spPr>
          <a:xfrm>
            <a:off x="6431790" y="1861856"/>
            <a:ext cx="1649834" cy="873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1AD810-8612-D849-B97A-AD9980B5DF6A}"/>
              </a:ext>
            </a:extLst>
          </p:cNvPr>
          <p:cNvCxnSpPr>
            <a:stCxn id="5" idx="1"/>
            <a:endCxn id="34" idx="0"/>
          </p:cNvCxnSpPr>
          <p:nvPr/>
        </p:nvCxnSpPr>
        <p:spPr>
          <a:xfrm flipH="1">
            <a:off x="4102245" y="1861856"/>
            <a:ext cx="1609545" cy="829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D9AE9F-72E3-1544-AFD1-114A82ADB963}"/>
              </a:ext>
            </a:extLst>
          </p:cNvPr>
          <p:cNvCxnSpPr>
            <a:stCxn id="34" idx="3"/>
            <a:endCxn id="30" idx="0"/>
          </p:cNvCxnSpPr>
          <p:nvPr/>
        </p:nvCxnSpPr>
        <p:spPr>
          <a:xfrm flipH="1">
            <a:off x="3197823" y="2948455"/>
            <a:ext cx="793217" cy="909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483D453-5603-D244-801F-526726818D24}"/>
              </a:ext>
            </a:extLst>
          </p:cNvPr>
          <p:cNvCxnSpPr>
            <a:stCxn id="34" idx="5"/>
            <a:endCxn id="31" idx="1"/>
          </p:cNvCxnSpPr>
          <p:nvPr/>
        </p:nvCxnSpPr>
        <p:spPr>
          <a:xfrm>
            <a:off x="4213449" y="2948455"/>
            <a:ext cx="570264" cy="953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9375D50-6FDF-9048-A9B3-247A6A0B7DAD}"/>
              </a:ext>
            </a:extLst>
          </p:cNvPr>
          <p:cNvCxnSpPr>
            <a:cxnSpLocks/>
            <a:stCxn id="30" idx="3"/>
            <a:endCxn id="8" idx="0"/>
          </p:cNvCxnSpPr>
          <p:nvPr/>
        </p:nvCxnSpPr>
        <p:spPr>
          <a:xfrm flipH="1">
            <a:off x="2622327" y="4114797"/>
            <a:ext cx="464291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AE23F54-8058-3645-A702-201A85DF0FD8}"/>
              </a:ext>
            </a:extLst>
          </p:cNvPr>
          <p:cNvCxnSpPr>
            <a:stCxn id="30" idx="5"/>
            <a:endCxn id="9" idx="0"/>
          </p:cNvCxnSpPr>
          <p:nvPr/>
        </p:nvCxnSpPr>
        <p:spPr>
          <a:xfrm>
            <a:off x="3309027" y="4114797"/>
            <a:ext cx="2365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95790A-9E89-2D48-A681-D4E9ECBCA0FA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 flipH="1">
            <a:off x="2352075" y="5305094"/>
            <a:ext cx="159047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E5C7DA-00B0-7C45-BDEC-C68186726BDB}"/>
              </a:ext>
            </a:extLst>
          </p:cNvPr>
          <p:cNvCxnSpPr>
            <a:stCxn id="8" idx="5"/>
            <a:endCxn id="7" idx="0"/>
          </p:cNvCxnSpPr>
          <p:nvPr/>
        </p:nvCxnSpPr>
        <p:spPr>
          <a:xfrm>
            <a:off x="2733531" y="5305094"/>
            <a:ext cx="46063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B262C35-AD75-A34A-BA8C-DB6B22897F59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4498583" y="4114797"/>
            <a:ext cx="285130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B543E0-5B6B-6849-A765-C4697DB90A2F}"/>
              </a:ext>
            </a:extLst>
          </p:cNvPr>
          <p:cNvCxnSpPr>
            <a:stCxn id="31" idx="5"/>
            <a:endCxn id="25" idx="0"/>
          </p:cNvCxnSpPr>
          <p:nvPr/>
        </p:nvCxnSpPr>
        <p:spPr>
          <a:xfrm>
            <a:off x="5006122" y="4114797"/>
            <a:ext cx="3518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56F7AF2-F489-3F44-92B8-1A01EFF0B2FF}"/>
              </a:ext>
            </a:extLst>
          </p:cNvPr>
          <p:cNvCxnSpPr>
            <a:stCxn id="9" idx="3"/>
            <a:endCxn id="10" idx="0"/>
          </p:cNvCxnSpPr>
          <p:nvPr/>
        </p:nvCxnSpPr>
        <p:spPr>
          <a:xfrm flipH="1">
            <a:off x="3303567" y="5305094"/>
            <a:ext cx="130840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B0B734F-DC25-AB44-B138-DB2B6D7E6A3D}"/>
              </a:ext>
            </a:extLst>
          </p:cNvPr>
          <p:cNvCxnSpPr>
            <a:stCxn id="9" idx="5"/>
            <a:endCxn id="11" idx="0"/>
          </p:cNvCxnSpPr>
          <p:nvPr/>
        </p:nvCxnSpPr>
        <p:spPr>
          <a:xfrm>
            <a:off x="3656816" y="5305094"/>
            <a:ext cx="74270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466B13B-3BA2-0B4D-96CA-E67FA961888D}"/>
              </a:ext>
            </a:extLst>
          </p:cNvPr>
          <p:cNvCxnSpPr>
            <a:stCxn id="24" idx="3"/>
            <a:endCxn id="12" idx="0"/>
          </p:cNvCxnSpPr>
          <p:nvPr/>
        </p:nvCxnSpPr>
        <p:spPr>
          <a:xfrm flipH="1">
            <a:off x="4265100" y="5305094"/>
            <a:ext cx="124105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9E1D09-B091-DB43-BC57-2E34F4677DA6}"/>
              </a:ext>
            </a:extLst>
          </p:cNvPr>
          <p:cNvCxnSpPr>
            <a:cxnSpLocks/>
            <a:stCxn id="24" idx="5"/>
            <a:endCxn id="13" idx="0"/>
          </p:cNvCxnSpPr>
          <p:nvPr/>
        </p:nvCxnSpPr>
        <p:spPr>
          <a:xfrm>
            <a:off x="4611614" y="5305094"/>
            <a:ext cx="81005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68D8B60-80CA-B941-974F-8BE0CB55CFA0}"/>
              </a:ext>
            </a:extLst>
          </p:cNvPr>
          <p:cNvCxnSpPr>
            <a:cxnSpLocks/>
            <a:stCxn id="25" idx="3"/>
            <a:endCxn id="14" idx="0"/>
          </p:cNvCxnSpPr>
          <p:nvPr/>
        </p:nvCxnSpPr>
        <p:spPr>
          <a:xfrm flipH="1">
            <a:off x="5200741" y="5305094"/>
            <a:ext cx="46061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C232591-E3C4-D546-94C1-DC11A78FB77C}"/>
              </a:ext>
            </a:extLst>
          </p:cNvPr>
          <p:cNvCxnSpPr>
            <a:stCxn id="25" idx="5"/>
            <a:endCxn id="15" idx="0"/>
          </p:cNvCxnSpPr>
          <p:nvPr/>
        </p:nvCxnSpPr>
        <p:spPr>
          <a:xfrm>
            <a:off x="5469211" y="5305094"/>
            <a:ext cx="159049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B1EE52-1FD6-1841-98AD-F61E56A299CF}"/>
              </a:ext>
            </a:extLst>
          </p:cNvPr>
          <p:cNvCxnSpPr>
            <a:stCxn id="35" idx="3"/>
            <a:endCxn id="32" idx="0"/>
          </p:cNvCxnSpPr>
          <p:nvPr/>
        </p:nvCxnSpPr>
        <p:spPr>
          <a:xfrm flipH="1">
            <a:off x="7383282" y="2948455"/>
            <a:ext cx="698342" cy="90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F9EF04-19CD-C44E-A1F9-B1D3B9A650A7}"/>
              </a:ext>
            </a:extLst>
          </p:cNvPr>
          <p:cNvCxnSpPr>
            <a:stCxn id="35" idx="5"/>
            <a:endCxn id="33" idx="1"/>
          </p:cNvCxnSpPr>
          <p:nvPr/>
        </p:nvCxnSpPr>
        <p:spPr>
          <a:xfrm>
            <a:off x="8304033" y="2948455"/>
            <a:ext cx="726423" cy="952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0C781E-FD59-1044-8B0D-9EA96A89FB38}"/>
              </a:ext>
            </a:extLst>
          </p:cNvPr>
          <p:cNvCxnSpPr>
            <a:cxnSpLocks/>
            <a:stCxn id="32" idx="3"/>
            <a:endCxn id="26" idx="0"/>
          </p:cNvCxnSpPr>
          <p:nvPr/>
        </p:nvCxnSpPr>
        <p:spPr>
          <a:xfrm flipH="1">
            <a:off x="6883182" y="4114504"/>
            <a:ext cx="388895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6C9455-8301-714B-B9FD-0380EAAFCE2E}"/>
              </a:ext>
            </a:extLst>
          </p:cNvPr>
          <p:cNvCxnSpPr>
            <a:stCxn id="32" idx="5"/>
            <a:endCxn id="27" idx="0"/>
          </p:cNvCxnSpPr>
          <p:nvPr/>
        </p:nvCxnSpPr>
        <p:spPr>
          <a:xfrm>
            <a:off x="7494486" y="4114504"/>
            <a:ext cx="31198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8FA9C95-D3C3-5A4F-85C7-2FEDA6CBC1B9}"/>
              </a:ext>
            </a:extLst>
          </p:cNvPr>
          <p:cNvCxnSpPr>
            <a:stCxn id="26" idx="3"/>
            <a:endCxn id="16" idx="0"/>
          </p:cNvCxnSpPr>
          <p:nvPr/>
        </p:nvCxnSpPr>
        <p:spPr>
          <a:xfrm flipH="1">
            <a:off x="6589057" y="5305094"/>
            <a:ext cx="182920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B17F72E-E3F6-9244-B6B8-54C802B4FD47}"/>
              </a:ext>
            </a:extLst>
          </p:cNvPr>
          <p:cNvCxnSpPr>
            <a:stCxn id="26" idx="5"/>
            <a:endCxn id="17" idx="0"/>
          </p:cNvCxnSpPr>
          <p:nvPr/>
        </p:nvCxnSpPr>
        <p:spPr>
          <a:xfrm>
            <a:off x="6994386" y="5305094"/>
            <a:ext cx="22190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C31297F-6441-BA4A-BBEB-B0318D3A26B2}"/>
              </a:ext>
            </a:extLst>
          </p:cNvPr>
          <p:cNvCxnSpPr>
            <a:cxnSpLocks/>
            <a:stCxn id="27" idx="3"/>
            <a:endCxn id="18" idx="0"/>
          </p:cNvCxnSpPr>
          <p:nvPr/>
        </p:nvCxnSpPr>
        <p:spPr>
          <a:xfrm flipH="1">
            <a:off x="7540549" y="5305094"/>
            <a:ext cx="154713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E2CF7CD-3161-6C40-A67E-1DF71B86F543}"/>
              </a:ext>
            </a:extLst>
          </p:cNvPr>
          <p:cNvCxnSpPr>
            <a:stCxn id="27" idx="5"/>
            <a:endCxn id="19" idx="0"/>
          </p:cNvCxnSpPr>
          <p:nvPr/>
        </p:nvCxnSpPr>
        <p:spPr>
          <a:xfrm>
            <a:off x="7917671" y="5305094"/>
            <a:ext cx="50397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3E7EC8A-C02B-F845-BE30-FA6A90AF39D8}"/>
              </a:ext>
            </a:extLst>
          </p:cNvPr>
          <p:cNvCxnSpPr>
            <a:stCxn id="33" idx="3"/>
            <a:endCxn id="28" idx="0"/>
          </p:cNvCxnSpPr>
          <p:nvPr/>
        </p:nvCxnSpPr>
        <p:spPr>
          <a:xfrm flipH="1">
            <a:off x="8761265" y="4114504"/>
            <a:ext cx="26919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CAA8A52-3423-944B-9AF7-F3B8C86E3481}"/>
              </a:ext>
            </a:extLst>
          </p:cNvPr>
          <p:cNvCxnSpPr>
            <a:stCxn id="33" idx="5"/>
            <a:endCxn id="29" idx="0"/>
          </p:cNvCxnSpPr>
          <p:nvPr/>
        </p:nvCxnSpPr>
        <p:spPr>
          <a:xfrm>
            <a:off x="9252865" y="4114504"/>
            <a:ext cx="365997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292C3EC-618D-D647-9673-3B7DB697649E}"/>
              </a:ext>
            </a:extLst>
          </p:cNvPr>
          <p:cNvCxnSpPr>
            <a:stCxn id="28" idx="3"/>
            <a:endCxn id="20" idx="0"/>
          </p:cNvCxnSpPr>
          <p:nvPr/>
        </p:nvCxnSpPr>
        <p:spPr>
          <a:xfrm flipH="1">
            <a:off x="8502082" y="5305094"/>
            <a:ext cx="147978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CA9914B-69A5-F549-A66C-C0BCE1C9789B}"/>
              </a:ext>
            </a:extLst>
          </p:cNvPr>
          <p:cNvCxnSpPr>
            <a:stCxn id="28" idx="5"/>
            <a:endCxn id="21" idx="0"/>
          </p:cNvCxnSpPr>
          <p:nvPr/>
        </p:nvCxnSpPr>
        <p:spPr>
          <a:xfrm>
            <a:off x="8872469" y="5305094"/>
            <a:ext cx="57132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96E8784-74F1-B84D-87F0-966AB8D9FC1B}"/>
              </a:ext>
            </a:extLst>
          </p:cNvPr>
          <p:cNvCxnSpPr>
            <a:stCxn id="29" idx="3"/>
            <a:endCxn id="22" idx="0"/>
          </p:cNvCxnSpPr>
          <p:nvPr/>
        </p:nvCxnSpPr>
        <p:spPr>
          <a:xfrm flipH="1">
            <a:off x="9437723" y="5305094"/>
            <a:ext cx="69934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5E2BFB7-9E53-F941-AFB3-6646AEC73A66}"/>
              </a:ext>
            </a:extLst>
          </p:cNvPr>
          <p:cNvCxnSpPr>
            <a:stCxn id="29" idx="5"/>
            <a:endCxn id="23" idx="0"/>
          </p:cNvCxnSpPr>
          <p:nvPr/>
        </p:nvCxnSpPr>
        <p:spPr>
          <a:xfrm>
            <a:off x="9730066" y="5305094"/>
            <a:ext cx="135176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Left-right Arrow 65">
            <a:extLst>
              <a:ext uri="{FF2B5EF4-FFF2-40B4-BE49-F238E27FC236}">
                <a16:creationId xmlns:a16="http://schemas.microsoft.com/office/drawing/2014/main" id="{86996CFE-1CE4-CB43-8529-D9CFD61F45AA}"/>
              </a:ext>
            </a:extLst>
          </p:cNvPr>
          <p:cNvSpPr/>
          <p:nvPr/>
        </p:nvSpPr>
        <p:spPr>
          <a:xfrm>
            <a:off x="2352073" y="5405163"/>
            <a:ext cx="7620037" cy="5180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BFS</a:t>
            </a:r>
          </a:p>
        </p:txBody>
      </p:sp>
      <p:sp>
        <p:nvSpPr>
          <p:cNvPr id="69" name="Up-down Arrow 68">
            <a:extLst>
              <a:ext uri="{FF2B5EF4-FFF2-40B4-BE49-F238E27FC236}">
                <a16:creationId xmlns:a16="http://schemas.microsoft.com/office/drawing/2014/main" id="{8582F8FA-F934-6B48-8035-9F0C168688A8}"/>
              </a:ext>
            </a:extLst>
          </p:cNvPr>
          <p:cNvSpPr/>
          <p:nvPr/>
        </p:nvSpPr>
        <p:spPr>
          <a:xfrm>
            <a:off x="10306358" y="1501856"/>
            <a:ext cx="531628" cy="490403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DFS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B5C1386-B310-B24A-AA33-4F2F8C0ADEEB}"/>
                  </a:ext>
                </a:extLst>
              </p:cNvPr>
              <p:cNvSpPr txBox="1"/>
              <p:nvPr/>
            </p:nvSpPr>
            <p:spPr>
              <a:xfrm>
                <a:off x="323944" y="5340053"/>
                <a:ext cx="1887055" cy="651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p>
                      <m:sSupPr>
                        <m:ctrlPr>
                          <a:rPr lang="nb-NO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nb-NO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NO" i="1" dirty="0">
                    <a:solidFill>
                      <a:schemeClr val="accent1"/>
                    </a:solidFill>
                    <a:latin typeface="Montserrat" pitchFamily="2" charset="77"/>
                  </a:rPr>
                  <a:t> </a:t>
                </a:r>
              </a:p>
              <a:p>
                <a:pPr algn="r"/>
                <a:r>
                  <a:rPr lang="en-NO" i="1" dirty="0">
                    <a:solidFill>
                      <a:schemeClr val="accent1"/>
                    </a:solidFill>
                    <a:latin typeface="Montserrat" pitchFamily="2" charset="77"/>
                  </a:rPr>
                  <a:t>configurations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B5C1386-B310-B24A-AA33-4F2F8C0AD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44" y="5340053"/>
                <a:ext cx="1887055" cy="651269"/>
              </a:xfrm>
              <a:prstGeom prst="rect">
                <a:avLst/>
              </a:prstGeom>
              <a:blipFill>
                <a:blip r:embed="rId4"/>
                <a:stretch>
                  <a:fillRect l="-1333" r="-2667" b="-1346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6697A42-6C92-6A4B-90E7-CC9B32ED19E3}"/>
                  </a:ext>
                </a:extLst>
              </p:cNvPr>
              <p:cNvSpPr txBox="1"/>
              <p:nvPr/>
            </p:nvSpPr>
            <p:spPr>
              <a:xfrm>
                <a:off x="8348254" y="1580269"/>
                <a:ext cx="1837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func>
                      <m:funcPr>
                        <m:ctrlPr>
                          <a:rPr lang="nb-NO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nb-NO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b-NO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nb-NO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nb-NO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func>
                    <m:r>
                      <a:rPr lang="nb-NO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NO" i="1" dirty="0">
                    <a:solidFill>
                      <a:schemeClr val="accent1"/>
                    </a:solidFill>
                    <a:latin typeface="Montserrat" pitchFamily="2" charset="77"/>
                  </a:rPr>
                  <a:t>changes</a:t>
                </a: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6697A42-6C92-6A4B-90E7-CC9B32ED1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254" y="1580269"/>
                <a:ext cx="1837619" cy="369332"/>
              </a:xfrm>
              <a:prstGeom prst="rect">
                <a:avLst/>
              </a:prstGeom>
              <a:blipFill>
                <a:blip r:embed="rId5"/>
                <a:stretch>
                  <a:fillRect t="-6667" r="-2055" b="-2333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31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9" grpId="0" animBg="1"/>
      <p:bldP spid="70" grpId="0"/>
      <p:bldP spid="7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52086-F8B4-5142-8D9E-F8D6A884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BE5A6-4833-264D-9556-29E44EB43B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Combinatorial Search</a:t>
            </a:r>
          </a:p>
          <a:p>
            <a:pPr lvl="1"/>
            <a:r>
              <a:rPr lang="en-NO" dirty="0"/>
              <a:t>Enumerate all solutions</a:t>
            </a:r>
          </a:p>
          <a:p>
            <a:pPr lvl="1"/>
            <a:r>
              <a:rPr lang="en-NO" dirty="0"/>
              <a:t>Partitions, Combinations, Permutations, etc.</a:t>
            </a:r>
          </a:p>
          <a:p>
            <a:pPr lvl="1"/>
            <a:endParaRPr lang="en-NO" dirty="0"/>
          </a:p>
          <a:p>
            <a:r>
              <a:rPr lang="en-NO" dirty="0"/>
              <a:t>Many Problems</a:t>
            </a:r>
          </a:p>
          <a:p>
            <a:pPr lvl="1"/>
            <a:r>
              <a:rPr lang="en-NO" dirty="0"/>
              <a:t>TSP, VRP</a:t>
            </a:r>
          </a:p>
          <a:p>
            <a:pPr lvl="1"/>
            <a:r>
              <a:rPr lang="en-NO" dirty="0"/>
              <a:t>SAT</a:t>
            </a:r>
          </a:p>
          <a:p>
            <a:pPr lvl="1"/>
            <a:r>
              <a:rPr lang="en-NO" dirty="0"/>
              <a:t>Knapsack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Constraint Satisfaction Problems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210CCE-300C-9746-8B48-7AB766FEA0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O" dirty="0"/>
          </a:p>
          <a:p>
            <a:r>
              <a:rPr lang="en-NO" dirty="0">
                <a:solidFill>
                  <a:schemeClr val="accent3"/>
                </a:solidFill>
              </a:rPr>
              <a:t>Exhaustive Search</a:t>
            </a:r>
          </a:p>
          <a:p>
            <a:r>
              <a:rPr lang="en-NO" dirty="0"/>
              <a:t>Search any solution</a:t>
            </a:r>
          </a:p>
          <a:p>
            <a:pPr lvl="1"/>
            <a:r>
              <a:rPr lang="en-NO" dirty="0"/>
              <a:t>Can stop early!</a:t>
            </a:r>
          </a:p>
          <a:p>
            <a:pPr lvl="1"/>
            <a:r>
              <a:rPr lang="en-NO" dirty="0"/>
              <a:t>Back-tracking + pruning</a:t>
            </a:r>
          </a:p>
          <a:p>
            <a:pPr lvl="1"/>
            <a:endParaRPr lang="en-NO" dirty="0"/>
          </a:p>
          <a:p>
            <a:r>
              <a:rPr lang="en-NO" dirty="0"/>
              <a:t>Optimal Solution</a:t>
            </a:r>
          </a:p>
          <a:p>
            <a:pPr lvl="1"/>
            <a:r>
              <a:rPr lang="en-NO" dirty="0"/>
              <a:t>Need to check all branches!</a:t>
            </a:r>
          </a:p>
          <a:p>
            <a:pPr lvl="1"/>
            <a:r>
              <a:rPr lang="en-NO" dirty="0"/>
              <a:t>Branch-and-bound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75F36-6806-FE40-B0A3-15A30937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165472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Breaking in</a:t>
            </a:r>
          </a:p>
        </p:txBody>
      </p:sp>
      <p:pic>
        <p:nvPicPr>
          <p:cNvPr id="3" name="Graphic 2" descr="Lock with solid fill">
            <a:extLst>
              <a:ext uri="{FF2B5EF4-FFF2-40B4-BE49-F238E27FC236}">
                <a16:creationId xmlns:a16="http://schemas.microsoft.com/office/drawing/2014/main" id="{7F8B4408-6782-9F47-BE6C-F3A9EBA15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800" y="1522703"/>
            <a:ext cx="2438400" cy="2438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417392-3CA5-7D43-ADCE-EA00B99FE87B}"/>
              </a:ext>
            </a:extLst>
          </p:cNvPr>
          <p:cNvSpPr/>
          <p:nvPr/>
        </p:nvSpPr>
        <p:spPr>
          <a:xfrm>
            <a:off x="3468414" y="4083269"/>
            <a:ext cx="1229709" cy="170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8000" dirty="0">
                <a:latin typeface="Montserrat" pitchFamily="2" charset="77"/>
              </a:rPr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0BFA31-6583-CC4C-91DC-3E3137EC2067}"/>
              </a:ext>
            </a:extLst>
          </p:cNvPr>
          <p:cNvSpPr/>
          <p:nvPr/>
        </p:nvSpPr>
        <p:spPr>
          <a:xfrm>
            <a:off x="4866291" y="4083269"/>
            <a:ext cx="1229709" cy="170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8000" dirty="0">
                <a:latin typeface="Montserrat" pitchFamily="2" charset="77"/>
              </a:rPr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D8C81C-C364-3443-B7D3-68F7F79DE547}"/>
              </a:ext>
            </a:extLst>
          </p:cNvPr>
          <p:cNvSpPr/>
          <p:nvPr/>
        </p:nvSpPr>
        <p:spPr>
          <a:xfrm>
            <a:off x="6264168" y="4083269"/>
            <a:ext cx="1229709" cy="170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8000" dirty="0">
                <a:latin typeface="Montserrat" pitchFamily="2" charset="77"/>
              </a:rPr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F71D35-98BA-5148-9164-DC81A5438B62}"/>
              </a:ext>
            </a:extLst>
          </p:cNvPr>
          <p:cNvSpPr/>
          <p:nvPr/>
        </p:nvSpPr>
        <p:spPr>
          <a:xfrm>
            <a:off x="7662045" y="4083269"/>
            <a:ext cx="1229709" cy="1702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8000" dirty="0">
                <a:latin typeface="Montserrat" pitchFamily="2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9893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CA26-921C-A54E-80D6-0450E6A3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Brute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FD8B6-6878-4F4F-A82F-1B3CDDA41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50771" cy="4351338"/>
          </a:xfrm>
        </p:spPr>
        <p:txBody>
          <a:bodyPr anchor="ctr"/>
          <a:lstStyle/>
          <a:p>
            <a:r>
              <a:rPr lang="en-NO" dirty="0"/>
              <a:t>Try out all the possible solutions!</a:t>
            </a:r>
          </a:p>
          <a:p>
            <a:endParaRPr lang="en-NO" dirty="0"/>
          </a:p>
          <a:p>
            <a:r>
              <a:rPr lang="en-NO" dirty="0"/>
              <a:t>10 000 PIN code</a:t>
            </a:r>
          </a:p>
          <a:p>
            <a:endParaRPr lang="en-NO" dirty="0"/>
          </a:p>
          <a:p>
            <a:r>
              <a:rPr lang="en-NO" dirty="0">
                <a:solidFill>
                  <a:schemeClr val="accent3"/>
                </a:solidFill>
              </a:rPr>
              <a:t>Exhaustive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7CA07-6464-304E-B327-98ECCBEE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7D606-485A-DD44-A549-A85903BBC5B8}"/>
              </a:ext>
            </a:extLst>
          </p:cNvPr>
          <p:cNvSpPr txBox="1"/>
          <p:nvPr/>
        </p:nvSpPr>
        <p:spPr>
          <a:xfrm>
            <a:off x="4504809" y="2434541"/>
            <a:ext cx="7394286" cy="3133505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breakIn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(Vault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vault,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digitCount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Math.power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10,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digitCount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anyKey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=0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anyKey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limit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anyKey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vault.opensWith</a:t>
            </a:r>
            <a:r>
              <a:rPr lang="en-GB" sz="20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anyKey</a:t>
            </a:r>
            <a:r>
              <a:rPr lang="en-GB" sz="20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anyKey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RuntimeError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"Could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key!"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245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Examples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Size Problem: How big is a million?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Back-tracking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Pruning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Branch-and-bound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055D-9610-0545-8274-D7360125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 Queens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E0F797-5F18-4E45-8A74-B86294E55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54062" cy="4351338"/>
          </a:xfrm>
        </p:spPr>
        <p:txBody>
          <a:bodyPr/>
          <a:lstStyle/>
          <a:p>
            <a:endParaRPr lang="en-NO" dirty="0"/>
          </a:p>
        </p:txBody>
      </p:sp>
      <p:pic>
        <p:nvPicPr>
          <p:cNvPr id="8" name="Content Placeholder 7" descr="Chart, treemap chart&#10;&#10;Description automatically generated">
            <a:extLst>
              <a:ext uri="{FF2B5EF4-FFF2-40B4-BE49-F238E27FC236}">
                <a16:creationId xmlns:a16="http://schemas.microsoft.com/office/drawing/2014/main" id="{AC072038-0A4F-5541-BD39-4788101E41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26822" y="0"/>
            <a:ext cx="6465178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FD6FA-7FCC-B84E-A69D-01F99F37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00119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67DD-F6CB-7243-A138-838B3BE7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Sudoku</a:t>
            </a:r>
          </a:p>
        </p:txBody>
      </p:sp>
      <p:pic>
        <p:nvPicPr>
          <p:cNvPr id="6" name="Content Placeholder 5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1BC48F51-C198-C64D-8442-9B6E28F07C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642D08-55AD-DE46-965B-976A43481A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O" dirty="0"/>
              <a:t>Found one grid </a:t>
            </a:r>
          </a:p>
          <a:p>
            <a:r>
              <a:rPr lang="en-NO" dirty="0"/>
              <a:t>that satisfies all the constraintsq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CFA61-EFCF-4A45-95A9-D1AECBAE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50614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ECB4-E26E-464A-8685-9D134027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Motion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8682B-A42A-934D-9F81-61A7BB77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A10CE0-5A60-624F-BC84-38B36E412A2E}"/>
              </a:ext>
            </a:extLst>
          </p:cNvPr>
          <p:cNvSpPr/>
          <p:nvPr/>
        </p:nvSpPr>
        <p:spPr>
          <a:xfrm>
            <a:off x="8715704" y="5196836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9538BD-3DEE-814C-B574-4427CB4E539E}"/>
              </a:ext>
            </a:extLst>
          </p:cNvPr>
          <p:cNvSpPr/>
          <p:nvPr/>
        </p:nvSpPr>
        <p:spPr>
          <a:xfrm>
            <a:off x="8715704" y="4370133"/>
            <a:ext cx="670034" cy="670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A8EACA-4A1A-F04B-B186-25ADB2706FB8}"/>
              </a:ext>
            </a:extLst>
          </p:cNvPr>
          <p:cNvSpPr/>
          <p:nvPr/>
        </p:nvSpPr>
        <p:spPr>
          <a:xfrm>
            <a:off x="8715704" y="3543428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372675-FCAB-714E-9613-8EAB61E7669A}"/>
              </a:ext>
            </a:extLst>
          </p:cNvPr>
          <p:cNvSpPr/>
          <p:nvPr/>
        </p:nvSpPr>
        <p:spPr>
          <a:xfrm>
            <a:off x="8715704" y="2716723"/>
            <a:ext cx="670034" cy="670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CA9FCC-59E8-DC44-BE24-8232F47FC8B9}"/>
              </a:ext>
            </a:extLst>
          </p:cNvPr>
          <p:cNvSpPr/>
          <p:nvPr/>
        </p:nvSpPr>
        <p:spPr>
          <a:xfrm>
            <a:off x="8715704" y="1890018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9A86ED-89D3-4344-A12F-04C58AEDDEB2}"/>
              </a:ext>
            </a:extLst>
          </p:cNvPr>
          <p:cNvSpPr/>
          <p:nvPr/>
        </p:nvSpPr>
        <p:spPr>
          <a:xfrm>
            <a:off x="7906407" y="5196836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92256D-8719-A84C-9288-B9037456DE76}"/>
              </a:ext>
            </a:extLst>
          </p:cNvPr>
          <p:cNvSpPr/>
          <p:nvPr/>
        </p:nvSpPr>
        <p:spPr>
          <a:xfrm>
            <a:off x="7906407" y="4370133"/>
            <a:ext cx="670034" cy="670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59F280-9DD5-E14B-9547-52EBCC23DAFB}"/>
              </a:ext>
            </a:extLst>
          </p:cNvPr>
          <p:cNvSpPr/>
          <p:nvPr/>
        </p:nvSpPr>
        <p:spPr>
          <a:xfrm>
            <a:off x="7906407" y="3543428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CD1240-8BA8-C14D-83A6-3EC924EF3760}"/>
              </a:ext>
            </a:extLst>
          </p:cNvPr>
          <p:cNvSpPr/>
          <p:nvPr/>
        </p:nvSpPr>
        <p:spPr>
          <a:xfrm>
            <a:off x="7906407" y="2716723"/>
            <a:ext cx="670034" cy="670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4B7885-1790-1D47-939A-2A6511F38584}"/>
              </a:ext>
            </a:extLst>
          </p:cNvPr>
          <p:cNvSpPr/>
          <p:nvPr/>
        </p:nvSpPr>
        <p:spPr>
          <a:xfrm>
            <a:off x="7906407" y="1890018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1D0FCB-DF41-4245-B0A2-BFEA18A09455}"/>
              </a:ext>
            </a:extLst>
          </p:cNvPr>
          <p:cNvSpPr/>
          <p:nvPr/>
        </p:nvSpPr>
        <p:spPr>
          <a:xfrm>
            <a:off x="7097110" y="5196836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784026-3D12-FD41-906C-533770EEF127}"/>
              </a:ext>
            </a:extLst>
          </p:cNvPr>
          <p:cNvSpPr/>
          <p:nvPr/>
        </p:nvSpPr>
        <p:spPr>
          <a:xfrm>
            <a:off x="7097110" y="4370133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60713CA-27D8-4649-AB21-B37108AC08D9}"/>
              </a:ext>
            </a:extLst>
          </p:cNvPr>
          <p:cNvSpPr/>
          <p:nvPr/>
        </p:nvSpPr>
        <p:spPr>
          <a:xfrm>
            <a:off x="7097110" y="3543428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F91B79-2986-E943-95AD-8A99E50BD745}"/>
              </a:ext>
            </a:extLst>
          </p:cNvPr>
          <p:cNvSpPr/>
          <p:nvPr/>
        </p:nvSpPr>
        <p:spPr>
          <a:xfrm>
            <a:off x="7097110" y="2716723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2288EC-7D9E-6249-8965-9AC86988CE09}"/>
              </a:ext>
            </a:extLst>
          </p:cNvPr>
          <p:cNvSpPr/>
          <p:nvPr/>
        </p:nvSpPr>
        <p:spPr>
          <a:xfrm>
            <a:off x="7097110" y="1890018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EDEE63-598B-3A4A-A7CE-BAA3396AAD6B}"/>
              </a:ext>
            </a:extLst>
          </p:cNvPr>
          <p:cNvSpPr/>
          <p:nvPr/>
        </p:nvSpPr>
        <p:spPr>
          <a:xfrm>
            <a:off x="6261538" y="5196836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C770E9-6FFC-B344-B088-C555AFBA6952}"/>
              </a:ext>
            </a:extLst>
          </p:cNvPr>
          <p:cNvSpPr/>
          <p:nvPr/>
        </p:nvSpPr>
        <p:spPr>
          <a:xfrm>
            <a:off x="6261538" y="4370133"/>
            <a:ext cx="670034" cy="670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D966C9-006A-7B43-97B9-026A43AFA1AF}"/>
              </a:ext>
            </a:extLst>
          </p:cNvPr>
          <p:cNvSpPr/>
          <p:nvPr/>
        </p:nvSpPr>
        <p:spPr>
          <a:xfrm>
            <a:off x="6261538" y="3543428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735E6E-5BE9-5445-AA03-4814959B3B57}"/>
              </a:ext>
            </a:extLst>
          </p:cNvPr>
          <p:cNvSpPr/>
          <p:nvPr/>
        </p:nvSpPr>
        <p:spPr>
          <a:xfrm>
            <a:off x="6261538" y="2716723"/>
            <a:ext cx="670034" cy="670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5DB568-E9A3-574F-A3DC-8C5499ECAF52}"/>
              </a:ext>
            </a:extLst>
          </p:cNvPr>
          <p:cNvSpPr/>
          <p:nvPr/>
        </p:nvSpPr>
        <p:spPr>
          <a:xfrm>
            <a:off x="6261538" y="1890018"/>
            <a:ext cx="670034" cy="670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37B4ED-14B2-5145-8729-C97F674E047F}"/>
              </a:ext>
            </a:extLst>
          </p:cNvPr>
          <p:cNvSpPr/>
          <p:nvPr/>
        </p:nvSpPr>
        <p:spPr>
          <a:xfrm>
            <a:off x="5425966" y="5196836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28B97EC-C222-694B-80B8-4068D04A3FDF}"/>
              </a:ext>
            </a:extLst>
          </p:cNvPr>
          <p:cNvSpPr/>
          <p:nvPr/>
        </p:nvSpPr>
        <p:spPr>
          <a:xfrm>
            <a:off x="5425966" y="4370133"/>
            <a:ext cx="670034" cy="67003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0454C6A-F4ED-164F-A85F-88780FC1695D}"/>
              </a:ext>
            </a:extLst>
          </p:cNvPr>
          <p:cNvSpPr/>
          <p:nvPr/>
        </p:nvSpPr>
        <p:spPr>
          <a:xfrm>
            <a:off x="5425966" y="3543428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4438CC-81A6-7A45-BF5E-882D6B166AF2}"/>
              </a:ext>
            </a:extLst>
          </p:cNvPr>
          <p:cNvSpPr/>
          <p:nvPr/>
        </p:nvSpPr>
        <p:spPr>
          <a:xfrm>
            <a:off x="5425966" y="2716723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FA3232-C904-1843-B424-02639CEF04B3}"/>
              </a:ext>
            </a:extLst>
          </p:cNvPr>
          <p:cNvSpPr/>
          <p:nvPr/>
        </p:nvSpPr>
        <p:spPr>
          <a:xfrm>
            <a:off x="5425966" y="1890018"/>
            <a:ext cx="670034" cy="670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pic>
        <p:nvPicPr>
          <p:cNvPr id="7" name="Graphic 6" descr="Monkey with solid fill">
            <a:extLst>
              <a:ext uri="{FF2B5EF4-FFF2-40B4-BE49-F238E27FC236}">
                <a16:creationId xmlns:a16="http://schemas.microsoft.com/office/drawing/2014/main" id="{907C3200-AAB6-B044-8DFB-DA7911DDF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6691" y="5223440"/>
            <a:ext cx="591207" cy="591207"/>
          </a:xfrm>
          <a:prstGeom prst="rect">
            <a:avLst/>
          </a:prstGeom>
        </p:spPr>
      </p:pic>
      <p:pic>
        <p:nvPicPr>
          <p:cNvPr id="9" name="Graphic 8" descr="Banana with solid fill">
            <a:extLst>
              <a:ext uri="{FF2B5EF4-FFF2-40B4-BE49-F238E27FC236}">
                <a16:creationId xmlns:a16="http://schemas.microsoft.com/office/drawing/2014/main" id="{4759BAFE-9E1A-AA42-9D32-F53D0F620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7236" y="1937316"/>
            <a:ext cx="556722" cy="556722"/>
          </a:xfrm>
          <a:prstGeom prst="rect">
            <a:avLst/>
          </a:prstGeom>
        </p:spPr>
      </p:pic>
      <p:sp>
        <p:nvSpPr>
          <p:cNvPr id="47" name="Right Arrow 46">
            <a:extLst>
              <a:ext uri="{FF2B5EF4-FFF2-40B4-BE49-F238E27FC236}">
                <a16:creationId xmlns:a16="http://schemas.microsoft.com/office/drawing/2014/main" id="{1D8B3C8A-3299-F748-84F1-B8501A47F09A}"/>
              </a:ext>
            </a:extLst>
          </p:cNvPr>
          <p:cNvSpPr/>
          <p:nvPr/>
        </p:nvSpPr>
        <p:spPr>
          <a:xfrm>
            <a:off x="6034250" y="5390456"/>
            <a:ext cx="614855" cy="33501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C6CC7C58-0B16-444D-9E1E-DDC617D46C54}"/>
              </a:ext>
            </a:extLst>
          </p:cNvPr>
          <p:cNvSpPr/>
          <p:nvPr/>
        </p:nvSpPr>
        <p:spPr>
          <a:xfrm rot="16200000">
            <a:off x="5472607" y="4844575"/>
            <a:ext cx="614855" cy="33501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pic>
        <p:nvPicPr>
          <p:cNvPr id="49" name="Graphic 48" descr="Monkey with solid fill">
            <a:extLst>
              <a:ext uri="{FF2B5EF4-FFF2-40B4-BE49-F238E27FC236}">
                <a16:creationId xmlns:a16="http://schemas.microsoft.com/office/drawing/2014/main" id="{D592EABB-E662-8B4D-B82B-FDF5691BB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0658" y="3359662"/>
            <a:ext cx="591207" cy="591207"/>
          </a:xfrm>
          <a:prstGeom prst="rect">
            <a:avLst/>
          </a:prstGeom>
        </p:spPr>
      </p:pic>
      <p:sp>
        <p:nvSpPr>
          <p:cNvPr id="50" name="Right Arrow 49">
            <a:extLst>
              <a:ext uri="{FF2B5EF4-FFF2-40B4-BE49-F238E27FC236}">
                <a16:creationId xmlns:a16="http://schemas.microsoft.com/office/drawing/2014/main" id="{32010BFF-7BAE-6645-BC0F-4F035DC2655A}"/>
              </a:ext>
            </a:extLst>
          </p:cNvPr>
          <p:cNvSpPr/>
          <p:nvPr/>
        </p:nvSpPr>
        <p:spPr>
          <a:xfrm>
            <a:off x="3166902" y="3526678"/>
            <a:ext cx="614855" cy="33501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9EE080CE-9372-824D-A46D-81703A3311F1}"/>
              </a:ext>
            </a:extLst>
          </p:cNvPr>
          <p:cNvSpPr/>
          <p:nvPr/>
        </p:nvSpPr>
        <p:spPr>
          <a:xfrm rot="16200000">
            <a:off x="2498833" y="2856642"/>
            <a:ext cx="614855" cy="33501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6BD02A46-A08B-6848-98A2-5C90014D8E68}"/>
              </a:ext>
            </a:extLst>
          </p:cNvPr>
          <p:cNvSpPr/>
          <p:nvPr/>
        </p:nvSpPr>
        <p:spPr>
          <a:xfrm rot="5400000">
            <a:off x="2516574" y="4173062"/>
            <a:ext cx="614855" cy="33501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B2B89B5B-B0F5-D546-A704-8997552E4F2B}"/>
              </a:ext>
            </a:extLst>
          </p:cNvPr>
          <p:cNvSpPr/>
          <p:nvPr/>
        </p:nvSpPr>
        <p:spPr>
          <a:xfrm rot="10800000">
            <a:off x="1800886" y="3526678"/>
            <a:ext cx="614855" cy="33501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21820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D96D-4FDC-7A49-8BBC-C3BE8F6D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6786" y="178457"/>
            <a:ext cx="3505200" cy="1794464"/>
          </a:xfrm>
        </p:spPr>
        <p:txBody>
          <a:bodyPr>
            <a:normAutofit fontScale="90000"/>
          </a:bodyPr>
          <a:lstStyle/>
          <a:p>
            <a:r>
              <a:rPr lang="en-NO" dirty="0"/>
              <a:t>Traveling Salesperson Problem</a:t>
            </a:r>
          </a:p>
        </p:txBody>
      </p:sp>
      <p:pic>
        <p:nvPicPr>
          <p:cNvPr id="11" name="Content Placeholder 10" descr="Chart, radar chart&#10;&#10;Description automatically generated">
            <a:extLst>
              <a:ext uri="{FF2B5EF4-FFF2-40B4-BE49-F238E27FC236}">
                <a16:creationId xmlns:a16="http://schemas.microsoft.com/office/drawing/2014/main" id="{557DAA97-86EB-DE43-A559-555DE8853E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47954"/>
            <a:ext cx="7441517" cy="6905954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0FC58FE-CAED-8C4A-BC54-B0F945D8C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6786" y="2317531"/>
            <a:ext cx="3697014" cy="3859432"/>
          </a:xfrm>
        </p:spPr>
        <p:txBody>
          <a:bodyPr/>
          <a:lstStyle/>
          <a:p>
            <a:r>
              <a:rPr lang="en-NO" dirty="0"/>
              <a:t>Find an hamiltonian circuit</a:t>
            </a:r>
          </a:p>
          <a:p>
            <a:pPr lvl="1"/>
            <a:r>
              <a:rPr lang="en-NO" dirty="0"/>
              <a:t>pass everywhere once</a:t>
            </a:r>
          </a:p>
          <a:p>
            <a:pPr lvl="1"/>
            <a:r>
              <a:rPr lang="en-NO" dirty="0"/>
              <a:t>ends where it starts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0BBBB-6E9E-B046-BF27-80764105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466547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1671021C-1A89-AE47-87F0-D0EE29541BA6}" vid="{2DFF9D6A-246C-5548-BA0B-EC333E6AA0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8298</TotalTime>
  <Words>1149</Words>
  <Application>Microsoft Macintosh PowerPoint</Application>
  <PresentationFormat>Widescreen</PresentationFormat>
  <Paragraphs>422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Combinatorial Search</vt:lpstr>
      <vt:lpstr>Optimization Problems</vt:lpstr>
      <vt:lpstr>Breaking in</vt:lpstr>
      <vt:lpstr>Brute Force</vt:lpstr>
      <vt:lpstr>Agenda</vt:lpstr>
      <vt:lpstr>N Queens</vt:lpstr>
      <vt:lpstr>Sudoku</vt:lpstr>
      <vt:lpstr>Motion Planning</vt:lpstr>
      <vt:lpstr>Traveling Salesperson Problem</vt:lpstr>
      <vt:lpstr>Knapsack Problem</vt:lpstr>
      <vt:lpstr>How big is a Million?</vt:lpstr>
      <vt:lpstr>Enumerating all Solutions</vt:lpstr>
      <vt:lpstr>Backtracking Enumerate All</vt:lpstr>
      <vt:lpstr>The Code Backtracking</vt:lpstr>
      <vt:lpstr>PowerPoint Presentation</vt:lpstr>
      <vt:lpstr>Pruning</vt:lpstr>
      <vt:lpstr>The Code With Pruning</vt:lpstr>
      <vt:lpstr>PowerPoint Presentation</vt:lpstr>
      <vt:lpstr>Branch-and-Bound</vt:lpstr>
      <vt:lpstr>Branch-and-Bound</vt:lpstr>
      <vt:lpstr>PowerPoint Presentation</vt:lpstr>
      <vt:lpstr>The Code Branch-and-Bound</vt:lpstr>
      <vt:lpstr>DFS vs. BFS vs. Priorities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Combinatorial Search</dc:title>
  <dc:creator>Franck Chauvel</dc:creator>
  <cp:lastModifiedBy>Franck Chauvel</cp:lastModifiedBy>
  <cp:revision>8</cp:revision>
  <dcterms:created xsi:type="dcterms:W3CDTF">2021-10-21T04:16:41Z</dcterms:created>
  <dcterms:modified xsi:type="dcterms:W3CDTF">2023-10-29T06:48:10Z</dcterms:modified>
</cp:coreProperties>
</file>