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2"/>
  </p:notesMasterIdLst>
  <p:sldIdLst>
    <p:sldId id="262" r:id="rId2"/>
    <p:sldId id="264" r:id="rId3"/>
    <p:sldId id="260" r:id="rId4"/>
    <p:sldId id="278" r:id="rId5"/>
    <p:sldId id="296" r:id="rId6"/>
    <p:sldId id="269" r:id="rId7"/>
    <p:sldId id="280" r:id="rId8"/>
    <p:sldId id="279" r:id="rId9"/>
    <p:sldId id="276" r:id="rId10"/>
    <p:sldId id="282" r:id="rId11"/>
    <p:sldId id="283" r:id="rId12"/>
    <p:sldId id="295" r:id="rId13"/>
    <p:sldId id="270" r:id="rId14"/>
    <p:sldId id="284" r:id="rId15"/>
    <p:sldId id="274" r:id="rId16"/>
    <p:sldId id="281" r:id="rId17"/>
    <p:sldId id="271" r:id="rId18"/>
    <p:sldId id="275" r:id="rId19"/>
    <p:sldId id="287" r:id="rId20"/>
    <p:sldId id="285" r:id="rId21"/>
    <p:sldId id="288" r:id="rId22"/>
    <p:sldId id="289" r:id="rId23"/>
    <p:sldId id="292" r:id="rId24"/>
    <p:sldId id="290" r:id="rId25"/>
    <p:sldId id="286" r:id="rId26"/>
    <p:sldId id="293" r:id="rId27"/>
    <p:sldId id="294" r:id="rId28"/>
    <p:sldId id="291" r:id="rId29"/>
    <p:sldId id="272" r:id="rId30"/>
    <p:sldId id="261" r:id="rId31"/>
  </p:sldIdLst>
  <p:sldSz cx="12192000" cy="6858000"/>
  <p:notesSz cx="6858000" cy="9144000"/>
  <p:defaultTextStyle>
    <a:defPPr>
      <a:defRPr lang="en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809B"/>
    <a:srgbClr val="2D34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017"/>
    <p:restoredTop sz="96197"/>
  </p:normalViewPr>
  <p:slideViewPr>
    <p:cSldViewPr snapToGrid="0" snapToObjects="1">
      <p:cViewPr varScale="1">
        <p:scale>
          <a:sx n="105" d="100"/>
          <a:sy n="105" d="100"/>
        </p:scale>
        <p:origin x="208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F29782-C61A-CD4C-9376-B0A272778357}" type="datetimeFigureOut">
              <a:rPr lang="en-NO" smtClean="0"/>
              <a:t>29/10/2023</a:t>
            </a:fld>
            <a:endParaRPr lang="en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0BD9C9-7907-5743-B025-04A356EF685E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072619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BF33D-383C-E546-95B4-2AB8F84A0E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0250" y="1532534"/>
            <a:ext cx="10708343" cy="171536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GB"/>
              <a:t>Click to edit Master title style</a:t>
            </a:r>
            <a:endParaRPr lang="en-N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2BF92D-248D-0340-BD39-94456065BA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0250" y="3271630"/>
            <a:ext cx="10708342" cy="605538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0" i="0">
                <a:solidFill>
                  <a:schemeClr val="accent3"/>
                </a:solidFill>
                <a:latin typeface="Montserrat Light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O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B26DED-2EAF-2E46-B8CE-8A0803BF4A14}"/>
              </a:ext>
            </a:extLst>
          </p:cNvPr>
          <p:cNvSpPr txBox="1"/>
          <p:nvPr userDrawn="1"/>
        </p:nvSpPr>
        <p:spPr>
          <a:xfrm>
            <a:off x="726514" y="545068"/>
            <a:ext cx="599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b="0" i="0" dirty="0">
                <a:solidFill>
                  <a:schemeClr val="accent1"/>
                </a:solidFill>
                <a:latin typeface="Montserrat Light" pitchFamily="2" charset="77"/>
              </a:rPr>
              <a:t>IDATA2302 — Algorithms &amp; Data Structures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C5F789B-9877-4A4E-8B5B-0882CD4AB4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30621" y="5011717"/>
            <a:ext cx="10708342" cy="471487"/>
          </a:xfrm>
        </p:spPr>
        <p:txBody>
          <a:bodyPr>
            <a:noAutofit/>
          </a:bodyPr>
          <a:lstStyle>
            <a:lvl1pPr marL="0" indent="0">
              <a:buNone/>
              <a:defRPr sz="2800" b="0" i="0">
                <a:solidFill>
                  <a:schemeClr val="accent2"/>
                </a:solidFill>
                <a:latin typeface="Montserrat Light" pitchFamily="2" charset="77"/>
              </a:defRPr>
            </a:lvl1pPr>
          </a:lstStyle>
          <a:p>
            <a:pPr lvl="0"/>
            <a:r>
              <a:rPr lang="en-GB" dirty="0"/>
              <a:t>Click to edit Authors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C64FC85-8A6F-9244-A80E-125C77D92F2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0250" y="5483225"/>
            <a:ext cx="10717213" cy="460375"/>
          </a:xfrm>
        </p:spPr>
        <p:txBody>
          <a:bodyPr anchor="ctr">
            <a:normAutofit/>
          </a:bodyPr>
          <a:lstStyle>
            <a:lvl1pPr marL="0" indent="0">
              <a:buNone/>
              <a:defRPr sz="2000" b="0" i="0">
                <a:solidFill>
                  <a:schemeClr val="accent2"/>
                </a:solidFill>
                <a:latin typeface="Montserrat Light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edit Affiliations</a:t>
            </a:r>
            <a:endParaRPr lang="en-NO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E69A85B7-D86D-484C-A4DC-34F0FEECA9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0250" y="5943600"/>
            <a:ext cx="10731500" cy="33655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accent2"/>
                </a:solidFill>
                <a:latin typeface="Share Tech Mono" panose="020B0509050000020004" pitchFamily="49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NO" dirty="0"/>
              <a:t>Click to edit emails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A83D4897-37FE-C94B-AF92-8295FEEBF32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26514" y="3903630"/>
            <a:ext cx="10708342" cy="457200"/>
          </a:xfrm>
        </p:spPr>
        <p:txBody>
          <a:bodyPr anchor="t">
            <a:normAutofit/>
          </a:bodyPr>
          <a:lstStyle>
            <a:lvl1pPr marL="0" indent="0">
              <a:buNone/>
              <a:defRPr sz="1800" b="0" i="0">
                <a:solidFill>
                  <a:schemeClr val="accent3"/>
                </a:solidFill>
                <a:latin typeface="Montserrat Light" pitchFamily="2" charset="77"/>
              </a:defRPr>
            </a:lvl1pPr>
          </a:lstStyle>
          <a:p>
            <a:pPr lvl="0"/>
            <a:r>
              <a:rPr lang="en-NO" dirty="0"/>
              <a:t>Click to Number</a:t>
            </a:r>
          </a:p>
        </p:txBody>
      </p:sp>
    </p:spTree>
    <p:extLst>
      <p:ext uri="{BB962C8B-B14F-4D97-AF65-F5344CB8AC3E}">
        <p14:creationId xmlns:p14="http://schemas.microsoft.com/office/powerpoint/2010/main" val="1264343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D179C-94C8-9744-B08F-571A86B86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38DCAD-59A9-064B-A92A-1F0AF0EDFF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EB359-5F21-8F45-9EFA-F3E4D30FE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E66DD-9268-3547-A32F-FBF3F19CC3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2F3420-0167-3942-B9B7-39374ED8B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1A2839-7C1E-C44C-91B1-D948DC11E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942804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0FCC5-B31B-D846-9AE6-A8F55DE00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AF7EA4-BB71-3049-A09E-13447433B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6D9BC-2599-244B-97AA-3D292F9098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B596D-FE4E-B54A-8E1D-70D2D6B54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4084F-EDFD-A54B-AD26-9776A02B4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508890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92F1BA-AF39-D845-8DA2-F3A1F76C6E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DB15E4-54D9-8B47-9382-EF24D2505F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24510-A423-FB4A-A744-29E6DFDCBA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F0D90-2C83-8B46-9CE0-C1417FA32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B2144-57E0-5D4D-B249-F62BA1F13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794669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F7B35-C0BE-B949-918A-9E149A5757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188922"/>
            <a:ext cx="10515600" cy="1240078"/>
          </a:xfrm>
        </p:spPr>
        <p:txBody>
          <a:bodyPr>
            <a:normAutofit/>
          </a:bodyPr>
          <a:lstStyle>
            <a:lvl1pPr algn="ctr">
              <a:defRPr sz="4800"/>
            </a:lvl1pPr>
          </a:lstStyle>
          <a:p>
            <a:r>
              <a:rPr lang="en-GB" dirty="0"/>
              <a:t>Questions, Comments, Ideas?</a:t>
            </a:r>
            <a:endParaRPr lang="en-NO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19E2E2B-D457-CE48-B784-A38D2A175F0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30612" y="4531659"/>
            <a:ext cx="4733925" cy="510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Click to Edit Authors</a:t>
            </a:r>
            <a:endParaRPr lang="en-NO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1030E4-8066-BF41-9B3B-AD19D81616C7}"/>
              </a:ext>
            </a:extLst>
          </p:cNvPr>
          <p:cNvSpPr txBox="1"/>
          <p:nvPr userDrawn="1"/>
        </p:nvSpPr>
        <p:spPr>
          <a:xfrm>
            <a:off x="3281456" y="1419481"/>
            <a:ext cx="54322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sz="4400" dirty="0">
                <a:solidFill>
                  <a:schemeClr val="accent2"/>
                </a:solidFill>
                <a:latin typeface="Montserrat" pitchFamily="2" charset="77"/>
              </a:rPr>
              <a:t>Thank </a:t>
            </a:r>
            <a:r>
              <a:rPr lang="en-NO" sz="4400" b="0" i="0" dirty="0">
                <a:solidFill>
                  <a:schemeClr val="accent2"/>
                </a:solidFill>
                <a:latin typeface="Montserrat" pitchFamily="2" charset="77"/>
              </a:rPr>
              <a:t>You!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1C1EA375-307E-7D4E-86FA-A069F24523A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30612" y="5042647"/>
            <a:ext cx="4733925" cy="51098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Click to Edit Affiliations</a:t>
            </a:r>
            <a:endParaRPr lang="en-NO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A0621E8-7953-A04A-9A56-3EB319EFA0A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30611" y="5553635"/>
            <a:ext cx="4733925" cy="51098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2"/>
                </a:solidFill>
                <a:latin typeface="Share Tech Mono" panose="020B0509050000020004" pitchFamily="49" charset="77"/>
              </a:defRPr>
            </a:lvl1pPr>
          </a:lstStyle>
          <a:p>
            <a:pPr lvl="0"/>
            <a:r>
              <a:rPr lang="en-GB" dirty="0"/>
              <a:t>Click to Edit Emails</a:t>
            </a:r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62627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85F43-190F-E741-88A4-04729D35B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B41DD-1F59-BA41-86D5-10DD0E65C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DFFFC-8FC6-0B40-A313-EB437B683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9341223" cy="365125"/>
          </a:xfrm>
        </p:spPr>
        <p:txBody>
          <a:bodyPr/>
          <a:lstStyle/>
          <a:p>
            <a:endParaRPr lang="en-NO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E90E2-EB36-3247-A7BF-D2BBFCFDC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149235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F9ECF-431F-B74A-A471-8A5E7EDE0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8AF027-6F6F-4D40-9A95-16EC714D9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27049-E3C3-3445-ADE5-D910057D86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6C45C-E7F7-DB4B-8F2B-707BE0F23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9E41A-4160-2249-A271-39F5AC4C0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188127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30438-3F97-1F40-9716-7D1455E5C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F74CB-00E4-D546-A1C1-71AAC81C89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CCBCA2-5985-6348-9C76-7F65D11D1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04C516-F5BB-DE41-AAF3-57FA90A3D8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C53D53-5AA3-5943-81BE-A4D3B5386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522CE8-6A19-4A4E-9687-CC8443D0E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334721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998D8-F10A-AC4D-9FA5-73479AD4E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8BDD0-752E-5D46-94AE-29E08D015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AD75FF-2ED3-F24D-B786-4346D2F03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6C59D7-9DD4-9F47-90F5-D1D439C087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0B4872-DE2F-8940-A18A-EE5D5F910A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959F03-F814-574B-AB40-B4AA295E26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605F10-0B49-604B-8E48-00625C309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0741-3462-0B46-8618-233C816EA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348334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D80B6-C550-5944-BF1B-9DD6F4FB6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72C610-D425-4046-9EE1-35CE1C4814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CB8BCF-4035-354E-9D4B-B6CB92696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DF85CD-8089-7444-94B0-3E705AA6A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98574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5563CB-9296-1846-9861-0A2BEBA28D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EF1956-9D6F-9149-9CB5-F84E0C705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48C1FD-71B1-DF41-9999-FEC7DFEE4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301838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824AE-2E77-AF45-A2E0-C3F21C0C1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54354-9505-9C4A-82A0-7CF7F1E13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76BE4F-D4D2-C54A-84C4-8A7B820BC8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1E92A3-FCBC-CF42-9D47-8331F34004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9AAF95-6539-F449-ABA5-ECB94C4DC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FB52B7-7167-CE47-90B5-3B9E72980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026759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/>
            </a:gs>
            <a:gs pos="100000">
              <a:schemeClr val="bg1"/>
            </a:gs>
          </a:gsLst>
          <a:lin ang="2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119A9-D41D-7548-9F70-E03319649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460"/>
            <a:ext cx="10515600" cy="12400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N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6A4D46-B366-6B46-94D3-4A97EE713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0A464-D664-094E-967B-5EFDA69909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93412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endParaRPr lang="en-NO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C833C-CD1A-CA47-B92A-9848CD4B8A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96282" y="6356350"/>
            <a:ext cx="7575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9EAE67CF-1745-2945-BC67-7BD79F205591}" type="slidenum">
              <a:rPr lang="en-NO" smtClean="0"/>
              <a:pPr/>
              <a:t>‹#›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6874766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3"/>
          </a:solidFill>
          <a:latin typeface="Share Tech Mono" panose="020B0509050000020004" pitchFamily="49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6E4B3-C5AB-B04B-A10F-B850D5F571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O" dirty="0"/>
              <a:t>Heuristic Search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AB4C6E-6FBC-2144-B2CD-65F0FA0FFB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O" dirty="0"/>
              <a:t>Search through Infinite Spaces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323E5-593C-1342-BD88-046D66279C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NO" dirty="0"/>
              <a:t>Franck Chauvel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691A02-9B1E-6541-A253-E2D57CFB972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NO" dirty="0"/>
              <a:t>axbit &amp; NTNU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18FC0CD-AC17-A14B-B318-AF1FE36884B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NO" dirty="0"/>
              <a:t>franck.chauvel@ntnu.no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3F87905-BDBF-0840-ADD3-DA2DB188B92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NO" dirty="0"/>
              <a:t>Optimization / Lecture 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43E40F-224B-B81C-5704-4784C883AF81}"/>
              </a:ext>
            </a:extLst>
          </p:cNvPr>
          <p:cNvSpPr txBox="1"/>
          <p:nvPr/>
        </p:nvSpPr>
        <p:spPr>
          <a:xfrm>
            <a:off x="6449568" y="5713412"/>
            <a:ext cx="53279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b="0" i="0" dirty="0">
                <a:solidFill>
                  <a:schemeClr val="accent6"/>
                </a:solidFill>
                <a:effectLst/>
                <a:latin typeface="Montserrat" pitchFamily="2" charset="77"/>
              </a:rPr>
              <a:t>Go to </a:t>
            </a:r>
            <a:r>
              <a:rPr lang="en-GB" b="1" i="0" dirty="0" err="1">
                <a:solidFill>
                  <a:schemeClr val="accent6"/>
                </a:solidFill>
                <a:effectLst/>
                <a:latin typeface="Montserrat" pitchFamily="2" charset="77"/>
              </a:rPr>
              <a:t>www.menti.com</a:t>
            </a:r>
            <a:r>
              <a:rPr lang="en-GB" b="0" i="0" dirty="0">
                <a:solidFill>
                  <a:schemeClr val="accent6"/>
                </a:solidFill>
                <a:effectLst/>
                <a:latin typeface="Montserrat" pitchFamily="2" charset="77"/>
              </a:rPr>
              <a:t> and use the code </a:t>
            </a:r>
            <a:r>
              <a:rPr lang="en-GB" b="1" i="0" dirty="0">
                <a:solidFill>
                  <a:schemeClr val="accent6"/>
                </a:solidFill>
                <a:effectLst/>
                <a:latin typeface="Montserrat" pitchFamily="2" charset="77"/>
              </a:rPr>
              <a:t>2226 1383</a:t>
            </a:r>
            <a:endParaRPr lang="en-NO" dirty="0">
              <a:solidFill>
                <a:schemeClr val="accent6"/>
              </a:solidFill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516554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74255-B2B7-0B4E-84FB-A8DBDA9F6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88921"/>
            <a:ext cx="10515600" cy="3250983"/>
          </a:xfrm>
        </p:spPr>
        <p:txBody>
          <a:bodyPr anchor="ctr">
            <a:normAutofit/>
          </a:bodyPr>
          <a:lstStyle/>
          <a:p>
            <a:pPr algn="ctr"/>
            <a:r>
              <a:rPr lang="en-NO" dirty="0"/>
              <a:t>How to find the optimal</a:t>
            </a:r>
            <a:br>
              <a:rPr lang="en-NO" dirty="0"/>
            </a:br>
            <a:r>
              <a:rPr lang="en-NO" dirty="0"/>
              <a:t>solution?</a:t>
            </a:r>
            <a:br>
              <a:rPr lang="en-NO" dirty="0"/>
            </a:br>
            <a:br>
              <a:rPr lang="en-NO" dirty="0"/>
            </a:br>
            <a:r>
              <a:rPr lang="en-NO" sz="2800" dirty="0">
                <a:solidFill>
                  <a:schemeClr val="tx1"/>
                </a:solidFill>
                <a:latin typeface="Montserrat" pitchFamily="2" charset="77"/>
              </a:rPr>
              <a:t>when the problem is large or infinite</a:t>
            </a:r>
            <a:br>
              <a:rPr lang="en-NO" dirty="0"/>
            </a:br>
            <a:endParaRPr lang="en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61915C-12ED-CF4C-B864-9A9C39460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10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2605404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5658C-84B9-564A-BE73-59F6A55F1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Random Walk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06538-190D-9B41-B559-9A03BDFF9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39332" cy="4351338"/>
          </a:xfrm>
        </p:spPr>
        <p:txBody>
          <a:bodyPr anchor="ctr"/>
          <a:lstStyle/>
          <a:p>
            <a:r>
              <a:rPr lang="en-NO" dirty="0"/>
              <a:t>We walk the solution space randomly</a:t>
            </a:r>
          </a:p>
          <a:p>
            <a:r>
              <a:rPr lang="en-NO" dirty="0"/>
              <a:t>Remembering the best solution we found.</a:t>
            </a:r>
          </a:p>
          <a:p>
            <a:r>
              <a:rPr lang="en-NO" dirty="0"/>
              <a:t>Stop when we are bored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E152B8-F63E-9F4C-B1D8-4C857C468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11</a:t>
            </a:fld>
            <a:endParaRPr lang="en-NO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03E6CD6-97AB-BD44-9827-3075CB5C8E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0087" y="0"/>
            <a:ext cx="76819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21B596D-1C60-0944-911D-44D12DE69525}"/>
              </a:ext>
            </a:extLst>
          </p:cNvPr>
          <p:cNvSpPr txBox="1"/>
          <p:nvPr/>
        </p:nvSpPr>
        <p:spPr>
          <a:xfrm>
            <a:off x="5098943" y="5801689"/>
            <a:ext cx="6864380" cy="830997"/>
          </a:xfrm>
          <a:prstGeom prst="rect">
            <a:avLst/>
          </a:prstGeom>
          <a:solidFill>
            <a:srgbClr val="73809B">
              <a:alpha val="50196"/>
            </a:srgbClr>
          </a:solidFill>
        </p:spPr>
        <p:txBody>
          <a:bodyPr wrap="none" rtlCol="0">
            <a:spAutoFit/>
          </a:bodyPr>
          <a:lstStyle/>
          <a:p>
            <a:pPr algn="r"/>
            <a:r>
              <a:rPr lang="en-NO" sz="2400" dirty="0">
                <a:solidFill>
                  <a:schemeClr val="accent6">
                    <a:lumMod val="75000"/>
                  </a:schemeClr>
                </a:solidFill>
                <a:latin typeface="Montserrat" pitchFamily="2" charset="77"/>
              </a:rPr>
              <a:t>If we wait long enough, </a:t>
            </a:r>
          </a:p>
          <a:p>
            <a:pPr algn="r"/>
            <a:r>
              <a:rPr lang="en-NO" sz="2400" dirty="0">
                <a:solidFill>
                  <a:schemeClr val="accent6">
                    <a:lumMod val="75000"/>
                  </a:schemeClr>
                </a:solidFill>
                <a:latin typeface="Montserrat" pitchFamily="2" charset="77"/>
              </a:rPr>
              <a:t>we are guaranteed to find the best solution</a:t>
            </a:r>
          </a:p>
        </p:txBody>
      </p:sp>
    </p:spTree>
    <p:extLst>
      <p:ext uri="{BB962C8B-B14F-4D97-AF65-F5344CB8AC3E}">
        <p14:creationId xmlns:p14="http://schemas.microsoft.com/office/powerpoint/2010/main" val="862097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A26F8-5536-4D4E-8CD1-E8D29F525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The Code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Random Walk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7F7F60-9880-7A4B-9ED6-FA0B42C8D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12</a:t>
            </a:fld>
            <a:endParaRPr lang="en-NO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E1E6DDF-9830-EF41-B585-15A1D935EEB0}"/>
              </a:ext>
            </a:extLst>
          </p:cNvPr>
          <p:cNvSpPr txBox="1">
            <a:spLocks/>
          </p:cNvSpPr>
          <p:nvPr/>
        </p:nvSpPr>
        <p:spPr>
          <a:xfrm>
            <a:off x="838200" y="1764342"/>
            <a:ext cx="10515600" cy="4351338"/>
          </a:xfrm>
          <a:prstGeom prst="rect">
            <a:avLst/>
          </a:prstGeom>
          <a:solidFill>
            <a:schemeClr val="bg2"/>
          </a:solidFill>
        </p:spPr>
        <p:txBody>
          <a:bodyPr vert="horz" lIns="180000" tIns="180000" rIns="180000" bIns="18000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static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Solution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randomWalk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(Problem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problem,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limit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current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problem.simpleSolution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bestSoFar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current;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for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stepCount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=0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stepCount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limit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stepCount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++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current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problem.randomNeighbourOf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current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bestSoFar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problem.bestOf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bestSoFar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,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current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bestSoFar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Aft>
                <a:spcPts val="595"/>
              </a:spcAft>
              <a:buNone/>
            </a:pP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13479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F41FBCB-35C2-E748-810D-71CCBB38545D}"/>
              </a:ext>
            </a:extLst>
          </p:cNvPr>
          <p:cNvCxnSpPr>
            <a:cxnSpLocks/>
          </p:cNvCxnSpPr>
          <p:nvPr/>
        </p:nvCxnSpPr>
        <p:spPr>
          <a:xfrm>
            <a:off x="1785806" y="4853390"/>
            <a:ext cx="8772561" cy="0"/>
          </a:xfrm>
          <a:prstGeom prst="line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7A0A0E0-74D6-5740-B506-D715F63D9897}"/>
              </a:ext>
            </a:extLst>
          </p:cNvPr>
          <p:cNvCxnSpPr>
            <a:cxnSpLocks/>
          </p:cNvCxnSpPr>
          <p:nvPr/>
        </p:nvCxnSpPr>
        <p:spPr>
          <a:xfrm flipV="1">
            <a:off x="3768025" y="1696620"/>
            <a:ext cx="0" cy="4344821"/>
          </a:xfrm>
          <a:prstGeom prst="line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52C0E98-7A13-6F48-9DC9-622006585093}"/>
              </a:ext>
            </a:extLst>
          </p:cNvPr>
          <p:cNvCxnSpPr>
            <a:cxnSpLocks/>
          </p:cNvCxnSpPr>
          <p:nvPr/>
        </p:nvCxnSpPr>
        <p:spPr>
          <a:xfrm>
            <a:off x="1785805" y="5280810"/>
            <a:ext cx="8772561" cy="0"/>
          </a:xfrm>
          <a:prstGeom prst="line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5306A94-D23E-2A43-9F66-C0CBB080FE74}"/>
              </a:ext>
            </a:extLst>
          </p:cNvPr>
          <p:cNvCxnSpPr>
            <a:cxnSpLocks/>
          </p:cNvCxnSpPr>
          <p:nvPr/>
        </p:nvCxnSpPr>
        <p:spPr>
          <a:xfrm>
            <a:off x="1785805" y="2019785"/>
            <a:ext cx="8772561" cy="0"/>
          </a:xfrm>
          <a:prstGeom prst="line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5216E8A-1FFC-7E41-B7B9-69950AF86F61}"/>
              </a:ext>
            </a:extLst>
          </p:cNvPr>
          <p:cNvCxnSpPr>
            <a:cxnSpLocks/>
          </p:cNvCxnSpPr>
          <p:nvPr/>
        </p:nvCxnSpPr>
        <p:spPr>
          <a:xfrm flipV="1">
            <a:off x="2184614" y="1696620"/>
            <a:ext cx="0" cy="4344821"/>
          </a:xfrm>
          <a:prstGeom prst="line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E11F3DC-634A-2342-9DB8-2812CA4D676C}"/>
              </a:ext>
            </a:extLst>
          </p:cNvPr>
          <p:cNvCxnSpPr>
            <a:cxnSpLocks/>
          </p:cNvCxnSpPr>
          <p:nvPr/>
        </p:nvCxnSpPr>
        <p:spPr>
          <a:xfrm flipV="1">
            <a:off x="10507851" y="1696620"/>
            <a:ext cx="0" cy="4344821"/>
          </a:xfrm>
          <a:prstGeom prst="line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CEB44F1-09EE-4145-A51A-EFD198D9D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Good Enough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30DDA6-7E43-EF4C-A017-D6A9DB705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13</a:t>
            </a:fld>
            <a:endParaRPr lang="en-NO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0125233-DCC8-534E-9257-CD3A79D3D089}"/>
              </a:ext>
            </a:extLst>
          </p:cNvPr>
          <p:cNvCxnSpPr>
            <a:cxnSpLocks/>
          </p:cNvCxnSpPr>
          <p:nvPr/>
        </p:nvCxnSpPr>
        <p:spPr>
          <a:xfrm>
            <a:off x="1566942" y="5815519"/>
            <a:ext cx="9408099" cy="35612"/>
          </a:xfrm>
          <a:prstGeom prst="straightConnector1">
            <a:avLst/>
          </a:prstGeom>
          <a:ln w="28575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56AFFFD-DF65-4F41-9B6B-B03B63EC4823}"/>
              </a:ext>
            </a:extLst>
          </p:cNvPr>
          <p:cNvCxnSpPr>
            <a:cxnSpLocks/>
          </p:cNvCxnSpPr>
          <p:nvPr/>
        </p:nvCxnSpPr>
        <p:spPr>
          <a:xfrm flipV="1">
            <a:off x="1945123" y="1577189"/>
            <a:ext cx="0" cy="4554419"/>
          </a:xfrm>
          <a:prstGeom prst="straightConnector1">
            <a:avLst/>
          </a:prstGeom>
          <a:ln w="28575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47A2175-057C-A540-8CEB-C697D4C6AACC}"/>
              </a:ext>
            </a:extLst>
          </p:cNvPr>
          <p:cNvSpPr txBox="1"/>
          <p:nvPr/>
        </p:nvSpPr>
        <p:spPr>
          <a:xfrm>
            <a:off x="656953" y="1548150"/>
            <a:ext cx="12682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cheapest</a:t>
            </a:r>
          </a:p>
          <a:p>
            <a:r>
              <a:rPr lang="en-NO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cost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6F7ABB-3E62-9649-94ED-AF9161BB2DA3}"/>
              </a:ext>
            </a:extLst>
          </p:cNvPr>
          <p:cNvSpPr txBox="1"/>
          <p:nvPr/>
        </p:nvSpPr>
        <p:spPr>
          <a:xfrm>
            <a:off x="10781810" y="5919074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time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FFA2586C-D202-5944-A4B9-94E6EC2EFA33}"/>
              </a:ext>
            </a:extLst>
          </p:cNvPr>
          <p:cNvSpPr/>
          <p:nvPr/>
        </p:nvSpPr>
        <p:spPr>
          <a:xfrm>
            <a:off x="2185261" y="2076773"/>
            <a:ext cx="8322590" cy="3208149"/>
          </a:xfrm>
          <a:custGeom>
            <a:avLst/>
            <a:gdLst>
              <a:gd name="connsiteX0" fmla="*/ 0 w 8322590"/>
              <a:gd name="connsiteY0" fmla="*/ 0 h 3208149"/>
              <a:gd name="connsiteX1" fmla="*/ 201478 w 8322590"/>
              <a:gd name="connsiteY1" fmla="*/ 790413 h 3208149"/>
              <a:gd name="connsiteX2" fmla="*/ 402956 w 8322590"/>
              <a:gd name="connsiteY2" fmla="*/ 1038386 h 3208149"/>
              <a:gd name="connsiteX3" fmla="*/ 480447 w 8322590"/>
              <a:gd name="connsiteY3" fmla="*/ 1735810 h 3208149"/>
              <a:gd name="connsiteX4" fmla="*/ 681925 w 8322590"/>
              <a:gd name="connsiteY4" fmla="*/ 1890793 h 3208149"/>
              <a:gd name="connsiteX5" fmla="*/ 743919 w 8322590"/>
              <a:gd name="connsiteY5" fmla="*/ 2216258 h 3208149"/>
              <a:gd name="connsiteX6" fmla="*/ 945397 w 8322590"/>
              <a:gd name="connsiteY6" fmla="*/ 2386739 h 3208149"/>
              <a:gd name="connsiteX7" fmla="*/ 1100380 w 8322590"/>
              <a:gd name="connsiteY7" fmla="*/ 2603715 h 3208149"/>
              <a:gd name="connsiteX8" fmla="*/ 1410346 w 8322590"/>
              <a:gd name="connsiteY8" fmla="*/ 2727702 h 3208149"/>
              <a:gd name="connsiteX9" fmla="*/ 1658319 w 8322590"/>
              <a:gd name="connsiteY9" fmla="*/ 2805193 h 3208149"/>
              <a:gd name="connsiteX10" fmla="*/ 2309247 w 8322590"/>
              <a:gd name="connsiteY10" fmla="*/ 2960176 h 3208149"/>
              <a:gd name="connsiteX11" fmla="*/ 3316637 w 8322590"/>
              <a:gd name="connsiteY11" fmla="*/ 3037668 h 3208149"/>
              <a:gd name="connsiteX12" fmla="*/ 5253925 w 8322590"/>
              <a:gd name="connsiteY12" fmla="*/ 3068664 h 3208149"/>
              <a:gd name="connsiteX13" fmla="*/ 6540285 w 8322590"/>
              <a:gd name="connsiteY13" fmla="*/ 3115159 h 3208149"/>
              <a:gd name="connsiteX14" fmla="*/ 7563173 w 8322590"/>
              <a:gd name="connsiteY14" fmla="*/ 3161654 h 3208149"/>
              <a:gd name="connsiteX15" fmla="*/ 8322590 w 8322590"/>
              <a:gd name="connsiteY15" fmla="*/ 3208149 h 3208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8322590" h="3208149">
                <a:moveTo>
                  <a:pt x="0" y="0"/>
                </a:moveTo>
                <a:cubicBezTo>
                  <a:pt x="67159" y="308674"/>
                  <a:pt x="134319" y="617349"/>
                  <a:pt x="201478" y="790413"/>
                </a:cubicBezTo>
                <a:cubicBezTo>
                  <a:pt x="268637" y="963477"/>
                  <a:pt x="356461" y="880820"/>
                  <a:pt x="402956" y="1038386"/>
                </a:cubicBezTo>
                <a:cubicBezTo>
                  <a:pt x="449451" y="1195952"/>
                  <a:pt x="433952" y="1593742"/>
                  <a:pt x="480447" y="1735810"/>
                </a:cubicBezTo>
                <a:cubicBezTo>
                  <a:pt x="526942" y="1877878"/>
                  <a:pt x="638013" y="1810718"/>
                  <a:pt x="681925" y="1890793"/>
                </a:cubicBezTo>
                <a:cubicBezTo>
                  <a:pt x="725837" y="1970868"/>
                  <a:pt x="700007" y="2133600"/>
                  <a:pt x="743919" y="2216258"/>
                </a:cubicBezTo>
                <a:cubicBezTo>
                  <a:pt x="787831" y="2298916"/>
                  <a:pt x="885987" y="2322163"/>
                  <a:pt x="945397" y="2386739"/>
                </a:cubicBezTo>
                <a:cubicBezTo>
                  <a:pt x="1004807" y="2451315"/>
                  <a:pt x="1022889" y="2546888"/>
                  <a:pt x="1100380" y="2603715"/>
                </a:cubicBezTo>
                <a:cubicBezTo>
                  <a:pt x="1177871" y="2660542"/>
                  <a:pt x="1317356" y="2694122"/>
                  <a:pt x="1410346" y="2727702"/>
                </a:cubicBezTo>
                <a:cubicBezTo>
                  <a:pt x="1503336" y="2761282"/>
                  <a:pt x="1508502" y="2766447"/>
                  <a:pt x="1658319" y="2805193"/>
                </a:cubicBezTo>
                <a:cubicBezTo>
                  <a:pt x="1808136" y="2843939"/>
                  <a:pt x="2032861" y="2921430"/>
                  <a:pt x="2309247" y="2960176"/>
                </a:cubicBezTo>
                <a:cubicBezTo>
                  <a:pt x="2585633" y="2998922"/>
                  <a:pt x="2825857" y="3019587"/>
                  <a:pt x="3316637" y="3037668"/>
                </a:cubicBezTo>
                <a:cubicBezTo>
                  <a:pt x="3807417" y="3055749"/>
                  <a:pt x="4716650" y="3055749"/>
                  <a:pt x="5253925" y="3068664"/>
                </a:cubicBezTo>
                <a:cubicBezTo>
                  <a:pt x="5791200" y="3081579"/>
                  <a:pt x="6540285" y="3115159"/>
                  <a:pt x="6540285" y="3115159"/>
                </a:cubicBezTo>
                <a:lnTo>
                  <a:pt x="7563173" y="3161654"/>
                </a:lnTo>
                <a:lnTo>
                  <a:pt x="8322590" y="3208149"/>
                </a:lnTo>
              </a:path>
            </a:pathLst>
          </a:cu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6C53587-68A0-514A-A111-0748A532929B}"/>
              </a:ext>
            </a:extLst>
          </p:cNvPr>
          <p:cNvSpPr/>
          <p:nvPr/>
        </p:nvSpPr>
        <p:spPr>
          <a:xfrm>
            <a:off x="3704095" y="4789460"/>
            <a:ext cx="127861" cy="1278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12DA37A-7546-C94C-A260-13BFAB740DA8}"/>
              </a:ext>
            </a:extLst>
          </p:cNvPr>
          <p:cNvSpPr/>
          <p:nvPr/>
        </p:nvSpPr>
        <p:spPr>
          <a:xfrm>
            <a:off x="10418227" y="5216880"/>
            <a:ext cx="127861" cy="1278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9FAE6E-EE9A-ED4B-AD54-1146DEBBF1AF}"/>
              </a:ext>
            </a:extLst>
          </p:cNvPr>
          <p:cNvSpPr txBox="1"/>
          <p:nvPr/>
        </p:nvSpPr>
        <p:spPr>
          <a:xfrm>
            <a:off x="3895887" y="4207059"/>
            <a:ext cx="16530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accent2"/>
                </a:solidFill>
                <a:latin typeface="Montserrat" pitchFamily="2" charset="77"/>
              </a:rPr>
              <a:t>sub optimal </a:t>
            </a:r>
          </a:p>
          <a:p>
            <a:r>
              <a:rPr lang="en-NO" i="1" dirty="0">
                <a:solidFill>
                  <a:schemeClr val="accent2"/>
                </a:solidFill>
                <a:latin typeface="Montserrat" pitchFamily="2" charset="77"/>
              </a:rPr>
              <a:t>solution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7B207A-53AB-E849-81AB-DCC9BFECA8B8}"/>
              </a:ext>
            </a:extLst>
          </p:cNvPr>
          <p:cNvSpPr txBox="1"/>
          <p:nvPr/>
        </p:nvSpPr>
        <p:spPr>
          <a:xfrm>
            <a:off x="10587584" y="4893714"/>
            <a:ext cx="11673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i="1" dirty="0">
                <a:solidFill>
                  <a:schemeClr val="accent2"/>
                </a:solidFill>
                <a:latin typeface="Montserrat" pitchFamily="2" charset="77"/>
              </a:rPr>
              <a:t>optimal </a:t>
            </a:r>
          </a:p>
          <a:p>
            <a:pPr algn="ctr"/>
            <a:r>
              <a:rPr lang="en-NO" i="1" dirty="0">
                <a:solidFill>
                  <a:schemeClr val="accent2"/>
                </a:solidFill>
                <a:latin typeface="Montserrat" pitchFamily="2" charset="77"/>
              </a:rPr>
              <a:t>solution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D2B43DB-AD02-1C4C-9B8D-F4C61854C9FC}"/>
              </a:ext>
            </a:extLst>
          </p:cNvPr>
          <p:cNvSpPr/>
          <p:nvPr/>
        </p:nvSpPr>
        <p:spPr>
          <a:xfrm>
            <a:off x="2121330" y="1948409"/>
            <a:ext cx="127861" cy="1278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1883847-C3D2-C440-B291-E30F7173C1F7}"/>
              </a:ext>
            </a:extLst>
          </p:cNvPr>
          <p:cNvSpPr txBox="1"/>
          <p:nvPr/>
        </p:nvSpPr>
        <p:spPr>
          <a:xfrm>
            <a:off x="2272067" y="1696620"/>
            <a:ext cx="11144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accent2"/>
                </a:solidFill>
                <a:latin typeface="Montserrat" pitchFamily="2" charset="77"/>
              </a:rPr>
              <a:t>initial</a:t>
            </a:r>
          </a:p>
          <a:p>
            <a:r>
              <a:rPr lang="en-NO" i="1" dirty="0">
                <a:solidFill>
                  <a:schemeClr val="accent2"/>
                </a:solidFill>
                <a:latin typeface="Montserrat" pitchFamily="2" charset="77"/>
              </a:rPr>
              <a:t>solution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5EEF0AF-E2A7-784E-B3E5-7DC294CCDC17}"/>
              </a:ext>
            </a:extLst>
          </p:cNvPr>
          <p:cNvCxnSpPr/>
          <p:nvPr/>
        </p:nvCxnSpPr>
        <p:spPr>
          <a:xfrm>
            <a:off x="3566547" y="2008474"/>
            <a:ext cx="0" cy="2841051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CDE9570-D3AA-C442-8685-946A35CFB14A}"/>
              </a:ext>
            </a:extLst>
          </p:cNvPr>
          <p:cNvCxnSpPr>
            <a:cxnSpLocks/>
          </p:cNvCxnSpPr>
          <p:nvPr/>
        </p:nvCxnSpPr>
        <p:spPr>
          <a:xfrm>
            <a:off x="2184614" y="5000120"/>
            <a:ext cx="1582765" cy="11311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FAAFBA7-AFA6-0342-8CF3-8E7C93820FA5}"/>
              </a:ext>
            </a:extLst>
          </p:cNvPr>
          <p:cNvCxnSpPr>
            <a:cxnSpLocks/>
          </p:cNvCxnSpPr>
          <p:nvPr/>
        </p:nvCxnSpPr>
        <p:spPr>
          <a:xfrm>
            <a:off x="3829449" y="5523731"/>
            <a:ext cx="6648297" cy="18778"/>
          </a:xfrm>
          <a:prstGeom prst="straightConnector1">
            <a:avLst/>
          </a:prstGeom>
          <a:ln>
            <a:solidFill>
              <a:schemeClr val="accent5"/>
            </a:solidFill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6D37F83-40D7-C34C-AEA6-7937196491FB}"/>
              </a:ext>
            </a:extLst>
          </p:cNvPr>
          <p:cNvCxnSpPr>
            <a:cxnSpLocks/>
          </p:cNvCxnSpPr>
          <p:nvPr/>
        </p:nvCxnSpPr>
        <p:spPr>
          <a:xfrm>
            <a:off x="4008060" y="4849525"/>
            <a:ext cx="0" cy="496698"/>
          </a:xfrm>
          <a:prstGeom prst="straightConnector1">
            <a:avLst/>
          </a:prstGeom>
          <a:ln>
            <a:solidFill>
              <a:schemeClr val="accent5"/>
            </a:solidFill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863BD6B-8875-7446-92D7-596C20ACC61D}"/>
              </a:ext>
            </a:extLst>
          </p:cNvPr>
          <p:cNvSpPr txBox="1"/>
          <p:nvPr/>
        </p:nvSpPr>
        <p:spPr>
          <a:xfrm>
            <a:off x="4628133" y="2413934"/>
            <a:ext cx="57999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2400" i="1" dirty="0">
                <a:solidFill>
                  <a:schemeClr val="accent3"/>
                </a:solidFill>
                <a:latin typeface="Montserrat" pitchFamily="2" charset="77"/>
              </a:rPr>
              <a:t>The optimal solution may not worth </a:t>
            </a:r>
          </a:p>
          <a:p>
            <a:pPr algn="r"/>
            <a:r>
              <a:rPr lang="en-NO" sz="2400" i="1" dirty="0">
                <a:solidFill>
                  <a:schemeClr val="accent3"/>
                </a:solidFill>
                <a:latin typeface="Montserrat" pitchFamily="2" charset="77"/>
              </a:rPr>
              <a:t>the time it takes to find it.</a:t>
            </a:r>
          </a:p>
        </p:txBody>
      </p:sp>
    </p:spTree>
    <p:extLst>
      <p:ext uri="{BB962C8B-B14F-4D97-AF65-F5344CB8AC3E}">
        <p14:creationId xmlns:p14="http://schemas.microsoft.com/office/powerpoint/2010/main" val="150522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/>
      <p:bldP spid="15" grpId="0"/>
      <p:bldP spid="16" grpId="0" animBg="1"/>
      <p:bldP spid="18" grpId="0"/>
      <p:bldP spid="3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74255-B2B7-0B4E-84FB-A8DBDA9F6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88921"/>
            <a:ext cx="10515600" cy="3250983"/>
          </a:xfrm>
        </p:spPr>
        <p:txBody>
          <a:bodyPr anchor="ctr">
            <a:normAutofit/>
          </a:bodyPr>
          <a:lstStyle/>
          <a:p>
            <a:pPr algn="ctr"/>
            <a:r>
              <a:rPr lang="en-NO" dirty="0"/>
              <a:t>How to find the optimal</a:t>
            </a:r>
            <a:br>
              <a:rPr lang="en-NO" dirty="0"/>
            </a:br>
            <a:r>
              <a:rPr lang="en-NO" dirty="0"/>
              <a:t>solution </a:t>
            </a:r>
            <a:r>
              <a:rPr lang="en-NO" i="1" dirty="0"/>
              <a:t>faster</a:t>
            </a:r>
            <a:r>
              <a:rPr lang="en-NO" dirty="0"/>
              <a:t>?</a:t>
            </a:r>
            <a:br>
              <a:rPr lang="en-NO" dirty="0"/>
            </a:br>
            <a:endParaRPr lang="en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61915C-12ED-CF4C-B864-9A9C39460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14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7194546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D11C7-16D4-8345-9FE7-A1B897676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Hill Climbing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B2870A-BA2F-CB40-9645-05BB342E5BE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ctr"/>
          <a:lstStyle/>
          <a:p>
            <a:r>
              <a:rPr lang="en-NO" dirty="0"/>
              <a:t>Move to the fittest neighbour</a:t>
            </a:r>
          </a:p>
          <a:p>
            <a:pPr>
              <a:lnSpc>
                <a:spcPct val="150000"/>
              </a:lnSpc>
            </a:pPr>
            <a:r>
              <a:rPr lang="en-NO" dirty="0"/>
              <a:t>if it is increase the fitness</a:t>
            </a:r>
          </a:p>
          <a:p>
            <a:pPr>
              <a:lnSpc>
                <a:spcPct val="150000"/>
              </a:lnSpc>
            </a:pPr>
            <a:r>
              <a:rPr lang="en-NO" dirty="0"/>
              <a:t>Steppest ascent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F4E357-AB04-0A49-AC32-6EB41DF94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15</a:t>
            </a:fld>
            <a:endParaRPr lang="en-NO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058E19F-0312-2844-BC43-F676EED2626E}"/>
              </a:ext>
            </a:extLst>
          </p:cNvPr>
          <p:cNvSpPr/>
          <p:nvPr/>
        </p:nvSpPr>
        <p:spPr>
          <a:xfrm>
            <a:off x="2913680" y="3679704"/>
            <a:ext cx="755543" cy="75554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94A87B9-041A-694A-9AD0-231A6240554A}"/>
              </a:ext>
            </a:extLst>
          </p:cNvPr>
          <p:cNvSpPr/>
          <p:nvPr/>
        </p:nvSpPr>
        <p:spPr>
          <a:xfrm>
            <a:off x="4721170" y="3670071"/>
            <a:ext cx="755543" cy="7555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N5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B715D3E-57C0-1E4C-96FA-BEA19077684C}"/>
              </a:ext>
            </a:extLst>
          </p:cNvPr>
          <p:cNvSpPr/>
          <p:nvPr/>
        </p:nvSpPr>
        <p:spPr>
          <a:xfrm>
            <a:off x="3873606" y="2374509"/>
            <a:ext cx="755543" cy="7555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N6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F38726A-911B-A649-8DA0-D15F371CFF96}"/>
              </a:ext>
            </a:extLst>
          </p:cNvPr>
          <p:cNvSpPr/>
          <p:nvPr/>
        </p:nvSpPr>
        <p:spPr>
          <a:xfrm>
            <a:off x="1861733" y="2374509"/>
            <a:ext cx="755543" cy="7555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N1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ADF56E9-34F0-CB46-8244-1840FE6E2218}"/>
              </a:ext>
            </a:extLst>
          </p:cNvPr>
          <p:cNvSpPr/>
          <p:nvPr/>
        </p:nvSpPr>
        <p:spPr>
          <a:xfrm>
            <a:off x="1106190" y="3679703"/>
            <a:ext cx="755543" cy="7555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N2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1D09B7C-0811-F74C-B8B8-A4779CB5049C}"/>
              </a:ext>
            </a:extLst>
          </p:cNvPr>
          <p:cNvSpPr/>
          <p:nvPr/>
        </p:nvSpPr>
        <p:spPr>
          <a:xfrm>
            <a:off x="1856445" y="4927889"/>
            <a:ext cx="755543" cy="7555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N3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8BDCB17-F6BA-3D48-BC58-7E93963E716C}"/>
              </a:ext>
            </a:extLst>
          </p:cNvPr>
          <p:cNvSpPr/>
          <p:nvPr/>
        </p:nvSpPr>
        <p:spPr>
          <a:xfrm>
            <a:off x="3873606" y="4927888"/>
            <a:ext cx="755543" cy="7555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N4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5D0D03A-BF11-7B4D-87EE-AD57E43C7B22}"/>
              </a:ext>
            </a:extLst>
          </p:cNvPr>
          <p:cNvCxnSpPr>
            <a:stCxn id="7" idx="7"/>
            <a:endCxn id="9" idx="3"/>
          </p:cNvCxnSpPr>
          <p:nvPr/>
        </p:nvCxnSpPr>
        <p:spPr>
          <a:xfrm flipV="1">
            <a:off x="3558576" y="3019405"/>
            <a:ext cx="425677" cy="7709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0EB61A2-15DD-9141-BD70-39AA5D1D21C3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 flipV="1">
            <a:off x="3669223" y="4047843"/>
            <a:ext cx="1051947" cy="96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9BF2BFA-B990-E34E-A64D-9F915D2213CF}"/>
              </a:ext>
            </a:extLst>
          </p:cNvPr>
          <p:cNvCxnSpPr>
            <a:cxnSpLocks/>
            <a:stCxn id="7" idx="2"/>
            <a:endCxn id="11" idx="6"/>
          </p:cNvCxnSpPr>
          <p:nvPr/>
        </p:nvCxnSpPr>
        <p:spPr>
          <a:xfrm flipH="1" flipV="1">
            <a:off x="1861733" y="4057475"/>
            <a:ext cx="105194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9BD5208-1233-384E-971B-FDFF36B6E244}"/>
              </a:ext>
            </a:extLst>
          </p:cNvPr>
          <p:cNvCxnSpPr>
            <a:cxnSpLocks/>
            <a:stCxn id="7" idx="1"/>
            <a:endCxn id="10" idx="5"/>
          </p:cNvCxnSpPr>
          <p:nvPr/>
        </p:nvCxnSpPr>
        <p:spPr>
          <a:xfrm flipH="1" flipV="1">
            <a:off x="2506629" y="3019405"/>
            <a:ext cx="517698" cy="7709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0983642-5526-AC4D-BC12-FF02B3909631}"/>
              </a:ext>
            </a:extLst>
          </p:cNvPr>
          <p:cNvCxnSpPr>
            <a:cxnSpLocks/>
            <a:stCxn id="7" idx="5"/>
            <a:endCxn id="13" idx="1"/>
          </p:cNvCxnSpPr>
          <p:nvPr/>
        </p:nvCxnSpPr>
        <p:spPr>
          <a:xfrm>
            <a:off x="3558576" y="4324600"/>
            <a:ext cx="425677" cy="7139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13F076F-5757-4D42-8C00-992866B70F41}"/>
              </a:ext>
            </a:extLst>
          </p:cNvPr>
          <p:cNvCxnSpPr>
            <a:cxnSpLocks/>
            <a:stCxn id="7" idx="3"/>
            <a:endCxn id="12" idx="7"/>
          </p:cNvCxnSpPr>
          <p:nvPr/>
        </p:nvCxnSpPr>
        <p:spPr>
          <a:xfrm flipH="1">
            <a:off x="2501341" y="4324600"/>
            <a:ext cx="522986" cy="7139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35464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0C89E-F01C-7A46-97C9-26C72BDB2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The Code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Hill Climbing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125E73-CD79-7742-AE2D-689D7207C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16</a:t>
            </a:fld>
            <a:endParaRPr lang="en-NO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4174279-13D9-464B-9846-EFD1567C7045}"/>
              </a:ext>
            </a:extLst>
          </p:cNvPr>
          <p:cNvSpPr txBox="1">
            <a:spLocks/>
          </p:cNvSpPr>
          <p:nvPr/>
        </p:nvSpPr>
        <p:spPr>
          <a:xfrm>
            <a:off x="838200" y="1764342"/>
            <a:ext cx="10515600" cy="4351338"/>
          </a:xfrm>
          <a:prstGeom prst="rect">
            <a:avLst/>
          </a:prstGeom>
          <a:solidFill>
            <a:schemeClr val="bg2"/>
          </a:solidFill>
        </p:spPr>
        <p:txBody>
          <a:bodyPr vert="horz" lIns="180000" tIns="180000" rIns="180000" bIns="180000" rtlCol="0" anchor="ctr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static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Solution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 err="1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hillClimbing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(Problem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problem,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limit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solution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problem.simpleSolution</a:t>
            </a:r>
            <a:r>
              <a:rPr lang="en-GB" sz="18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for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stepCount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=0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stepCount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limit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stepCount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++</a:t>
            </a:r>
            <a:r>
              <a:rPr lang="en-GB" sz="18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800" kern="150" dirty="0" err="1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boolean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noProgres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true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for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eachNeighbour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: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problem.neighboursOf</a:t>
            </a:r>
            <a:r>
              <a:rPr lang="en-GB" sz="1800" kern="150" dirty="0">
                <a:solidFill>
                  <a:schemeClr val="accent2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solution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solution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problem.bestOf</a:t>
            </a:r>
            <a:r>
              <a:rPr lang="en-GB" sz="18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solution,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eachNeighbour</a:t>
            </a:r>
            <a:r>
              <a:rPr lang="en-GB" sz="18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noProgress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latin typeface="Share Tech Mono" panose="020B0509050000020004" pitchFamily="49" charset="77"/>
                <a:ea typeface="NSimSun" panose="02010609030101010101" pitchFamily="49" charset="-122"/>
              </a:rPr>
              <a:t>&amp;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solution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!=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eachNeighbour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noProgress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break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8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solution;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Aft>
                <a:spcPts val="595"/>
              </a:spcAft>
              <a:buNone/>
            </a:pP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56171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02027-3F84-F741-83F2-4B240E809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Traps</a:t>
            </a:r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8A5E0A23-C4EA-884C-8149-4DC63E87FD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043764" cy="4351338"/>
          </a:xfrm>
        </p:spPr>
        <p:txBody>
          <a:bodyPr anchor="ctr"/>
          <a:lstStyle/>
          <a:p>
            <a:r>
              <a:rPr lang="en-NO" dirty="0"/>
              <a:t>Follow the slope</a:t>
            </a:r>
          </a:p>
          <a:p>
            <a:r>
              <a:rPr lang="en-NO" dirty="0"/>
              <a:t>Problem</a:t>
            </a:r>
          </a:p>
          <a:p>
            <a:pPr lvl="1"/>
            <a:r>
              <a:rPr lang="en-NO" dirty="0"/>
              <a:t>Local extrema</a:t>
            </a:r>
          </a:p>
          <a:p>
            <a:pPr lvl="1"/>
            <a:r>
              <a:rPr lang="en-NO" dirty="0"/>
              <a:t>plateau/shoulder</a:t>
            </a:r>
          </a:p>
          <a:p>
            <a:pPr lvl="1"/>
            <a:r>
              <a:rPr lang="en-NO" dirty="0"/>
              <a:t>ridges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4FD746-0B4E-3643-9096-D89DD50FD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17</a:t>
            </a:fld>
            <a:endParaRPr lang="en-NO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899EFA8-A87D-374C-8DB9-CBF53D5DC442}"/>
              </a:ext>
            </a:extLst>
          </p:cNvPr>
          <p:cNvCxnSpPr>
            <a:cxnSpLocks/>
          </p:cNvCxnSpPr>
          <p:nvPr/>
        </p:nvCxnSpPr>
        <p:spPr>
          <a:xfrm>
            <a:off x="5563264" y="5660536"/>
            <a:ext cx="6091461" cy="0"/>
          </a:xfrm>
          <a:prstGeom prst="straightConnector1">
            <a:avLst/>
          </a:prstGeom>
          <a:ln w="28575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499406C-C13C-524D-8DFF-051A149DB43D}"/>
              </a:ext>
            </a:extLst>
          </p:cNvPr>
          <p:cNvCxnSpPr>
            <a:cxnSpLocks/>
          </p:cNvCxnSpPr>
          <p:nvPr/>
        </p:nvCxnSpPr>
        <p:spPr>
          <a:xfrm flipH="1" flipV="1">
            <a:off x="5941443" y="1780263"/>
            <a:ext cx="2" cy="4196362"/>
          </a:xfrm>
          <a:prstGeom prst="straightConnector1">
            <a:avLst/>
          </a:prstGeom>
          <a:ln w="28575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525E433-0E41-8147-9746-32D74580061D}"/>
              </a:ext>
            </a:extLst>
          </p:cNvPr>
          <p:cNvSpPr txBox="1"/>
          <p:nvPr/>
        </p:nvSpPr>
        <p:spPr>
          <a:xfrm>
            <a:off x="4881966" y="1780263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fitness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E920E8-E6B0-B841-A33F-7032B0AD1134}"/>
              </a:ext>
            </a:extLst>
          </p:cNvPr>
          <p:cNvSpPr txBox="1"/>
          <p:nvPr/>
        </p:nvSpPr>
        <p:spPr>
          <a:xfrm>
            <a:off x="10361732" y="5696148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solutions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A262CBA6-C2C0-2941-940E-07FB4A31CBDB}"/>
              </a:ext>
            </a:extLst>
          </p:cNvPr>
          <p:cNvSpPr/>
          <p:nvPr/>
        </p:nvSpPr>
        <p:spPr>
          <a:xfrm>
            <a:off x="5997844" y="2293714"/>
            <a:ext cx="5486400" cy="3134734"/>
          </a:xfrm>
          <a:custGeom>
            <a:avLst/>
            <a:gdLst>
              <a:gd name="connsiteX0" fmla="*/ 0 w 5486400"/>
              <a:gd name="connsiteY0" fmla="*/ 2080096 h 2632566"/>
              <a:gd name="connsiteX1" fmla="*/ 402956 w 5486400"/>
              <a:gd name="connsiteY1" fmla="*/ 2622537 h 2632566"/>
              <a:gd name="connsiteX2" fmla="*/ 1007390 w 5486400"/>
              <a:gd name="connsiteY2" fmla="*/ 1661642 h 2632566"/>
              <a:gd name="connsiteX3" fmla="*/ 1456841 w 5486400"/>
              <a:gd name="connsiteY3" fmla="*/ 2142089 h 2632566"/>
              <a:gd name="connsiteX4" fmla="*/ 2340244 w 5486400"/>
              <a:gd name="connsiteY4" fmla="*/ 34320 h 2632566"/>
              <a:gd name="connsiteX5" fmla="*/ 2603715 w 5486400"/>
              <a:gd name="connsiteY5" fmla="*/ 824733 h 2632566"/>
              <a:gd name="connsiteX6" fmla="*/ 3115159 w 5486400"/>
              <a:gd name="connsiteY6" fmla="*/ 685249 h 2632566"/>
              <a:gd name="connsiteX7" fmla="*/ 3688597 w 5486400"/>
              <a:gd name="connsiteY7" fmla="*/ 1615147 h 2632566"/>
              <a:gd name="connsiteX8" fmla="*/ 4277532 w 5486400"/>
              <a:gd name="connsiteY8" fmla="*/ 1367174 h 2632566"/>
              <a:gd name="connsiteX9" fmla="*/ 4695987 w 5486400"/>
              <a:gd name="connsiteY9" fmla="*/ 2622537 h 2632566"/>
              <a:gd name="connsiteX10" fmla="*/ 4959458 w 5486400"/>
              <a:gd name="connsiteY10" fmla="*/ 1863120 h 2632566"/>
              <a:gd name="connsiteX11" fmla="*/ 5486400 w 5486400"/>
              <a:gd name="connsiteY11" fmla="*/ 1770130 h 2632566"/>
              <a:gd name="connsiteX0" fmla="*/ 0 w 5486400"/>
              <a:gd name="connsiteY0" fmla="*/ 2081344 h 2633814"/>
              <a:gd name="connsiteX1" fmla="*/ 402956 w 5486400"/>
              <a:gd name="connsiteY1" fmla="*/ 2623785 h 2633814"/>
              <a:gd name="connsiteX2" fmla="*/ 1007390 w 5486400"/>
              <a:gd name="connsiteY2" fmla="*/ 1662890 h 2633814"/>
              <a:gd name="connsiteX3" fmla="*/ 1456841 w 5486400"/>
              <a:gd name="connsiteY3" fmla="*/ 2143337 h 2633814"/>
              <a:gd name="connsiteX4" fmla="*/ 2340244 w 5486400"/>
              <a:gd name="connsiteY4" fmla="*/ 35568 h 2633814"/>
              <a:gd name="connsiteX5" fmla="*/ 2603715 w 5486400"/>
              <a:gd name="connsiteY5" fmla="*/ 825981 h 2633814"/>
              <a:gd name="connsiteX6" fmla="*/ 3099661 w 5486400"/>
              <a:gd name="connsiteY6" fmla="*/ 918972 h 2633814"/>
              <a:gd name="connsiteX7" fmla="*/ 3688597 w 5486400"/>
              <a:gd name="connsiteY7" fmla="*/ 1616395 h 2633814"/>
              <a:gd name="connsiteX8" fmla="*/ 4277532 w 5486400"/>
              <a:gd name="connsiteY8" fmla="*/ 1368422 h 2633814"/>
              <a:gd name="connsiteX9" fmla="*/ 4695987 w 5486400"/>
              <a:gd name="connsiteY9" fmla="*/ 2623785 h 2633814"/>
              <a:gd name="connsiteX10" fmla="*/ 4959458 w 5486400"/>
              <a:gd name="connsiteY10" fmla="*/ 1864368 h 2633814"/>
              <a:gd name="connsiteX11" fmla="*/ 5486400 w 5486400"/>
              <a:gd name="connsiteY11" fmla="*/ 1771378 h 2633814"/>
              <a:gd name="connsiteX0" fmla="*/ 0 w 5486400"/>
              <a:gd name="connsiteY0" fmla="*/ 2081344 h 2633814"/>
              <a:gd name="connsiteX1" fmla="*/ 402956 w 5486400"/>
              <a:gd name="connsiteY1" fmla="*/ 2623785 h 2633814"/>
              <a:gd name="connsiteX2" fmla="*/ 1007390 w 5486400"/>
              <a:gd name="connsiteY2" fmla="*/ 1662890 h 2633814"/>
              <a:gd name="connsiteX3" fmla="*/ 1456841 w 5486400"/>
              <a:gd name="connsiteY3" fmla="*/ 2143337 h 2633814"/>
              <a:gd name="connsiteX4" fmla="*/ 2340244 w 5486400"/>
              <a:gd name="connsiteY4" fmla="*/ 35568 h 2633814"/>
              <a:gd name="connsiteX5" fmla="*/ 2603715 w 5486400"/>
              <a:gd name="connsiteY5" fmla="*/ 825981 h 2633814"/>
              <a:gd name="connsiteX6" fmla="*/ 3099661 w 5486400"/>
              <a:gd name="connsiteY6" fmla="*/ 918972 h 2633814"/>
              <a:gd name="connsiteX7" fmla="*/ 3688597 w 5486400"/>
              <a:gd name="connsiteY7" fmla="*/ 1616395 h 2633814"/>
              <a:gd name="connsiteX8" fmla="*/ 4277532 w 5486400"/>
              <a:gd name="connsiteY8" fmla="*/ 1368422 h 2633814"/>
              <a:gd name="connsiteX9" fmla="*/ 4695987 w 5486400"/>
              <a:gd name="connsiteY9" fmla="*/ 2623785 h 2633814"/>
              <a:gd name="connsiteX10" fmla="*/ 4959458 w 5486400"/>
              <a:gd name="connsiteY10" fmla="*/ 1864368 h 2633814"/>
              <a:gd name="connsiteX11" fmla="*/ 5486400 w 5486400"/>
              <a:gd name="connsiteY11" fmla="*/ 1771378 h 2633814"/>
              <a:gd name="connsiteX0" fmla="*/ 0 w 5486400"/>
              <a:gd name="connsiteY0" fmla="*/ 2080836 h 2633306"/>
              <a:gd name="connsiteX1" fmla="*/ 402956 w 5486400"/>
              <a:gd name="connsiteY1" fmla="*/ 2623277 h 2633306"/>
              <a:gd name="connsiteX2" fmla="*/ 1007390 w 5486400"/>
              <a:gd name="connsiteY2" fmla="*/ 1662382 h 2633306"/>
              <a:gd name="connsiteX3" fmla="*/ 1456841 w 5486400"/>
              <a:gd name="connsiteY3" fmla="*/ 2142829 h 2633306"/>
              <a:gd name="connsiteX4" fmla="*/ 2340244 w 5486400"/>
              <a:gd name="connsiteY4" fmla="*/ 35060 h 2633306"/>
              <a:gd name="connsiteX5" fmla="*/ 2603715 w 5486400"/>
              <a:gd name="connsiteY5" fmla="*/ 825473 h 2633306"/>
              <a:gd name="connsiteX6" fmla="*/ 3146156 w 5486400"/>
              <a:gd name="connsiteY6" fmla="*/ 825475 h 2633306"/>
              <a:gd name="connsiteX7" fmla="*/ 3688597 w 5486400"/>
              <a:gd name="connsiteY7" fmla="*/ 1615887 h 2633306"/>
              <a:gd name="connsiteX8" fmla="*/ 4277532 w 5486400"/>
              <a:gd name="connsiteY8" fmla="*/ 1367914 h 2633306"/>
              <a:gd name="connsiteX9" fmla="*/ 4695987 w 5486400"/>
              <a:gd name="connsiteY9" fmla="*/ 2623277 h 2633306"/>
              <a:gd name="connsiteX10" fmla="*/ 4959458 w 5486400"/>
              <a:gd name="connsiteY10" fmla="*/ 1863860 h 2633306"/>
              <a:gd name="connsiteX11" fmla="*/ 5486400 w 5486400"/>
              <a:gd name="connsiteY11" fmla="*/ 1770870 h 2633306"/>
              <a:gd name="connsiteX0" fmla="*/ 0 w 5486400"/>
              <a:gd name="connsiteY0" fmla="*/ 2080836 h 2633306"/>
              <a:gd name="connsiteX1" fmla="*/ 402956 w 5486400"/>
              <a:gd name="connsiteY1" fmla="*/ 2623277 h 2633306"/>
              <a:gd name="connsiteX2" fmla="*/ 1007390 w 5486400"/>
              <a:gd name="connsiteY2" fmla="*/ 1662382 h 2633306"/>
              <a:gd name="connsiteX3" fmla="*/ 1456841 w 5486400"/>
              <a:gd name="connsiteY3" fmla="*/ 2142829 h 2633306"/>
              <a:gd name="connsiteX4" fmla="*/ 2340244 w 5486400"/>
              <a:gd name="connsiteY4" fmla="*/ 35060 h 2633306"/>
              <a:gd name="connsiteX5" fmla="*/ 2603715 w 5486400"/>
              <a:gd name="connsiteY5" fmla="*/ 825473 h 2633306"/>
              <a:gd name="connsiteX6" fmla="*/ 3146156 w 5486400"/>
              <a:gd name="connsiteY6" fmla="*/ 825475 h 2633306"/>
              <a:gd name="connsiteX7" fmla="*/ 3688597 w 5486400"/>
              <a:gd name="connsiteY7" fmla="*/ 1615887 h 2633306"/>
              <a:gd name="connsiteX8" fmla="*/ 4277532 w 5486400"/>
              <a:gd name="connsiteY8" fmla="*/ 1367914 h 2633306"/>
              <a:gd name="connsiteX9" fmla="*/ 4695987 w 5486400"/>
              <a:gd name="connsiteY9" fmla="*/ 2623277 h 2633306"/>
              <a:gd name="connsiteX10" fmla="*/ 4959458 w 5486400"/>
              <a:gd name="connsiteY10" fmla="*/ 1863860 h 2633306"/>
              <a:gd name="connsiteX11" fmla="*/ 5486400 w 5486400"/>
              <a:gd name="connsiteY11" fmla="*/ 1770870 h 2633306"/>
              <a:gd name="connsiteX0" fmla="*/ 0 w 5486400"/>
              <a:gd name="connsiteY0" fmla="*/ 2080836 h 2633306"/>
              <a:gd name="connsiteX1" fmla="*/ 402956 w 5486400"/>
              <a:gd name="connsiteY1" fmla="*/ 2623277 h 2633306"/>
              <a:gd name="connsiteX2" fmla="*/ 1007390 w 5486400"/>
              <a:gd name="connsiteY2" fmla="*/ 1662382 h 2633306"/>
              <a:gd name="connsiteX3" fmla="*/ 1456841 w 5486400"/>
              <a:gd name="connsiteY3" fmla="*/ 2142829 h 2633306"/>
              <a:gd name="connsiteX4" fmla="*/ 2340244 w 5486400"/>
              <a:gd name="connsiteY4" fmla="*/ 35060 h 2633306"/>
              <a:gd name="connsiteX5" fmla="*/ 2603715 w 5486400"/>
              <a:gd name="connsiteY5" fmla="*/ 825473 h 2633306"/>
              <a:gd name="connsiteX6" fmla="*/ 3146156 w 5486400"/>
              <a:gd name="connsiteY6" fmla="*/ 825475 h 2633306"/>
              <a:gd name="connsiteX7" fmla="*/ 3688597 w 5486400"/>
              <a:gd name="connsiteY7" fmla="*/ 1615887 h 2633306"/>
              <a:gd name="connsiteX8" fmla="*/ 4277532 w 5486400"/>
              <a:gd name="connsiteY8" fmla="*/ 1367914 h 2633306"/>
              <a:gd name="connsiteX9" fmla="*/ 4695987 w 5486400"/>
              <a:gd name="connsiteY9" fmla="*/ 2623277 h 2633306"/>
              <a:gd name="connsiteX10" fmla="*/ 4959458 w 5486400"/>
              <a:gd name="connsiteY10" fmla="*/ 1863860 h 2633306"/>
              <a:gd name="connsiteX11" fmla="*/ 5486400 w 5486400"/>
              <a:gd name="connsiteY11" fmla="*/ 1770870 h 2633306"/>
              <a:gd name="connsiteX0" fmla="*/ 0 w 5486400"/>
              <a:gd name="connsiteY0" fmla="*/ 2076809 h 2629279"/>
              <a:gd name="connsiteX1" fmla="*/ 402956 w 5486400"/>
              <a:gd name="connsiteY1" fmla="*/ 2619250 h 2629279"/>
              <a:gd name="connsiteX2" fmla="*/ 1007390 w 5486400"/>
              <a:gd name="connsiteY2" fmla="*/ 1658355 h 2629279"/>
              <a:gd name="connsiteX3" fmla="*/ 1456841 w 5486400"/>
              <a:gd name="connsiteY3" fmla="*/ 2138802 h 2629279"/>
              <a:gd name="connsiteX4" fmla="*/ 2340244 w 5486400"/>
              <a:gd name="connsiteY4" fmla="*/ 31033 h 2629279"/>
              <a:gd name="connsiteX5" fmla="*/ 2603715 w 5486400"/>
              <a:gd name="connsiteY5" fmla="*/ 821446 h 2629279"/>
              <a:gd name="connsiteX6" fmla="*/ 3146156 w 5486400"/>
              <a:gd name="connsiteY6" fmla="*/ 821448 h 2629279"/>
              <a:gd name="connsiteX7" fmla="*/ 3688597 w 5486400"/>
              <a:gd name="connsiteY7" fmla="*/ 1611860 h 2629279"/>
              <a:gd name="connsiteX8" fmla="*/ 4277532 w 5486400"/>
              <a:gd name="connsiteY8" fmla="*/ 1363887 h 2629279"/>
              <a:gd name="connsiteX9" fmla="*/ 4695987 w 5486400"/>
              <a:gd name="connsiteY9" fmla="*/ 2619250 h 2629279"/>
              <a:gd name="connsiteX10" fmla="*/ 4959458 w 5486400"/>
              <a:gd name="connsiteY10" fmla="*/ 1859833 h 2629279"/>
              <a:gd name="connsiteX11" fmla="*/ 5486400 w 5486400"/>
              <a:gd name="connsiteY11" fmla="*/ 1766843 h 2629279"/>
              <a:gd name="connsiteX0" fmla="*/ 0 w 5486400"/>
              <a:gd name="connsiteY0" fmla="*/ 2076809 h 2629279"/>
              <a:gd name="connsiteX1" fmla="*/ 402956 w 5486400"/>
              <a:gd name="connsiteY1" fmla="*/ 2619250 h 2629279"/>
              <a:gd name="connsiteX2" fmla="*/ 1007390 w 5486400"/>
              <a:gd name="connsiteY2" fmla="*/ 1658355 h 2629279"/>
              <a:gd name="connsiteX3" fmla="*/ 1456841 w 5486400"/>
              <a:gd name="connsiteY3" fmla="*/ 2138802 h 2629279"/>
              <a:gd name="connsiteX4" fmla="*/ 2340244 w 5486400"/>
              <a:gd name="connsiteY4" fmla="*/ 31033 h 2629279"/>
              <a:gd name="connsiteX5" fmla="*/ 2603715 w 5486400"/>
              <a:gd name="connsiteY5" fmla="*/ 821446 h 2629279"/>
              <a:gd name="connsiteX6" fmla="*/ 3146156 w 5486400"/>
              <a:gd name="connsiteY6" fmla="*/ 821448 h 2629279"/>
              <a:gd name="connsiteX7" fmla="*/ 3688597 w 5486400"/>
              <a:gd name="connsiteY7" fmla="*/ 1611860 h 2629279"/>
              <a:gd name="connsiteX8" fmla="*/ 4277532 w 5486400"/>
              <a:gd name="connsiteY8" fmla="*/ 1363887 h 2629279"/>
              <a:gd name="connsiteX9" fmla="*/ 4695987 w 5486400"/>
              <a:gd name="connsiteY9" fmla="*/ 2619250 h 2629279"/>
              <a:gd name="connsiteX10" fmla="*/ 4959458 w 5486400"/>
              <a:gd name="connsiteY10" fmla="*/ 1859833 h 2629279"/>
              <a:gd name="connsiteX11" fmla="*/ 5486400 w 5486400"/>
              <a:gd name="connsiteY11" fmla="*/ 1766843 h 2629279"/>
              <a:gd name="connsiteX0" fmla="*/ 0 w 5486400"/>
              <a:gd name="connsiteY0" fmla="*/ 2076809 h 3134734"/>
              <a:gd name="connsiteX1" fmla="*/ 402956 w 5486400"/>
              <a:gd name="connsiteY1" fmla="*/ 2619250 h 3134734"/>
              <a:gd name="connsiteX2" fmla="*/ 1007390 w 5486400"/>
              <a:gd name="connsiteY2" fmla="*/ 1658355 h 3134734"/>
              <a:gd name="connsiteX3" fmla="*/ 1456841 w 5486400"/>
              <a:gd name="connsiteY3" fmla="*/ 2138802 h 3134734"/>
              <a:gd name="connsiteX4" fmla="*/ 2340244 w 5486400"/>
              <a:gd name="connsiteY4" fmla="*/ 31033 h 3134734"/>
              <a:gd name="connsiteX5" fmla="*/ 2603715 w 5486400"/>
              <a:gd name="connsiteY5" fmla="*/ 821446 h 3134734"/>
              <a:gd name="connsiteX6" fmla="*/ 3146156 w 5486400"/>
              <a:gd name="connsiteY6" fmla="*/ 821448 h 3134734"/>
              <a:gd name="connsiteX7" fmla="*/ 3688597 w 5486400"/>
              <a:gd name="connsiteY7" fmla="*/ 1611860 h 3134734"/>
              <a:gd name="connsiteX8" fmla="*/ 4277532 w 5486400"/>
              <a:gd name="connsiteY8" fmla="*/ 1363887 h 3134734"/>
              <a:gd name="connsiteX9" fmla="*/ 4695987 w 5486400"/>
              <a:gd name="connsiteY9" fmla="*/ 3130694 h 3134734"/>
              <a:gd name="connsiteX10" fmla="*/ 4959458 w 5486400"/>
              <a:gd name="connsiteY10" fmla="*/ 1859833 h 3134734"/>
              <a:gd name="connsiteX11" fmla="*/ 5486400 w 5486400"/>
              <a:gd name="connsiteY11" fmla="*/ 1766843 h 3134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486400" h="3134734">
                <a:moveTo>
                  <a:pt x="0" y="2076809"/>
                </a:moveTo>
                <a:cubicBezTo>
                  <a:pt x="117529" y="2382900"/>
                  <a:pt x="235058" y="2688992"/>
                  <a:pt x="402956" y="2619250"/>
                </a:cubicBezTo>
                <a:cubicBezTo>
                  <a:pt x="570854" y="2549508"/>
                  <a:pt x="831743" y="1738430"/>
                  <a:pt x="1007390" y="1658355"/>
                </a:cubicBezTo>
                <a:cubicBezTo>
                  <a:pt x="1183037" y="1578280"/>
                  <a:pt x="1234699" y="2410022"/>
                  <a:pt x="1456841" y="2138802"/>
                </a:cubicBezTo>
                <a:cubicBezTo>
                  <a:pt x="1678983" y="1867582"/>
                  <a:pt x="2149098" y="250592"/>
                  <a:pt x="2340244" y="31033"/>
                </a:cubicBezTo>
                <a:cubicBezTo>
                  <a:pt x="2531390" y="-188526"/>
                  <a:pt x="2298914" y="829195"/>
                  <a:pt x="2603715" y="821446"/>
                </a:cubicBezTo>
                <a:cubicBezTo>
                  <a:pt x="2908516" y="813697"/>
                  <a:pt x="2531391" y="813699"/>
                  <a:pt x="3146156" y="821448"/>
                </a:cubicBezTo>
                <a:cubicBezTo>
                  <a:pt x="3760921" y="829197"/>
                  <a:pt x="3500034" y="1521454"/>
                  <a:pt x="3688597" y="1611860"/>
                </a:cubicBezTo>
                <a:cubicBezTo>
                  <a:pt x="3877160" y="1702267"/>
                  <a:pt x="4109634" y="1110748"/>
                  <a:pt x="4277532" y="1363887"/>
                </a:cubicBezTo>
                <a:cubicBezTo>
                  <a:pt x="4445430" y="1617026"/>
                  <a:pt x="4582333" y="3048036"/>
                  <a:pt x="4695987" y="3130694"/>
                </a:cubicBezTo>
                <a:cubicBezTo>
                  <a:pt x="4809641" y="3213352"/>
                  <a:pt x="4827723" y="2001901"/>
                  <a:pt x="4959458" y="1859833"/>
                </a:cubicBezTo>
                <a:cubicBezTo>
                  <a:pt x="5091193" y="1717765"/>
                  <a:pt x="5288796" y="1742304"/>
                  <a:pt x="5486400" y="1766843"/>
                </a:cubicBezTo>
              </a:path>
            </a:pathLst>
          </a:cu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17AB1DD-8212-704A-B505-0FA6CE3568AF}"/>
              </a:ext>
            </a:extLst>
          </p:cNvPr>
          <p:cNvSpPr/>
          <p:nvPr/>
        </p:nvSpPr>
        <p:spPr>
          <a:xfrm>
            <a:off x="7750368" y="3535734"/>
            <a:ext cx="170481" cy="1846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1EB3781-EBD3-1744-9234-2CB8A5B32B94}"/>
              </a:ext>
            </a:extLst>
          </p:cNvPr>
          <p:cNvSpPr/>
          <p:nvPr/>
        </p:nvSpPr>
        <p:spPr>
          <a:xfrm>
            <a:off x="7626989" y="3812733"/>
            <a:ext cx="170481" cy="1846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5BD0849-2E25-274A-956E-6941C18C33DD}"/>
              </a:ext>
            </a:extLst>
          </p:cNvPr>
          <p:cNvSpPr/>
          <p:nvPr/>
        </p:nvSpPr>
        <p:spPr>
          <a:xfrm>
            <a:off x="6870714" y="3886479"/>
            <a:ext cx="170481" cy="1846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B13DAF7-8EFB-0E44-8D10-11114741B520}"/>
              </a:ext>
            </a:extLst>
          </p:cNvPr>
          <p:cNvSpPr/>
          <p:nvPr/>
        </p:nvSpPr>
        <p:spPr>
          <a:xfrm>
            <a:off x="6731837" y="4163478"/>
            <a:ext cx="170481" cy="1846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4B32795-CD14-2748-A63A-72FF02D6A6BF}"/>
              </a:ext>
            </a:extLst>
          </p:cNvPr>
          <p:cNvSpPr/>
          <p:nvPr/>
        </p:nvSpPr>
        <p:spPr>
          <a:xfrm>
            <a:off x="7864871" y="3219646"/>
            <a:ext cx="170481" cy="1846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32846CB-8CD3-8F40-B29A-B70925793657}"/>
              </a:ext>
            </a:extLst>
          </p:cNvPr>
          <p:cNvSpPr/>
          <p:nvPr/>
        </p:nvSpPr>
        <p:spPr>
          <a:xfrm>
            <a:off x="7981107" y="2891089"/>
            <a:ext cx="170481" cy="1846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AEB0DC0-180D-6C43-9C68-66E25CF7DEF7}"/>
              </a:ext>
            </a:extLst>
          </p:cNvPr>
          <p:cNvSpPr/>
          <p:nvPr/>
        </p:nvSpPr>
        <p:spPr>
          <a:xfrm>
            <a:off x="8081463" y="2536747"/>
            <a:ext cx="170481" cy="1846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FF99325-7A0A-4844-AA41-CEF915EF3802}"/>
              </a:ext>
            </a:extLst>
          </p:cNvPr>
          <p:cNvSpPr/>
          <p:nvPr/>
        </p:nvSpPr>
        <p:spPr>
          <a:xfrm>
            <a:off x="8280080" y="2201381"/>
            <a:ext cx="170481" cy="1846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4189387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8" grpId="0" animBg="1"/>
      <p:bldP spid="18" grpId="1" animBg="1"/>
      <p:bldP spid="20" grpId="0" animBg="1"/>
      <p:bldP spid="21" grpId="0" animBg="1"/>
      <p:bldP spid="23" grpId="0" animBg="1"/>
      <p:bldP spid="23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E4AB6-AA31-F74E-847E-6257FA9AB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Hill Climbings Variants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379ACC-1540-444F-A631-4F9425A29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18</a:t>
            </a:fld>
            <a:endParaRPr lang="en-NO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5CD7DC-D1D8-E44B-9DE3-4FEBAB8BAD2F}"/>
              </a:ext>
            </a:extLst>
          </p:cNvPr>
          <p:cNvSpPr txBox="1"/>
          <p:nvPr/>
        </p:nvSpPr>
        <p:spPr>
          <a:xfrm>
            <a:off x="1543492" y="4386020"/>
            <a:ext cx="37689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2400" dirty="0">
                <a:solidFill>
                  <a:schemeClr val="accent3"/>
                </a:solidFill>
                <a:latin typeface="Montserrat" pitchFamily="2" charset="77"/>
              </a:rPr>
              <a:t>Gradient Descent</a:t>
            </a:r>
          </a:p>
          <a:p>
            <a:pPr algn="ctr"/>
            <a:r>
              <a:rPr lang="en-NO" sz="2400" dirty="0">
                <a:latin typeface="Montserrat" pitchFamily="2" charset="77"/>
              </a:rPr>
              <a:t>Follow the derivative of</a:t>
            </a:r>
          </a:p>
          <a:p>
            <a:pPr algn="ctr"/>
            <a:r>
              <a:rPr lang="en-NO" sz="2400" dirty="0">
                <a:latin typeface="Montserrat" pitchFamily="2" charset="77"/>
              </a:rPr>
              <a:t>the fitness function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104DC2-90B7-004B-9C13-AD00C9359168}"/>
              </a:ext>
            </a:extLst>
          </p:cNvPr>
          <p:cNvSpPr txBox="1"/>
          <p:nvPr/>
        </p:nvSpPr>
        <p:spPr>
          <a:xfrm>
            <a:off x="1439297" y="2545394"/>
            <a:ext cx="38731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2400" dirty="0">
                <a:solidFill>
                  <a:schemeClr val="accent3"/>
                </a:solidFill>
                <a:latin typeface="Montserrat" pitchFamily="2" charset="77"/>
              </a:rPr>
              <a:t>Stochastic Hill Climbing</a:t>
            </a:r>
          </a:p>
          <a:p>
            <a:pPr algn="ctr"/>
            <a:r>
              <a:rPr lang="en-NO" sz="2400" dirty="0">
                <a:latin typeface="Montserrat" pitchFamily="2" charset="77"/>
              </a:rPr>
              <a:t>Pick a better neighbor </a:t>
            </a:r>
          </a:p>
          <a:p>
            <a:pPr algn="ctr"/>
            <a:r>
              <a:rPr lang="en-NO" sz="2400" dirty="0">
                <a:latin typeface="Montserrat" pitchFamily="2" charset="77"/>
              </a:rPr>
              <a:t>at random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C9F933-6FBC-AA43-AE88-D192AB22F6CB}"/>
              </a:ext>
            </a:extLst>
          </p:cNvPr>
          <p:cNvSpPr txBox="1"/>
          <p:nvPr/>
        </p:nvSpPr>
        <p:spPr>
          <a:xfrm>
            <a:off x="7441717" y="4386020"/>
            <a:ext cx="30957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2400" dirty="0">
                <a:solidFill>
                  <a:schemeClr val="accent3"/>
                </a:solidFill>
                <a:latin typeface="Montserrat" pitchFamily="2" charset="77"/>
              </a:rPr>
              <a:t>Beam Search</a:t>
            </a:r>
          </a:p>
          <a:p>
            <a:pPr algn="ctr"/>
            <a:r>
              <a:rPr lang="en-NO" sz="2400" dirty="0">
                <a:latin typeface="Montserrat" pitchFamily="2" charset="77"/>
              </a:rPr>
              <a:t>best k-neighbours </a:t>
            </a:r>
          </a:p>
          <a:p>
            <a:pPr algn="ctr"/>
            <a:r>
              <a:rPr lang="en-NO" sz="2400" dirty="0">
                <a:latin typeface="Montserrat" pitchFamily="2" charset="77"/>
              </a:rPr>
              <a:t>of k solutions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6A6C62-899D-A94B-9264-9F92D4BEBDB1}"/>
              </a:ext>
            </a:extLst>
          </p:cNvPr>
          <p:cNvSpPr txBox="1"/>
          <p:nvPr/>
        </p:nvSpPr>
        <p:spPr>
          <a:xfrm>
            <a:off x="7239739" y="2545393"/>
            <a:ext cx="34996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2400" dirty="0">
                <a:solidFill>
                  <a:schemeClr val="accent3"/>
                </a:solidFill>
                <a:latin typeface="Montserrat" pitchFamily="2" charset="77"/>
              </a:rPr>
              <a:t>Iterated Hill Climbing</a:t>
            </a:r>
          </a:p>
          <a:p>
            <a:pPr algn="ctr"/>
            <a:r>
              <a:rPr lang="en-NO" sz="2400" dirty="0">
                <a:latin typeface="Montserrat" pitchFamily="2" charset="77"/>
              </a:rPr>
              <a:t>Rince and Repeat</a:t>
            </a:r>
          </a:p>
        </p:txBody>
      </p:sp>
    </p:spTree>
    <p:extLst>
      <p:ext uri="{BB962C8B-B14F-4D97-AF65-F5344CB8AC3E}">
        <p14:creationId xmlns:p14="http://schemas.microsoft.com/office/powerpoint/2010/main" val="33170447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7B7EBA6-5AF7-404A-A46E-2132A0392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Simulated Annealing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F9B305-8798-E34E-B77C-BD74A726FC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O" dirty="0"/>
              <a:t>A way to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1E9948-D70F-B640-B735-64A5C0845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19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3881346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6E30802-592A-8347-B34E-FD017968A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Just too many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6141D34-27D2-A049-B87C-ECCCE3F4947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en-NO" dirty="0"/>
              <a:t>Hard problems</a:t>
            </a:r>
          </a:p>
          <a:p>
            <a:r>
              <a:rPr lang="en-NO" dirty="0"/>
              <a:t>TSP, SAT, Clique, vertex cover, subsets, etc.</a:t>
            </a:r>
          </a:p>
          <a:p>
            <a:r>
              <a:rPr lang="en-NO" dirty="0"/>
              <a:t>A set of 100 elements has </a:t>
            </a:r>
          </a:p>
          <a:p>
            <a:pPr lvl="1"/>
            <a:r>
              <a:rPr lang="en-GB" dirty="0"/>
              <a:t>1,26x 10^30 partition</a:t>
            </a:r>
          </a:p>
          <a:p>
            <a:r>
              <a:rPr lang="en-NO" dirty="0"/>
              <a:t>Total number of DNA pair on Earth (biomass) is 3.6 x 10^37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8D585-5F05-BF45-937B-D90A4E63743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ctr"/>
          <a:lstStyle/>
          <a:p>
            <a:r>
              <a:rPr lang="en-NO" dirty="0"/>
              <a:t>Infinitely many solution?</a:t>
            </a:r>
          </a:p>
          <a:p>
            <a:pPr lvl="1"/>
            <a:r>
              <a:rPr lang="en-NO" dirty="0"/>
              <a:t>Continuous domain</a:t>
            </a:r>
          </a:p>
        </p:txBody>
      </p:sp>
    </p:spTree>
    <p:extLst>
      <p:ext uri="{BB962C8B-B14F-4D97-AF65-F5344CB8AC3E}">
        <p14:creationId xmlns:p14="http://schemas.microsoft.com/office/powerpoint/2010/main" val="15989338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0D26A-5D61-6E46-9F9B-32BFFAADB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Annealing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46D5FF-DCDB-7F47-BED4-5B5A3F767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20</a:t>
            </a:fld>
            <a:endParaRPr lang="en-NO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FA5BF79-585D-C64A-B148-AC9396390C9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en-NO" dirty="0"/>
              <a:t>Metallurgy</a:t>
            </a:r>
          </a:p>
          <a:p>
            <a:r>
              <a:rPr lang="en-NO" dirty="0"/>
              <a:t>Change in hardness</a:t>
            </a:r>
          </a:p>
          <a:p>
            <a:r>
              <a:rPr lang="en-NO" dirty="0"/>
              <a:t>by heat and cooling down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A43F6B7-4550-1849-9B2B-385D287C0918}"/>
              </a:ext>
            </a:extLst>
          </p:cNvPr>
          <p:cNvCxnSpPr>
            <a:cxnSpLocks/>
          </p:cNvCxnSpPr>
          <p:nvPr/>
        </p:nvCxnSpPr>
        <p:spPr>
          <a:xfrm>
            <a:off x="5625257" y="5951406"/>
            <a:ext cx="6091461" cy="0"/>
          </a:xfrm>
          <a:prstGeom prst="straightConnector1">
            <a:avLst/>
          </a:prstGeom>
          <a:ln w="28575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3396715-81AB-C040-B428-0C0E25300C93}"/>
              </a:ext>
            </a:extLst>
          </p:cNvPr>
          <p:cNvCxnSpPr>
            <a:cxnSpLocks/>
          </p:cNvCxnSpPr>
          <p:nvPr/>
        </p:nvCxnSpPr>
        <p:spPr>
          <a:xfrm flipH="1" flipV="1">
            <a:off x="6003436" y="2071133"/>
            <a:ext cx="2" cy="4196362"/>
          </a:xfrm>
          <a:prstGeom prst="straightConnector1">
            <a:avLst/>
          </a:prstGeom>
          <a:ln w="28575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0CEBDF1-3D5C-0B43-92BC-1C97F6CA6467}"/>
              </a:ext>
            </a:extLst>
          </p:cNvPr>
          <p:cNvSpPr txBox="1"/>
          <p:nvPr/>
        </p:nvSpPr>
        <p:spPr>
          <a:xfrm>
            <a:off x="4297188" y="2210618"/>
            <a:ext cx="168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temperature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552D14-E7A1-4B4E-89A6-09FDC785FDD3}"/>
              </a:ext>
            </a:extLst>
          </p:cNvPr>
          <p:cNvSpPr txBox="1"/>
          <p:nvPr/>
        </p:nvSpPr>
        <p:spPr>
          <a:xfrm>
            <a:off x="10991840" y="5987018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time</a:t>
            </a: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476A3E60-24E2-6847-9B76-08C37B3FF648}"/>
              </a:ext>
            </a:extLst>
          </p:cNvPr>
          <p:cNvSpPr/>
          <p:nvPr/>
        </p:nvSpPr>
        <p:spPr>
          <a:xfrm>
            <a:off x="6013342" y="3099661"/>
            <a:ext cx="5517397" cy="2836190"/>
          </a:xfrm>
          <a:custGeom>
            <a:avLst/>
            <a:gdLst>
              <a:gd name="connsiteX0" fmla="*/ 0 w 5517397"/>
              <a:gd name="connsiteY0" fmla="*/ 2836190 h 2836190"/>
              <a:gd name="connsiteX1" fmla="*/ 666427 w 5517397"/>
              <a:gd name="connsiteY1" fmla="*/ 15498 h 2836190"/>
              <a:gd name="connsiteX2" fmla="*/ 1983783 w 5517397"/>
              <a:gd name="connsiteY2" fmla="*/ 0 h 2836190"/>
              <a:gd name="connsiteX3" fmla="*/ 2572719 w 5517397"/>
              <a:gd name="connsiteY3" fmla="*/ 1084881 h 2836190"/>
              <a:gd name="connsiteX4" fmla="*/ 4355024 w 5517397"/>
              <a:gd name="connsiteY4" fmla="*/ 1084881 h 2836190"/>
              <a:gd name="connsiteX5" fmla="*/ 5517397 w 5517397"/>
              <a:gd name="connsiteY5" fmla="*/ 2665708 h 2836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17397" h="2836190">
                <a:moveTo>
                  <a:pt x="0" y="2836190"/>
                </a:moveTo>
                <a:lnTo>
                  <a:pt x="666427" y="15498"/>
                </a:lnTo>
                <a:lnTo>
                  <a:pt x="1983783" y="0"/>
                </a:lnTo>
                <a:lnTo>
                  <a:pt x="2572719" y="1084881"/>
                </a:lnTo>
                <a:lnTo>
                  <a:pt x="4355024" y="1084881"/>
                </a:lnTo>
                <a:lnTo>
                  <a:pt x="5517397" y="2665708"/>
                </a:lnTo>
              </a:path>
            </a:pathLst>
          </a:cu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1D75E2D-C339-C749-8937-9440B03A981B}"/>
              </a:ext>
            </a:extLst>
          </p:cNvPr>
          <p:cNvCxnSpPr/>
          <p:nvPr/>
        </p:nvCxnSpPr>
        <p:spPr>
          <a:xfrm>
            <a:off x="5987074" y="3429000"/>
            <a:ext cx="5543665" cy="0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AC32575-8631-B342-8892-402AD5D4CD6D}"/>
              </a:ext>
            </a:extLst>
          </p:cNvPr>
          <p:cNvSpPr txBox="1"/>
          <p:nvPr/>
        </p:nvSpPr>
        <p:spPr>
          <a:xfrm>
            <a:off x="9692829" y="3018778"/>
            <a:ext cx="180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crystallisation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5BE931D-0A17-BE41-9ED9-ED04F70F5192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6665343" y="3115159"/>
            <a:ext cx="14426" cy="3056526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00DC52D-6DEF-A144-8E33-5871FBF20CED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7980116" y="3099661"/>
            <a:ext cx="17009" cy="3072024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4BA487-8E65-8140-A77F-D51BBFCF415E}"/>
              </a:ext>
            </a:extLst>
          </p:cNvPr>
          <p:cNvCxnSpPr>
            <a:cxnSpLocks/>
            <a:endCxn id="14" idx="3"/>
          </p:cNvCxnSpPr>
          <p:nvPr/>
        </p:nvCxnSpPr>
        <p:spPr>
          <a:xfrm flipV="1">
            <a:off x="8550970" y="4184542"/>
            <a:ext cx="35091" cy="1987142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0B1B5B8-C87B-3646-8991-43F640B19C8C}"/>
              </a:ext>
            </a:extLst>
          </p:cNvPr>
          <p:cNvCxnSpPr>
            <a:cxnSpLocks/>
            <a:endCxn id="14" idx="4"/>
          </p:cNvCxnSpPr>
          <p:nvPr/>
        </p:nvCxnSpPr>
        <p:spPr>
          <a:xfrm flipH="1" flipV="1">
            <a:off x="10368366" y="4184542"/>
            <a:ext cx="8822" cy="2022308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196A2A3-1327-5140-93E2-A5FC29B40800}"/>
                  </a:ext>
                </a:extLst>
              </p:cNvPr>
              <p:cNvSpPr txBox="1"/>
              <p:nvPr/>
            </p:nvSpPr>
            <p:spPr>
              <a:xfrm>
                <a:off x="6462675" y="6169580"/>
                <a:ext cx="4564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nb-NO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NO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196A2A3-1327-5140-93E2-A5FC29B408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2675" y="6169580"/>
                <a:ext cx="456407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7C2E452-5914-D143-8C78-DEBDBBDA32BE}"/>
                  </a:ext>
                </a:extLst>
              </p:cNvPr>
              <p:cNvSpPr txBox="1"/>
              <p:nvPr/>
            </p:nvSpPr>
            <p:spPr>
              <a:xfrm>
                <a:off x="7796387" y="6180123"/>
                <a:ext cx="4617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nb-NO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NO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7C2E452-5914-D143-8C78-DEBDBBDA32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6387" y="6180123"/>
                <a:ext cx="46172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7AFFE30-8EF8-6944-9EB3-6E07FB054D76}"/>
                  </a:ext>
                </a:extLst>
              </p:cNvPr>
              <p:cNvSpPr txBox="1"/>
              <p:nvPr/>
            </p:nvSpPr>
            <p:spPr>
              <a:xfrm>
                <a:off x="8345697" y="6180123"/>
                <a:ext cx="4617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nb-NO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NO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7AFFE30-8EF8-6944-9EB3-6E07FB054D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5697" y="6180123"/>
                <a:ext cx="46172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3B1ECB3-08AA-6248-A9D8-F13AC1806276}"/>
                  </a:ext>
                </a:extLst>
              </p:cNvPr>
              <p:cNvSpPr txBox="1"/>
              <p:nvPr/>
            </p:nvSpPr>
            <p:spPr>
              <a:xfrm>
                <a:off x="10152468" y="6206850"/>
                <a:ext cx="4617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nb-NO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NO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3B1ECB3-08AA-6248-A9D8-F13AC18062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2468" y="6206850"/>
                <a:ext cx="461728" cy="369332"/>
              </a:xfrm>
              <a:prstGeom prst="rect">
                <a:avLst/>
              </a:prstGeom>
              <a:blipFill>
                <a:blip r:embed="rId5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66970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81341-B234-CF47-9774-31E06A543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Simulated Annealing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674F5B3C-D5F0-CE4E-AA5C-7FC042199E99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 anchor="ctr"/>
              <a:lstStyle/>
              <a:p>
                <a:pPr>
                  <a:lnSpc>
                    <a:spcPct val="150000"/>
                  </a:lnSpc>
                </a:pPr>
                <a:r>
                  <a:rPr lang="en-NO" dirty="0"/>
                  <a:t>Random walk + hill climbing</a:t>
                </a:r>
              </a:p>
              <a:p>
                <a:pPr>
                  <a:lnSpc>
                    <a:spcPct val="150000"/>
                  </a:lnSpc>
                </a:pPr>
                <a:r>
                  <a:rPr lang="en-NO" dirty="0"/>
                  <a:t>Pick a random neighbour</a:t>
                </a:r>
              </a:p>
              <a:p>
                <a:pPr>
                  <a:lnSpc>
                    <a:spcPct val="150000"/>
                  </a:lnSpc>
                </a:pPr>
                <a:r>
                  <a:rPr lang="en-NO" dirty="0"/>
                  <a:t>Accept if better</a:t>
                </a:r>
              </a:p>
              <a:p>
                <a:pPr>
                  <a:lnSpc>
                    <a:spcPct val="150000"/>
                  </a:lnSpc>
                </a:pPr>
                <a:r>
                  <a:rPr lang="en-NO" dirty="0"/>
                  <a:t>Roll a dice to accept bad one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nb-NO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nb-NO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r>
                          <a:rPr lang="nb-NO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nb-NO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nb-NO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nb-NO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nb-NO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nb-NO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nb-NO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func>
                  </m:oMath>
                </a14:m>
                <a:endParaRPr lang="en-NO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674F5B3C-D5F0-CE4E-AA5C-7FC042199E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711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111221-F24F-5A45-8E2A-75A362336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21</a:t>
            </a:fld>
            <a:endParaRPr lang="en-NO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4005FC0-FA19-434A-95A6-42C5094CF89E}"/>
              </a:ext>
            </a:extLst>
          </p:cNvPr>
          <p:cNvCxnSpPr>
            <a:cxnSpLocks/>
          </p:cNvCxnSpPr>
          <p:nvPr/>
        </p:nvCxnSpPr>
        <p:spPr>
          <a:xfrm>
            <a:off x="6136702" y="5616108"/>
            <a:ext cx="5366583" cy="0"/>
          </a:xfrm>
          <a:prstGeom prst="straightConnector1">
            <a:avLst/>
          </a:prstGeom>
          <a:ln w="28575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AE4E3CB-0811-7E45-B230-3467368E06EF}"/>
              </a:ext>
            </a:extLst>
          </p:cNvPr>
          <p:cNvCxnSpPr>
            <a:cxnSpLocks/>
          </p:cNvCxnSpPr>
          <p:nvPr/>
        </p:nvCxnSpPr>
        <p:spPr>
          <a:xfrm flipH="1" flipV="1">
            <a:off x="6514881" y="1735835"/>
            <a:ext cx="2" cy="4196362"/>
          </a:xfrm>
          <a:prstGeom prst="straightConnector1">
            <a:avLst/>
          </a:prstGeom>
          <a:ln w="28575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041284D-0060-A54B-AE37-86D3923870C7}"/>
              </a:ext>
            </a:extLst>
          </p:cNvPr>
          <p:cNvSpPr txBox="1"/>
          <p:nvPr/>
        </p:nvSpPr>
        <p:spPr>
          <a:xfrm>
            <a:off x="4808633" y="1875320"/>
            <a:ext cx="16898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temperature</a:t>
            </a:r>
          </a:p>
          <a:p>
            <a:pPr algn="r"/>
            <a:r>
              <a:rPr lang="en-NO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(time)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A432C2-5CA3-A949-87B3-37795A966749}"/>
              </a:ext>
            </a:extLst>
          </p:cNvPr>
          <p:cNvSpPr txBox="1"/>
          <p:nvPr/>
        </p:nvSpPr>
        <p:spPr>
          <a:xfrm>
            <a:off x="10222825" y="5678289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Very bad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D039A2-F4D2-3546-9B7A-1B9E210664E7}"/>
              </a:ext>
            </a:extLst>
          </p:cNvPr>
          <p:cNvSpPr txBox="1"/>
          <p:nvPr/>
        </p:nvSpPr>
        <p:spPr>
          <a:xfrm>
            <a:off x="10115960" y="4804657"/>
            <a:ext cx="13276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accent3"/>
                </a:solidFill>
                <a:latin typeface="Montserrat" pitchFamily="2" charset="77"/>
              </a:rPr>
              <a:t>Possibly</a:t>
            </a:r>
          </a:p>
          <a:p>
            <a:pPr algn="ctr"/>
            <a:r>
              <a:rPr lang="en-NO" dirty="0">
                <a:solidFill>
                  <a:schemeClr val="accent3"/>
                </a:solidFill>
                <a:latin typeface="Montserrat" pitchFamily="2" charset="77"/>
              </a:rPr>
              <a:t> accepted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16D235-27BD-FB44-9815-5C2EAAEB49C2}"/>
              </a:ext>
            </a:extLst>
          </p:cNvPr>
          <p:cNvSpPr txBox="1"/>
          <p:nvPr/>
        </p:nvSpPr>
        <p:spPr>
          <a:xfrm>
            <a:off x="6545631" y="4795304"/>
            <a:ext cx="14911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accent6"/>
                </a:solidFill>
                <a:latin typeface="Montserrat" pitchFamily="2" charset="77"/>
              </a:rPr>
              <a:t>Very Likely </a:t>
            </a:r>
          </a:p>
          <a:p>
            <a:pPr algn="ctr"/>
            <a:r>
              <a:rPr lang="en-NO" dirty="0">
                <a:solidFill>
                  <a:schemeClr val="accent6"/>
                </a:solidFill>
                <a:latin typeface="Montserrat" pitchFamily="2" charset="77"/>
              </a:rPr>
              <a:t>accepted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A43F72-36FC-1C4D-A891-FC360F1C25EE}"/>
              </a:ext>
            </a:extLst>
          </p:cNvPr>
          <p:cNvSpPr txBox="1"/>
          <p:nvPr/>
        </p:nvSpPr>
        <p:spPr>
          <a:xfrm>
            <a:off x="6630956" y="3157380"/>
            <a:ext cx="1320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dirty="0">
                <a:solidFill>
                  <a:schemeClr val="accent3"/>
                </a:solidFill>
                <a:latin typeface="Montserrat" pitchFamily="2" charset="77"/>
              </a:rPr>
              <a:t> Possibly </a:t>
            </a:r>
          </a:p>
          <a:p>
            <a:pPr algn="ctr"/>
            <a:r>
              <a:rPr lang="en-NO" dirty="0">
                <a:solidFill>
                  <a:schemeClr val="accent3"/>
                </a:solidFill>
                <a:latin typeface="Montserrat" pitchFamily="2" charset="77"/>
              </a:rPr>
              <a:t>accepted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BCD7A2-5328-1047-A3A6-7010FF504807}"/>
              </a:ext>
            </a:extLst>
          </p:cNvPr>
          <p:cNvSpPr txBox="1"/>
          <p:nvPr/>
        </p:nvSpPr>
        <p:spPr>
          <a:xfrm>
            <a:off x="10115961" y="3187685"/>
            <a:ext cx="13276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dirty="0">
                <a:solidFill>
                  <a:schemeClr val="accent4"/>
                </a:solidFill>
                <a:latin typeface="Montserrat" pitchFamily="2" charset="77"/>
              </a:rPr>
              <a:t> Unlikely </a:t>
            </a:r>
          </a:p>
          <a:p>
            <a:pPr algn="ctr"/>
            <a:r>
              <a:rPr lang="en-NO" dirty="0">
                <a:solidFill>
                  <a:schemeClr val="accent4"/>
                </a:solidFill>
                <a:latin typeface="Montserrat" pitchFamily="2" charset="77"/>
              </a:rPr>
              <a:t>accepted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45D376-3D4F-9F4F-989E-76752789C9FB}"/>
              </a:ext>
            </a:extLst>
          </p:cNvPr>
          <p:cNvSpPr txBox="1"/>
          <p:nvPr/>
        </p:nvSpPr>
        <p:spPr>
          <a:xfrm>
            <a:off x="6630954" y="1876453"/>
            <a:ext cx="1320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 </a:t>
            </a:r>
            <a:r>
              <a:rPr lang="en-NO" dirty="0">
                <a:solidFill>
                  <a:schemeClr val="accent4"/>
                </a:solidFill>
                <a:latin typeface="Montserrat" pitchFamily="2" charset="77"/>
              </a:rPr>
              <a:t>Unlikely </a:t>
            </a:r>
          </a:p>
          <a:p>
            <a:pPr algn="ctr"/>
            <a:r>
              <a:rPr lang="en-NO" dirty="0">
                <a:solidFill>
                  <a:schemeClr val="accent4"/>
                </a:solidFill>
                <a:latin typeface="Montserrat" pitchFamily="2" charset="77"/>
              </a:rPr>
              <a:t>accepted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002A7D0-9E31-E94B-BB0D-641C80356680}"/>
              </a:ext>
            </a:extLst>
          </p:cNvPr>
          <p:cNvSpPr txBox="1"/>
          <p:nvPr/>
        </p:nvSpPr>
        <p:spPr>
          <a:xfrm>
            <a:off x="9935836" y="1895024"/>
            <a:ext cx="1695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dirty="0">
                <a:solidFill>
                  <a:schemeClr val="accent5"/>
                </a:solidFill>
                <a:latin typeface="Montserrat" pitchFamily="2" charset="77"/>
              </a:rPr>
              <a:t>Very rarely</a:t>
            </a:r>
          </a:p>
          <a:p>
            <a:pPr algn="ctr"/>
            <a:r>
              <a:rPr lang="en-NO" dirty="0">
                <a:solidFill>
                  <a:schemeClr val="accent5"/>
                </a:solidFill>
                <a:latin typeface="Montserrat" pitchFamily="2" charset="77"/>
              </a:rPr>
              <a:t>accepted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53B696-910E-9749-BAE8-B2035DA5D6B4}"/>
              </a:ext>
            </a:extLst>
          </p:cNvPr>
          <p:cNvSpPr txBox="1"/>
          <p:nvPr/>
        </p:nvSpPr>
        <p:spPr>
          <a:xfrm>
            <a:off x="6659647" y="5709437"/>
            <a:ext cx="1584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Not too bad</a:t>
            </a:r>
          </a:p>
        </p:txBody>
      </p:sp>
    </p:spTree>
    <p:extLst>
      <p:ext uri="{BB962C8B-B14F-4D97-AF65-F5344CB8AC3E}">
        <p14:creationId xmlns:p14="http://schemas.microsoft.com/office/powerpoint/2010/main" val="32421785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D8A63-B5DA-474F-8C52-15C2EC788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The Code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Simulated Annealing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3525A8-82F6-BC44-A6EE-A3C697E62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22</a:t>
            </a:fld>
            <a:endParaRPr lang="en-NO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02A38A3-8F38-C04C-B884-2EFF83CB28DF}"/>
              </a:ext>
            </a:extLst>
          </p:cNvPr>
          <p:cNvSpPr txBox="1">
            <a:spLocks/>
          </p:cNvSpPr>
          <p:nvPr/>
        </p:nvSpPr>
        <p:spPr>
          <a:xfrm>
            <a:off x="838200" y="1764342"/>
            <a:ext cx="10515600" cy="4351338"/>
          </a:xfrm>
          <a:prstGeom prst="rect">
            <a:avLst/>
          </a:prstGeom>
          <a:solidFill>
            <a:schemeClr val="bg2"/>
          </a:solidFill>
        </p:spPr>
        <p:txBody>
          <a:bodyPr vert="horz" lIns="180000" tIns="180000" rIns="180000" bIns="180000" rtlCol="0"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00"/>
              </a:spcBef>
              <a:buNone/>
            </a:pP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static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Solution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 err="1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simulatedAnnealing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(Problem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problem,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Schedule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schedule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solution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problem.simpleSolution</a:t>
            </a:r>
            <a:r>
              <a:rPr lang="en-GB" sz="18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time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0;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temperature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schedule.temperatureAt</a:t>
            </a:r>
            <a:r>
              <a:rPr lang="en-GB" sz="18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time</a:t>
            </a:r>
            <a:r>
              <a:rPr lang="en-GB" sz="18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while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temperature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!=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</a:t>
            </a:r>
            <a:r>
              <a:rPr lang="en-GB" sz="18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candidate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problem.randomNeighbourOf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solution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profit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problem.profit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solution,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candidate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profit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</a:t>
            </a:r>
            <a:r>
              <a:rPr lang="en-NO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||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random</a:t>
            </a:r>
            <a:r>
              <a:rPr lang="en-GB" sz="18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Math.exp</a:t>
            </a:r>
            <a:r>
              <a:rPr lang="en-GB" sz="18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profit/temperature</a:t>
            </a:r>
            <a:r>
              <a:rPr lang="en-GB" sz="18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solution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candidate;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temperature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schedule.temperature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++time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8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current;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Bef>
                <a:spcPts val="400"/>
              </a:spcBef>
              <a:spcAft>
                <a:spcPts val="595"/>
              </a:spcAft>
              <a:buNone/>
            </a:pP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98996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7B5DD-D8F1-A448-BB2F-6139BDEBC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Takeaway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71341-12F1-7944-A0C9-EF57A0A25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NO" dirty="0"/>
          </a:p>
          <a:p>
            <a:pPr marL="0" indent="0">
              <a:buNone/>
            </a:pPr>
            <a:endParaRPr lang="en-NO" dirty="0"/>
          </a:p>
          <a:p>
            <a:pPr marL="0" indent="0" algn="ctr">
              <a:buNone/>
            </a:pPr>
            <a:r>
              <a:rPr lang="en-NO" sz="3600" dirty="0"/>
              <a:t>Given an infinte time, simulated annealing will  eventually find the global optima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7A6FC8-1ABE-574E-86AC-4828B93F0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23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6626569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6E8245E-E0B2-3D46-A776-4775ACA43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Tabu Search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094FD35-6C89-FF47-9AD0-D12C8B3704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O" dirty="0"/>
              <a:t>What if we remember the past solutions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9042A4-4FC7-CB4C-9B89-1304C0D8E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24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42025236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6C1F6A6-5A05-5B44-80BB-A29D6307273E}"/>
              </a:ext>
            </a:extLst>
          </p:cNvPr>
          <p:cNvCxnSpPr>
            <a:cxnSpLocks/>
          </p:cNvCxnSpPr>
          <p:nvPr/>
        </p:nvCxnSpPr>
        <p:spPr>
          <a:xfrm>
            <a:off x="6052433" y="1992684"/>
            <a:ext cx="4838007" cy="0"/>
          </a:xfrm>
          <a:prstGeom prst="line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1435619-9388-0748-B357-D8096202A8E6}"/>
              </a:ext>
            </a:extLst>
          </p:cNvPr>
          <p:cNvCxnSpPr>
            <a:cxnSpLocks/>
          </p:cNvCxnSpPr>
          <p:nvPr/>
        </p:nvCxnSpPr>
        <p:spPr>
          <a:xfrm>
            <a:off x="6052433" y="3104008"/>
            <a:ext cx="4838007" cy="0"/>
          </a:xfrm>
          <a:prstGeom prst="line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CDF512E-67DC-A04E-84D2-F462B34C332C}"/>
              </a:ext>
            </a:extLst>
          </p:cNvPr>
          <p:cNvCxnSpPr>
            <a:cxnSpLocks/>
          </p:cNvCxnSpPr>
          <p:nvPr/>
        </p:nvCxnSpPr>
        <p:spPr>
          <a:xfrm>
            <a:off x="6052433" y="4215332"/>
            <a:ext cx="4838007" cy="0"/>
          </a:xfrm>
          <a:prstGeom prst="line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17FAB59-4DD4-9E4E-B942-63A24BA70EDA}"/>
              </a:ext>
            </a:extLst>
          </p:cNvPr>
          <p:cNvCxnSpPr>
            <a:cxnSpLocks/>
          </p:cNvCxnSpPr>
          <p:nvPr/>
        </p:nvCxnSpPr>
        <p:spPr>
          <a:xfrm>
            <a:off x="6052433" y="5326657"/>
            <a:ext cx="4838007" cy="0"/>
          </a:xfrm>
          <a:prstGeom prst="line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56AD2F56-FF6F-3F4D-9B8E-F186C9E46429}"/>
              </a:ext>
            </a:extLst>
          </p:cNvPr>
          <p:cNvGrpSpPr/>
          <p:nvPr/>
        </p:nvGrpSpPr>
        <p:grpSpPr>
          <a:xfrm rot="5400000">
            <a:off x="6100707" y="1858749"/>
            <a:ext cx="4838007" cy="3333973"/>
            <a:chOff x="6204833" y="2145084"/>
            <a:chExt cx="4838007" cy="3333973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263D276-6B0A-704B-A2F1-AEA8AEA16B6A}"/>
                </a:ext>
              </a:extLst>
            </p:cNvPr>
            <p:cNvCxnSpPr>
              <a:cxnSpLocks/>
            </p:cNvCxnSpPr>
            <p:nvPr/>
          </p:nvCxnSpPr>
          <p:spPr>
            <a:xfrm>
              <a:off x="6204833" y="2145084"/>
              <a:ext cx="4838007" cy="0"/>
            </a:xfrm>
            <a:prstGeom prst="line">
              <a:avLst/>
            </a:prstGeom>
            <a:ln w="12700">
              <a:solidFill>
                <a:schemeClr val="bg2">
                  <a:lumMod val="60000"/>
                  <a:lumOff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7A65741-1AF1-6540-BAC8-2BA1E4139F62}"/>
                </a:ext>
              </a:extLst>
            </p:cNvPr>
            <p:cNvCxnSpPr>
              <a:cxnSpLocks/>
            </p:cNvCxnSpPr>
            <p:nvPr/>
          </p:nvCxnSpPr>
          <p:spPr>
            <a:xfrm>
              <a:off x="6204833" y="3256408"/>
              <a:ext cx="4838007" cy="0"/>
            </a:xfrm>
            <a:prstGeom prst="line">
              <a:avLst/>
            </a:prstGeom>
            <a:ln w="12700">
              <a:solidFill>
                <a:schemeClr val="bg2">
                  <a:lumMod val="60000"/>
                  <a:lumOff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032CC3D9-3D37-D342-B91A-70E993086E11}"/>
                </a:ext>
              </a:extLst>
            </p:cNvPr>
            <p:cNvCxnSpPr>
              <a:cxnSpLocks/>
            </p:cNvCxnSpPr>
            <p:nvPr/>
          </p:nvCxnSpPr>
          <p:spPr>
            <a:xfrm>
              <a:off x="6204833" y="4367732"/>
              <a:ext cx="4838007" cy="0"/>
            </a:xfrm>
            <a:prstGeom prst="line">
              <a:avLst/>
            </a:prstGeom>
            <a:ln w="12700">
              <a:solidFill>
                <a:schemeClr val="bg2">
                  <a:lumMod val="60000"/>
                  <a:lumOff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CADDAE4-AA5C-E647-9420-30202998C91F}"/>
                </a:ext>
              </a:extLst>
            </p:cNvPr>
            <p:cNvCxnSpPr>
              <a:cxnSpLocks/>
            </p:cNvCxnSpPr>
            <p:nvPr/>
          </p:nvCxnSpPr>
          <p:spPr>
            <a:xfrm>
              <a:off x="6204833" y="5479057"/>
              <a:ext cx="4838007" cy="0"/>
            </a:xfrm>
            <a:prstGeom prst="line">
              <a:avLst/>
            </a:prstGeom>
            <a:ln w="12700">
              <a:solidFill>
                <a:schemeClr val="bg2">
                  <a:lumMod val="60000"/>
                  <a:lumOff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0A2191C-A727-9747-A270-16C78FFC4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The Idea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Tabu Search</a:t>
            </a:r>
          </a:p>
        </p:txBody>
      </p:sp>
      <p:sp>
        <p:nvSpPr>
          <p:cNvPr id="97" name="Content Placeholder 96">
            <a:extLst>
              <a:ext uri="{FF2B5EF4-FFF2-40B4-BE49-F238E27FC236}">
                <a16:creationId xmlns:a16="http://schemas.microsoft.com/office/drawing/2014/main" id="{178844A9-D54E-774F-AF02-573A1622104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pPr>
              <a:lnSpc>
                <a:spcPct val="150000"/>
              </a:lnSpc>
            </a:pPr>
            <a:r>
              <a:rPr lang="en-NO" dirty="0"/>
              <a:t>Accept “bad moves”</a:t>
            </a:r>
          </a:p>
          <a:p>
            <a:pPr lvl="1">
              <a:lnSpc>
                <a:spcPct val="150000"/>
              </a:lnSpc>
            </a:pPr>
            <a:r>
              <a:rPr lang="en-NO" dirty="0"/>
              <a:t>pick the best neighbour</a:t>
            </a:r>
          </a:p>
          <a:p>
            <a:pPr>
              <a:lnSpc>
                <a:spcPct val="150000"/>
              </a:lnSpc>
            </a:pPr>
            <a:r>
              <a:rPr lang="en-NO" dirty="0"/>
              <a:t>Remember some past</a:t>
            </a:r>
          </a:p>
          <a:p>
            <a:pPr>
              <a:lnSpc>
                <a:spcPct val="150000"/>
              </a:lnSpc>
            </a:pPr>
            <a:r>
              <a:rPr lang="en-NO" dirty="0"/>
              <a:t>Don’t go back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07B27F-1A58-D94D-949A-F8C950594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25</a:t>
            </a:fld>
            <a:endParaRPr lang="en-NO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1113E7-0117-0E47-8156-78BFDA71CFC9}"/>
              </a:ext>
            </a:extLst>
          </p:cNvPr>
          <p:cNvSpPr/>
          <p:nvPr/>
        </p:nvSpPr>
        <p:spPr>
          <a:xfrm>
            <a:off x="6725755" y="2930645"/>
            <a:ext cx="294468" cy="2944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A3AFA32-EF12-D644-A766-B6B0801597E6}"/>
              </a:ext>
            </a:extLst>
          </p:cNvPr>
          <p:cNvSpPr/>
          <p:nvPr/>
        </p:nvSpPr>
        <p:spPr>
          <a:xfrm>
            <a:off x="6707963" y="1843452"/>
            <a:ext cx="294468" cy="2944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DFE3652-EDAE-9C40-B7AB-03DF3229983D}"/>
              </a:ext>
            </a:extLst>
          </p:cNvPr>
          <p:cNvSpPr/>
          <p:nvPr/>
        </p:nvSpPr>
        <p:spPr>
          <a:xfrm>
            <a:off x="7862345" y="1861820"/>
            <a:ext cx="294468" cy="2944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134F47B-E683-324D-867A-9013E10E3506}"/>
              </a:ext>
            </a:extLst>
          </p:cNvPr>
          <p:cNvSpPr/>
          <p:nvPr/>
        </p:nvSpPr>
        <p:spPr>
          <a:xfrm>
            <a:off x="7822640" y="2961667"/>
            <a:ext cx="294468" cy="2944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8B3610D-78E8-BB42-A12C-A90F09FEFC19}"/>
              </a:ext>
            </a:extLst>
          </p:cNvPr>
          <p:cNvSpPr/>
          <p:nvPr/>
        </p:nvSpPr>
        <p:spPr>
          <a:xfrm>
            <a:off x="8981053" y="2946096"/>
            <a:ext cx="294468" cy="2944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4CCBEE-BE88-2B49-8836-11D1C24C20CC}"/>
              </a:ext>
            </a:extLst>
          </p:cNvPr>
          <p:cNvSpPr/>
          <p:nvPr/>
        </p:nvSpPr>
        <p:spPr>
          <a:xfrm>
            <a:off x="8946683" y="1823530"/>
            <a:ext cx="294468" cy="2944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A014634-8960-7F49-B317-3175F0B1F906}"/>
              </a:ext>
            </a:extLst>
          </p:cNvPr>
          <p:cNvSpPr/>
          <p:nvPr/>
        </p:nvSpPr>
        <p:spPr>
          <a:xfrm>
            <a:off x="10051192" y="1821692"/>
            <a:ext cx="294468" cy="2944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06A5FC1-9953-614B-9856-A439AF62B38F}"/>
              </a:ext>
            </a:extLst>
          </p:cNvPr>
          <p:cNvSpPr/>
          <p:nvPr/>
        </p:nvSpPr>
        <p:spPr>
          <a:xfrm>
            <a:off x="10042576" y="2955827"/>
            <a:ext cx="294468" cy="2944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628D11B-BFAF-C74F-BE8F-971F341447F9}"/>
              </a:ext>
            </a:extLst>
          </p:cNvPr>
          <p:cNvSpPr/>
          <p:nvPr/>
        </p:nvSpPr>
        <p:spPr>
          <a:xfrm>
            <a:off x="6720196" y="5165570"/>
            <a:ext cx="294468" cy="2944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548CE0D-B824-9C4C-A4D8-AE15B4ACD2DB}"/>
              </a:ext>
            </a:extLst>
          </p:cNvPr>
          <p:cNvSpPr/>
          <p:nvPr/>
        </p:nvSpPr>
        <p:spPr>
          <a:xfrm>
            <a:off x="6738958" y="4024151"/>
            <a:ext cx="294468" cy="2944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7E8729E-C485-2742-8747-41D1FE1140F4}"/>
              </a:ext>
            </a:extLst>
          </p:cNvPr>
          <p:cNvSpPr/>
          <p:nvPr/>
        </p:nvSpPr>
        <p:spPr>
          <a:xfrm>
            <a:off x="7839084" y="4060520"/>
            <a:ext cx="294468" cy="2944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8A1D41B-C03B-E34A-A72D-5CE4A770A285}"/>
              </a:ext>
            </a:extLst>
          </p:cNvPr>
          <p:cNvSpPr/>
          <p:nvPr/>
        </p:nvSpPr>
        <p:spPr>
          <a:xfrm>
            <a:off x="7850320" y="5162567"/>
            <a:ext cx="294468" cy="2944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7A5ED34-3BB4-E640-B612-5BBAC28F4391}"/>
              </a:ext>
            </a:extLst>
          </p:cNvPr>
          <p:cNvSpPr/>
          <p:nvPr/>
        </p:nvSpPr>
        <p:spPr>
          <a:xfrm>
            <a:off x="8968089" y="5174530"/>
            <a:ext cx="294468" cy="2944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9AC68BB-D30E-2A42-A583-AECF38C66D21}"/>
              </a:ext>
            </a:extLst>
          </p:cNvPr>
          <p:cNvSpPr/>
          <p:nvPr/>
        </p:nvSpPr>
        <p:spPr>
          <a:xfrm>
            <a:off x="8936547" y="4068098"/>
            <a:ext cx="294468" cy="2944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7EF7D53-D822-8B4C-B256-B2046C665F48}"/>
              </a:ext>
            </a:extLst>
          </p:cNvPr>
          <p:cNvSpPr/>
          <p:nvPr/>
        </p:nvSpPr>
        <p:spPr>
          <a:xfrm>
            <a:off x="10041072" y="4072512"/>
            <a:ext cx="294468" cy="2944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674333C-C523-514C-80D0-EB17828C7B03}"/>
              </a:ext>
            </a:extLst>
          </p:cNvPr>
          <p:cNvSpPr/>
          <p:nvPr/>
        </p:nvSpPr>
        <p:spPr>
          <a:xfrm>
            <a:off x="10050758" y="5188152"/>
            <a:ext cx="294468" cy="2944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E65278A-F0C9-A741-90AC-DAE82257FD51}"/>
              </a:ext>
            </a:extLst>
          </p:cNvPr>
          <p:cNvSpPr txBox="1"/>
          <p:nvPr/>
        </p:nvSpPr>
        <p:spPr>
          <a:xfrm>
            <a:off x="6455255" y="5388797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32A3605-0067-B345-9507-DD55D6DA4B18}"/>
              </a:ext>
            </a:extLst>
          </p:cNvPr>
          <p:cNvSpPr txBox="1"/>
          <p:nvPr/>
        </p:nvSpPr>
        <p:spPr>
          <a:xfrm>
            <a:off x="6449409" y="4202367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9674412-2863-F54A-9851-4B65944E7F91}"/>
              </a:ext>
            </a:extLst>
          </p:cNvPr>
          <p:cNvSpPr txBox="1"/>
          <p:nvPr/>
        </p:nvSpPr>
        <p:spPr>
          <a:xfrm>
            <a:off x="7577534" y="2027142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8A4F79C-9282-9842-9F18-C78C011190DF}"/>
              </a:ext>
            </a:extLst>
          </p:cNvPr>
          <p:cNvSpPr txBox="1"/>
          <p:nvPr/>
        </p:nvSpPr>
        <p:spPr>
          <a:xfrm>
            <a:off x="7560677" y="3150186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8956356-2EB8-824C-9895-D846AFDD08D0}"/>
              </a:ext>
            </a:extLst>
          </p:cNvPr>
          <p:cNvSpPr txBox="1"/>
          <p:nvPr/>
        </p:nvSpPr>
        <p:spPr>
          <a:xfrm>
            <a:off x="7598172" y="4236269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6E054DF-60B7-5F4C-8552-C816ECC5127F}"/>
              </a:ext>
            </a:extLst>
          </p:cNvPr>
          <p:cNvSpPr txBox="1"/>
          <p:nvPr/>
        </p:nvSpPr>
        <p:spPr>
          <a:xfrm>
            <a:off x="8754789" y="3156467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A926922-1C2A-9542-AE34-68F82779558F}"/>
              </a:ext>
            </a:extLst>
          </p:cNvPr>
          <p:cNvSpPr txBox="1"/>
          <p:nvPr/>
        </p:nvSpPr>
        <p:spPr>
          <a:xfrm>
            <a:off x="8694058" y="4286377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B9EE485-739E-1F4F-9C3F-3E7587CDF062}"/>
              </a:ext>
            </a:extLst>
          </p:cNvPr>
          <p:cNvSpPr txBox="1"/>
          <p:nvPr/>
        </p:nvSpPr>
        <p:spPr>
          <a:xfrm>
            <a:off x="9903729" y="2237946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4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35F9DE1-F35E-6B45-80F6-8A9C128494B6}"/>
              </a:ext>
            </a:extLst>
          </p:cNvPr>
          <p:cNvCxnSpPr>
            <a:cxnSpLocks/>
            <a:stCxn id="19" idx="0"/>
            <a:endCxn id="9" idx="4"/>
          </p:cNvCxnSpPr>
          <p:nvPr/>
        </p:nvCxnSpPr>
        <p:spPr>
          <a:xfrm flipH="1" flipV="1">
            <a:off x="7969874" y="3256135"/>
            <a:ext cx="16444" cy="8043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92459BC-1969-D847-8440-F89783F30530}"/>
              </a:ext>
            </a:extLst>
          </p:cNvPr>
          <p:cNvSpPr txBox="1"/>
          <p:nvPr/>
        </p:nvSpPr>
        <p:spPr>
          <a:xfrm>
            <a:off x="6419907" y="308937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25FCEEA-E421-3841-964B-5B163BF5BA08}"/>
              </a:ext>
            </a:extLst>
          </p:cNvPr>
          <p:cNvSpPr txBox="1"/>
          <p:nvPr/>
        </p:nvSpPr>
        <p:spPr>
          <a:xfrm>
            <a:off x="6397292" y="1982157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0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C1E0889-5698-2647-83A0-78DEBBB97591}"/>
              </a:ext>
            </a:extLst>
          </p:cNvPr>
          <p:cNvCxnSpPr>
            <a:cxnSpLocks/>
            <a:stCxn id="20" idx="0"/>
            <a:endCxn id="19" idx="4"/>
          </p:cNvCxnSpPr>
          <p:nvPr/>
        </p:nvCxnSpPr>
        <p:spPr>
          <a:xfrm flipH="1" flipV="1">
            <a:off x="7986318" y="4354988"/>
            <a:ext cx="11236" cy="8075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AC27EEB-49F2-6A46-9718-53E2118DF833}"/>
              </a:ext>
            </a:extLst>
          </p:cNvPr>
          <p:cNvSpPr txBox="1"/>
          <p:nvPr/>
        </p:nvSpPr>
        <p:spPr>
          <a:xfrm>
            <a:off x="8619830" y="1998028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CD9C8A5-AE9D-E440-B795-94EB1BBB3576}"/>
              </a:ext>
            </a:extLst>
          </p:cNvPr>
          <p:cNvSpPr txBox="1"/>
          <p:nvPr/>
        </p:nvSpPr>
        <p:spPr>
          <a:xfrm>
            <a:off x="8717183" y="540142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9032D97-A078-9E4C-AD1A-E13327C4CF87}"/>
              </a:ext>
            </a:extLst>
          </p:cNvPr>
          <p:cNvSpPr txBox="1"/>
          <p:nvPr/>
        </p:nvSpPr>
        <p:spPr>
          <a:xfrm>
            <a:off x="9849390" y="4327828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BE3621A-4913-D242-B303-2545B56F6E3E}"/>
              </a:ext>
            </a:extLst>
          </p:cNvPr>
          <p:cNvSpPr txBox="1"/>
          <p:nvPr/>
        </p:nvSpPr>
        <p:spPr>
          <a:xfrm>
            <a:off x="9805382" y="3150186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2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5A4E2A1-43AB-4248-8C4A-A25D54323961}"/>
              </a:ext>
            </a:extLst>
          </p:cNvPr>
          <p:cNvCxnSpPr>
            <a:cxnSpLocks/>
            <a:stCxn id="9" idx="6"/>
            <a:endCxn id="13" idx="2"/>
          </p:cNvCxnSpPr>
          <p:nvPr/>
        </p:nvCxnSpPr>
        <p:spPr>
          <a:xfrm flipV="1">
            <a:off x="8117108" y="3093330"/>
            <a:ext cx="863945" cy="155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4CEF2B29-6BA8-734B-AC6C-F3579F6559C8}"/>
              </a:ext>
            </a:extLst>
          </p:cNvPr>
          <p:cNvSpPr txBox="1"/>
          <p:nvPr/>
        </p:nvSpPr>
        <p:spPr>
          <a:xfrm>
            <a:off x="7593698" y="5380612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A4ED7EC-6A35-444E-AF97-44CAA0FDD117}"/>
              </a:ext>
            </a:extLst>
          </p:cNvPr>
          <p:cNvSpPr txBox="1"/>
          <p:nvPr/>
        </p:nvSpPr>
        <p:spPr>
          <a:xfrm>
            <a:off x="9828800" y="53584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0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6780471A-19B0-E948-9125-51C584875EB9}"/>
              </a:ext>
            </a:extLst>
          </p:cNvPr>
          <p:cNvCxnSpPr>
            <a:cxnSpLocks/>
            <a:stCxn id="13" idx="6"/>
            <a:endCxn id="16" idx="2"/>
          </p:cNvCxnSpPr>
          <p:nvPr/>
        </p:nvCxnSpPr>
        <p:spPr>
          <a:xfrm>
            <a:off x="9275521" y="3093330"/>
            <a:ext cx="767055" cy="97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87582920-2AD0-0743-8AD8-05B24A39DE74}"/>
              </a:ext>
            </a:extLst>
          </p:cNvPr>
          <p:cNvCxnSpPr>
            <a:cxnSpLocks/>
            <a:stCxn id="16" idx="0"/>
            <a:endCxn id="15" idx="4"/>
          </p:cNvCxnSpPr>
          <p:nvPr/>
        </p:nvCxnSpPr>
        <p:spPr>
          <a:xfrm flipV="1">
            <a:off x="10189810" y="2116160"/>
            <a:ext cx="8616" cy="8396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85B3B696-CB7D-7047-989F-B9070683B993}"/>
              </a:ext>
            </a:extLst>
          </p:cNvPr>
          <p:cNvSpPr/>
          <p:nvPr/>
        </p:nvSpPr>
        <p:spPr>
          <a:xfrm>
            <a:off x="6706566" y="5162778"/>
            <a:ext cx="294468" cy="29446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3673C026-78D3-C049-8868-FD8F59B980D1}"/>
              </a:ext>
            </a:extLst>
          </p:cNvPr>
          <p:cNvCxnSpPr>
            <a:cxnSpLocks/>
            <a:stCxn id="86" idx="6"/>
            <a:endCxn id="20" idx="2"/>
          </p:cNvCxnSpPr>
          <p:nvPr/>
        </p:nvCxnSpPr>
        <p:spPr>
          <a:xfrm flipV="1">
            <a:off x="7001034" y="5309801"/>
            <a:ext cx="849286" cy="2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1" name="Oval 90">
            <a:extLst>
              <a:ext uri="{FF2B5EF4-FFF2-40B4-BE49-F238E27FC236}">
                <a16:creationId xmlns:a16="http://schemas.microsoft.com/office/drawing/2014/main" id="{410F8F65-2C00-2746-A309-2D861FD967E4}"/>
              </a:ext>
            </a:extLst>
          </p:cNvPr>
          <p:cNvSpPr/>
          <p:nvPr/>
        </p:nvSpPr>
        <p:spPr>
          <a:xfrm>
            <a:off x="7857609" y="5149537"/>
            <a:ext cx="294468" cy="29446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48D154D6-C89E-0941-BA9D-4800F42F36BA}"/>
              </a:ext>
            </a:extLst>
          </p:cNvPr>
          <p:cNvSpPr/>
          <p:nvPr/>
        </p:nvSpPr>
        <p:spPr>
          <a:xfrm>
            <a:off x="7843483" y="4071452"/>
            <a:ext cx="294468" cy="29446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CF7F0FF0-C869-F94D-A1B5-BF90D9086C40}"/>
              </a:ext>
            </a:extLst>
          </p:cNvPr>
          <p:cNvSpPr/>
          <p:nvPr/>
        </p:nvSpPr>
        <p:spPr>
          <a:xfrm>
            <a:off x="7828063" y="2974565"/>
            <a:ext cx="294468" cy="29446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512DEA50-347F-5043-89A3-A60314DA8A1C}"/>
              </a:ext>
            </a:extLst>
          </p:cNvPr>
          <p:cNvSpPr/>
          <p:nvPr/>
        </p:nvSpPr>
        <p:spPr>
          <a:xfrm>
            <a:off x="8961031" y="2945280"/>
            <a:ext cx="294468" cy="29446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0620C3A7-0680-334A-AF18-41A20EB0030C}"/>
              </a:ext>
            </a:extLst>
          </p:cNvPr>
          <p:cNvSpPr/>
          <p:nvPr/>
        </p:nvSpPr>
        <p:spPr>
          <a:xfrm>
            <a:off x="10058660" y="2960720"/>
            <a:ext cx="294468" cy="29446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985F9EE0-51E8-B74D-BB22-D0F280F4EAFB}"/>
              </a:ext>
            </a:extLst>
          </p:cNvPr>
          <p:cNvSpPr/>
          <p:nvPr/>
        </p:nvSpPr>
        <p:spPr>
          <a:xfrm>
            <a:off x="10058660" y="1832748"/>
            <a:ext cx="294468" cy="29446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467182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65D26-E98D-C14F-98BF-21A9BFA2E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The Code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Tabu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E48C6-AFF3-574A-9C0D-6AF494093D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  <a:solidFill>
            <a:schemeClr val="bg2"/>
          </a:solidFill>
        </p:spPr>
        <p:txBody>
          <a:bodyPr lIns="180000" tIns="180000" rIns="180000" bIns="180000" anchor="ctr">
            <a:normAutofit fontScale="77500" lnSpcReduction="20000"/>
          </a:bodyPr>
          <a:lstStyle/>
          <a:p>
            <a:pPr marL="0" lvl="0" indent="0">
              <a:buNone/>
            </a:pPr>
            <a:r>
              <a:rPr lang="en-GB" sz="29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static</a:t>
            </a:r>
            <a:r>
              <a:rPr lang="en-GB" sz="29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9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Solution</a:t>
            </a:r>
            <a:r>
              <a:rPr lang="en-GB" sz="29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900" kern="150" dirty="0" err="1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tabuSearch</a:t>
            </a:r>
            <a:r>
              <a:rPr lang="en-GB" sz="29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(Problem</a:t>
            </a:r>
            <a:r>
              <a:rPr lang="en-GB" sz="29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9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problem,</a:t>
            </a:r>
            <a:r>
              <a:rPr lang="en-GB" sz="29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9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sz="29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9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limit</a:t>
            </a:r>
            <a:r>
              <a:rPr lang="en-GB" sz="29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29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9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29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lvl="0" indent="0">
              <a:buNone/>
            </a:pPr>
            <a:r>
              <a:rPr lang="en-GB" sz="29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29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sz="29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9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tabu</a:t>
            </a:r>
            <a:r>
              <a:rPr lang="en-GB" sz="29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9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29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9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new</a:t>
            </a:r>
            <a:r>
              <a:rPr lang="en-GB" sz="29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900" kern="150" dirty="0" err="1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ArrayList</a:t>
            </a:r>
            <a:r>
              <a:rPr lang="en-GB" sz="29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sz="29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Solution</a:t>
            </a:r>
            <a:r>
              <a:rPr lang="en-GB" sz="29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&gt;()</a:t>
            </a:r>
            <a:r>
              <a:rPr lang="en-GB" sz="29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r>
              <a:rPr lang="en-GB" sz="29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endParaRPr lang="en-NO" sz="29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lvl="0" indent="0">
              <a:buNone/>
            </a:pPr>
            <a:r>
              <a:rPr lang="en-GB" sz="29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29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sz="29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9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current</a:t>
            </a:r>
            <a:r>
              <a:rPr lang="en-GB" sz="29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9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29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9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problem.simpleSolution</a:t>
            </a:r>
            <a:r>
              <a:rPr lang="en-GB" sz="29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sz="29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29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lvl="0" indent="0">
              <a:buNone/>
            </a:pPr>
            <a:r>
              <a:rPr lang="en-GB" sz="29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29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sz="29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9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best</a:t>
            </a:r>
            <a:r>
              <a:rPr lang="en-GB" sz="29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9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29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9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current;</a:t>
            </a:r>
            <a:endParaRPr lang="en-NO" sz="29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lvl="0" indent="0">
              <a:buNone/>
            </a:pPr>
            <a:r>
              <a:rPr lang="en-GB" sz="29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29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tabu.add</a:t>
            </a:r>
            <a:r>
              <a:rPr lang="en-GB" sz="29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29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current</a:t>
            </a:r>
            <a:r>
              <a:rPr lang="en-GB" sz="29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29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29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lvl="0" indent="0">
              <a:buNone/>
            </a:pPr>
            <a:r>
              <a:rPr lang="en-GB" sz="29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29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for</a:t>
            </a:r>
            <a:r>
              <a:rPr lang="en-GB" sz="29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9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29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sz="29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9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stepCount</a:t>
            </a:r>
            <a:r>
              <a:rPr lang="en-GB" sz="29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=0</a:t>
            </a:r>
            <a:r>
              <a:rPr lang="en-GB" sz="29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9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r>
              <a:rPr lang="en-GB" sz="29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9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stepCount</a:t>
            </a:r>
            <a:r>
              <a:rPr lang="en-GB" sz="29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sz="29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limit</a:t>
            </a:r>
            <a:r>
              <a:rPr lang="en-GB" sz="29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9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r>
              <a:rPr lang="en-GB" sz="29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9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stepCount</a:t>
            </a:r>
            <a:r>
              <a:rPr lang="en-GB" sz="29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++</a:t>
            </a:r>
            <a:r>
              <a:rPr lang="en-GB" sz="29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29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9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29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lvl="0" indent="0">
              <a:buNone/>
            </a:pPr>
            <a:r>
              <a:rPr lang="en-GB" sz="29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29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current</a:t>
            </a:r>
            <a:r>
              <a:rPr lang="en-GB" sz="29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9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29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9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problem.bestNeighbour</a:t>
            </a:r>
            <a:r>
              <a:rPr lang="en-GB" sz="29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29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current,</a:t>
            </a:r>
            <a:r>
              <a:rPr lang="en-GB" sz="29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9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tabu</a:t>
            </a:r>
            <a:r>
              <a:rPr lang="en-GB" sz="29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29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29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lvl="0" indent="0">
              <a:buNone/>
            </a:pPr>
            <a:r>
              <a:rPr lang="en-GB" sz="29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29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best</a:t>
            </a:r>
            <a:r>
              <a:rPr lang="en-GB" sz="29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9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29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9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problem.bestOf</a:t>
            </a:r>
            <a:r>
              <a:rPr lang="en-GB" sz="29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29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current,</a:t>
            </a:r>
            <a:r>
              <a:rPr lang="en-GB" sz="29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9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best</a:t>
            </a:r>
            <a:r>
              <a:rPr lang="en-GB" sz="29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29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29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lvl="0" indent="0">
              <a:buNone/>
            </a:pPr>
            <a:r>
              <a:rPr lang="en-GB" sz="29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	  </a:t>
            </a:r>
            <a:r>
              <a:rPr lang="en-GB" sz="29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tabu.add</a:t>
            </a:r>
            <a:r>
              <a:rPr lang="en-GB" sz="29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29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current</a:t>
            </a:r>
            <a:r>
              <a:rPr lang="en-GB" sz="29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29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29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lvl="0" indent="0">
              <a:buNone/>
            </a:pPr>
            <a:r>
              <a:rPr lang="en-GB" sz="29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29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29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lvl="0" indent="0">
              <a:spcAft>
                <a:spcPts val="595"/>
              </a:spcAft>
              <a:buNone/>
            </a:pPr>
            <a:r>
              <a:rPr lang="en-GB" sz="29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29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790437-0C17-0E4C-8291-CA6237052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26</a:t>
            </a:fld>
            <a:endParaRPr lang="en-NO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B30E21-39CF-AF4D-BF9A-9E9EB72A549D}"/>
              </a:ext>
            </a:extLst>
          </p:cNvPr>
          <p:cNvSpPr/>
          <p:nvPr/>
        </p:nvSpPr>
        <p:spPr>
          <a:xfrm>
            <a:off x="1478517" y="2342468"/>
            <a:ext cx="5753556" cy="334230"/>
          </a:xfrm>
          <a:prstGeom prst="rect">
            <a:avLst/>
          </a:prstGeom>
          <a:solidFill>
            <a:srgbClr val="73809B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5B0055-817F-334E-BFAF-3A41EFD50255}"/>
              </a:ext>
            </a:extLst>
          </p:cNvPr>
          <p:cNvSpPr/>
          <p:nvPr/>
        </p:nvSpPr>
        <p:spPr>
          <a:xfrm>
            <a:off x="3659222" y="4181303"/>
            <a:ext cx="5753556" cy="334230"/>
          </a:xfrm>
          <a:prstGeom prst="rect">
            <a:avLst/>
          </a:prstGeom>
          <a:solidFill>
            <a:srgbClr val="73809B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081921E-2A20-CB48-8501-41583C8EAD6A}"/>
              </a:ext>
            </a:extLst>
          </p:cNvPr>
          <p:cNvSpPr/>
          <p:nvPr/>
        </p:nvSpPr>
        <p:spPr>
          <a:xfrm>
            <a:off x="2149076" y="4883598"/>
            <a:ext cx="2988189" cy="334230"/>
          </a:xfrm>
          <a:prstGeom prst="rect">
            <a:avLst/>
          </a:prstGeom>
          <a:solidFill>
            <a:srgbClr val="73809B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087391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FE1C3-25EE-A74B-8204-8204E54EB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Many More Algorithms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D050B8-7773-F241-B641-4140D239F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27</a:t>
            </a:fld>
            <a:endParaRPr lang="en-NO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4A6729-B6A6-B447-AA8C-2741C0845AB4}"/>
              </a:ext>
            </a:extLst>
          </p:cNvPr>
          <p:cNvSpPr txBox="1"/>
          <p:nvPr/>
        </p:nvSpPr>
        <p:spPr>
          <a:xfrm>
            <a:off x="1656503" y="2545394"/>
            <a:ext cx="34387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2400" dirty="0">
                <a:solidFill>
                  <a:schemeClr val="accent3"/>
                </a:solidFill>
                <a:latin typeface="Montserrat" pitchFamily="2" charset="77"/>
              </a:rPr>
              <a:t>Linear Programming</a:t>
            </a:r>
          </a:p>
          <a:p>
            <a:pPr algn="ctr"/>
            <a:r>
              <a:rPr lang="en-NO" sz="2400" dirty="0">
                <a:latin typeface="Montserrat" pitchFamily="2" charset="77"/>
              </a:rPr>
              <a:t>Breaking Linear</a:t>
            </a:r>
          </a:p>
          <a:p>
            <a:pPr algn="ctr"/>
            <a:r>
              <a:rPr lang="en-NO" sz="2400" dirty="0">
                <a:latin typeface="Montserrat" pitchFamily="2" charset="77"/>
              </a:rPr>
              <a:t>Equations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E365CE-2336-A24B-88EC-F3CB389B64A5}"/>
              </a:ext>
            </a:extLst>
          </p:cNvPr>
          <p:cNvSpPr txBox="1"/>
          <p:nvPr/>
        </p:nvSpPr>
        <p:spPr>
          <a:xfrm>
            <a:off x="1662113" y="4476717"/>
            <a:ext cx="34275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2400" dirty="0">
                <a:solidFill>
                  <a:schemeClr val="accent3"/>
                </a:solidFill>
                <a:latin typeface="Montserrat" pitchFamily="2" charset="77"/>
              </a:rPr>
              <a:t>Genetic Algorithms</a:t>
            </a:r>
          </a:p>
          <a:p>
            <a:pPr algn="ctr"/>
            <a:r>
              <a:rPr lang="en-NO" sz="2400" dirty="0">
                <a:latin typeface="Montserrat" pitchFamily="2" charset="77"/>
              </a:rPr>
              <a:t>Mimic and evolution </a:t>
            </a:r>
          </a:p>
          <a:p>
            <a:pPr algn="ctr"/>
            <a:r>
              <a:rPr lang="en-NO" sz="2400" dirty="0">
                <a:latin typeface="Montserrat" pitchFamily="2" charset="77"/>
              </a:rPr>
              <a:t>process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A3376C-75A5-764D-8EEC-F4DF8FE1CC78}"/>
              </a:ext>
            </a:extLst>
          </p:cNvPr>
          <p:cNvSpPr txBox="1"/>
          <p:nvPr/>
        </p:nvSpPr>
        <p:spPr>
          <a:xfrm>
            <a:off x="6558781" y="2545394"/>
            <a:ext cx="46458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2400" dirty="0">
                <a:solidFill>
                  <a:schemeClr val="accent3"/>
                </a:solidFill>
                <a:latin typeface="Montserrat" pitchFamily="2" charset="77"/>
              </a:rPr>
              <a:t>PSO</a:t>
            </a:r>
          </a:p>
          <a:p>
            <a:pPr algn="ctr"/>
            <a:r>
              <a:rPr lang="en-NO" sz="2400" dirty="0">
                <a:latin typeface="Montserrat" pitchFamily="2" charset="77"/>
              </a:rPr>
              <a:t>Particle Swarm Optimization</a:t>
            </a:r>
          </a:p>
          <a:p>
            <a:pPr algn="ctr"/>
            <a:endParaRPr lang="en-NO" sz="2400" dirty="0">
              <a:latin typeface="Montserrat" pitchFamily="2" charset="7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78B51F-421B-474E-96B8-3C4E0E402F4F}"/>
              </a:ext>
            </a:extLst>
          </p:cNvPr>
          <p:cNvSpPr txBox="1"/>
          <p:nvPr/>
        </p:nvSpPr>
        <p:spPr>
          <a:xfrm>
            <a:off x="7051050" y="4476717"/>
            <a:ext cx="347883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2400" dirty="0">
                <a:solidFill>
                  <a:schemeClr val="accent3"/>
                </a:solidFill>
                <a:latin typeface="Montserrat" pitchFamily="2" charset="77"/>
              </a:rPr>
              <a:t>Ant Colonny</a:t>
            </a:r>
          </a:p>
          <a:p>
            <a:pPr algn="ctr"/>
            <a:r>
              <a:rPr lang="en-NO" sz="2400" dirty="0">
                <a:latin typeface="Montserrat" pitchFamily="2" charset="77"/>
              </a:rPr>
              <a:t>Mimic how ants find </a:t>
            </a:r>
          </a:p>
          <a:p>
            <a:pPr algn="ctr"/>
            <a:r>
              <a:rPr lang="en-NO" sz="2400" dirty="0">
                <a:latin typeface="Montserrat" pitchFamily="2" charset="77"/>
              </a:rPr>
              <a:t>and exploit resources</a:t>
            </a:r>
          </a:p>
          <a:p>
            <a:pPr algn="ctr"/>
            <a:endParaRPr lang="en-NO" sz="2400" dirty="0"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6113911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1443E-85AC-0A44-ADAC-84D9B6DDE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Tackling Hard Problems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18578D3-E48E-1C4D-986D-F41079C4D56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NO" dirty="0"/>
              <a:t>Read solution and similar problems</a:t>
            </a:r>
          </a:p>
          <a:p>
            <a:pPr lvl="1"/>
            <a:r>
              <a:rPr lang="en-NO" dirty="0"/>
              <a:t>What neighborhood</a:t>
            </a:r>
          </a:p>
          <a:p>
            <a:pPr lvl="1"/>
            <a:r>
              <a:rPr lang="en-NO" dirty="0"/>
              <a:t>what fitness</a:t>
            </a:r>
          </a:p>
          <a:p>
            <a:r>
              <a:rPr lang="en-NO" dirty="0"/>
              <a:t>Select a set of problem instances </a:t>
            </a:r>
          </a:p>
          <a:p>
            <a:r>
              <a:rPr lang="en-NO" dirty="0"/>
              <a:t>Develop a simple/na</a:t>
            </a:r>
            <a:r>
              <a:rPr lang="en-GB" dirty="0" err="1"/>
              <a:t>ï</a:t>
            </a:r>
            <a:r>
              <a:rPr lang="en-NO" dirty="0"/>
              <a:t>ve solution</a:t>
            </a:r>
          </a:p>
          <a:p>
            <a:r>
              <a:rPr lang="en-NO" dirty="0"/>
              <a:t>Collect statistics </a:t>
            </a:r>
          </a:p>
          <a:p>
            <a:r>
              <a:rPr lang="en-NO" dirty="0"/>
              <a:t>Improve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86E86C-3179-BA49-9068-E1406130370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NO" dirty="0"/>
              <a:t>ORTools</a:t>
            </a:r>
          </a:p>
          <a:p>
            <a:r>
              <a:rPr lang="en-NO" dirty="0"/>
              <a:t>Z3 </a:t>
            </a:r>
          </a:p>
          <a:p>
            <a:r>
              <a:rPr lang="en-NO" dirty="0"/>
              <a:t>Depends on the problem</a:t>
            </a:r>
          </a:p>
          <a:p>
            <a:pPr lvl="1"/>
            <a:r>
              <a:rPr lang="en-NO" dirty="0"/>
              <a:t>SAT</a:t>
            </a:r>
          </a:p>
          <a:p>
            <a:pPr lvl="1"/>
            <a:r>
              <a:rPr lang="en-NO" dirty="0"/>
              <a:t>VRP</a:t>
            </a:r>
          </a:p>
          <a:p>
            <a:pPr lvl="1"/>
            <a:r>
              <a:rPr lang="en-NO" dirty="0"/>
              <a:t>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82DD91-3818-7A45-B200-A1419D72B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28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4618953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FC08A-C8E4-7E43-85C3-18D04A7D7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Further Readings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E3FC26-FD1B-604A-94A1-0EA103DE1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29</a:t>
            </a:fld>
            <a:endParaRPr lang="en-NO" dirty="0"/>
          </a:p>
        </p:txBody>
      </p:sp>
      <p:pic>
        <p:nvPicPr>
          <p:cNvPr id="2050" name="Picture 2" descr="Artificial Intelligence">
            <a:extLst>
              <a:ext uri="{FF2B5EF4-FFF2-40B4-BE49-F238E27FC236}">
                <a16:creationId xmlns:a16="http://schemas.microsoft.com/office/drawing/2014/main" id="{F62706CF-4AD9-D349-8CD2-E962BCB669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71894"/>
            <a:ext cx="2552700" cy="321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96F6DE6-A02E-6249-992C-6920F510C253}"/>
              </a:ext>
            </a:extLst>
          </p:cNvPr>
          <p:cNvSpPr txBox="1"/>
          <p:nvPr/>
        </p:nvSpPr>
        <p:spPr>
          <a:xfrm>
            <a:off x="3589544" y="2271894"/>
            <a:ext cx="50129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Montserrat" pitchFamily="2" charset="77"/>
              </a:rPr>
              <a:t>Artificial Intelligence: A Modern Approach</a:t>
            </a:r>
            <a:br>
              <a:rPr lang="en-GB" dirty="0">
                <a:latin typeface="Montserrat" pitchFamily="2" charset="77"/>
              </a:rPr>
            </a:br>
            <a:r>
              <a:rPr lang="en-GB" dirty="0">
                <a:latin typeface="Montserrat" pitchFamily="2" charset="77"/>
              </a:rPr>
              <a:t>by Peter </a:t>
            </a:r>
            <a:r>
              <a:rPr lang="en-GB" dirty="0" err="1">
                <a:latin typeface="Montserrat" pitchFamily="2" charset="77"/>
              </a:rPr>
              <a:t>Norvig</a:t>
            </a:r>
            <a:r>
              <a:rPr lang="en-GB" dirty="0">
                <a:latin typeface="Montserrat" pitchFamily="2" charset="77"/>
              </a:rPr>
              <a:t> and Stuart J. Russell</a:t>
            </a:r>
          </a:p>
          <a:p>
            <a:r>
              <a:rPr lang="en-GB" dirty="0">
                <a:latin typeface="Montserrat" pitchFamily="2" charset="77"/>
              </a:rPr>
              <a:t>4</a:t>
            </a:r>
            <a:r>
              <a:rPr lang="en-GB" baseline="30000" dirty="0">
                <a:latin typeface="Montserrat" pitchFamily="2" charset="77"/>
              </a:rPr>
              <a:t>th</a:t>
            </a:r>
            <a:r>
              <a:rPr lang="en-GB" dirty="0">
                <a:latin typeface="Montserrat" pitchFamily="2" charset="77"/>
              </a:rPr>
              <a:t> Edition</a:t>
            </a:r>
            <a:endParaRPr lang="en-NO" dirty="0"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954139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8E1C2-564D-484B-823F-CF0E18F53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DAD51-7B27-8948-9CAC-C66C5FA85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Random Walks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Hill Climbing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Simulated Annealing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Tabu Search</a:t>
            </a:r>
          </a:p>
          <a:p>
            <a:endParaRPr lang="en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921BB4-977C-324F-81C6-2BA591001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3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24858003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0D4AC-C83D-0445-9FCC-BD447C19A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Questions, Comments, or Ideas?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3EFCF9-DB2F-7345-9777-ABACDCD98E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NO" dirty="0"/>
              <a:t>Franck Chauvel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7EF38-E118-6845-BE3F-C60F1F091A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NO" dirty="0"/>
              <a:t>Axbit &amp; NTNU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BFA8DF-4824-E04A-B05E-338E8387498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NO" dirty="0"/>
              <a:t>franck.chauvel@ntnu.no</a:t>
            </a:r>
          </a:p>
        </p:txBody>
      </p:sp>
    </p:spTree>
    <p:extLst>
      <p:ext uri="{BB962C8B-B14F-4D97-AF65-F5344CB8AC3E}">
        <p14:creationId xmlns:p14="http://schemas.microsoft.com/office/powerpoint/2010/main" val="889810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04516-69C4-8947-BD77-E13747E15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Knapsack Problem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2BD87D-B13A-3744-B013-CC19EE4C6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4</a:t>
            </a:fld>
            <a:endParaRPr lang="en-NO"/>
          </a:p>
        </p:txBody>
      </p:sp>
      <p:pic>
        <p:nvPicPr>
          <p:cNvPr id="12" name="Graphic 11" descr="Packing Box Open with solid fill">
            <a:extLst>
              <a:ext uri="{FF2B5EF4-FFF2-40B4-BE49-F238E27FC236}">
                <a16:creationId xmlns:a16="http://schemas.microsoft.com/office/drawing/2014/main" id="{5FF80372-4A4C-6A4E-AF9F-F07998D945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6915" y="3790069"/>
            <a:ext cx="2107324" cy="210732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52ECBC1-160C-9446-B24E-AB42ED21E064}"/>
              </a:ext>
            </a:extLst>
          </p:cNvPr>
          <p:cNvSpPr txBox="1"/>
          <p:nvPr/>
        </p:nvSpPr>
        <p:spPr>
          <a:xfrm>
            <a:off x="866915" y="5856069"/>
            <a:ext cx="1981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box (max 10 kg)</a:t>
            </a:r>
          </a:p>
        </p:txBody>
      </p:sp>
      <p:pic>
        <p:nvPicPr>
          <p:cNvPr id="17" name="Graphic 16" descr="Laptop with solid fill">
            <a:extLst>
              <a:ext uri="{FF2B5EF4-FFF2-40B4-BE49-F238E27FC236}">
                <a16:creationId xmlns:a16="http://schemas.microsoft.com/office/drawing/2014/main" id="{0855B3C9-2269-4D4A-B3DB-0220D6DFC7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43951" y="1400538"/>
            <a:ext cx="914400" cy="914400"/>
          </a:xfrm>
          <a:prstGeom prst="rect">
            <a:avLst/>
          </a:prstGeom>
        </p:spPr>
      </p:pic>
      <p:pic>
        <p:nvPicPr>
          <p:cNvPr id="19" name="Graphic 18" descr="Guitar with solid fill">
            <a:extLst>
              <a:ext uri="{FF2B5EF4-FFF2-40B4-BE49-F238E27FC236}">
                <a16:creationId xmlns:a16="http://schemas.microsoft.com/office/drawing/2014/main" id="{5CBA84B2-40AA-BA4D-AC23-ABAAE91214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27059" y="2801446"/>
            <a:ext cx="914400" cy="914400"/>
          </a:xfrm>
          <a:prstGeom prst="rect">
            <a:avLst/>
          </a:prstGeom>
        </p:spPr>
      </p:pic>
      <p:pic>
        <p:nvPicPr>
          <p:cNvPr id="21" name="Graphic 20" descr="Whisk with solid fill">
            <a:extLst>
              <a:ext uri="{FF2B5EF4-FFF2-40B4-BE49-F238E27FC236}">
                <a16:creationId xmlns:a16="http://schemas.microsoft.com/office/drawing/2014/main" id="{F099A5CB-029C-2C46-B992-D55A6C1CF8E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288168" y="4155405"/>
            <a:ext cx="914400" cy="914400"/>
          </a:xfrm>
          <a:prstGeom prst="rect">
            <a:avLst/>
          </a:prstGeom>
        </p:spPr>
      </p:pic>
      <p:pic>
        <p:nvPicPr>
          <p:cNvPr id="25" name="Graphic 24" descr="Books with solid fill">
            <a:extLst>
              <a:ext uri="{FF2B5EF4-FFF2-40B4-BE49-F238E27FC236}">
                <a16:creationId xmlns:a16="http://schemas.microsoft.com/office/drawing/2014/main" id="{B6D67C1C-D577-D641-8681-4EDF6CFE1B0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160660" y="1857738"/>
            <a:ext cx="914400" cy="9144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21B1E6D-4918-5C44-BC9E-131B00E05E46}"/>
              </a:ext>
            </a:extLst>
          </p:cNvPr>
          <p:cNvSpPr txBox="1"/>
          <p:nvPr/>
        </p:nvSpPr>
        <p:spPr>
          <a:xfrm>
            <a:off x="3577351" y="2801446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7 kg / 3 000 NOK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8065AB3-BF2F-AA44-B877-E5883E8674BC}"/>
              </a:ext>
            </a:extLst>
          </p:cNvPr>
          <p:cNvSpPr txBox="1"/>
          <p:nvPr/>
        </p:nvSpPr>
        <p:spPr>
          <a:xfrm>
            <a:off x="6210087" y="3786073"/>
            <a:ext cx="214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3 kg / 4 000 NOK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478876F-6F6C-8D40-9343-9F1378B47E1F}"/>
              </a:ext>
            </a:extLst>
          </p:cNvPr>
          <p:cNvSpPr txBox="1"/>
          <p:nvPr/>
        </p:nvSpPr>
        <p:spPr>
          <a:xfrm>
            <a:off x="938388" y="2232191"/>
            <a:ext cx="19255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latin typeface="Montserrat" pitchFamily="2" charset="77"/>
              </a:rPr>
              <a:t>2 kg / 9 000 NOK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9E387BA-48C0-8B4A-B5E8-12CAB867A70A}"/>
              </a:ext>
            </a:extLst>
          </p:cNvPr>
          <p:cNvSpPr txBox="1"/>
          <p:nvPr/>
        </p:nvSpPr>
        <p:spPr>
          <a:xfrm>
            <a:off x="8678409" y="5200407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8 kg / 7 000 NOK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5B36716-731B-CE48-9E69-0B8D1C175DE8}"/>
              </a:ext>
            </a:extLst>
          </p:cNvPr>
          <p:cNvSpPr txBox="1"/>
          <p:nvPr/>
        </p:nvSpPr>
        <p:spPr>
          <a:xfrm>
            <a:off x="1393641" y="2570745"/>
            <a:ext cx="10150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2000" dirty="0">
                <a:latin typeface="Montserrat" pitchFamily="2" charset="77"/>
              </a:rPr>
              <a:t>laptop</a:t>
            </a:r>
            <a:endParaRPr lang="en-NO" dirty="0">
              <a:latin typeface="Montserrat" pitchFamily="2" charset="7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C45CC99-0436-9641-A1AF-1A9BE065FC9E}"/>
              </a:ext>
            </a:extLst>
          </p:cNvPr>
          <p:cNvSpPr txBox="1"/>
          <p:nvPr/>
        </p:nvSpPr>
        <p:spPr>
          <a:xfrm>
            <a:off x="4139204" y="3143013"/>
            <a:ext cx="9573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2000" dirty="0">
                <a:latin typeface="Montserrat" pitchFamily="2" charset="77"/>
              </a:rPr>
              <a:t>books</a:t>
            </a:r>
            <a:endParaRPr lang="en-NO" dirty="0">
              <a:latin typeface="Montserrat" pitchFamily="2" charset="7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B7F73C9-EEB7-604B-8922-4B02D623B152}"/>
              </a:ext>
            </a:extLst>
          </p:cNvPr>
          <p:cNvSpPr txBox="1"/>
          <p:nvPr/>
        </p:nvSpPr>
        <p:spPr>
          <a:xfrm>
            <a:off x="5977651" y="4128842"/>
            <a:ext cx="26132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2000" dirty="0">
                <a:latin typeface="Montserrat" pitchFamily="2" charset="77"/>
              </a:rPr>
              <a:t>music instruments</a:t>
            </a:r>
            <a:endParaRPr lang="en-NO" dirty="0">
              <a:latin typeface="Montserrat" pitchFamily="2" charset="7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CE030C2-D4B7-3145-BE42-C67588435B3F}"/>
              </a:ext>
            </a:extLst>
          </p:cNvPr>
          <p:cNvSpPr txBox="1"/>
          <p:nvPr/>
        </p:nvSpPr>
        <p:spPr>
          <a:xfrm>
            <a:off x="8791421" y="5561308"/>
            <a:ext cx="19078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2000" dirty="0">
                <a:latin typeface="Montserrat" pitchFamily="2" charset="77"/>
              </a:rPr>
              <a:t>cooking tools</a:t>
            </a:r>
            <a:endParaRPr lang="en-NO" dirty="0">
              <a:latin typeface="Montserrat" pitchFamily="2" charset="77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BC53706-570D-154C-9A25-64DCE2677409}"/>
              </a:ext>
            </a:extLst>
          </p:cNvPr>
          <p:cNvCxnSpPr>
            <a:stCxn id="31" idx="2"/>
            <a:endCxn id="12" idx="0"/>
          </p:cNvCxnSpPr>
          <p:nvPr/>
        </p:nvCxnSpPr>
        <p:spPr>
          <a:xfrm>
            <a:off x="1901152" y="2970855"/>
            <a:ext cx="19425" cy="8192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CEF45AA-E045-E446-A087-28AA28A30E67}"/>
              </a:ext>
            </a:extLst>
          </p:cNvPr>
          <p:cNvCxnSpPr>
            <a:cxnSpLocks/>
          </p:cNvCxnSpPr>
          <p:nvPr/>
        </p:nvCxnSpPr>
        <p:spPr>
          <a:xfrm flipH="1">
            <a:off x="2768059" y="3280258"/>
            <a:ext cx="1220568" cy="6926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D452D45-06DD-7C4E-BDB9-6FD79D463925}"/>
              </a:ext>
            </a:extLst>
          </p:cNvPr>
          <p:cNvCxnSpPr/>
          <p:nvPr/>
        </p:nvCxnSpPr>
        <p:spPr>
          <a:xfrm flipH="1">
            <a:off x="3014413" y="4155405"/>
            <a:ext cx="2818828" cy="3735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279D3D3-77B8-CC4D-BDE7-EDD2BB08BFD0}"/>
              </a:ext>
            </a:extLst>
          </p:cNvPr>
          <p:cNvCxnSpPr>
            <a:cxnSpLocks/>
          </p:cNvCxnSpPr>
          <p:nvPr/>
        </p:nvCxnSpPr>
        <p:spPr>
          <a:xfrm flipH="1" flipV="1">
            <a:off x="3014413" y="5069805"/>
            <a:ext cx="5344019" cy="3530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4474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  <p:bldP spid="30" grpId="0"/>
      <p:bldP spid="31" grpId="0"/>
      <p:bldP spid="32" grpId="0"/>
      <p:bldP spid="33" grpId="0"/>
      <p:bldP spid="3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3E18B-5D82-F140-85DD-A1297D993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Neighbourhood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55D0D-EEFB-5A49-9D50-FC24606273B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pPr>
              <a:lnSpc>
                <a:spcPct val="150000"/>
              </a:lnSpc>
            </a:pPr>
            <a:r>
              <a:rPr lang="en-NO" dirty="0"/>
              <a:t>What is a solution</a:t>
            </a:r>
          </a:p>
          <a:p>
            <a:pPr>
              <a:lnSpc>
                <a:spcPct val="150000"/>
              </a:lnSpc>
            </a:pPr>
            <a:r>
              <a:rPr lang="en-NO" dirty="0"/>
              <a:t>What can we change? </a:t>
            </a:r>
          </a:p>
          <a:p>
            <a:pPr>
              <a:lnSpc>
                <a:spcPct val="150000"/>
              </a:lnSpc>
            </a:pPr>
            <a:r>
              <a:rPr lang="en-NO" dirty="0"/>
              <a:t>Constraint &amp; Reachability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8396D8-6822-0A4B-9D4C-EC6A24B97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5</a:t>
            </a:fld>
            <a:endParaRPr lang="en-NO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BED007-EC74-1740-BB46-D7B7D9CDE621}"/>
              </a:ext>
            </a:extLst>
          </p:cNvPr>
          <p:cNvSpPr txBox="1"/>
          <p:nvPr/>
        </p:nvSpPr>
        <p:spPr>
          <a:xfrm>
            <a:off x="6678908" y="2121136"/>
            <a:ext cx="7553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3200" dirty="0">
                <a:latin typeface="Montserrat" pitchFamily="2" charset="77"/>
              </a:rPr>
              <a:t>{C}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86A719-4232-3C44-BE88-FB4F66DC12E8}"/>
              </a:ext>
            </a:extLst>
          </p:cNvPr>
          <p:cNvSpPr txBox="1"/>
          <p:nvPr/>
        </p:nvSpPr>
        <p:spPr>
          <a:xfrm>
            <a:off x="6678908" y="4771000"/>
            <a:ext cx="7024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3200" dirty="0">
                <a:latin typeface="Montserrat" pitchFamily="2" charset="77"/>
              </a:rPr>
              <a:t>{L}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60E86E-BE0D-334A-BBC8-11E371184C07}"/>
              </a:ext>
            </a:extLst>
          </p:cNvPr>
          <p:cNvSpPr txBox="1"/>
          <p:nvPr/>
        </p:nvSpPr>
        <p:spPr>
          <a:xfrm>
            <a:off x="7731806" y="3586056"/>
            <a:ext cx="11913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3200" dirty="0">
                <a:latin typeface="Montserrat" pitchFamily="2" charset="77"/>
              </a:rPr>
              <a:t>{C, L}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FC1E32-EF09-A54D-AA7C-2412BE07E9F6}"/>
              </a:ext>
            </a:extLst>
          </p:cNvPr>
          <p:cNvSpPr txBox="1"/>
          <p:nvPr/>
        </p:nvSpPr>
        <p:spPr>
          <a:xfrm>
            <a:off x="8875137" y="2116980"/>
            <a:ext cx="16946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3200" dirty="0">
                <a:latin typeface="Montserrat" pitchFamily="2" charset="77"/>
              </a:rPr>
              <a:t>{B, C, L}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2A9465-3F7E-0047-BCA8-00A9014F5523}"/>
              </a:ext>
            </a:extLst>
          </p:cNvPr>
          <p:cNvSpPr txBox="1"/>
          <p:nvPr/>
        </p:nvSpPr>
        <p:spPr>
          <a:xfrm>
            <a:off x="8923158" y="4785877"/>
            <a:ext cx="17764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3200" dirty="0">
                <a:latin typeface="Montserrat" pitchFamily="2" charset="77"/>
              </a:rPr>
              <a:t>{C, L, M}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6E1511E-2F68-2549-A5FB-1B1770C0405B}"/>
              </a:ext>
            </a:extLst>
          </p:cNvPr>
          <p:cNvCxnSpPr>
            <a:stCxn id="8" idx="1"/>
            <a:endCxn id="6" idx="2"/>
          </p:cNvCxnSpPr>
          <p:nvPr/>
        </p:nvCxnSpPr>
        <p:spPr>
          <a:xfrm flipH="1" flipV="1">
            <a:off x="7056576" y="2705911"/>
            <a:ext cx="675230" cy="117253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75B8B31-B052-174E-8D80-3FEEAAD64502}"/>
              </a:ext>
            </a:extLst>
          </p:cNvPr>
          <p:cNvCxnSpPr>
            <a:stCxn id="8" idx="1"/>
            <a:endCxn id="7" idx="0"/>
          </p:cNvCxnSpPr>
          <p:nvPr/>
        </p:nvCxnSpPr>
        <p:spPr>
          <a:xfrm flipH="1">
            <a:off x="7030126" y="3878444"/>
            <a:ext cx="701680" cy="892556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807FFA8-4B89-3E4A-9E2A-22C82DF176F0}"/>
              </a:ext>
            </a:extLst>
          </p:cNvPr>
          <p:cNvCxnSpPr>
            <a:stCxn id="8" idx="3"/>
            <a:endCxn id="9" idx="2"/>
          </p:cNvCxnSpPr>
          <p:nvPr/>
        </p:nvCxnSpPr>
        <p:spPr>
          <a:xfrm flipV="1">
            <a:off x="8923158" y="2701755"/>
            <a:ext cx="799327" cy="1176689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BBDB060-BA02-A44A-B9DE-0B910AF58BB2}"/>
              </a:ext>
            </a:extLst>
          </p:cNvPr>
          <p:cNvCxnSpPr>
            <a:stCxn id="8" idx="3"/>
          </p:cNvCxnSpPr>
          <p:nvPr/>
        </p:nvCxnSpPr>
        <p:spPr>
          <a:xfrm>
            <a:off x="8923158" y="3878444"/>
            <a:ext cx="888224" cy="1008829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6CF1DD3-B3A7-A749-B387-A2B39452EEC8}"/>
              </a:ext>
            </a:extLst>
          </p:cNvPr>
          <p:cNvSpPr txBox="1"/>
          <p:nvPr/>
        </p:nvSpPr>
        <p:spPr>
          <a:xfrm>
            <a:off x="6867952" y="3030102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-L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14F3A4A-0983-8D4D-9287-64C0A5BCC6A6}"/>
              </a:ext>
            </a:extLst>
          </p:cNvPr>
          <p:cNvSpPr txBox="1"/>
          <p:nvPr/>
        </p:nvSpPr>
        <p:spPr>
          <a:xfrm>
            <a:off x="6760388" y="4202635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-C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ADA879-9A22-EC48-894F-D1EC80F9A6A3}"/>
              </a:ext>
            </a:extLst>
          </p:cNvPr>
          <p:cNvSpPr txBox="1"/>
          <p:nvPr/>
        </p:nvSpPr>
        <p:spPr>
          <a:xfrm>
            <a:off x="9500675" y="3132135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+B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1F14E0B-79CD-024A-9794-1DA1D94BD155}"/>
              </a:ext>
            </a:extLst>
          </p:cNvPr>
          <p:cNvSpPr txBox="1"/>
          <p:nvPr/>
        </p:nvSpPr>
        <p:spPr>
          <a:xfrm>
            <a:off x="9573332" y="4202635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+M</a:t>
            </a:r>
          </a:p>
        </p:txBody>
      </p:sp>
    </p:spTree>
    <p:extLst>
      <p:ext uri="{BB962C8B-B14F-4D97-AF65-F5344CB8AC3E}">
        <p14:creationId xmlns:p14="http://schemas.microsoft.com/office/powerpoint/2010/main" val="3757564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AF587-04A5-1240-9C0B-46FC68945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Solution Landscape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120A56-CE36-C541-A18C-84C3BDF2C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6</a:t>
            </a:fld>
            <a:endParaRPr lang="en-NO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48C973-5DB4-8946-9E03-721A58EE67F4}"/>
              </a:ext>
            </a:extLst>
          </p:cNvPr>
          <p:cNvSpPr txBox="1"/>
          <p:nvPr/>
        </p:nvSpPr>
        <p:spPr>
          <a:xfrm>
            <a:off x="2178458" y="382451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{}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8FB862-869A-F040-9979-043062183476}"/>
              </a:ext>
            </a:extLst>
          </p:cNvPr>
          <p:cNvSpPr txBox="1"/>
          <p:nvPr/>
        </p:nvSpPr>
        <p:spPr>
          <a:xfrm>
            <a:off x="3718498" y="2630382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{B}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1AD82B-8E46-6948-A456-1BB6CEA1E9F4}"/>
              </a:ext>
            </a:extLst>
          </p:cNvPr>
          <p:cNvSpPr txBox="1"/>
          <p:nvPr/>
        </p:nvSpPr>
        <p:spPr>
          <a:xfrm>
            <a:off x="3729787" y="3447004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{C}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43DAB4-D9F0-3C47-871F-F345F5967B06}"/>
              </a:ext>
            </a:extLst>
          </p:cNvPr>
          <p:cNvSpPr txBox="1"/>
          <p:nvPr/>
        </p:nvSpPr>
        <p:spPr>
          <a:xfrm>
            <a:off x="3729787" y="4186225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{L}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76A5DD-D9DE-D746-A34E-1C19998720C6}"/>
              </a:ext>
            </a:extLst>
          </p:cNvPr>
          <p:cNvSpPr txBox="1"/>
          <p:nvPr/>
        </p:nvSpPr>
        <p:spPr>
          <a:xfrm>
            <a:off x="3718498" y="4959608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{M}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1855E7-6355-F844-A640-8D732EC227D6}"/>
              </a:ext>
            </a:extLst>
          </p:cNvPr>
          <p:cNvSpPr txBox="1"/>
          <p:nvPr/>
        </p:nvSpPr>
        <p:spPr>
          <a:xfrm>
            <a:off x="5615798" y="1866076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{B, C}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C48320-7796-2A4F-B827-D81713563CF1}"/>
              </a:ext>
            </a:extLst>
          </p:cNvPr>
          <p:cNvSpPr txBox="1"/>
          <p:nvPr/>
        </p:nvSpPr>
        <p:spPr>
          <a:xfrm>
            <a:off x="5632629" y="2639459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{B, L}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0298B8-30E7-7546-9329-C67929B1C195}"/>
              </a:ext>
            </a:extLst>
          </p:cNvPr>
          <p:cNvSpPr txBox="1"/>
          <p:nvPr/>
        </p:nvSpPr>
        <p:spPr>
          <a:xfrm>
            <a:off x="5599768" y="3412842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{B, M}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4A70AA-E485-3047-957E-40F2BF26079E}"/>
              </a:ext>
            </a:extLst>
          </p:cNvPr>
          <p:cNvSpPr txBox="1"/>
          <p:nvPr/>
        </p:nvSpPr>
        <p:spPr>
          <a:xfrm>
            <a:off x="5632629" y="4186225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{C, L}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8E6099-0B0E-6D41-9FD4-814320A50AE5}"/>
              </a:ext>
            </a:extLst>
          </p:cNvPr>
          <p:cNvSpPr txBox="1"/>
          <p:nvPr/>
        </p:nvSpPr>
        <p:spPr>
          <a:xfrm>
            <a:off x="5597043" y="4959608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{C, M}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60397D-8B11-BC4E-B8FE-E3CFA38A2789}"/>
              </a:ext>
            </a:extLst>
          </p:cNvPr>
          <p:cNvSpPr txBox="1"/>
          <p:nvPr/>
        </p:nvSpPr>
        <p:spPr>
          <a:xfrm>
            <a:off x="5613875" y="5732993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{L, M}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212E92-3151-A844-91F4-BC817E9EDBB9}"/>
              </a:ext>
            </a:extLst>
          </p:cNvPr>
          <p:cNvSpPr txBox="1"/>
          <p:nvPr/>
        </p:nvSpPr>
        <p:spPr>
          <a:xfrm>
            <a:off x="7439258" y="2639198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{B, C, L}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25DF20-8F1B-5B40-9972-A2FD91DBEBF4}"/>
              </a:ext>
            </a:extLst>
          </p:cNvPr>
          <p:cNvSpPr txBox="1"/>
          <p:nvPr/>
        </p:nvSpPr>
        <p:spPr>
          <a:xfrm>
            <a:off x="7439258" y="3415360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{B, C, M}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375CEB-4BE8-8E46-9875-534D32854646}"/>
              </a:ext>
            </a:extLst>
          </p:cNvPr>
          <p:cNvSpPr txBox="1"/>
          <p:nvPr/>
        </p:nvSpPr>
        <p:spPr>
          <a:xfrm>
            <a:off x="7444708" y="4183446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{B, L, M}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87101E-7ABC-B742-868D-79637044AAE3}"/>
              </a:ext>
            </a:extLst>
          </p:cNvPr>
          <p:cNvSpPr txBox="1"/>
          <p:nvPr/>
        </p:nvSpPr>
        <p:spPr>
          <a:xfrm>
            <a:off x="7439258" y="4959608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{C, L, M}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8D1F9E3-E9D6-EF47-8231-D227C40582D6}"/>
              </a:ext>
            </a:extLst>
          </p:cNvPr>
          <p:cNvSpPr txBox="1"/>
          <p:nvPr/>
        </p:nvSpPr>
        <p:spPr>
          <a:xfrm>
            <a:off x="9669113" y="3819284"/>
            <a:ext cx="1369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{B, C, L, M}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01AAB4E-8656-8A46-B93B-065D04755F86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2517012" y="2815048"/>
            <a:ext cx="1201486" cy="1194131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70B7A4E-228E-EE40-AC2D-F81D2E95E224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2517012" y="3631670"/>
            <a:ext cx="1212775" cy="377509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345366B-DB2F-C648-A4DE-386F3EC00615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2517012" y="4009179"/>
            <a:ext cx="1212775" cy="361712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44A9084-4BC6-314B-9ADE-8079B230DCEF}"/>
              </a:ext>
            </a:extLst>
          </p:cNvPr>
          <p:cNvCxnSpPr>
            <a:stCxn id="5" idx="3"/>
            <a:endCxn id="9" idx="1"/>
          </p:cNvCxnSpPr>
          <p:nvPr/>
        </p:nvCxnSpPr>
        <p:spPr>
          <a:xfrm>
            <a:off x="2517012" y="4009179"/>
            <a:ext cx="1201486" cy="1135095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7CEE968-B1A3-CB40-B417-1139630B65EA}"/>
              </a:ext>
            </a:extLst>
          </p:cNvPr>
          <p:cNvCxnSpPr>
            <a:stCxn id="6" idx="3"/>
            <a:endCxn id="10" idx="1"/>
          </p:cNvCxnSpPr>
          <p:nvPr/>
        </p:nvCxnSpPr>
        <p:spPr>
          <a:xfrm flipV="1">
            <a:off x="4231780" y="2050742"/>
            <a:ext cx="1384018" cy="764306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279B18E-A973-0542-AD58-E6F16991B8B4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4231780" y="2815048"/>
            <a:ext cx="1400849" cy="9077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EE63E2B-56B4-5A42-8479-51A60E1831CB}"/>
              </a:ext>
            </a:extLst>
          </p:cNvPr>
          <p:cNvCxnSpPr>
            <a:stCxn id="6" idx="3"/>
            <a:endCxn id="12" idx="1"/>
          </p:cNvCxnSpPr>
          <p:nvPr/>
        </p:nvCxnSpPr>
        <p:spPr>
          <a:xfrm>
            <a:off x="4231780" y="2815048"/>
            <a:ext cx="1367988" cy="782460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DCD8542-AC63-DA4C-9819-881434AFC32E}"/>
              </a:ext>
            </a:extLst>
          </p:cNvPr>
          <p:cNvCxnSpPr>
            <a:stCxn id="7" idx="3"/>
            <a:endCxn id="10" idx="1"/>
          </p:cNvCxnSpPr>
          <p:nvPr/>
        </p:nvCxnSpPr>
        <p:spPr>
          <a:xfrm flipV="1">
            <a:off x="4235054" y="2050742"/>
            <a:ext cx="1380744" cy="1580928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0486FC5-21B5-DB4C-852F-431F495A0DE6}"/>
              </a:ext>
            </a:extLst>
          </p:cNvPr>
          <p:cNvCxnSpPr>
            <a:stCxn id="7" idx="3"/>
            <a:endCxn id="13" idx="1"/>
          </p:cNvCxnSpPr>
          <p:nvPr/>
        </p:nvCxnSpPr>
        <p:spPr>
          <a:xfrm>
            <a:off x="4235054" y="3631670"/>
            <a:ext cx="1397575" cy="739221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A3E2BCB-22C8-8141-A293-DB24CCC3BBB3}"/>
              </a:ext>
            </a:extLst>
          </p:cNvPr>
          <p:cNvCxnSpPr>
            <a:stCxn id="7" idx="3"/>
            <a:endCxn id="14" idx="1"/>
          </p:cNvCxnSpPr>
          <p:nvPr/>
        </p:nvCxnSpPr>
        <p:spPr>
          <a:xfrm>
            <a:off x="4235054" y="3631670"/>
            <a:ext cx="1361989" cy="1512604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18D2DAD-7E14-EE45-B17F-01EED7A23F5B}"/>
              </a:ext>
            </a:extLst>
          </p:cNvPr>
          <p:cNvCxnSpPr>
            <a:stCxn id="8" idx="3"/>
            <a:endCxn id="11" idx="1"/>
          </p:cNvCxnSpPr>
          <p:nvPr/>
        </p:nvCxnSpPr>
        <p:spPr>
          <a:xfrm flipV="1">
            <a:off x="4204597" y="2824125"/>
            <a:ext cx="1428032" cy="1546766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B42FDEA-F055-3548-8322-1BA73446BC3C}"/>
              </a:ext>
            </a:extLst>
          </p:cNvPr>
          <p:cNvCxnSpPr>
            <a:stCxn id="8" idx="3"/>
            <a:endCxn id="13" idx="1"/>
          </p:cNvCxnSpPr>
          <p:nvPr/>
        </p:nvCxnSpPr>
        <p:spPr>
          <a:xfrm>
            <a:off x="4204597" y="4370891"/>
            <a:ext cx="1428032" cy="0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D62034-F7D7-644F-BBC2-63AA67C488F9}"/>
              </a:ext>
            </a:extLst>
          </p:cNvPr>
          <p:cNvCxnSpPr>
            <a:stCxn id="8" idx="3"/>
            <a:endCxn id="15" idx="1"/>
          </p:cNvCxnSpPr>
          <p:nvPr/>
        </p:nvCxnSpPr>
        <p:spPr>
          <a:xfrm>
            <a:off x="4204597" y="4370891"/>
            <a:ext cx="1409278" cy="1546768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E8D1147-7C43-E344-8F58-6E07492AD761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 flipV="1">
            <a:off x="4278267" y="3597508"/>
            <a:ext cx="1321501" cy="1546766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BF2D40E-5C83-EF40-BFAA-062721E4D933}"/>
              </a:ext>
            </a:extLst>
          </p:cNvPr>
          <p:cNvCxnSpPr>
            <a:stCxn id="9" idx="3"/>
            <a:endCxn id="14" idx="1"/>
          </p:cNvCxnSpPr>
          <p:nvPr/>
        </p:nvCxnSpPr>
        <p:spPr>
          <a:xfrm>
            <a:off x="4278267" y="5144274"/>
            <a:ext cx="1318776" cy="0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B5CE7A0-67AF-8642-9A8E-509A71D73F98}"/>
              </a:ext>
            </a:extLst>
          </p:cNvPr>
          <p:cNvCxnSpPr>
            <a:stCxn id="9" idx="3"/>
            <a:endCxn id="15" idx="1"/>
          </p:cNvCxnSpPr>
          <p:nvPr/>
        </p:nvCxnSpPr>
        <p:spPr>
          <a:xfrm>
            <a:off x="4278267" y="5144274"/>
            <a:ext cx="1335608" cy="773385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826A835-9B46-6749-9383-A8275CBCE24B}"/>
              </a:ext>
            </a:extLst>
          </p:cNvPr>
          <p:cNvCxnSpPr>
            <a:stCxn id="10" idx="3"/>
            <a:endCxn id="16" idx="1"/>
          </p:cNvCxnSpPr>
          <p:nvPr/>
        </p:nvCxnSpPr>
        <p:spPr>
          <a:xfrm>
            <a:off x="6406399" y="2050742"/>
            <a:ext cx="1032859" cy="773122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C9E345E-03B3-7743-BEE8-D851118652D6}"/>
              </a:ext>
            </a:extLst>
          </p:cNvPr>
          <p:cNvCxnSpPr>
            <a:stCxn id="10" idx="3"/>
            <a:endCxn id="17" idx="1"/>
          </p:cNvCxnSpPr>
          <p:nvPr/>
        </p:nvCxnSpPr>
        <p:spPr>
          <a:xfrm>
            <a:off x="6406399" y="2050742"/>
            <a:ext cx="1032859" cy="1549284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BBD1227-58C9-0F49-A3D5-1CCB1BE774BA}"/>
              </a:ext>
            </a:extLst>
          </p:cNvPr>
          <p:cNvCxnSpPr>
            <a:stCxn id="11" idx="3"/>
            <a:endCxn id="16" idx="1"/>
          </p:cNvCxnSpPr>
          <p:nvPr/>
        </p:nvCxnSpPr>
        <p:spPr>
          <a:xfrm flipV="1">
            <a:off x="6392773" y="2823864"/>
            <a:ext cx="1046485" cy="261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9336996-1A1D-A749-858E-002055911050}"/>
              </a:ext>
            </a:extLst>
          </p:cNvPr>
          <p:cNvCxnSpPr>
            <a:stCxn id="11" idx="3"/>
            <a:endCxn id="18" idx="1"/>
          </p:cNvCxnSpPr>
          <p:nvPr/>
        </p:nvCxnSpPr>
        <p:spPr>
          <a:xfrm>
            <a:off x="6392773" y="2824125"/>
            <a:ext cx="1051935" cy="1543987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DD0DA18-2764-C344-BF1B-EA6F08214C89}"/>
              </a:ext>
            </a:extLst>
          </p:cNvPr>
          <p:cNvCxnSpPr>
            <a:stCxn id="12" idx="3"/>
            <a:endCxn id="17" idx="1"/>
          </p:cNvCxnSpPr>
          <p:nvPr/>
        </p:nvCxnSpPr>
        <p:spPr>
          <a:xfrm>
            <a:off x="6444871" y="3597508"/>
            <a:ext cx="994387" cy="2518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F67BB5F3-9A81-8D4F-A8C1-8FB5BD769C25}"/>
              </a:ext>
            </a:extLst>
          </p:cNvPr>
          <p:cNvCxnSpPr>
            <a:stCxn id="12" idx="3"/>
            <a:endCxn id="18" idx="1"/>
          </p:cNvCxnSpPr>
          <p:nvPr/>
        </p:nvCxnSpPr>
        <p:spPr>
          <a:xfrm>
            <a:off x="6444871" y="3597508"/>
            <a:ext cx="999837" cy="770604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1E2A18D-D955-8949-8200-1820117C70AA}"/>
              </a:ext>
            </a:extLst>
          </p:cNvPr>
          <p:cNvCxnSpPr>
            <a:stCxn id="13" idx="3"/>
            <a:endCxn id="16" idx="1"/>
          </p:cNvCxnSpPr>
          <p:nvPr/>
        </p:nvCxnSpPr>
        <p:spPr>
          <a:xfrm flipV="1">
            <a:off x="6384758" y="2823864"/>
            <a:ext cx="1054500" cy="1547027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F854406-D7DA-6A49-9A37-B8F1536AD301}"/>
              </a:ext>
            </a:extLst>
          </p:cNvPr>
          <p:cNvCxnSpPr>
            <a:stCxn id="13" idx="3"/>
            <a:endCxn id="19" idx="1"/>
          </p:cNvCxnSpPr>
          <p:nvPr/>
        </p:nvCxnSpPr>
        <p:spPr>
          <a:xfrm>
            <a:off x="6384758" y="4370891"/>
            <a:ext cx="1054500" cy="773383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95DD7A7-9963-4340-9075-B2F1227353E0}"/>
              </a:ext>
            </a:extLst>
          </p:cNvPr>
          <p:cNvCxnSpPr>
            <a:stCxn id="14" idx="3"/>
            <a:endCxn id="17" idx="1"/>
          </p:cNvCxnSpPr>
          <p:nvPr/>
        </p:nvCxnSpPr>
        <p:spPr>
          <a:xfrm flipV="1">
            <a:off x="6434132" y="3600026"/>
            <a:ext cx="1005126" cy="1544248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8A8ACC8F-2321-B044-836F-E6B29FA2D376}"/>
              </a:ext>
            </a:extLst>
          </p:cNvPr>
          <p:cNvCxnSpPr>
            <a:stCxn id="14" idx="3"/>
            <a:endCxn id="19" idx="1"/>
          </p:cNvCxnSpPr>
          <p:nvPr/>
        </p:nvCxnSpPr>
        <p:spPr>
          <a:xfrm>
            <a:off x="6434132" y="5144274"/>
            <a:ext cx="1005126" cy="0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70062CC-DB19-614B-AA86-770941BF3420}"/>
              </a:ext>
            </a:extLst>
          </p:cNvPr>
          <p:cNvCxnSpPr>
            <a:stCxn id="15" idx="3"/>
            <a:endCxn id="19" idx="1"/>
          </p:cNvCxnSpPr>
          <p:nvPr/>
        </p:nvCxnSpPr>
        <p:spPr>
          <a:xfrm flipV="1">
            <a:off x="6420506" y="5144274"/>
            <a:ext cx="1018752" cy="773385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70E3A21-6FDE-9E44-A5CE-E22BC8304E7E}"/>
              </a:ext>
            </a:extLst>
          </p:cNvPr>
          <p:cNvCxnSpPr>
            <a:stCxn id="15" idx="3"/>
            <a:endCxn id="18" idx="1"/>
          </p:cNvCxnSpPr>
          <p:nvPr/>
        </p:nvCxnSpPr>
        <p:spPr>
          <a:xfrm flipV="1">
            <a:off x="6420506" y="4368112"/>
            <a:ext cx="1024202" cy="1549547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9424CEF-FE6F-5C45-9711-2BDE7DF2978F}"/>
              </a:ext>
            </a:extLst>
          </p:cNvPr>
          <p:cNvCxnSpPr>
            <a:stCxn id="16" idx="3"/>
            <a:endCxn id="20" idx="1"/>
          </p:cNvCxnSpPr>
          <p:nvPr/>
        </p:nvCxnSpPr>
        <p:spPr>
          <a:xfrm>
            <a:off x="8476721" y="2823864"/>
            <a:ext cx="1192392" cy="1180086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7F5C1D9-A262-C641-8C7D-DFA8D8B93D2B}"/>
              </a:ext>
            </a:extLst>
          </p:cNvPr>
          <p:cNvCxnSpPr>
            <a:stCxn id="17" idx="3"/>
            <a:endCxn id="20" idx="1"/>
          </p:cNvCxnSpPr>
          <p:nvPr/>
        </p:nvCxnSpPr>
        <p:spPr>
          <a:xfrm>
            <a:off x="8561681" y="3600026"/>
            <a:ext cx="1107432" cy="403924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FDA768B-39EB-2242-A601-4D96947213F4}"/>
              </a:ext>
            </a:extLst>
          </p:cNvPr>
          <p:cNvCxnSpPr>
            <a:stCxn id="18" idx="3"/>
            <a:endCxn id="20" idx="1"/>
          </p:cNvCxnSpPr>
          <p:nvPr/>
        </p:nvCxnSpPr>
        <p:spPr>
          <a:xfrm flipV="1">
            <a:off x="8536674" y="4003950"/>
            <a:ext cx="1132439" cy="364162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DC319A0-A27E-3B4C-AD24-1ABC82089E33}"/>
              </a:ext>
            </a:extLst>
          </p:cNvPr>
          <p:cNvCxnSpPr>
            <a:stCxn id="19" idx="3"/>
            <a:endCxn id="20" idx="1"/>
          </p:cNvCxnSpPr>
          <p:nvPr/>
        </p:nvCxnSpPr>
        <p:spPr>
          <a:xfrm flipV="1">
            <a:off x="8523209" y="4003950"/>
            <a:ext cx="1145904" cy="1140324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5706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7" grpId="1"/>
      <p:bldP spid="18" grpId="0"/>
      <p:bldP spid="19" grpId="0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AF587-04A5-1240-9C0B-46FC68945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Fitness Landscape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120A56-CE36-C541-A18C-84C3BDF2C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7</a:t>
            </a:fld>
            <a:endParaRPr lang="en-NO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48C973-5DB4-8946-9E03-721A58EE67F4}"/>
              </a:ext>
            </a:extLst>
          </p:cNvPr>
          <p:cNvSpPr txBox="1"/>
          <p:nvPr/>
        </p:nvSpPr>
        <p:spPr>
          <a:xfrm>
            <a:off x="2178458" y="382451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{}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8FB862-869A-F040-9979-043062183476}"/>
              </a:ext>
            </a:extLst>
          </p:cNvPr>
          <p:cNvSpPr txBox="1"/>
          <p:nvPr/>
        </p:nvSpPr>
        <p:spPr>
          <a:xfrm>
            <a:off x="3718498" y="2630382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{B}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1AD82B-8E46-6948-A456-1BB6CEA1E9F4}"/>
              </a:ext>
            </a:extLst>
          </p:cNvPr>
          <p:cNvSpPr txBox="1"/>
          <p:nvPr/>
        </p:nvSpPr>
        <p:spPr>
          <a:xfrm>
            <a:off x="3729787" y="3447004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{C}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43DAB4-D9F0-3C47-871F-F345F5967B06}"/>
              </a:ext>
            </a:extLst>
          </p:cNvPr>
          <p:cNvSpPr txBox="1"/>
          <p:nvPr/>
        </p:nvSpPr>
        <p:spPr>
          <a:xfrm>
            <a:off x="3729787" y="4186225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{L}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76A5DD-D9DE-D746-A34E-1C19998720C6}"/>
              </a:ext>
            </a:extLst>
          </p:cNvPr>
          <p:cNvSpPr txBox="1"/>
          <p:nvPr/>
        </p:nvSpPr>
        <p:spPr>
          <a:xfrm>
            <a:off x="3718498" y="4959608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{M}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1855E7-6355-F844-A640-8D732EC227D6}"/>
              </a:ext>
            </a:extLst>
          </p:cNvPr>
          <p:cNvSpPr txBox="1"/>
          <p:nvPr/>
        </p:nvSpPr>
        <p:spPr>
          <a:xfrm>
            <a:off x="5615798" y="1866076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{B, C}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C48320-7796-2A4F-B827-D81713563CF1}"/>
              </a:ext>
            </a:extLst>
          </p:cNvPr>
          <p:cNvSpPr txBox="1"/>
          <p:nvPr/>
        </p:nvSpPr>
        <p:spPr>
          <a:xfrm>
            <a:off x="5632629" y="2639459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{B, L}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0298B8-30E7-7546-9329-C67929B1C195}"/>
              </a:ext>
            </a:extLst>
          </p:cNvPr>
          <p:cNvSpPr txBox="1"/>
          <p:nvPr/>
        </p:nvSpPr>
        <p:spPr>
          <a:xfrm>
            <a:off x="5599768" y="3412842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{B, M}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4A70AA-E485-3047-957E-40F2BF26079E}"/>
              </a:ext>
            </a:extLst>
          </p:cNvPr>
          <p:cNvSpPr txBox="1"/>
          <p:nvPr/>
        </p:nvSpPr>
        <p:spPr>
          <a:xfrm>
            <a:off x="5632629" y="4186225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{C, L}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8E6099-0B0E-6D41-9FD4-814320A50AE5}"/>
              </a:ext>
            </a:extLst>
          </p:cNvPr>
          <p:cNvSpPr txBox="1"/>
          <p:nvPr/>
        </p:nvSpPr>
        <p:spPr>
          <a:xfrm>
            <a:off x="5597043" y="4959608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{C, M}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60397D-8B11-BC4E-B8FE-E3CFA38A2789}"/>
              </a:ext>
            </a:extLst>
          </p:cNvPr>
          <p:cNvSpPr txBox="1"/>
          <p:nvPr/>
        </p:nvSpPr>
        <p:spPr>
          <a:xfrm>
            <a:off x="5613875" y="5732993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{L, M}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212E92-3151-A844-91F4-BC817E9EDBB9}"/>
              </a:ext>
            </a:extLst>
          </p:cNvPr>
          <p:cNvSpPr txBox="1"/>
          <p:nvPr/>
        </p:nvSpPr>
        <p:spPr>
          <a:xfrm>
            <a:off x="7439258" y="2639198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{B, C, L}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25DF20-8F1B-5B40-9972-A2FD91DBEBF4}"/>
              </a:ext>
            </a:extLst>
          </p:cNvPr>
          <p:cNvSpPr txBox="1"/>
          <p:nvPr/>
        </p:nvSpPr>
        <p:spPr>
          <a:xfrm>
            <a:off x="7439258" y="3415360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{B, C, M}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375CEB-4BE8-8E46-9875-534D32854646}"/>
              </a:ext>
            </a:extLst>
          </p:cNvPr>
          <p:cNvSpPr txBox="1"/>
          <p:nvPr/>
        </p:nvSpPr>
        <p:spPr>
          <a:xfrm>
            <a:off x="7444708" y="4183446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{B, L, M}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87101E-7ABC-B742-868D-79637044AAE3}"/>
              </a:ext>
            </a:extLst>
          </p:cNvPr>
          <p:cNvSpPr txBox="1"/>
          <p:nvPr/>
        </p:nvSpPr>
        <p:spPr>
          <a:xfrm>
            <a:off x="7439258" y="4959608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{C, L, M}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8D1F9E3-E9D6-EF47-8231-D227C40582D6}"/>
              </a:ext>
            </a:extLst>
          </p:cNvPr>
          <p:cNvSpPr txBox="1"/>
          <p:nvPr/>
        </p:nvSpPr>
        <p:spPr>
          <a:xfrm>
            <a:off x="9669113" y="3819284"/>
            <a:ext cx="1369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{B, C, L, M}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01AAB4E-8656-8A46-B93B-065D04755F86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2517012" y="2815048"/>
            <a:ext cx="1201486" cy="1194131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70B7A4E-228E-EE40-AC2D-F81D2E95E224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2517012" y="3631670"/>
            <a:ext cx="1212775" cy="377509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345366B-DB2F-C648-A4DE-386F3EC00615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2517012" y="4009179"/>
            <a:ext cx="1212775" cy="361712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44A9084-4BC6-314B-9ADE-8079B230DCEF}"/>
              </a:ext>
            </a:extLst>
          </p:cNvPr>
          <p:cNvCxnSpPr>
            <a:stCxn id="5" idx="3"/>
            <a:endCxn id="9" idx="1"/>
          </p:cNvCxnSpPr>
          <p:nvPr/>
        </p:nvCxnSpPr>
        <p:spPr>
          <a:xfrm>
            <a:off x="2517012" y="4009179"/>
            <a:ext cx="1201486" cy="1135095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7CEE968-B1A3-CB40-B417-1139630B65EA}"/>
              </a:ext>
            </a:extLst>
          </p:cNvPr>
          <p:cNvCxnSpPr>
            <a:stCxn id="6" idx="3"/>
            <a:endCxn id="10" idx="1"/>
          </p:cNvCxnSpPr>
          <p:nvPr/>
        </p:nvCxnSpPr>
        <p:spPr>
          <a:xfrm flipV="1">
            <a:off x="4231780" y="2050742"/>
            <a:ext cx="1384018" cy="764306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279B18E-A973-0542-AD58-E6F16991B8B4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4231780" y="2815048"/>
            <a:ext cx="1400849" cy="9077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EE63E2B-56B4-5A42-8479-51A60E1831CB}"/>
              </a:ext>
            </a:extLst>
          </p:cNvPr>
          <p:cNvCxnSpPr>
            <a:stCxn id="6" idx="3"/>
            <a:endCxn id="12" idx="1"/>
          </p:cNvCxnSpPr>
          <p:nvPr/>
        </p:nvCxnSpPr>
        <p:spPr>
          <a:xfrm>
            <a:off x="4231780" y="2815048"/>
            <a:ext cx="1367988" cy="782460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DCD8542-AC63-DA4C-9819-881434AFC32E}"/>
              </a:ext>
            </a:extLst>
          </p:cNvPr>
          <p:cNvCxnSpPr>
            <a:stCxn id="7" idx="3"/>
            <a:endCxn id="10" idx="1"/>
          </p:cNvCxnSpPr>
          <p:nvPr/>
        </p:nvCxnSpPr>
        <p:spPr>
          <a:xfrm flipV="1">
            <a:off x="4235054" y="2050742"/>
            <a:ext cx="1380744" cy="1580928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0486FC5-21B5-DB4C-852F-431F495A0DE6}"/>
              </a:ext>
            </a:extLst>
          </p:cNvPr>
          <p:cNvCxnSpPr>
            <a:stCxn id="7" idx="3"/>
            <a:endCxn id="13" idx="1"/>
          </p:cNvCxnSpPr>
          <p:nvPr/>
        </p:nvCxnSpPr>
        <p:spPr>
          <a:xfrm>
            <a:off x="4235054" y="3631670"/>
            <a:ext cx="1397575" cy="739221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A3E2BCB-22C8-8141-A293-DB24CCC3BBB3}"/>
              </a:ext>
            </a:extLst>
          </p:cNvPr>
          <p:cNvCxnSpPr>
            <a:stCxn id="7" idx="3"/>
            <a:endCxn id="14" idx="1"/>
          </p:cNvCxnSpPr>
          <p:nvPr/>
        </p:nvCxnSpPr>
        <p:spPr>
          <a:xfrm>
            <a:off x="4235054" y="3631670"/>
            <a:ext cx="1361989" cy="1512604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18D2DAD-7E14-EE45-B17F-01EED7A23F5B}"/>
              </a:ext>
            </a:extLst>
          </p:cNvPr>
          <p:cNvCxnSpPr>
            <a:stCxn id="8" idx="3"/>
            <a:endCxn id="11" idx="1"/>
          </p:cNvCxnSpPr>
          <p:nvPr/>
        </p:nvCxnSpPr>
        <p:spPr>
          <a:xfrm flipV="1">
            <a:off x="4204597" y="2824125"/>
            <a:ext cx="1428032" cy="1546766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B42FDEA-F055-3548-8322-1BA73446BC3C}"/>
              </a:ext>
            </a:extLst>
          </p:cNvPr>
          <p:cNvCxnSpPr>
            <a:stCxn id="8" idx="3"/>
            <a:endCxn id="13" idx="1"/>
          </p:cNvCxnSpPr>
          <p:nvPr/>
        </p:nvCxnSpPr>
        <p:spPr>
          <a:xfrm>
            <a:off x="4204597" y="4370891"/>
            <a:ext cx="1428032" cy="0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D62034-F7D7-644F-BBC2-63AA67C488F9}"/>
              </a:ext>
            </a:extLst>
          </p:cNvPr>
          <p:cNvCxnSpPr>
            <a:stCxn id="8" idx="3"/>
            <a:endCxn id="15" idx="1"/>
          </p:cNvCxnSpPr>
          <p:nvPr/>
        </p:nvCxnSpPr>
        <p:spPr>
          <a:xfrm>
            <a:off x="4204597" y="4370891"/>
            <a:ext cx="1409278" cy="1546768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E8D1147-7C43-E344-8F58-6E07492AD761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 flipV="1">
            <a:off x="4278267" y="3597508"/>
            <a:ext cx="1321501" cy="1546766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BF2D40E-5C83-EF40-BFAA-062721E4D933}"/>
              </a:ext>
            </a:extLst>
          </p:cNvPr>
          <p:cNvCxnSpPr>
            <a:stCxn id="9" idx="3"/>
            <a:endCxn id="14" idx="1"/>
          </p:cNvCxnSpPr>
          <p:nvPr/>
        </p:nvCxnSpPr>
        <p:spPr>
          <a:xfrm>
            <a:off x="4278267" y="5144274"/>
            <a:ext cx="1318776" cy="0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B5CE7A0-67AF-8642-9A8E-509A71D73F98}"/>
              </a:ext>
            </a:extLst>
          </p:cNvPr>
          <p:cNvCxnSpPr>
            <a:stCxn id="9" idx="3"/>
            <a:endCxn id="15" idx="1"/>
          </p:cNvCxnSpPr>
          <p:nvPr/>
        </p:nvCxnSpPr>
        <p:spPr>
          <a:xfrm>
            <a:off x="4278267" y="5144274"/>
            <a:ext cx="1335608" cy="773385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826A835-9B46-6749-9383-A8275CBCE24B}"/>
              </a:ext>
            </a:extLst>
          </p:cNvPr>
          <p:cNvCxnSpPr>
            <a:stCxn id="10" idx="3"/>
            <a:endCxn id="16" idx="1"/>
          </p:cNvCxnSpPr>
          <p:nvPr/>
        </p:nvCxnSpPr>
        <p:spPr>
          <a:xfrm>
            <a:off x="6406399" y="2050742"/>
            <a:ext cx="1032859" cy="773122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C9E345E-03B3-7743-BEE8-D851118652D6}"/>
              </a:ext>
            </a:extLst>
          </p:cNvPr>
          <p:cNvCxnSpPr>
            <a:stCxn id="10" idx="3"/>
            <a:endCxn id="17" idx="1"/>
          </p:cNvCxnSpPr>
          <p:nvPr/>
        </p:nvCxnSpPr>
        <p:spPr>
          <a:xfrm>
            <a:off x="6406399" y="2050742"/>
            <a:ext cx="1032859" cy="1549284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BBD1227-58C9-0F49-A3D5-1CCB1BE774BA}"/>
              </a:ext>
            </a:extLst>
          </p:cNvPr>
          <p:cNvCxnSpPr>
            <a:stCxn id="11" idx="3"/>
            <a:endCxn id="16" idx="1"/>
          </p:cNvCxnSpPr>
          <p:nvPr/>
        </p:nvCxnSpPr>
        <p:spPr>
          <a:xfrm flipV="1">
            <a:off x="6392773" y="2823864"/>
            <a:ext cx="1046485" cy="261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9336996-1A1D-A749-858E-002055911050}"/>
              </a:ext>
            </a:extLst>
          </p:cNvPr>
          <p:cNvCxnSpPr>
            <a:stCxn id="11" idx="3"/>
            <a:endCxn id="18" idx="1"/>
          </p:cNvCxnSpPr>
          <p:nvPr/>
        </p:nvCxnSpPr>
        <p:spPr>
          <a:xfrm>
            <a:off x="6392773" y="2824125"/>
            <a:ext cx="1051935" cy="1543987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DD0DA18-2764-C344-BF1B-EA6F08214C89}"/>
              </a:ext>
            </a:extLst>
          </p:cNvPr>
          <p:cNvCxnSpPr>
            <a:stCxn id="12" idx="3"/>
            <a:endCxn id="17" idx="1"/>
          </p:cNvCxnSpPr>
          <p:nvPr/>
        </p:nvCxnSpPr>
        <p:spPr>
          <a:xfrm>
            <a:off x="6444871" y="3597508"/>
            <a:ext cx="994387" cy="2518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F67BB5F3-9A81-8D4F-A8C1-8FB5BD769C25}"/>
              </a:ext>
            </a:extLst>
          </p:cNvPr>
          <p:cNvCxnSpPr>
            <a:stCxn id="12" idx="3"/>
            <a:endCxn id="18" idx="1"/>
          </p:cNvCxnSpPr>
          <p:nvPr/>
        </p:nvCxnSpPr>
        <p:spPr>
          <a:xfrm>
            <a:off x="6444871" y="3597508"/>
            <a:ext cx="999837" cy="770604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1E2A18D-D955-8949-8200-1820117C70AA}"/>
              </a:ext>
            </a:extLst>
          </p:cNvPr>
          <p:cNvCxnSpPr>
            <a:stCxn id="13" idx="3"/>
            <a:endCxn id="16" idx="1"/>
          </p:cNvCxnSpPr>
          <p:nvPr/>
        </p:nvCxnSpPr>
        <p:spPr>
          <a:xfrm flipV="1">
            <a:off x="6384758" y="2823864"/>
            <a:ext cx="1054500" cy="1547027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F854406-D7DA-6A49-9A37-B8F1536AD301}"/>
              </a:ext>
            </a:extLst>
          </p:cNvPr>
          <p:cNvCxnSpPr>
            <a:stCxn id="13" idx="3"/>
            <a:endCxn id="19" idx="1"/>
          </p:cNvCxnSpPr>
          <p:nvPr/>
        </p:nvCxnSpPr>
        <p:spPr>
          <a:xfrm>
            <a:off x="6384758" y="4370891"/>
            <a:ext cx="1054500" cy="773383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95DD7A7-9963-4340-9075-B2F1227353E0}"/>
              </a:ext>
            </a:extLst>
          </p:cNvPr>
          <p:cNvCxnSpPr>
            <a:stCxn id="14" idx="3"/>
            <a:endCxn id="17" idx="1"/>
          </p:cNvCxnSpPr>
          <p:nvPr/>
        </p:nvCxnSpPr>
        <p:spPr>
          <a:xfrm flipV="1">
            <a:off x="6434132" y="3600026"/>
            <a:ext cx="1005126" cy="1544248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8A8ACC8F-2321-B044-836F-E6B29FA2D376}"/>
              </a:ext>
            </a:extLst>
          </p:cNvPr>
          <p:cNvCxnSpPr>
            <a:stCxn id="14" idx="3"/>
            <a:endCxn id="19" idx="1"/>
          </p:cNvCxnSpPr>
          <p:nvPr/>
        </p:nvCxnSpPr>
        <p:spPr>
          <a:xfrm>
            <a:off x="6434132" y="5144274"/>
            <a:ext cx="1005126" cy="0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70062CC-DB19-614B-AA86-770941BF3420}"/>
              </a:ext>
            </a:extLst>
          </p:cNvPr>
          <p:cNvCxnSpPr>
            <a:stCxn id="15" idx="3"/>
            <a:endCxn id="19" idx="1"/>
          </p:cNvCxnSpPr>
          <p:nvPr/>
        </p:nvCxnSpPr>
        <p:spPr>
          <a:xfrm flipV="1">
            <a:off x="6420506" y="5144274"/>
            <a:ext cx="1018752" cy="773385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70E3A21-6FDE-9E44-A5CE-E22BC8304E7E}"/>
              </a:ext>
            </a:extLst>
          </p:cNvPr>
          <p:cNvCxnSpPr>
            <a:stCxn id="15" idx="3"/>
            <a:endCxn id="18" idx="1"/>
          </p:cNvCxnSpPr>
          <p:nvPr/>
        </p:nvCxnSpPr>
        <p:spPr>
          <a:xfrm flipV="1">
            <a:off x="6420506" y="4368112"/>
            <a:ext cx="1024202" cy="1549547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9424CEF-FE6F-5C45-9711-2BDE7DF2978F}"/>
              </a:ext>
            </a:extLst>
          </p:cNvPr>
          <p:cNvCxnSpPr>
            <a:stCxn id="16" idx="3"/>
            <a:endCxn id="20" idx="1"/>
          </p:cNvCxnSpPr>
          <p:nvPr/>
        </p:nvCxnSpPr>
        <p:spPr>
          <a:xfrm>
            <a:off x="8476721" y="2823864"/>
            <a:ext cx="1192392" cy="1180086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7F5C1D9-A262-C641-8C7D-DFA8D8B93D2B}"/>
              </a:ext>
            </a:extLst>
          </p:cNvPr>
          <p:cNvCxnSpPr>
            <a:stCxn id="17" idx="3"/>
            <a:endCxn id="20" idx="1"/>
          </p:cNvCxnSpPr>
          <p:nvPr/>
        </p:nvCxnSpPr>
        <p:spPr>
          <a:xfrm>
            <a:off x="8561681" y="3600026"/>
            <a:ext cx="1107432" cy="403924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FDA768B-39EB-2242-A601-4D96947213F4}"/>
              </a:ext>
            </a:extLst>
          </p:cNvPr>
          <p:cNvCxnSpPr>
            <a:stCxn id="18" idx="3"/>
            <a:endCxn id="20" idx="1"/>
          </p:cNvCxnSpPr>
          <p:nvPr/>
        </p:nvCxnSpPr>
        <p:spPr>
          <a:xfrm flipV="1">
            <a:off x="8536674" y="4003950"/>
            <a:ext cx="1132439" cy="364162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DC319A0-A27E-3B4C-AD24-1ABC82089E33}"/>
              </a:ext>
            </a:extLst>
          </p:cNvPr>
          <p:cNvCxnSpPr>
            <a:stCxn id="19" idx="3"/>
            <a:endCxn id="20" idx="1"/>
          </p:cNvCxnSpPr>
          <p:nvPr/>
        </p:nvCxnSpPr>
        <p:spPr>
          <a:xfrm flipV="1">
            <a:off x="8523209" y="4003950"/>
            <a:ext cx="1145904" cy="1140324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DC9C8A58-11F4-004A-A229-6D9BD913486C}"/>
              </a:ext>
            </a:extLst>
          </p:cNvPr>
          <p:cNvSpPr txBox="1"/>
          <p:nvPr/>
        </p:nvSpPr>
        <p:spPr>
          <a:xfrm>
            <a:off x="3295946" y="4420223"/>
            <a:ext cx="579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2"/>
                </a:solidFill>
                <a:latin typeface="Montserrat" pitchFamily="2" charset="77"/>
              </a:rPr>
              <a:t>2 kg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3D5C4DE-52D4-F042-8F78-BBF9A5A63553}"/>
              </a:ext>
            </a:extLst>
          </p:cNvPr>
          <p:cNvSpPr txBox="1"/>
          <p:nvPr/>
        </p:nvSpPr>
        <p:spPr>
          <a:xfrm>
            <a:off x="3380172" y="2879181"/>
            <a:ext cx="5677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2"/>
                </a:solidFill>
                <a:latin typeface="Montserrat" pitchFamily="2" charset="77"/>
              </a:rPr>
              <a:t>7 kg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25A911F-B6EB-E847-A8C6-6DFE46629229}"/>
              </a:ext>
            </a:extLst>
          </p:cNvPr>
          <p:cNvSpPr txBox="1"/>
          <p:nvPr/>
        </p:nvSpPr>
        <p:spPr>
          <a:xfrm>
            <a:off x="3334941" y="3675033"/>
            <a:ext cx="579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2"/>
                </a:solidFill>
                <a:latin typeface="Montserrat" pitchFamily="2" charset="77"/>
              </a:rPr>
              <a:t>8 kg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D4DB135-34F4-C74A-B8B2-95D3AF309D73}"/>
              </a:ext>
            </a:extLst>
          </p:cNvPr>
          <p:cNvSpPr txBox="1"/>
          <p:nvPr/>
        </p:nvSpPr>
        <p:spPr>
          <a:xfrm>
            <a:off x="3322223" y="5257968"/>
            <a:ext cx="579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2"/>
                </a:solidFill>
                <a:latin typeface="Montserrat" pitchFamily="2" charset="77"/>
              </a:rPr>
              <a:t>3 kg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EF195DB-6AF0-9F43-97E7-C9FBDDE23E0C}"/>
              </a:ext>
            </a:extLst>
          </p:cNvPr>
          <p:cNvSpPr txBox="1"/>
          <p:nvPr/>
        </p:nvSpPr>
        <p:spPr>
          <a:xfrm>
            <a:off x="5307540" y="6048573"/>
            <a:ext cx="579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2"/>
                </a:solidFill>
                <a:latin typeface="Montserrat" pitchFamily="2" charset="77"/>
              </a:rPr>
              <a:t>5 kg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A844188-2319-A34F-8B30-A6BF16D4A591}"/>
              </a:ext>
            </a:extLst>
          </p:cNvPr>
          <p:cNvSpPr txBox="1"/>
          <p:nvPr/>
        </p:nvSpPr>
        <p:spPr>
          <a:xfrm>
            <a:off x="5220004" y="5267976"/>
            <a:ext cx="590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2"/>
                </a:solidFill>
                <a:latin typeface="Montserrat" pitchFamily="2" charset="77"/>
              </a:rPr>
              <a:t>11 kg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6F9109B-ED86-C949-8FCF-89A7C8C1EBA7}"/>
              </a:ext>
            </a:extLst>
          </p:cNvPr>
          <p:cNvSpPr txBox="1"/>
          <p:nvPr/>
        </p:nvSpPr>
        <p:spPr>
          <a:xfrm>
            <a:off x="5131851" y="4449804"/>
            <a:ext cx="644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2"/>
                </a:solidFill>
                <a:latin typeface="Montserrat" pitchFamily="2" charset="77"/>
              </a:rPr>
              <a:t>10 kg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064C558-D9B5-974C-A41A-02C8F62271C4}"/>
              </a:ext>
            </a:extLst>
          </p:cNvPr>
          <p:cNvSpPr txBox="1"/>
          <p:nvPr/>
        </p:nvSpPr>
        <p:spPr>
          <a:xfrm>
            <a:off x="5087295" y="3693225"/>
            <a:ext cx="644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2"/>
                </a:solidFill>
                <a:latin typeface="Montserrat" pitchFamily="2" charset="77"/>
              </a:rPr>
              <a:t>10 kg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7390E7E-97D2-4246-B662-346385FA8B30}"/>
              </a:ext>
            </a:extLst>
          </p:cNvPr>
          <p:cNvSpPr txBox="1"/>
          <p:nvPr/>
        </p:nvSpPr>
        <p:spPr>
          <a:xfrm>
            <a:off x="5046572" y="2963205"/>
            <a:ext cx="570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2"/>
                </a:solidFill>
                <a:latin typeface="Montserrat" pitchFamily="2" charset="77"/>
              </a:rPr>
              <a:t>9 kg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C531923-AA5B-284B-B8A1-271A3559DD4D}"/>
              </a:ext>
            </a:extLst>
          </p:cNvPr>
          <p:cNvSpPr txBox="1"/>
          <p:nvPr/>
        </p:nvSpPr>
        <p:spPr>
          <a:xfrm>
            <a:off x="5049504" y="2080922"/>
            <a:ext cx="6270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2"/>
                </a:solidFill>
                <a:latin typeface="Montserrat" pitchFamily="2" charset="77"/>
              </a:rPr>
              <a:t>15 kg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9861231-1F32-B14C-B650-5199EFE93B35}"/>
              </a:ext>
            </a:extLst>
          </p:cNvPr>
          <p:cNvSpPr txBox="1"/>
          <p:nvPr/>
        </p:nvSpPr>
        <p:spPr>
          <a:xfrm>
            <a:off x="9259840" y="4174001"/>
            <a:ext cx="683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2"/>
                </a:solidFill>
                <a:latin typeface="Montserrat" pitchFamily="2" charset="77"/>
              </a:rPr>
              <a:t>20 kg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BBF4477-4C96-8E4A-8DD3-B6A6B0E7CC94}"/>
              </a:ext>
            </a:extLst>
          </p:cNvPr>
          <p:cNvSpPr txBox="1"/>
          <p:nvPr/>
        </p:nvSpPr>
        <p:spPr>
          <a:xfrm>
            <a:off x="6912008" y="2922917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2"/>
                </a:solidFill>
                <a:latin typeface="Montserrat" pitchFamily="2" charset="77"/>
              </a:rPr>
              <a:t>17 kg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B70D110-65F1-FD4F-95A1-AB5E71E06BB8}"/>
              </a:ext>
            </a:extLst>
          </p:cNvPr>
          <p:cNvSpPr txBox="1"/>
          <p:nvPr/>
        </p:nvSpPr>
        <p:spPr>
          <a:xfrm>
            <a:off x="6958135" y="3691003"/>
            <a:ext cx="639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2"/>
                </a:solidFill>
                <a:latin typeface="Montserrat" pitchFamily="2" charset="77"/>
              </a:rPr>
              <a:t>18 kg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43B18AE-9147-0141-AD39-573D41A630C4}"/>
              </a:ext>
            </a:extLst>
          </p:cNvPr>
          <p:cNvSpPr txBox="1"/>
          <p:nvPr/>
        </p:nvSpPr>
        <p:spPr>
          <a:xfrm>
            <a:off x="6912423" y="4459089"/>
            <a:ext cx="6286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2"/>
                </a:solidFill>
                <a:latin typeface="Montserrat" pitchFamily="2" charset="77"/>
              </a:rPr>
              <a:t>12 kg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E304588-75C5-7B4F-A581-287212F4A0E1}"/>
              </a:ext>
            </a:extLst>
          </p:cNvPr>
          <p:cNvSpPr txBox="1"/>
          <p:nvPr/>
        </p:nvSpPr>
        <p:spPr>
          <a:xfrm>
            <a:off x="6926414" y="5228277"/>
            <a:ext cx="6270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2"/>
                </a:solidFill>
                <a:latin typeface="Montserrat" pitchFamily="2" charset="77"/>
              </a:rPr>
              <a:t>13 kg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F3AB0D35-9476-9D48-B357-D03B3FADF0B9}"/>
              </a:ext>
            </a:extLst>
          </p:cNvPr>
          <p:cNvSpPr txBox="1"/>
          <p:nvPr/>
        </p:nvSpPr>
        <p:spPr>
          <a:xfrm>
            <a:off x="2639997" y="2532494"/>
            <a:ext cx="12057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3"/>
                </a:solidFill>
                <a:latin typeface="Montserrat" pitchFamily="2" charset="77"/>
              </a:rPr>
              <a:t>3 000  NOK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09B4B85-0027-724E-BEB5-BE6B7773AFE8}"/>
              </a:ext>
            </a:extLst>
          </p:cNvPr>
          <p:cNvSpPr txBox="1"/>
          <p:nvPr/>
        </p:nvSpPr>
        <p:spPr>
          <a:xfrm>
            <a:off x="1485809" y="3641143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3"/>
                </a:solidFill>
                <a:latin typeface="Montserrat" pitchFamily="2" charset="77"/>
              </a:rPr>
              <a:t>0 NOK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3A97141-1051-EB49-9E57-0E3AA346A9A0}"/>
              </a:ext>
            </a:extLst>
          </p:cNvPr>
          <p:cNvSpPr txBox="1"/>
          <p:nvPr/>
        </p:nvSpPr>
        <p:spPr>
          <a:xfrm>
            <a:off x="1652512" y="4128480"/>
            <a:ext cx="579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2"/>
                </a:solidFill>
                <a:latin typeface="Montserrat" pitchFamily="2" charset="77"/>
              </a:rPr>
              <a:t>0 kg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9D0F0313-1ED0-FE42-8619-8A7F56D4C45D}"/>
              </a:ext>
            </a:extLst>
          </p:cNvPr>
          <p:cNvSpPr txBox="1"/>
          <p:nvPr/>
        </p:nvSpPr>
        <p:spPr>
          <a:xfrm>
            <a:off x="2613376" y="4112446"/>
            <a:ext cx="1213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3"/>
                </a:solidFill>
                <a:latin typeface="Montserrat" pitchFamily="2" charset="77"/>
              </a:rPr>
              <a:t>9 000  NOK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D9D1D3A-339E-994E-80D1-765AA29D1CAC}"/>
              </a:ext>
            </a:extLst>
          </p:cNvPr>
          <p:cNvSpPr txBox="1"/>
          <p:nvPr/>
        </p:nvSpPr>
        <p:spPr>
          <a:xfrm>
            <a:off x="2563938" y="3355939"/>
            <a:ext cx="1210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3"/>
                </a:solidFill>
                <a:latin typeface="Montserrat" pitchFamily="2" charset="77"/>
              </a:rPr>
              <a:t>7 000  NOK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1CABEC1F-B4F8-B94B-9408-31CCE9552043}"/>
              </a:ext>
            </a:extLst>
          </p:cNvPr>
          <p:cNvSpPr txBox="1"/>
          <p:nvPr/>
        </p:nvSpPr>
        <p:spPr>
          <a:xfrm>
            <a:off x="2561889" y="4868471"/>
            <a:ext cx="1223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3"/>
                </a:solidFill>
                <a:latin typeface="Montserrat" pitchFamily="2" charset="77"/>
              </a:rPr>
              <a:t>4 000  NOK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1BEBA76-D5F1-5D45-B54F-4C640524F9AC}"/>
              </a:ext>
            </a:extLst>
          </p:cNvPr>
          <p:cNvSpPr txBox="1"/>
          <p:nvPr/>
        </p:nvSpPr>
        <p:spPr>
          <a:xfrm>
            <a:off x="4358723" y="1764068"/>
            <a:ext cx="12875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3"/>
                </a:solidFill>
                <a:latin typeface="Montserrat" pitchFamily="2" charset="77"/>
              </a:rPr>
              <a:t>10 000  NOK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502F760-AFCC-F54E-B0BA-164730891AD5}"/>
              </a:ext>
            </a:extLst>
          </p:cNvPr>
          <p:cNvSpPr txBox="1"/>
          <p:nvPr/>
        </p:nvSpPr>
        <p:spPr>
          <a:xfrm>
            <a:off x="4336281" y="2531726"/>
            <a:ext cx="12715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3"/>
                </a:solidFill>
                <a:latin typeface="Montserrat" pitchFamily="2" charset="77"/>
              </a:rPr>
              <a:t>12 000  NOK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61BD3035-E033-DD41-99AA-6922E1E1E543}"/>
              </a:ext>
            </a:extLst>
          </p:cNvPr>
          <p:cNvSpPr txBox="1"/>
          <p:nvPr/>
        </p:nvSpPr>
        <p:spPr>
          <a:xfrm>
            <a:off x="4336281" y="3354079"/>
            <a:ext cx="1210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3"/>
                </a:solidFill>
                <a:latin typeface="Montserrat" pitchFamily="2" charset="77"/>
              </a:rPr>
              <a:t>7 000  NOK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CE74D8AD-1C93-FD4F-AFE9-F882C4408E3C}"/>
              </a:ext>
            </a:extLst>
          </p:cNvPr>
          <p:cNvSpPr txBox="1"/>
          <p:nvPr/>
        </p:nvSpPr>
        <p:spPr>
          <a:xfrm>
            <a:off x="4401362" y="4155446"/>
            <a:ext cx="1277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3"/>
                </a:solidFill>
                <a:latin typeface="Montserrat" pitchFamily="2" charset="77"/>
              </a:rPr>
              <a:t>16 000  NOK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18B38106-48B5-384E-8AE2-F67F98E25FF2}"/>
              </a:ext>
            </a:extLst>
          </p:cNvPr>
          <p:cNvSpPr txBox="1"/>
          <p:nvPr/>
        </p:nvSpPr>
        <p:spPr>
          <a:xfrm>
            <a:off x="4367994" y="4912060"/>
            <a:ext cx="12330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3"/>
                </a:solidFill>
                <a:latin typeface="Montserrat" pitchFamily="2" charset="77"/>
              </a:rPr>
              <a:t>11 000  NOK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C69F843-6D07-BA4D-A74E-86C273C5B13C}"/>
              </a:ext>
            </a:extLst>
          </p:cNvPr>
          <p:cNvSpPr txBox="1"/>
          <p:nvPr/>
        </p:nvSpPr>
        <p:spPr>
          <a:xfrm>
            <a:off x="4401362" y="5729606"/>
            <a:ext cx="12698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3"/>
                </a:solidFill>
                <a:latin typeface="Montserrat" pitchFamily="2" charset="77"/>
              </a:rPr>
              <a:t>13 000  NOK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44F8E826-F9FF-734D-B41C-7777F5B5EAA7}"/>
              </a:ext>
            </a:extLst>
          </p:cNvPr>
          <p:cNvSpPr txBox="1"/>
          <p:nvPr/>
        </p:nvSpPr>
        <p:spPr>
          <a:xfrm>
            <a:off x="6246866" y="2462861"/>
            <a:ext cx="1277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3"/>
                </a:solidFill>
                <a:latin typeface="Montserrat" pitchFamily="2" charset="77"/>
              </a:rPr>
              <a:t>19 000  NOK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2D55055B-4CF9-994C-B32B-C27B3F142460}"/>
              </a:ext>
            </a:extLst>
          </p:cNvPr>
          <p:cNvSpPr txBox="1"/>
          <p:nvPr/>
        </p:nvSpPr>
        <p:spPr>
          <a:xfrm>
            <a:off x="6311157" y="3354079"/>
            <a:ext cx="12875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3"/>
                </a:solidFill>
                <a:latin typeface="Montserrat" pitchFamily="2" charset="77"/>
              </a:rPr>
              <a:t>14 000  NOK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ACC0C4C-D8C8-6A4D-AF20-54B117897B3D}"/>
              </a:ext>
            </a:extLst>
          </p:cNvPr>
          <p:cNvSpPr txBox="1"/>
          <p:nvPr/>
        </p:nvSpPr>
        <p:spPr>
          <a:xfrm>
            <a:off x="6243793" y="4200807"/>
            <a:ext cx="12875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3"/>
                </a:solidFill>
                <a:latin typeface="Montserrat" pitchFamily="2" charset="77"/>
              </a:rPr>
              <a:t>14 000  NOK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80FB322-7C9C-0442-A63C-4569269EB415}"/>
              </a:ext>
            </a:extLst>
          </p:cNvPr>
          <p:cNvSpPr txBox="1"/>
          <p:nvPr/>
        </p:nvSpPr>
        <p:spPr>
          <a:xfrm>
            <a:off x="6225101" y="4878498"/>
            <a:ext cx="13260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3"/>
                </a:solidFill>
                <a:latin typeface="Montserrat" pitchFamily="2" charset="77"/>
              </a:rPr>
              <a:t>20 000  NOK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6069170-B00D-4B44-A79A-19472519FC55}"/>
              </a:ext>
            </a:extLst>
          </p:cNvPr>
          <p:cNvSpPr txBox="1"/>
          <p:nvPr/>
        </p:nvSpPr>
        <p:spPr>
          <a:xfrm>
            <a:off x="8523209" y="3624841"/>
            <a:ext cx="13260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3"/>
                </a:solidFill>
                <a:latin typeface="Montserrat" pitchFamily="2" charset="77"/>
              </a:rPr>
              <a:t>23 000  NOK</a:t>
            </a:r>
          </a:p>
        </p:txBody>
      </p:sp>
    </p:spTree>
    <p:extLst>
      <p:ext uri="{BB962C8B-B14F-4D97-AF65-F5344CB8AC3E}">
        <p14:creationId xmlns:p14="http://schemas.microsoft.com/office/powerpoint/2010/main" val="840491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  <p:bldP spid="87" grpId="0"/>
      <p:bldP spid="88" grpId="0"/>
      <p:bldP spid="89" grpId="0"/>
      <p:bldP spid="90" grpId="0"/>
      <p:bldP spid="91" grpId="0"/>
      <p:bldP spid="92" grpId="0"/>
      <p:bldP spid="93" grpId="0"/>
      <p:bldP spid="94" grpId="0"/>
      <p:bldP spid="95" grpId="0"/>
      <p:bldP spid="96" grpId="0"/>
      <p:bldP spid="97" grpId="0"/>
      <p:bldP spid="98" grpId="0"/>
      <p:bldP spid="99" grpId="0"/>
      <p:bldP spid="100" grpId="0"/>
      <p:bldP spid="101" grpId="0"/>
      <p:bldP spid="101" grpId="1"/>
      <p:bldP spid="102" grpId="0"/>
      <p:bldP spid="102" grpId="1"/>
      <p:bldP spid="103" grpId="0"/>
      <p:bldP spid="104" grpId="0"/>
      <p:bldP spid="104" grpId="1"/>
      <p:bldP spid="105" grpId="0"/>
      <p:bldP spid="105" grpId="1"/>
      <p:bldP spid="106" grpId="0"/>
      <p:bldP spid="106" grpId="1"/>
      <p:bldP spid="107" grpId="0"/>
      <p:bldP spid="107" grpId="1"/>
      <p:bldP spid="108" grpId="0"/>
      <p:bldP spid="108" grpId="1"/>
      <p:bldP spid="109" grpId="0"/>
      <p:bldP spid="109" grpId="1"/>
      <p:bldP spid="110" grpId="0"/>
      <p:bldP spid="110" grpId="1"/>
      <p:bldP spid="111" grpId="0"/>
      <p:bldP spid="111" grpId="1"/>
      <p:bldP spid="112" grpId="0"/>
      <p:bldP spid="112" grpId="1"/>
      <p:bldP spid="113" grpId="0"/>
      <p:bldP spid="113" grpId="1"/>
      <p:bldP spid="114" grpId="0"/>
      <p:bldP spid="114" grpId="1"/>
      <p:bldP spid="115" grpId="0"/>
      <p:bldP spid="115" grpId="1"/>
      <p:bldP spid="116" grpId="0"/>
      <p:bldP spid="116" grpId="1"/>
      <p:bldP spid="117" grpId="0"/>
      <p:bldP spid="117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AF587-04A5-1240-9C0B-46FC68945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Looking at NOK/kg</a:t>
            </a:r>
            <a:br>
              <a:rPr lang="en-NO" dirty="0"/>
            </a:br>
            <a:r>
              <a:rPr lang="en-NO" sz="2400" dirty="0">
                <a:latin typeface="Montserrat" pitchFamily="2" charset="77"/>
              </a:rPr>
              <a:t>Fitness Landscape</a:t>
            </a:r>
            <a:endParaRPr lang="en-NO" dirty="0">
              <a:latin typeface="Montserrat" pitchFamily="2" charset="77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120A56-CE36-C541-A18C-84C3BDF2C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8</a:t>
            </a:fld>
            <a:endParaRPr lang="en-NO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48C973-5DB4-8946-9E03-721A58EE67F4}"/>
              </a:ext>
            </a:extLst>
          </p:cNvPr>
          <p:cNvSpPr txBox="1"/>
          <p:nvPr/>
        </p:nvSpPr>
        <p:spPr>
          <a:xfrm>
            <a:off x="2178458" y="382451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{}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8FB862-869A-F040-9979-043062183476}"/>
              </a:ext>
            </a:extLst>
          </p:cNvPr>
          <p:cNvSpPr txBox="1"/>
          <p:nvPr/>
        </p:nvSpPr>
        <p:spPr>
          <a:xfrm>
            <a:off x="3718498" y="2630382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{B}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1AD82B-8E46-6948-A456-1BB6CEA1E9F4}"/>
              </a:ext>
            </a:extLst>
          </p:cNvPr>
          <p:cNvSpPr txBox="1"/>
          <p:nvPr/>
        </p:nvSpPr>
        <p:spPr>
          <a:xfrm>
            <a:off x="3729787" y="3447004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{C}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43DAB4-D9F0-3C47-871F-F345F5967B06}"/>
              </a:ext>
            </a:extLst>
          </p:cNvPr>
          <p:cNvSpPr txBox="1"/>
          <p:nvPr/>
        </p:nvSpPr>
        <p:spPr>
          <a:xfrm>
            <a:off x="3729787" y="4186225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{L}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76A5DD-D9DE-D746-A34E-1C19998720C6}"/>
              </a:ext>
            </a:extLst>
          </p:cNvPr>
          <p:cNvSpPr txBox="1"/>
          <p:nvPr/>
        </p:nvSpPr>
        <p:spPr>
          <a:xfrm>
            <a:off x="3718498" y="4959608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{M}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1855E7-6355-F844-A640-8D732EC227D6}"/>
              </a:ext>
            </a:extLst>
          </p:cNvPr>
          <p:cNvSpPr txBox="1"/>
          <p:nvPr/>
        </p:nvSpPr>
        <p:spPr>
          <a:xfrm>
            <a:off x="5615798" y="1866076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{B, C}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C48320-7796-2A4F-B827-D81713563CF1}"/>
              </a:ext>
            </a:extLst>
          </p:cNvPr>
          <p:cNvSpPr txBox="1"/>
          <p:nvPr/>
        </p:nvSpPr>
        <p:spPr>
          <a:xfrm>
            <a:off x="5632629" y="2639459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{B, L}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0298B8-30E7-7546-9329-C67929B1C195}"/>
              </a:ext>
            </a:extLst>
          </p:cNvPr>
          <p:cNvSpPr txBox="1"/>
          <p:nvPr/>
        </p:nvSpPr>
        <p:spPr>
          <a:xfrm>
            <a:off x="5599768" y="3412842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{B, M}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4A70AA-E485-3047-957E-40F2BF26079E}"/>
              </a:ext>
            </a:extLst>
          </p:cNvPr>
          <p:cNvSpPr txBox="1"/>
          <p:nvPr/>
        </p:nvSpPr>
        <p:spPr>
          <a:xfrm>
            <a:off x="5632629" y="4186225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{C, L}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8E6099-0B0E-6D41-9FD4-814320A50AE5}"/>
              </a:ext>
            </a:extLst>
          </p:cNvPr>
          <p:cNvSpPr txBox="1"/>
          <p:nvPr/>
        </p:nvSpPr>
        <p:spPr>
          <a:xfrm>
            <a:off x="5597043" y="4959608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{C, M}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60397D-8B11-BC4E-B8FE-E3CFA38A2789}"/>
              </a:ext>
            </a:extLst>
          </p:cNvPr>
          <p:cNvSpPr txBox="1"/>
          <p:nvPr/>
        </p:nvSpPr>
        <p:spPr>
          <a:xfrm>
            <a:off x="5613875" y="5732993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{L, M}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212E92-3151-A844-91F4-BC817E9EDBB9}"/>
              </a:ext>
            </a:extLst>
          </p:cNvPr>
          <p:cNvSpPr txBox="1"/>
          <p:nvPr/>
        </p:nvSpPr>
        <p:spPr>
          <a:xfrm>
            <a:off x="7439258" y="2639198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{B, C, L}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25DF20-8F1B-5B40-9972-A2FD91DBEBF4}"/>
              </a:ext>
            </a:extLst>
          </p:cNvPr>
          <p:cNvSpPr txBox="1"/>
          <p:nvPr/>
        </p:nvSpPr>
        <p:spPr>
          <a:xfrm>
            <a:off x="7439258" y="3415360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{B, C, M}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375CEB-4BE8-8E46-9875-534D32854646}"/>
              </a:ext>
            </a:extLst>
          </p:cNvPr>
          <p:cNvSpPr txBox="1"/>
          <p:nvPr/>
        </p:nvSpPr>
        <p:spPr>
          <a:xfrm>
            <a:off x="7444708" y="4183446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{B, L, M}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87101E-7ABC-B742-868D-79637044AAE3}"/>
              </a:ext>
            </a:extLst>
          </p:cNvPr>
          <p:cNvSpPr txBox="1"/>
          <p:nvPr/>
        </p:nvSpPr>
        <p:spPr>
          <a:xfrm>
            <a:off x="7439258" y="4959608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{C, L, M}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8D1F9E3-E9D6-EF47-8231-D227C40582D6}"/>
              </a:ext>
            </a:extLst>
          </p:cNvPr>
          <p:cNvSpPr txBox="1"/>
          <p:nvPr/>
        </p:nvSpPr>
        <p:spPr>
          <a:xfrm>
            <a:off x="9669113" y="3819284"/>
            <a:ext cx="1369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{B, C, L, M}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01AAB4E-8656-8A46-B93B-065D04755F86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2517012" y="2815048"/>
            <a:ext cx="1201486" cy="1194131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70B7A4E-228E-EE40-AC2D-F81D2E95E224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2517012" y="3631670"/>
            <a:ext cx="1212775" cy="377509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345366B-DB2F-C648-A4DE-386F3EC00615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2517012" y="4009179"/>
            <a:ext cx="1212775" cy="361712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44A9084-4BC6-314B-9ADE-8079B230DCEF}"/>
              </a:ext>
            </a:extLst>
          </p:cNvPr>
          <p:cNvCxnSpPr>
            <a:stCxn id="5" idx="3"/>
            <a:endCxn id="9" idx="1"/>
          </p:cNvCxnSpPr>
          <p:nvPr/>
        </p:nvCxnSpPr>
        <p:spPr>
          <a:xfrm>
            <a:off x="2517012" y="4009179"/>
            <a:ext cx="1201486" cy="1135095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7CEE968-B1A3-CB40-B417-1139630B65EA}"/>
              </a:ext>
            </a:extLst>
          </p:cNvPr>
          <p:cNvCxnSpPr>
            <a:stCxn id="6" idx="3"/>
            <a:endCxn id="10" idx="1"/>
          </p:cNvCxnSpPr>
          <p:nvPr/>
        </p:nvCxnSpPr>
        <p:spPr>
          <a:xfrm flipV="1">
            <a:off x="4231780" y="2050742"/>
            <a:ext cx="1384018" cy="764306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279B18E-A973-0542-AD58-E6F16991B8B4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4231780" y="2815048"/>
            <a:ext cx="1400849" cy="9077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EE63E2B-56B4-5A42-8479-51A60E1831CB}"/>
              </a:ext>
            </a:extLst>
          </p:cNvPr>
          <p:cNvCxnSpPr>
            <a:stCxn id="6" idx="3"/>
            <a:endCxn id="12" idx="1"/>
          </p:cNvCxnSpPr>
          <p:nvPr/>
        </p:nvCxnSpPr>
        <p:spPr>
          <a:xfrm>
            <a:off x="4231780" y="2815048"/>
            <a:ext cx="1367988" cy="782460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DCD8542-AC63-DA4C-9819-881434AFC32E}"/>
              </a:ext>
            </a:extLst>
          </p:cNvPr>
          <p:cNvCxnSpPr>
            <a:stCxn id="7" idx="3"/>
            <a:endCxn id="10" idx="1"/>
          </p:cNvCxnSpPr>
          <p:nvPr/>
        </p:nvCxnSpPr>
        <p:spPr>
          <a:xfrm flipV="1">
            <a:off x="4235054" y="2050742"/>
            <a:ext cx="1380744" cy="1580928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0486FC5-21B5-DB4C-852F-431F495A0DE6}"/>
              </a:ext>
            </a:extLst>
          </p:cNvPr>
          <p:cNvCxnSpPr>
            <a:stCxn id="7" idx="3"/>
            <a:endCxn id="13" idx="1"/>
          </p:cNvCxnSpPr>
          <p:nvPr/>
        </p:nvCxnSpPr>
        <p:spPr>
          <a:xfrm>
            <a:off x="4235054" y="3631670"/>
            <a:ext cx="1397575" cy="739221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A3E2BCB-22C8-8141-A293-DB24CCC3BBB3}"/>
              </a:ext>
            </a:extLst>
          </p:cNvPr>
          <p:cNvCxnSpPr>
            <a:stCxn id="7" idx="3"/>
            <a:endCxn id="14" idx="1"/>
          </p:cNvCxnSpPr>
          <p:nvPr/>
        </p:nvCxnSpPr>
        <p:spPr>
          <a:xfrm>
            <a:off x="4235054" y="3631670"/>
            <a:ext cx="1361989" cy="1512604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18D2DAD-7E14-EE45-B17F-01EED7A23F5B}"/>
              </a:ext>
            </a:extLst>
          </p:cNvPr>
          <p:cNvCxnSpPr>
            <a:stCxn id="8" idx="3"/>
            <a:endCxn id="11" idx="1"/>
          </p:cNvCxnSpPr>
          <p:nvPr/>
        </p:nvCxnSpPr>
        <p:spPr>
          <a:xfrm flipV="1">
            <a:off x="4204597" y="2824125"/>
            <a:ext cx="1428032" cy="1546766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B42FDEA-F055-3548-8322-1BA73446BC3C}"/>
              </a:ext>
            </a:extLst>
          </p:cNvPr>
          <p:cNvCxnSpPr>
            <a:stCxn id="8" idx="3"/>
            <a:endCxn id="13" idx="1"/>
          </p:cNvCxnSpPr>
          <p:nvPr/>
        </p:nvCxnSpPr>
        <p:spPr>
          <a:xfrm>
            <a:off x="4204597" y="4370891"/>
            <a:ext cx="1428032" cy="0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D62034-F7D7-644F-BBC2-63AA67C488F9}"/>
              </a:ext>
            </a:extLst>
          </p:cNvPr>
          <p:cNvCxnSpPr>
            <a:stCxn id="8" idx="3"/>
            <a:endCxn id="15" idx="1"/>
          </p:cNvCxnSpPr>
          <p:nvPr/>
        </p:nvCxnSpPr>
        <p:spPr>
          <a:xfrm>
            <a:off x="4204597" y="4370891"/>
            <a:ext cx="1409278" cy="1546768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E8D1147-7C43-E344-8F58-6E07492AD761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 flipV="1">
            <a:off x="4278267" y="3597508"/>
            <a:ext cx="1321501" cy="1546766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BF2D40E-5C83-EF40-BFAA-062721E4D933}"/>
              </a:ext>
            </a:extLst>
          </p:cNvPr>
          <p:cNvCxnSpPr>
            <a:stCxn id="9" idx="3"/>
            <a:endCxn id="14" idx="1"/>
          </p:cNvCxnSpPr>
          <p:nvPr/>
        </p:nvCxnSpPr>
        <p:spPr>
          <a:xfrm>
            <a:off x="4278267" y="5144274"/>
            <a:ext cx="1318776" cy="0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B5CE7A0-67AF-8642-9A8E-509A71D73F98}"/>
              </a:ext>
            </a:extLst>
          </p:cNvPr>
          <p:cNvCxnSpPr>
            <a:stCxn id="9" idx="3"/>
            <a:endCxn id="15" idx="1"/>
          </p:cNvCxnSpPr>
          <p:nvPr/>
        </p:nvCxnSpPr>
        <p:spPr>
          <a:xfrm>
            <a:off x="4278267" y="5144274"/>
            <a:ext cx="1335608" cy="773385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826A835-9B46-6749-9383-A8275CBCE24B}"/>
              </a:ext>
            </a:extLst>
          </p:cNvPr>
          <p:cNvCxnSpPr>
            <a:stCxn id="10" idx="3"/>
            <a:endCxn id="16" idx="1"/>
          </p:cNvCxnSpPr>
          <p:nvPr/>
        </p:nvCxnSpPr>
        <p:spPr>
          <a:xfrm>
            <a:off x="6406399" y="2050742"/>
            <a:ext cx="1032859" cy="773122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C9E345E-03B3-7743-BEE8-D851118652D6}"/>
              </a:ext>
            </a:extLst>
          </p:cNvPr>
          <p:cNvCxnSpPr>
            <a:stCxn id="10" idx="3"/>
            <a:endCxn id="17" idx="1"/>
          </p:cNvCxnSpPr>
          <p:nvPr/>
        </p:nvCxnSpPr>
        <p:spPr>
          <a:xfrm>
            <a:off x="6406399" y="2050742"/>
            <a:ext cx="1032859" cy="1549284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BBD1227-58C9-0F49-A3D5-1CCB1BE774BA}"/>
              </a:ext>
            </a:extLst>
          </p:cNvPr>
          <p:cNvCxnSpPr>
            <a:stCxn id="11" idx="3"/>
            <a:endCxn id="16" idx="1"/>
          </p:cNvCxnSpPr>
          <p:nvPr/>
        </p:nvCxnSpPr>
        <p:spPr>
          <a:xfrm flipV="1">
            <a:off x="6392773" y="2823864"/>
            <a:ext cx="1046485" cy="261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9336996-1A1D-A749-858E-002055911050}"/>
              </a:ext>
            </a:extLst>
          </p:cNvPr>
          <p:cNvCxnSpPr>
            <a:stCxn id="11" idx="3"/>
            <a:endCxn id="18" idx="1"/>
          </p:cNvCxnSpPr>
          <p:nvPr/>
        </p:nvCxnSpPr>
        <p:spPr>
          <a:xfrm>
            <a:off x="6392773" y="2824125"/>
            <a:ext cx="1051935" cy="1543987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DD0DA18-2764-C344-BF1B-EA6F08214C89}"/>
              </a:ext>
            </a:extLst>
          </p:cNvPr>
          <p:cNvCxnSpPr>
            <a:stCxn id="12" idx="3"/>
            <a:endCxn id="17" idx="1"/>
          </p:cNvCxnSpPr>
          <p:nvPr/>
        </p:nvCxnSpPr>
        <p:spPr>
          <a:xfrm>
            <a:off x="6444871" y="3597508"/>
            <a:ext cx="994387" cy="2518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F67BB5F3-9A81-8D4F-A8C1-8FB5BD769C25}"/>
              </a:ext>
            </a:extLst>
          </p:cNvPr>
          <p:cNvCxnSpPr>
            <a:stCxn id="12" idx="3"/>
            <a:endCxn id="18" idx="1"/>
          </p:cNvCxnSpPr>
          <p:nvPr/>
        </p:nvCxnSpPr>
        <p:spPr>
          <a:xfrm>
            <a:off x="6444871" y="3597508"/>
            <a:ext cx="999837" cy="770604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1E2A18D-D955-8949-8200-1820117C70AA}"/>
              </a:ext>
            </a:extLst>
          </p:cNvPr>
          <p:cNvCxnSpPr>
            <a:stCxn id="13" idx="3"/>
            <a:endCxn id="16" idx="1"/>
          </p:cNvCxnSpPr>
          <p:nvPr/>
        </p:nvCxnSpPr>
        <p:spPr>
          <a:xfrm flipV="1">
            <a:off x="6384758" y="2823864"/>
            <a:ext cx="1054500" cy="1547027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F854406-D7DA-6A49-9A37-B8F1536AD301}"/>
              </a:ext>
            </a:extLst>
          </p:cNvPr>
          <p:cNvCxnSpPr>
            <a:stCxn id="13" idx="3"/>
            <a:endCxn id="19" idx="1"/>
          </p:cNvCxnSpPr>
          <p:nvPr/>
        </p:nvCxnSpPr>
        <p:spPr>
          <a:xfrm>
            <a:off x="6384758" y="4370891"/>
            <a:ext cx="1054500" cy="773383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95DD7A7-9963-4340-9075-B2F1227353E0}"/>
              </a:ext>
            </a:extLst>
          </p:cNvPr>
          <p:cNvCxnSpPr>
            <a:stCxn id="14" idx="3"/>
            <a:endCxn id="17" idx="1"/>
          </p:cNvCxnSpPr>
          <p:nvPr/>
        </p:nvCxnSpPr>
        <p:spPr>
          <a:xfrm flipV="1">
            <a:off x="6434132" y="3600026"/>
            <a:ext cx="1005126" cy="1544248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8A8ACC8F-2321-B044-836F-E6B29FA2D376}"/>
              </a:ext>
            </a:extLst>
          </p:cNvPr>
          <p:cNvCxnSpPr>
            <a:stCxn id="14" idx="3"/>
            <a:endCxn id="19" idx="1"/>
          </p:cNvCxnSpPr>
          <p:nvPr/>
        </p:nvCxnSpPr>
        <p:spPr>
          <a:xfrm>
            <a:off x="6434132" y="5144274"/>
            <a:ext cx="1005126" cy="0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70062CC-DB19-614B-AA86-770941BF3420}"/>
              </a:ext>
            </a:extLst>
          </p:cNvPr>
          <p:cNvCxnSpPr>
            <a:stCxn id="15" idx="3"/>
            <a:endCxn id="19" idx="1"/>
          </p:cNvCxnSpPr>
          <p:nvPr/>
        </p:nvCxnSpPr>
        <p:spPr>
          <a:xfrm flipV="1">
            <a:off x="6420506" y="5144274"/>
            <a:ext cx="1018752" cy="773385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70E3A21-6FDE-9E44-A5CE-E22BC8304E7E}"/>
              </a:ext>
            </a:extLst>
          </p:cNvPr>
          <p:cNvCxnSpPr>
            <a:stCxn id="15" idx="3"/>
            <a:endCxn id="18" idx="1"/>
          </p:cNvCxnSpPr>
          <p:nvPr/>
        </p:nvCxnSpPr>
        <p:spPr>
          <a:xfrm flipV="1">
            <a:off x="6420506" y="4368112"/>
            <a:ext cx="1024202" cy="1549547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9424CEF-FE6F-5C45-9711-2BDE7DF2978F}"/>
              </a:ext>
            </a:extLst>
          </p:cNvPr>
          <p:cNvCxnSpPr>
            <a:stCxn id="16" idx="3"/>
            <a:endCxn id="20" idx="1"/>
          </p:cNvCxnSpPr>
          <p:nvPr/>
        </p:nvCxnSpPr>
        <p:spPr>
          <a:xfrm>
            <a:off x="8476721" y="2823864"/>
            <a:ext cx="1192392" cy="1180086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7F5C1D9-A262-C641-8C7D-DFA8D8B93D2B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>
            <a:off x="8561681" y="3600026"/>
            <a:ext cx="1107432" cy="403924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FDA768B-39EB-2242-A601-4D96947213F4}"/>
              </a:ext>
            </a:extLst>
          </p:cNvPr>
          <p:cNvCxnSpPr>
            <a:stCxn id="18" idx="3"/>
            <a:endCxn id="20" idx="1"/>
          </p:cNvCxnSpPr>
          <p:nvPr/>
        </p:nvCxnSpPr>
        <p:spPr>
          <a:xfrm flipV="1">
            <a:off x="8536674" y="4003950"/>
            <a:ext cx="1132439" cy="364162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DC319A0-A27E-3B4C-AD24-1ABC82089E33}"/>
              </a:ext>
            </a:extLst>
          </p:cNvPr>
          <p:cNvCxnSpPr>
            <a:stCxn id="19" idx="3"/>
            <a:endCxn id="20" idx="1"/>
          </p:cNvCxnSpPr>
          <p:nvPr/>
        </p:nvCxnSpPr>
        <p:spPr>
          <a:xfrm flipV="1">
            <a:off x="8523209" y="4003950"/>
            <a:ext cx="1145904" cy="1140324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894E04F4-5A95-CA49-8DFA-F5143FA86A37}"/>
              </a:ext>
            </a:extLst>
          </p:cNvPr>
          <p:cNvSpPr txBox="1"/>
          <p:nvPr/>
        </p:nvSpPr>
        <p:spPr>
          <a:xfrm>
            <a:off x="3097174" y="2442823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accent1"/>
                </a:solidFill>
                <a:latin typeface="Montserrat" pitchFamily="2" charset="77"/>
              </a:rPr>
              <a:t>428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E5D23E5-3492-A14D-AFF9-47B24C9FB228}"/>
              </a:ext>
            </a:extLst>
          </p:cNvPr>
          <p:cNvSpPr txBox="1"/>
          <p:nvPr/>
        </p:nvSpPr>
        <p:spPr>
          <a:xfrm>
            <a:off x="3174482" y="3464040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accent2"/>
                </a:solidFill>
                <a:latin typeface="Montserrat" pitchFamily="2" charset="77"/>
              </a:rPr>
              <a:t>875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85FCEAE-4A4D-604E-8BA0-4BB9A2B435BD}"/>
              </a:ext>
            </a:extLst>
          </p:cNvPr>
          <p:cNvSpPr txBox="1"/>
          <p:nvPr/>
        </p:nvSpPr>
        <p:spPr>
          <a:xfrm>
            <a:off x="2944396" y="4175528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accent5"/>
                </a:solidFill>
                <a:latin typeface="Montserrat" pitchFamily="2" charset="77"/>
              </a:rPr>
              <a:t>4 500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3AD49A6-1BDC-6B4C-88E7-C54D2562880C}"/>
              </a:ext>
            </a:extLst>
          </p:cNvPr>
          <p:cNvSpPr txBox="1"/>
          <p:nvPr/>
        </p:nvSpPr>
        <p:spPr>
          <a:xfrm>
            <a:off x="3085324" y="4993679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accent3"/>
                </a:solidFill>
                <a:latin typeface="Montserrat" pitchFamily="2" charset="77"/>
              </a:rPr>
              <a:t>1 333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23CF995F-9678-C644-B58A-7CA9055D81F3}"/>
              </a:ext>
            </a:extLst>
          </p:cNvPr>
          <p:cNvSpPr txBox="1"/>
          <p:nvPr/>
        </p:nvSpPr>
        <p:spPr>
          <a:xfrm>
            <a:off x="5011213" y="1883157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accent2"/>
                </a:solidFill>
                <a:latin typeface="Montserrat" pitchFamily="2" charset="77"/>
              </a:rPr>
              <a:t>666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91DFF6A3-8B16-794C-BE19-3CAEA1AAD114}"/>
              </a:ext>
            </a:extLst>
          </p:cNvPr>
          <p:cNvSpPr txBox="1"/>
          <p:nvPr/>
        </p:nvSpPr>
        <p:spPr>
          <a:xfrm>
            <a:off x="4974636" y="2713354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accent4"/>
                </a:solidFill>
                <a:latin typeface="Montserrat" pitchFamily="2" charset="77"/>
              </a:rPr>
              <a:t>1333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DCD4B504-4F79-034D-ABC3-64ACAF4A58D9}"/>
              </a:ext>
            </a:extLst>
          </p:cNvPr>
          <p:cNvSpPr txBox="1"/>
          <p:nvPr/>
        </p:nvSpPr>
        <p:spPr>
          <a:xfrm>
            <a:off x="5045609" y="3469106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accent2"/>
                </a:solidFill>
                <a:latin typeface="Montserrat" pitchFamily="2" charset="77"/>
              </a:rPr>
              <a:t>700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2D862A2-3606-5E4A-A503-F4133E5A5F7B}"/>
              </a:ext>
            </a:extLst>
          </p:cNvPr>
          <p:cNvSpPr txBox="1"/>
          <p:nvPr/>
        </p:nvSpPr>
        <p:spPr>
          <a:xfrm>
            <a:off x="4891409" y="4170815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accent4"/>
                </a:solidFill>
                <a:latin typeface="Montserrat" pitchFamily="2" charset="77"/>
              </a:rPr>
              <a:t>1 600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43376FC-B1C1-9F48-AF67-D0F4DF54A5BE}"/>
              </a:ext>
            </a:extLst>
          </p:cNvPr>
          <p:cNvSpPr txBox="1"/>
          <p:nvPr/>
        </p:nvSpPr>
        <p:spPr>
          <a:xfrm>
            <a:off x="4862255" y="5013321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accent3"/>
                </a:solidFill>
                <a:latin typeface="Montserrat" pitchFamily="2" charset="77"/>
              </a:rPr>
              <a:t>1 000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63157E9C-4D9B-4841-BF7A-38C4281875E4}"/>
              </a:ext>
            </a:extLst>
          </p:cNvPr>
          <p:cNvSpPr txBox="1"/>
          <p:nvPr/>
        </p:nvSpPr>
        <p:spPr>
          <a:xfrm>
            <a:off x="4851750" y="5763058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accent5"/>
                </a:solidFill>
                <a:latin typeface="Montserrat" pitchFamily="2" charset="77"/>
              </a:rPr>
              <a:t>2 600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984D559F-6E0C-3C4A-B055-FE3840462943}"/>
              </a:ext>
            </a:extLst>
          </p:cNvPr>
          <p:cNvSpPr txBox="1"/>
          <p:nvPr/>
        </p:nvSpPr>
        <p:spPr>
          <a:xfrm>
            <a:off x="6808902" y="2640009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accent3"/>
                </a:solidFill>
                <a:latin typeface="Montserrat" pitchFamily="2" charset="77"/>
              </a:rPr>
              <a:t>1 117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C5C09D85-B7B0-5C41-9631-B8FFB4DBED7A}"/>
              </a:ext>
            </a:extLst>
          </p:cNvPr>
          <p:cNvSpPr txBox="1"/>
          <p:nvPr/>
        </p:nvSpPr>
        <p:spPr>
          <a:xfrm>
            <a:off x="6935482" y="3429000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accent2"/>
                </a:solidFill>
                <a:latin typeface="Montserrat" pitchFamily="2" charset="77"/>
              </a:rPr>
              <a:t>777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BB60BB02-D7DF-B242-9CFA-FDDCBAEC7EF0}"/>
              </a:ext>
            </a:extLst>
          </p:cNvPr>
          <p:cNvSpPr txBox="1"/>
          <p:nvPr/>
        </p:nvSpPr>
        <p:spPr>
          <a:xfrm>
            <a:off x="6892604" y="422847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accent3"/>
                </a:solidFill>
                <a:latin typeface="Montserrat" pitchFamily="2" charset="77"/>
              </a:rPr>
              <a:t>1166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C7438748-3DF8-804E-99FC-774CA32E40DB}"/>
              </a:ext>
            </a:extLst>
          </p:cNvPr>
          <p:cNvSpPr txBox="1"/>
          <p:nvPr/>
        </p:nvSpPr>
        <p:spPr>
          <a:xfrm>
            <a:off x="6841833" y="4982164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accent4"/>
                </a:solidFill>
                <a:latin typeface="Montserrat" pitchFamily="2" charset="77"/>
              </a:rPr>
              <a:t>1538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9D4D784-FDD6-CA4C-8D11-112536CA8234}"/>
              </a:ext>
            </a:extLst>
          </p:cNvPr>
          <p:cNvSpPr txBox="1"/>
          <p:nvPr/>
        </p:nvSpPr>
        <p:spPr>
          <a:xfrm>
            <a:off x="9080491" y="3824513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accent3"/>
                </a:solidFill>
                <a:latin typeface="Montserrat" pitchFamily="2" charset="77"/>
              </a:rPr>
              <a:t>1150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1598291-07FD-614F-8962-2413970E3A4F}"/>
                  </a:ext>
                </a:extLst>
              </p:cNvPr>
              <p:cNvSpPr txBox="1"/>
              <p:nvPr/>
            </p:nvSpPr>
            <p:spPr>
              <a:xfrm>
                <a:off x="8536674" y="1619796"/>
                <a:ext cx="2474075" cy="576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𝑓𝑖𝑡𝑛𝑒𝑠𝑠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𝑝𝑟𝑜𝑓𝑖𝑡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𝑤𝑒𝑖𝑔h𝑡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NO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1598291-07FD-614F-8962-2413970E3A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6674" y="1619796"/>
                <a:ext cx="2474075" cy="576761"/>
              </a:xfrm>
              <a:prstGeom prst="rect">
                <a:avLst/>
              </a:prstGeom>
              <a:blipFill>
                <a:blip r:embed="rId2"/>
                <a:stretch>
                  <a:fillRect l="-2564" t="-4348" r="-2564" b="-19565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0765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Oval 122">
            <a:extLst>
              <a:ext uri="{FF2B5EF4-FFF2-40B4-BE49-F238E27FC236}">
                <a16:creationId xmlns:a16="http://schemas.microsoft.com/office/drawing/2014/main" id="{43C1520D-6D26-1249-94C5-C9B4053BAB8C}"/>
              </a:ext>
            </a:extLst>
          </p:cNvPr>
          <p:cNvSpPr/>
          <p:nvPr/>
        </p:nvSpPr>
        <p:spPr>
          <a:xfrm>
            <a:off x="8630768" y="907541"/>
            <a:ext cx="1493118" cy="149311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>
              <a:solidFill>
                <a:schemeClr val="bg2"/>
              </a:solidFill>
            </a:endParaRP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E066107F-49D8-E443-BDCD-6DCF376B03B3}"/>
              </a:ext>
            </a:extLst>
          </p:cNvPr>
          <p:cNvSpPr/>
          <p:nvPr/>
        </p:nvSpPr>
        <p:spPr>
          <a:xfrm>
            <a:off x="6096000" y="1533323"/>
            <a:ext cx="1238986" cy="1238986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>
              <a:solidFill>
                <a:schemeClr val="bg2"/>
              </a:solidFill>
            </a:endParaRP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B8A2EB5D-6521-D745-A8D9-EA8CE85C23FA}"/>
              </a:ext>
            </a:extLst>
          </p:cNvPr>
          <p:cNvSpPr/>
          <p:nvPr/>
        </p:nvSpPr>
        <p:spPr>
          <a:xfrm>
            <a:off x="4974956" y="2425342"/>
            <a:ext cx="975874" cy="975874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>
              <a:solidFill>
                <a:schemeClr val="bg2"/>
              </a:solidFill>
            </a:endParaRP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DBC5D7D4-1C79-644B-90FB-3453095B476E}"/>
              </a:ext>
            </a:extLst>
          </p:cNvPr>
          <p:cNvSpPr/>
          <p:nvPr/>
        </p:nvSpPr>
        <p:spPr>
          <a:xfrm>
            <a:off x="3067085" y="3106139"/>
            <a:ext cx="975874" cy="975874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>
              <a:solidFill>
                <a:schemeClr val="bg2"/>
              </a:solidFill>
            </a:endParaRP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6ED1CE49-94B6-4740-9A12-0E9100C05C14}"/>
              </a:ext>
            </a:extLst>
          </p:cNvPr>
          <p:cNvSpPr/>
          <p:nvPr/>
        </p:nvSpPr>
        <p:spPr>
          <a:xfrm>
            <a:off x="1690109" y="5630400"/>
            <a:ext cx="621710" cy="62171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>
              <a:solidFill>
                <a:schemeClr val="bg2"/>
              </a:solidFill>
            </a:endParaRP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A2A6F384-E2AD-0949-9402-265D29411524}"/>
              </a:ext>
            </a:extLst>
          </p:cNvPr>
          <p:cNvSpPr/>
          <p:nvPr/>
        </p:nvSpPr>
        <p:spPr>
          <a:xfrm>
            <a:off x="2436813" y="3910971"/>
            <a:ext cx="621710" cy="62171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>
              <a:solidFill>
                <a:schemeClr val="bg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A28842-38FA-A646-A92A-02402F447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41192"/>
            <a:ext cx="10515600" cy="1240078"/>
          </a:xfrm>
        </p:spPr>
        <p:txBody>
          <a:bodyPr/>
          <a:lstStyle/>
          <a:p>
            <a:r>
              <a:rPr lang="en-NO" dirty="0"/>
              <a:t>Mutliple Objectives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CF5630-4362-064C-94E5-C8FFCC20B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9</a:t>
            </a:fld>
            <a:endParaRPr lang="en-NO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F173BC2-B6DC-9F4E-B227-B98FCE80A968}"/>
              </a:ext>
            </a:extLst>
          </p:cNvPr>
          <p:cNvCxnSpPr/>
          <p:nvPr/>
        </p:nvCxnSpPr>
        <p:spPr>
          <a:xfrm>
            <a:off x="1332227" y="6127527"/>
            <a:ext cx="9008533" cy="0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18B9F37-C248-BC4C-A7DC-33E0C96C0E7A}"/>
              </a:ext>
            </a:extLst>
          </p:cNvPr>
          <p:cNvCxnSpPr>
            <a:cxnSpLocks/>
          </p:cNvCxnSpPr>
          <p:nvPr/>
        </p:nvCxnSpPr>
        <p:spPr>
          <a:xfrm flipH="1" flipV="1">
            <a:off x="1710405" y="1400538"/>
            <a:ext cx="1" cy="5043077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8E57D72-C8AA-8642-87C5-34CA2B318908}"/>
              </a:ext>
            </a:extLst>
          </p:cNvPr>
          <p:cNvSpPr txBox="1"/>
          <p:nvPr/>
        </p:nvSpPr>
        <p:spPr>
          <a:xfrm>
            <a:off x="859438" y="1476543"/>
            <a:ext cx="7072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200" dirty="0">
                <a:solidFill>
                  <a:schemeClr val="accent3"/>
                </a:solidFill>
                <a:latin typeface="Montserrat" pitchFamily="2" charset="77"/>
              </a:rPr>
              <a:t>23 000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0C27B1-F8DA-4B4E-998C-9ACB75902485}"/>
              </a:ext>
            </a:extLst>
          </p:cNvPr>
          <p:cNvSpPr txBox="1"/>
          <p:nvPr/>
        </p:nvSpPr>
        <p:spPr>
          <a:xfrm>
            <a:off x="8692684" y="1469434"/>
            <a:ext cx="1369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{B, C, L, M}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4F78139-F00F-AF4C-B63B-99D2BB3A100F}"/>
              </a:ext>
            </a:extLst>
          </p:cNvPr>
          <p:cNvSpPr txBox="1"/>
          <p:nvPr/>
        </p:nvSpPr>
        <p:spPr>
          <a:xfrm>
            <a:off x="9281446" y="6194812"/>
            <a:ext cx="4058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2"/>
                </a:solidFill>
                <a:latin typeface="Montserrat" pitchFamily="2" charset="77"/>
              </a:rPr>
              <a:t>20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439C27C-9125-FA4A-9E1E-607633268CF9}"/>
              </a:ext>
            </a:extLst>
          </p:cNvPr>
          <p:cNvSpPr txBox="1"/>
          <p:nvPr/>
        </p:nvSpPr>
        <p:spPr>
          <a:xfrm>
            <a:off x="1279425" y="5787931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200" dirty="0">
                <a:solidFill>
                  <a:schemeClr val="accent3"/>
                </a:solidFill>
                <a:latin typeface="Montserrat" pitchFamily="2" charset="77"/>
              </a:rPr>
              <a:t>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BCC134F-DE75-EC48-A667-7284AD6BDC36}"/>
              </a:ext>
            </a:extLst>
          </p:cNvPr>
          <p:cNvSpPr txBox="1"/>
          <p:nvPr/>
        </p:nvSpPr>
        <p:spPr>
          <a:xfrm>
            <a:off x="1828938" y="6194812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2"/>
                </a:solidFill>
                <a:latin typeface="Montserrat" pitchFamily="2" charset="77"/>
              </a:rPr>
              <a:t>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0170781-4DE4-684F-A0BF-BB3E8844C63C}"/>
              </a:ext>
            </a:extLst>
          </p:cNvPr>
          <p:cNvSpPr txBox="1"/>
          <p:nvPr/>
        </p:nvSpPr>
        <p:spPr>
          <a:xfrm>
            <a:off x="1828259" y="573157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{}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154DF7D-26C2-9245-A3F9-8E0A1089A5DC}"/>
              </a:ext>
            </a:extLst>
          </p:cNvPr>
          <p:cNvSpPr txBox="1"/>
          <p:nvPr/>
        </p:nvSpPr>
        <p:spPr>
          <a:xfrm>
            <a:off x="4070837" y="5161413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{B}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AD7C7F5-FEE1-F94D-B096-C2AD93A73AF3}"/>
              </a:ext>
            </a:extLst>
          </p:cNvPr>
          <p:cNvSpPr txBox="1"/>
          <p:nvPr/>
        </p:nvSpPr>
        <p:spPr>
          <a:xfrm>
            <a:off x="4182246" y="6194812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2"/>
                </a:solidFill>
                <a:latin typeface="Montserrat" pitchFamily="2" charset="77"/>
              </a:rPr>
              <a:t>7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24F1AA8-1197-C347-A9AA-C2CBA958DE49}"/>
              </a:ext>
            </a:extLst>
          </p:cNvPr>
          <p:cNvSpPr txBox="1"/>
          <p:nvPr/>
        </p:nvSpPr>
        <p:spPr>
          <a:xfrm>
            <a:off x="947603" y="5220588"/>
            <a:ext cx="619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200" dirty="0">
                <a:solidFill>
                  <a:schemeClr val="accent3"/>
                </a:solidFill>
                <a:latin typeface="Montserrat" pitchFamily="2" charset="77"/>
              </a:rPr>
              <a:t>3 000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F9F7054-0FC2-BE44-B118-3E41772F9D7A}"/>
              </a:ext>
            </a:extLst>
          </p:cNvPr>
          <p:cNvSpPr txBox="1"/>
          <p:nvPr/>
        </p:nvSpPr>
        <p:spPr>
          <a:xfrm>
            <a:off x="4485670" y="4489141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{C}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2F390E1-1489-844C-9435-54EB529DDC62}"/>
              </a:ext>
            </a:extLst>
          </p:cNvPr>
          <p:cNvSpPr txBox="1"/>
          <p:nvPr/>
        </p:nvSpPr>
        <p:spPr>
          <a:xfrm>
            <a:off x="4601152" y="6194812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2"/>
                </a:solidFill>
                <a:latin typeface="Montserrat" pitchFamily="2" charset="77"/>
              </a:rPr>
              <a:t>8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B85D5CE-6F96-C54B-97CB-F7DE2E568C86}"/>
              </a:ext>
            </a:extLst>
          </p:cNvPr>
          <p:cNvSpPr txBox="1"/>
          <p:nvPr/>
        </p:nvSpPr>
        <p:spPr>
          <a:xfrm>
            <a:off x="942794" y="4497756"/>
            <a:ext cx="6238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200" dirty="0">
                <a:solidFill>
                  <a:schemeClr val="accent3"/>
                </a:solidFill>
                <a:latin typeface="Montserrat" pitchFamily="2" charset="77"/>
              </a:rPr>
              <a:t>7 000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2C0EED6-9B05-4142-8823-3510DAD6F6E7}"/>
              </a:ext>
            </a:extLst>
          </p:cNvPr>
          <p:cNvSpPr txBox="1"/>
          <p:nvPr/>
        </p:nvSpPr>
        <p:spPr>
          <a:xfrm>
            <a:off x="2512576" y="4025910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{L}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3C39116-39D3-2449-9FB9-5C1F7AFBD7CB}"/>
              </a:ext>
            </a:extLst>
          </p:cNvPr>
          <p:cNvSpPr txBox="1"/>
          <p:nvPr/>
        </p:nvSpPr>
        <p:spPr>
          <a:xfrm>
            <a:off x="2606352" y="6194812"/>
            <a:ext cx="287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2"/>
                </a:solidFill>
                <a:latin typeface="Montserrat" pitchFamily="2" charset="77"/>
              </a:rPr>
              <a:t>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08E1CA7-774A-1B4A-8F02-E20118B56ACE}"/>
              </a:ext>
            </a:extLst>
          </p:cNvPr>
          <p:cNvSpPr txBox="1"/>
          <p:nvPr/>
        </p:nvSpPr>
        <p:spPr>
          <a:xfrm>
            <a:off x="901116" y="4146097"/>
            <a:ext cx="665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200" dirty="0">
                <a:solidFill>
                  <a:schemeClr val="accent3"/>
                </a:solidFill>
                <a:latin typeface="Montserrat" pitchFamily="2" charset="77"/>
              </a:rPr>
              <a:t>9 000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EF2D54D-CFBA-CC40-B3A6-915CE05AC8E3}"/>
              </a:ext>
            </a:extLst>
          </p:cNvPr>
          <p:cNvSpPr txBox="1"/>
          <p:nvPr/>
        </p:nvSpPr>
        <p:spPr>
          <a:xfrm>
            <a:off x="2893610" y="4989375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{M}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91E9544-17C0-F348-B629-9D2FED4D1CEA}"/>
              </a:ext>
            </a:extLst>
          </p:cNvPr>
          <p:cNvSpPr txBox="1"/>
          <p:nvPr/>
        </p:nvSpPr>
        <p:spPr>
          <a:xfrm>
            <a:off x="3030666" y="6194812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2"/>
                </a:solidFill>
                <a:latin typeface="Montserrat" pitchFamily="2" charset="77"/>
              </a:rPr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F8B3D8B-BA6B-0145-878C-BA801B2CC141}"/>
              </a:ext>
            </a:extLst>
          </p:cNvPr>
          <p:cNvSpPr txBox="1"/>
          <p:nvPr/>
        </p:nvSpPr>
        <p:spPr>
          <a:xfrm>
            <a:off x="933176" y="5023227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200" dirty="0">
                <a:solidFill>
                  <a:schemeClr val="accent3"/>
                </a:solidFill>
                <a:latin typeface="Montserrat" pitchFamily="2" charset="77"/>
              </a:rPr>
              <a:t>4 000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54080E8-7A60-324F-BD75-FE6C2433D615}"/>
              </a:ext>
            </a:extLst>
          </p:cNvPr>
          <p:cNvSpPr txBox="1"/>
          <p:nvPr/>
        </p:nvSpPr>
        <p:spPr>
          <a:xfrm>
            <a:off x="7111207" y="4009504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{B, C}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067EDC3-EC7F-F549-9270-5B5B3BBB4282}"/>
              </a:ext>
            </a:extLst>
          </p:cNvPr>
          <p:cNvSpPr txBox="1"/>
          <p:nvPr/>
        </p:nvSpPr>
        <p:spPr>
          <a:xfrm>
            <a:off x="7331482" y="6194812"/>
            <a:ext cx="3497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2"/>
                </a:solidFill>
                <a:latin typeface="Montserrat" pitchFamily="2" charset="77"/>
              </a:rPr>
              <a:t>15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9D912F3-1565-CD49-A361-8AA59AD939F6}"/>
              </a:ext>
            </a:extLst>
          </p:cNvPr>
          <p:cNvSpPr txBox="1"/>
          <p:nvPr/>
        </p:nvSpPr>
        <p:spPr>
          <a:xfrm>
            <a:off x="875468" y="3940142"/>
            <a:ext cx="6912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200" dirty="0">
                <a:solidFill>
                  <a:schemeClr val="accent3"/>
                </a:solidFill>
                <a:latin typeface="Montserrat" pitchFamily="2" charset="77"/>
              </a:rPr>
              <a:t>10 000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3FB8DE3-0C90-CC44-AED6-A260EFEDBF66}"/>
              </a:ext>
            </a:extLst>
          </p:cNvPr>
          <p:cNvSpPr txBox="1"/>
          <p:nvPr/>
        </p:nvSpPr>
        <p:spPr>
          <a:xfrm>
            <a:off x="4759718" y="3443530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{B, L}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48745F9-2701-9440-971C-3D440746048A}"/>
              </a:ext>
            </a:extLst>
          </p:cNvPr>
          <p:cNvSpPr txBox="1"/>
          <p:nvPr/>
        </p:nvSpPr>
        <p:spPr>
          <a:xfrm>
            <a:off x="4977438" y="6194812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2"/>
                </a:solidFill>
                <a:latin typeface="Montserrat" pitchFamily="2" charset="77"/>
              </a:rPr>
              <a:t>9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6B6117E-9219-F740-8985-52C4AE9BB799}"/>
              </a:ext>
            </a:extLst>
          </p:cNvPr>
          <p:cNvSpPr txBox="1"/>
          <p:nvPr/>
        </p:nvSpPr>
        <p:spPr>
          <a:xfrm>
            <a:off x="889895" y="3538907"/>
            <a:ext cx="6767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200" dirty="0">
                <a:solidFill>
                  <a:schemeClr val="accent3"/>
                </a:solidFill>
                <a:latin typeface="Montserrat" pitchFamily="2" charset="77"/>
              </a:rPr>
              <a:t>12 000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543A054-B0B5-AB47-9FD7-D746F5A99606}"/>
              </a:ext>
            </a:extLst>
          </p:cNvPr>
          <p:cNvSpPr txBox="1"/>
          <p:nvPr/>
        </p:nvSpPr>
        <p:spPr>
          <a:xfrm>
            <a:off x="5079515" y="4483503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{B, M}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4D67134-C715-3A44-B61A-2733594AE973}"/>
              </a:ext>
            </a:extLst>
          </p:cNvPr>
          <p:cNvSpPr txBox="1"/>
          <p:nvPr/>
        </p:nvSpPr>
        <p:spPr>
          <a:xfrm>
            <a:off x="5344376" y="6194812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2"/>
                </a:solidFill>
                <a:latin typeface="Montserrat" pitchFamily="2" charset="77"/>
              </a:rPr>
              <a:t>10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0BBC5ED-AFBC-F94F-9E3D-3AD7122A4CAB}"/>
              </a:ext>
            </a:extLst>
          </p:cNvPr>
          <p:cNvSpPr txBox="1"/>
          <p:nvPr/>
        </p:nvSpPr>
        <p:spPr>
          <a:xfrm>
            <a:off x="5087684" y="2709686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{C, L}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904837C-387A-3948-B7BD-A266AD248B98}"/>
              </a:ext>
            </a:extLst>
          </p:cNvPr>
          <p:cNvSpPr txBox="1"/>
          <p:nvPr/>
        </p:nvSpPr>
        <p:spPr>
          <a:xfrm>
            <a:off x="885086" y="2767403"/>
            <a:ext cx="6815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200" dirty="0">
                <a:solidFill>
                  <a:schemeClr val="accent3"/>
                </a:solidFill>
                <a:latin typeface="Montserrat" pitchFamily="2" charset="77"/>
              </a:rPr>
              <a:t>16 000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073779A-38C3-DE46-ACD7-3F260576DCFE}"/>
              </a:ext>
            </a:extLst>
          </p:cNvPr>
          <p:cNvSpPr txBox="1"/>
          <p:nvPr/>
        </p:nvSpPr>
        <p:spPr>
          <a:xfrm>
            <a:off x="5472572" y="3679900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{C, M}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6D7B985-966B-4346-8CDB-850C4EA208DD}"/>
              </a:ext>
            </a:extLst>
          </p:cNvPr>
          <p:cNvSpPr txBox="1"/>
          <p:nvPr/>
        </p:nvSpPr>
        <p:spPr>
          <a:xfrm>
            <a:off x="5794666" y="6194812"/>
            <a:ext cx="312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2"/>
                </a:solidFill>
                <a:latin typeface="Montserrat" pitchFamily="2" charset="77"/>
              </a:rPr>
              <a:t>11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61E308F-9694-2641-B958-585323EFC631}"/>
              </a:ext>
            </a:extLst>
          </p:cNvPr>
          <p:cNvSpPr txBox="1"/>
          <p:nvPr/>
        </p:nvSpPr>
        <p:spPr>
          <a:xfrm>
            <a:off x="921955" y="3746610"/>
            <a:ext cx="644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200" dirty="0">
                <a:solidFill>
                  <a:schemeClr val="accent3"/>
                </a:solidFill>
                <a:latin typeface="Montserrat" pitchFamily="2" charset="77"/>
              </a:rPr>
              <a:t>11 000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076CB23-5B12-2947-8C0F-C056684EB8D3}"/>
              </a:ext>
            </a:extLst>
          </p:cNvPr>
          <p:cNvSpPr txBox="1"/>
          <p:nvPr/>
        </p:nvSpPr>
        <p:spPr>
          <a:xfrm>
            <a:off x="3156552" y="3411901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{L, M}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A9A86C7-2AF7-BD48-BFCB-37B9337A3D08}"/>
              </a:ext>
            </a:extLst>
          </p:cNvPr>
          <p:cNvSpPr txBox="1"/>
          <p:nvPr/>
        </p:nvSpPr>
        <p:spPr>
          <a:xfrm>
            <a:off x="891498" y="3356718"/>
            <a:ext cx="67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200" dirty="0">
                <a:solidFill>
                  <a:schemeClr val="accent3"/>
                </a:solidFill>
                <a:latin typeface="Montserrat" pitchFamily="2" charset="77"/>
              </a:rPr>
              <a:t>13 000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0E9CB7A-DA35-4B44-90B9-D64730DEE05F}"/>
              </a:ext>
            </a:extLst>
          </p:cNvPr>
          <p:cNvSpPr txBox="1"/>
          <p:nvPr/>
        </p:nvSpPr>
        <p:spPr>
          <a:xfrm>
            <a:off x="3403146" y="6194812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2"/>
                </a:solidFill>
                <a:latin typeface="Montserrat" pitchFamily="2" charset="77"/>
              </a:rPr>
              <a:t>5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D767AF7-01F4-1140-BE11-3C5502B4B689}"/>
              </a:ext>
            </a:extLst>
          </p:cNvPr>
          <p:cNvSpPr txBox="1"/>
          <p:nvPr/>
        </p:nvSpPr>
        <p:spPr>
          <a:xfrm>
            <a:off x="7761908" y="2225311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{B, C, L}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608A881-BA2D-B147-BFAE-638550DBAA45}"/>
              </a:ext>
            </a:extLst>
          </p:cNvPr>
          <p:cNvSpPr txBox="1"/>
          <p:nvPr/>
        </p:nvSpPr>
        <p:spPr>
          <a:xfrm>
            <a:off x="8093198" y="6194812"/>
            <a:ext cx="3545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2"/>
                </a:solidFill>
                <a:latin typeface="Montserrat" pitchFamily="2" charset="77"/>
              </a:rPr>
              <a:t>17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BAEEEE4-FD66-434B-BFA6-63F6BE322384}"/>
              </a:ext>
            </a:extLst>
          </p:cNvPr>
          <p:cNvSpPr txBox="1"/>
          <p:nvPr/>
        </p:nvSpPr>
        <p:spPr>
          <a:xfrm>
            <a:off x="885086" y="2245435"/>
            <a:ext cx="6815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200" dirty="0">
                <a:solidFill>
                  <a:schemeClr val="accent3"/>
                </a:solidFill>
                <a:latin typeface="Montserrat" pitchFamily="2" charset="77"/>
              </a:rPr>
              <a:t>19 000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E16E682-795C-6C4F-82EC-4FABAF7CFCBD}"/>
              </a:ext>
            </a:extLst>
          </p:cNvPr>
          <p:cNvSpPr txBox="1"/>
          <p:nvPr/>
        </p:nvSpPr>
        <p:spPr>
          <a:xfrm>
            <a:off x="7852415" y="3145651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{B, C, M}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F8F3123-BC98-774F-89ED-5676B20F9C6D}"/>
              </a:ext>
            </a:extLst>
          </p:cNvPr>
          <p:cNvSpPr txBox="1"/>
          <p:nvPr/>
        </p:nvSpPr>
        <p:spPr>
          <a:xfrm>
            <a:off x="8487510" y="6194812"/>
            <a:ext cx="362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2"/>
                </a:solidFill>
                <a:latin typeface="Montserrat" pitchFamily="2" charset="77"/>
              </a:rPr>
              <a:t>18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41CF0AA-4C09-144F-B462-1B79F5BD1B25}"/>
              </a:ext>
            </a:extLst>
          </p:cNvPr>
          <p:cNvSpPr txBox="1"/>
          <p:nvPr/>
        </p:nvSpPr>
        <p:spPr>
          <a:xfrm>
            <a:off x="877071" y="3150212"/>
            <a:ext cx="6896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200" dirty="0">
                <a:solidFill>
                  <a:schemeClr val="accent3"/>
                </a:solidFill>
                <a:latin typeface="Montserrat" pitchFamily="2" charset="77"/>
              </a:rPr>
              <a:t>14 000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61B6F4D-EEEC-0740-A5CF-DB5BD85BC1E4}"/>
              </a:ext>
            </a:extLst>
          </p:cNvPr>
          <p:cNvCxnSpPr>
            <a:cxnSpLocks/>
          </p:cNvCxnSpPr>
          <p:nvPr/>
        </p:nvCxnSpPr>
        <p:spPr>
          <a:xfrm flipH="1">
            <a:off x="1970238" y="6041536"/>
            <a:ext cx="546" cy="153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2E956AF-01F5-BF46-98DF-629410D77FBA}"/>
              </a:ext>
            </a:extLst>
          </p:cNvPr>
          <p:cNvCxnSpPr>
            <a:cxnSpLocks/>
          </p:cNvCxnSpPr>
          <p:nvPr/>
        </p:nvCxnSpPr>
        <p:spPr>
          <a:xfrm flipH="1">
            <a:off x="2365676" y="6041536"/>
            <a:ext cx="546" cy="153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C4C3E6D-7BA6-7B4D-B0D6-C1163DB219ED}"/>
              </a:ext>
            </a:extLst>
          </p:cNvPr>
          <p:cNvCxnSpPr>
            <a:cxnSpLocks/>
          </p:cNvCxnSpPr>
          <p:nvPr/>
        </p:nvCxnSpPr>
        <p:spPr>
          <a:xfrm flipH="1">
            <a:off x="2761114" y="6041536"/>
            <a:ext cx="546" cy="153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8D9BFDB9-FBFA-1742-8447-8EC80F1CE7EA}"/>
              </a:ext>
            </a:extLst>
          </p:cNvPr>
          <p:cNvCxnSpPr>
            <a:cxnSpLocks/>
          </p:cNvCxnSpPr>
          <p:nvPr/>
        </p:nvCxnSpPr>
        <p:spPr>
          <a:xfrm flipH="1">
            <a:off x="3156552" y="6041536"/>
            <a:ext cx="546" cy="153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827446EC-A30A-3D44-8CC0-6EC07B834D05}"/>
              </a:ext>
            </a:extLst>
          </p:cNvPr>
          <p:cNvCxnSpPr>
            <a:cxnSpLocks/>
          </p:cNvCxnSpPr>
          <p:nvPr/>
        </p:nvCxnSpPr>
        <p:spPr>
          <a:xfrm flipH="1">
            <a:off x="3551990" y="6041536"/>
            <a:ext cx="546" cy="153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89AD3B9-3CC2-8048-8F7D-CFB7AF377857}"/>
              </a:ext>
            </a:extLst>
          </p:cNvPr>
          <p:cNvCxnSpPr>
            <a:cxnSpLocks/>
          </p:cNvCxnSpPr>
          <p:nvPr/>
        </p:nvCxnSpPr>
        <p:spPr>
          <a:xfrm flipH="1">
            <a:off x="3947428" y="6041536"/>
            <a:ext cx="546" cy="153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529F0FA7-2827-C945-AA39-CEEDAE05DB02}"/>
              </a:ext>
            </a:extLst>
          </p:cNvPr>
          <p:cNvCxnSpPr>
            <a:cxnSpLocks/>
          </p:cNvCxnSpPr>
          <p:nvPr/>
        </p:nvCxnSpPr>
        <p:spPr>
          <a:xfrm flipH="1">
            <a:off x="4342866" y="6041536"/>
            <a:ext cx="546" cy="153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C7AA1C1-EFFC-4D4C-A549-8B7A377C5FEF}"/>
              </a:ext>
            </a:extLst>
          </p:cNvPr>
          <p:cNvCxnSpPr>
            <a:cxnSpLocks/>
          </p:cNvCxnSpPr>
          <p:nvPr/>
        </p:nvCxnSpPr>
        <p:spPr>
          <a:xfrm flipH="1">
            <a:off x="4738304" y="6041536"/>
            <a:ext cx="546" cy="153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28133C98-A8B2-DA45-9DD2-1B2771558600}"/>
              </a:ext>
            </a:extLst>
          </p:cNvPr>
          <p:cNvCxnSpPr>
            <a:cxnSpLocks/>
          </p:cNvCxnSpPr>
          <p:nvPr/>
        </p:nvCxnSpPr>
        <p:spPr>
          <a:xfrm flipH="1">
            <a:off x="5133742" y="6041536"/>
            <a:ext cx="546" cy="153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F1541E32-F170-634B-BD00-C537BBC44541}"/>
              </a:ext>
            </a:extLst>
          </p:cNvPr>
          <p:cNvCxnSpPr>
            <a:cxnSpLocks/>
          </p:cNvCxnSpPr>
          <p:nvPr/>
        </p:nvCxnSpPr>
        <p:spPr>
          <a:xfrm flipH="1">
            <a:off x="5529180" y="6041536"/>
            <a:ext cx="546" cy="153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161324F-E275-694F-B361-D76F238D8864}"/>
              </a:ext>
            </a:extLst>
          </p:cNvPr>
          <p:cNvCxnSpPr>
            <a:cxnSpLocks/>
          </p:cNvCxnSpPr>
          <p:nvPr/>
        </p:nvCxnSpPr>
        <p:spPr>
          <a:xfrm flipH="1">
            <a:off x="5924618" y="6041536"/>
            <a:ext cx="546" cy="153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75319EE-7CEF-5C4A-851A-3978595E0CD8}"/>
              </a:ext>
            </a:extLst>
          </p:cNvPr>
          <p:cNvCxnSpPr>
            <a:cxnSpLocks/>
          </p:cNvCxnSpPr>
          <p:nvPr/>
        </p:nvCxnSpPr>
        <p:spPr>
          <a:xfrm flipH="1">
            <a:off x="6320056" y="6041536"/>
            <a:ext cx="546" cy="153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074D1ACA-13D1-BE4B-A39C-A223F88AF681}"/>
              </a:ext>
            </a:extLst>
          </p:cNvPr>
          <p:cNvCxnSpPr>
            <a:cxnSpLocks/>
          </p:cNvCxnSpPr>
          <p:nvPr/>
        </p:nvCxnSpPr>
        <p:spPr>
          <a:xfrm flipH="1">
            <a:off x="6715494" y="6041536"/>
            <a:ext cx="546" cy="153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936091C5-3FB0-BE4C-BFBE-98E4A727A553}"/>
              </a:ext>
            </a:extLst>
          </p:cNvPr>
          <p:cNvCxnSpPr>
            <a:cxnSpLocks/>
          </p:cNvCxnSpPr>
          <p:nvPr/>
        </p:nvCxnSpPr>
        <p:spPr>
          <a:xfrm flipH="1">
            <a:off x="7110932" y="6041536"/>
            <a:ext cx="546" cy="153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A10D1FB2-C87C-3A41-9D13-4614EDAA6B3E}"/>
              </a:ext>
            </a:extLst>
          </p:cNvPr>
          <p:cNvCxnSpPr>
            <a:cxnSpLocks/>
          </p:cNvCxnSpPr>
          <p:nvPr/>
        </p:nvCxnSpPr>
        <p:spPr>
          <a:xfrm flipH="1">
            <a:off x="7506370" y="6041536"/>
            <a:ext cx="546" cy="153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3C2A2E0-5ED0-914A-8B6C-AC1256E107B5}"/>
              </a:ext>
            </a:extLst>
          </p:cNvPr>
          <p:cNvCxnSpPr>
            <a:cxnSpLocks/>
          </p:cNvCxnSpPr>
          <p:nvPr/>
        </p:nvCxnSpPr>
        <p:spPr>
          <a:xfrm flipH="1">
            <a:off x="7901808" y="6041536"/>
            <a:ext cx="546" cy="153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A03C7BBD-380B-2C44-AB4E-04E017335113}"/>
              </a:ext>
            </a:extLst>
          </p:cNvPr>
          <p:cNvCxnSpPr>
            <a:cxnSpLocks/>
          </p:cNvCxnSpPr>
          <p:nvPr/>
        </p:nvCxnSpPr>
        <p:spPr>
          <a:xfrm flipH="1">
            <a:off x="8297246" y="6041536"/>
            <a:ext cx="546" cy="153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BE1B69A5-9C6D-F34B-B1C7-7C99CE6509CF}"/>
              </a:ext>
            </a:extLst>
          </p:cNvPr>
          <p:cNvCxnSpPr>
            <a:cxnSpLocks/>
          </p:cNvCxnSpPr>
          <p:nvPr/>
        </p:nvCxnSpPr>
        <p:spPr>
          <a:xfrm flipH="1">
            <a:off x="8692684" y="6041536"/>
            <a:ext cx="546" cy="153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C35F247-7631-6F43-AD48-54607918B046}"/>
              </a:ext>
            </a:extLst>
          </p:cNvPr>
          <p:cNvCxnSpPr>
            <a:cxnSpLocks/>
          </p:cNvCxnSpPr>
          <p:nvPr/>
        </p:nvCxnSpPr>
        <p:spPr>
          <a:xfrm flipH="1">
            <a:off x="9088122" y="6041536"/>
            <a:ext cx="546" cy="153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24947519-85EB-4647-83FE-9FBE7395ED2B}"/>
              </a:ext>
            </a:extLst>
          </p:cNvPr>
          <p:cNvCxnSpPr>
            <a:cxnSpLocks/>
          </p:cNvCxnSpPr>
          <p:nvPr/>
        </p:nvCxnSpPr>
        <p:spPr>
          <a:xfrm flipH="1">
            <a:off x="9483557" y="6041536"/>
            <a:ext cx="546" cy="153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F664476D-D129-424E-8CC7-519FFF0D7614}"/>
              </a:ext>
            </a:extLst>
          </p:cNvPr>
          <p:cNvCxnSpPr>
            <a:cxnSpLocks/>
          </p:cNvCxnSpPr>
          <p:nvPr/>
        </p:nvCxnSpPr>
        <p:spPr>
          <a:xfrm rot="5400000" flipH="1">
            <a:off x="1710131" y="1710455"/>
            <a:ext cx="546" cy="153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7DEC717C-9FCE-5E4B-B848-18CA1FB3DA98}"/>
              </a:ext>
            </a:extLst>
          </p:cNvPr>
          <p:cNvCxnSpPr>
            <a:cxnSpLocks/>
          </p:cNvCxnSpPr>
          <p:nvPr/>
        </p:nvCxnSpPr>
        <p:spPr>
          <a:xfrm rot="5400000" flipH="1">
            <a:off x="1718514" y="1899341"/>
            <a:ext cx="546" cy="153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94798ED4-D333-C841-A63E-1A53E86F295A}"/>
              </a:ext>
            </a:extLst>
          </p:cNvPr>
          <p:cNvCxnSpPr>
            <a:cxnSpLocks/>
          </p:cNvCxnSpPr>
          <p:nvPr/>
        </p:nvCxnSpPr>
        <p:spPr>
          <a:xfrm rot="5400000" flipH="1">
            <a:off x="1718514" y="2088227"/>
            <a:ext cx="546" cy="153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1F8DC33D-9B6C-4646-9358-750694472F5E}"/>
              </a:ext>
            </a:extLst>
          </p:cNvPr>
          <p:cNvCxnSpPr>
            <a:cxnSpLocks/>
          </p:cNvCxnSpPr>
          <p:nvPr/>
        </p:nvCxnSpPr>
        <p:spPr>
          <a:xfrm rot="5400000" flipH="1">
            <a:off x="1718514" y="2277113"/>
            <a:ext cx="546" cy="153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BA6E70E3-A727-6048-903C-854C24926000}"/>
              </a:ext>
            </a:extLst>
          </p:cNvPr>
          <p:cNvCxnSpPr>
            <a:cxnSpLocks/>
          </p:cNvCxnSpPr>
          <p:nvPr/>
        </p:nvCxnSpPr>
        <p:spPr>
          <a:xfrm rot="5400000" flipH="1">
            <a:off x="1718514" y="2465999"/>
            <a:ext cx="546" cy="153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FB7DB43F-5915-A544-8711-21E635C556FA}"/>
              </a:ext>
            </a:extLst>
          </p:cNvPr>
          <p:cNvCxnSpPr>
            <a:cxnSpLocks/>
          </p:cNvCxnSpPr>
          <p:nvPr/>
        </p:nvCxnSpPr>
        <p:spPr>
          <a:xfrm rot="5400000" flipH="1">
            <a:off x="1718514" y="2654885"/>
            <a:ext cx="546" cy="153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1A900C2B-41C2-1845-BF4A-68BD46E33525}"/>
              </a:ext>
            </a:extLst>
          </p:cNvPr>
          <p:cNvCxnSpPr>
            <a:cxnSpLocks/>
          </p:cNvCxnSpPr>
          <p:nvPr/>
        </p:nvCxnSpPr>
        <p:spPr>
          <a:xfrm rot="5400000" flipH="1">
            <a:off x="1718514" y="2843771"/>
            <a:ext cx="546" cy="153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8641546A-F7A3-2C48-87C2-2B3A6EB8607A}"/>
              </a:ext>
            </a:extLst>
          </p:cNvPr>
          <p:cNvCxnSpPr>
            <a:cxnSpLocks/>
          </p:cNvCxnSpPr>
          <p:nvPr/>
        </p:nvCxnSpPr>
        <p:spPr>
          <a:xfrm rot="5400000" flipH="1">
            <a:off x="1718514" y="3032657"/>
            <a:ext cx="546" cy="153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3A462FDC-0F8C-3148-B386-2E1E1EA69E32}"/>
              </a:ext>
            </a:extLst>
          </p:cNvPr>
          <p:cNvCxnSpPr>
            <a:cxnSpLocks/>
          </p:cNvCxnSpPr>
          <p:nvPr/>
        </p:nvCxnSpPr>
        <p:spPr>
          <a:xfrm rot="5400000" flipH="1">
            <a:off x="1718514" y="3221543"/>
            <a:ext cx="546" cy="153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491B6B74-4725-BF43-8A8B-13BD146C3024}"/>
              </a:ext>
            </a:extLst>
          </p:cNvPr>
          <p:cNvCxnSpPr>
            <a:cxnSpLocks/>
          </p:cNvCxnSpPr>
          <p:nvPr/>
        </p:nvCxnSpPr>
        <p:spPr>
          <a:xfrm rot="5400000" flipH="1">
            <a:off x="1718514" y="3410429"/>
            <a:ext cx="546" cy="153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B0C5BF74-B6EA-194A-B7FF-4B5272AEDD8D}"/>
              </a:ext>
            </a:extLst>
          </p:cNvPr>
          <p:cNvCxnSpPr>
            <a:cxnSpLocks/>
          </p:cNvCxnSpPr>
          <p:nvPr/>
        </p:nvCxnSpPr>
        <p:spPr>
          <a:xfrm rot="5400000" flipH="1">
            <a:off x="1718514" y="3599315"/>
            <a:ext cx="546" cy="153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DC000491-528B-D34A-B134-D9342E2A6FFD}"/>
              </a:ext>
            </a:extLst>
          </p:cNvPr>
          <p:cNvCxnSpPr>
            <a:cxnSpLocks/>
          </p:cNvCxnSpPr>
          <p:nvPr/>
        </p:nvCxnSpPr>
        <p:spPr>
          <a:xfrm rot="5400000" flipH="1">
            <a:off x="1718514" y="3788201"/>
            <a:ext cx="546" cy="153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26FB0B38-B8D5-184B-9349-DFD1AAE2581D}"/>
              </a:ext>
            </a:extLst>
          </p:cNvPr>
          <p:cNvCxnSpPr>
            <a:cxnSpLocks/>
          </p:cNvCxnSpPr>
          <p:nvPr/>
        </p:nvCxnSpPr>
        <p:spPr>
          <a:xfrm rot="5400000" flipH="1">
            <a:off x="1718514" y="3977087"/>
            <a:ext cx="546" cy="153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72C74B41-AB3A-0242-A3F3-997F9042AF34}"/>
              </a:ext>
            </a:extLst>
          </p:cNvPr>
          <p:cNvCxnSpPr>
            <a:cxnSpLocks/>
          </p:cNvCxnSpPr>
          <p:nvPr/>
        </p:nvCxnSpPr>
        <p:spPr>
          <a:xfrm rot="5400000" flipH="1">
            <a:off x="1718514" y="4165973"/>
            <a:ext cx="546" cy="153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52D8C366-6CFB-224E-A52D-BADCCB189AE6}"/>
              </a:ext>
            </a:extLst>
          </p:cNvPr>
          <p:cNvCxnSpPr>
            <a:cxnSpLocks/>
          </p:cNvCxnSpPr>
          <p:nvPr/>
        </p:nvCxnSpPr>
        <p:spPr>
          <a:xfrm rot="5400000" flipH="1">
            <a:off x="1718514" y="4354859"/>
            <a:ext cx="546" cy="153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F413C3DB-233B-D145-A26A-EB7362D4F54A}"/>
              </a:ext>
            </a:extLst>
          </p:cNvPr>
          <p:cNvCxnSpPr>
            <a:cxnSpLocks/>
          </p:cNvCxnSpPr>
          <p:nvPr/>
        </p:nvCxnSpPr>
        <p:spPr>
          <a:xfrm rot="5400000" flipH="1">
            <a:off x="1718514" y="4543745"/>
            <a:ext cx="546" cy="153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ABA36C40-A139-5243-8AED-6B186D0A1A54}"/>
              </a:ext>
            </a:extLst>
          </p:cNvPr>
          <p:cNvCxnSpPr>
            <a:cxnSpLocks/>
          </p:cNvCxnSpPr>
          <p:nvPr/>
        </p:nvCxnSpPr>
        <p:spPr>
          <a:xfrm rot="5400000" flipH="1">
            <a:off x="1718514" y="4732631"/>
            <a:ext cx="546" cy="153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0D9D76C9-CFA5-6749-86AF-6E4BFCC4FDC6}"/>
              </a:ext>
            </a:extLst>
          </p:cNvPr>
          <p:cNvCxnSpPr>
            <a:cxnSpLocks/>
          </p:cNvCxnSpPr>
          <p:nvPr/>
        </p:nvCxnSpPr>
        <p:spPr>
          <a:xfrm rot="5400000" flipH="1">
            <a:off x="1718514" y="4921517"/>
            <a:ext cx="546" cy="153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BD70C3D7-7B9D-A345-8EF1-025C01CBA311}"/>
              </a:ext>
            </a:extLst>
          </p:cNvPr>
          <p:cNvCxnSpPr>
            <a:cxnSpLocks/>
          </p:cNvCxnSpPr>
          <p:nvPr/>
        </p:nvCxnSpPr>
        <p:spPr>
          <a:xfrm rot="5400000" flipH="1">
            <a:off x="1718514" y="5110403"/>
            <a:ext cx="546" cy="153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BAFDBB73-5216-B142-B83D-82F2F1D613B7}"/>
              </a:ext>
            </a:extLst>
          </p:cNvPr>
          <p:cNvCxnSpPr>
            <a:cxnSpLocks/>
          </p:cNvCxnSpPr>
          <p:nvPr/>
        </p:nvCxnSpPr>
        <p:spPr>
          <a:xfrm rot="5400000" flipH="1">
            <a:off x="1718514" y="5299289"/>
            <a:ext cx="546" cy="153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943CFB3A-D36E-B446-A56E-3AA15E826891}"/>
              </a:ext>
            </a:extLst>
          </p:cNvPr>
          <p:cNvCxnSpPr>
            <a:cxnSpLocks/>
          </p:cNvCxnSpPr>
          <p:nvPr/>
        </p:nvCxnSpPr>
        <p:spPr>
          <a:xfrm rot="5400000" flipH="1">
            <a:off x="1718514" y="5488175"/>
            <a:ext cx="546" cy="153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2662D1BF-2DA1-C84F-82D8-D47A75B8B2FF}"/>
              </a:ext>
            </a:extLst>
          </p:cNvPr>
          <p:cNvCxnSpPr>
            <a:cxnSpLocks/>
          </p:cNvCxnSpPr>
          <p:nvPr/>
        </p:nvCxnSpPr>
        <p:spPr>
          <a:xfrm rot="5400000" flipH="1">
            <a:off x="1718514" y="5677061"/>
            <a:ext cx="546" cy="153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3F0A543F-99D5-BE4C-ABFB-D04D699499D1}"/>
              </a:ext>
            </a:extLst>
          </p:cNvPr>
          <p:cNvCxnSpPr>
            <a:cxnSpLocks/>
          </p:cNvCxnSpPr>
          <p:nvPr/>
        </p:nvCxnSpPr>
        <p:spPr>
          <a:xfrm rot="5400000" flipH="1">
            <a:off x="1718514" y="5865952"/>
            <a:ext cx="546" cy="153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62289CF4-4393-4B4C-9D5F-56CA9BF58070}"/>
              </a:ext>
            </a:extLst>
          </p:cNvPr>
          <p:cNvCxnSpPr>
            <a:cxnSpLocks/>
          </p:cNvCxnSpPr>
          <p:nvPr/>
        </p:nvCxnSpPr>
        <p:spPr>
          <a:xfrm rot="5400000" flipH="1">
            <a:off x="1718514" y="1517041"/>
            <a:ext cx="546" cy="153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543ED0B1-DECB-FE45-A10B-B9CF07FCCC0F}"/>
              </a:ext>
            </a:extLst>
          </p:cNvPr>
          <p:cNvSpPr txBox="1"/>
          <p:nvPr/>
        </p:nvSpPr>
        <p:spPr>
          <a:xfrm>
            <a:off x="8884478" y="6179372"/>
            <a:ext cx="362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2"/>
                </a:solidFill>
                <a:latin typeface="Montserrat" pitchFamily="2" charset="77"/>
              </a:rPr>
              <a:t>19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D3DD253-9672-CE43-9EA2-506BEE591330}"/>
              </a:ext>
            </a:extLst>
          </p:cNvPr>
          <p:cNvSpPr txBox="1"/>
          <p:nvPr/>
        </p:nvSpPr>
        <p:spPr>
          <a:xfrm>
            <a:off x="5770414" y="3118019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{B, L, M}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D4B77DEE-AFED-D644-92B3-62E4EE06B847}"/>
              </a:ext>
            </a:extLst>
          </p:cNvPr>
          <p:cNvSpPr txBox="1"/>
          <p:nvPr/>
        </p:nvSpPr>
        <p:spPr>
          <a:xfrm>
            <a:off x="6153208" y="6208245"/>
            <a:ext cx="351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2"/>
                </a:solidFill>
                <a:latin typeface="Montserrat" pitchFamily="2" charset="77"/>
              </a:rPr>
              <a:t>12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9B485246-291F-5C4D-AC89-185F93F73814}"/>
              </a:ext>
            </a:extLst>
          </p:cNvPr>
          <p:cNvSpPr txBox="1"/>
          <p:nvPr/>
        </p:nvSpPr>
        <p:spPr>
          <a:xfrm>
            <a:off x="6173518" y="1968570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{C, L, M}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835A8F04-C59F-9047-9344-92685183D3AD}"/>
              </a:ext>
            </a:extLst>
          </p:cNvPr>
          <p:cNvSpPr txBox="1"/>
          <p:nvPr/>
        </p:nvSpPr>
        <p:spPr>
          <a:xfrm>
            <a:off x="843408" y="2050676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200" dirty="0">
                <a:solidFill>
                  <a:schemeClr val="accent3"/>
                </a:solidFill>
                <a:latin typeface="Montserrat" pitchFamily="2" charset="77"/>
              </a:rPr>
              <a:t>20 000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3B1F21F4-538F-6B4B-B707-C2DFA2BBDD02}"/>
              </a:ext>
            </a:extLst>
          </p:cNvPr>
          <p:cNvSpPr txBox="1"/>
          <p:nvPr/>
        </p:nvSpPr>
        <p:spPr>
          <a:xfrm>
            <a:off x="6539805" y="6221433"/>
            <a:ext cx="351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2"/>
                </a:solidFill>
                <a:latin typeface="Montserrat" pitchFamily="2" charset="77"/>
              </a:rPr>
              <a:t>13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11C76A2A-DC2F-A84B-B5BC-3811E5C5B9FE}"/>
              </a:ext>
            </a:extLst>
          </p:cNvPr>
          <p:cNvCxnSpPr/>
          <p:nvPr/>
        </p:nvCxnSpPr>
        <p:spPr>
          <a:xfrm flipV="1">
            <a:off x="527201" y="1588565"/>
            <a:ext cx="0" cy="783819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E5903D42-DCE9-4048-8776-156A019AD1D8}"/>
              </a:ext>
            </a:extLst>
          </p:cNvPr>
          <p:cNvCxnSpPr>
            <a:cxnSpLocks/>
          </p:cNvCxnSpPr>
          <p:nvPr/>
        </p:nvCxnSpPr>
        <p:spPr>
          <a:xfrm rot="16200000" flipV="1">
            <a:off x="2355758" y="6235851"/>
            <a:ext cx="0" cy="783819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D6AF6B93-BC08-DE44-9A55-BAA8E1724A54}"/>
              </a:ext>
            </a:extLst>
          </p:cNvPr>
          <p:cNvSpPr txBox="1"/>
          <p:nvPr/>
        </p:nvSpPr>
        <p:spPr>
          <a:xfrm>
            <a:off x="3581481" y="1806213"/>
            <a:ext cx="20393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400" dirty="0">
                <a:solidFill>
                  <a:schemeClr val="accent3"/>
                </a:solidFill>
                <a:latin typeface="Montserrat" pitchFamily="2" charset="77"/>
              </a:rPr>
              <a:t>pareto front</a:t>
            </a:r>
          </a:p>
        </p:txBody>
      </p:sp>
    </p:spTree>
    <p:extLst>
      <p:ext uri="{BB962C8B-B14F-4D97-AF65-F5344CB8AC3E}">
        <p14:creationId xmlns:p14="http://schemas.microsoft.com/office/powerpoint/2010/main" val="3084703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ord">
      <a:dk1>
        <a:srgbClr val="4C5669"/>
      </a:dk1>
      <a:lt1>
        <a:srgbClr val="ECEFF3"/>
      </a:lt1>
      <a:dk2>
        <a:srgbClr val="2E3440"/>
      </a:dk2>
      <a:lt2>
        <a:srgbClr val="D8DEE9"/>
      </a:lt2>
      <a:accent1>
        <a:srgbClr val="5E81AC"/>
      </a:accent1>
      <a:accent2>
        <a:srgbClr val="81A1C1"/>
      </a:accent2>
      <a:accent3>
        <a:srgbClr val="EBCB8B"/>
      </a:accent3>
      <a:accent4>
        <a:srgbClr val="D08770"/>
      </a:accent4>
      <a:accent5>
        <a:srgbClr val="BF6169"/>
      </a:accent5>
      <a:accent6>
        <a:srgbClr val="A3BE8C"/>
      </a:accent6>
      <a:hlink>
        <a:srgbClr val="8FBCBB"/>
      </a:hlink>
      <a:folHlink>
        <a:srgbClr val="88C0D0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des_template" id="{1671021C-1A89-AE47-87F0-D0EE29541BA6}" vid="{2DFF9D6A-246C-5548-BA0B-EC333E6AA0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2504</TotalTime>
  <Words>1447</Words>
  <Application>Microsoft Macintosh PowerPoint</Application>
  <PresentationFormat>Widescreen</PresentationFormat>
  <Paragraphs>413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Calibri</vt:lpstr>
      <vt:lpstr>Cambria Math</vt:lpstr>
      <vt:lpstr>Montserrat</vt:lpstr>
      <vt:lpstr>Montserrat Light</vt:lpstr>
      <vt:lpstr>Share Tech Mono</vt:lpstr>
      <vt:lpstr>Verdana</vt:lpstr>
      <vt:lpstr>Office Theme</vt:lpstr>
      <vt:lpstr>Heuristic Search</vt:lpstr>
      <vt:lpstr>Just too many</vt:lpstr>
      <vt:lpstr>Agenda</vt:lpstr>
      <vt:lpstr>Knapsack Problem</vt:lpstr>
      <vt:lpstr>Neighbourhood</vt:lpstr>
      <vt:lpstr>Solution Landscape</vt:lpstr>
      <vt:lpstr>Fitness Landscape</vt:lpstr>
      <vt:lpstr>Looking at NOK/kg Fitness Landscape</vt:lpstr>
      <vt:lpstr>Mutliple Objectives</vt:lpstr>
      <vt:lpstr>How to find the optimal solution?  when the problem is large or infinite </vt:lpstr>
      <vt:lpstr>Random Walk</vt:lpstr>
      <vt:lpstr>The Code Random Walk</vt:lpstr>
      <vt:lpstr>Good Enough</vt:lpstr>
      <vt:lpstr>How to find the optimal solution faster? </vt:lpstr>
      <vt:lpstr>Hill Climbing</vt:lpstr>
      <vt:lpstr>The Code Hill Climbing</vt:lpstr>
      <vt:lpstr>Traps</vt:lpstr>
      <vt:lpstr>Hill Climbings Variants</vt:lpstr>
      <vt:lpstr>Simulated Annealing</vt:lpstr>
      <vt:lpstr>Annealing</vt:lpstr>
      <vt:lpstr>Simulated Annealing</vt:lpstr>
      <vt:lpstr>The Code Simulated Annealing</vt:lpstr>
      <vt:lpstr>Takeaway</vt:lpstr>
      <vt:lpstr>Tabu Search</vt:lpstr>
      <vt:lpstr>The Idea Tabu Search</vt:lpstr>
      <vt:lpstr>The Code Tabu Search</vt:lpstr>
      <vt:lpstr>Many More Algorithms</vt:lpstr>
      <vt:lpstr>Tackling Hard Problems</vt:lpstr>
      <vt:lpstr>Further Readings</vt:lpstr>
      <vt:lpstr>Questions, Comments, or Ideas?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Heuristic Search</dc:title>
  <dc:creator>Franck Chauvel</dc:creator>
  <cp:lastModifiedBy>Franck Chauvel</cp:lastModifiedBy>
  <cp:revision>12</cp:revision>
  <dcterms:created xsi:type="dcterms:W3CDTF">2021-10-26T03:44:51Z</dcterms:created>
  <dcterms:modified xsi:type="dcterms:W3CDTF">2023-10-29T09:53:36Z</dcterms:modified>
</cp:coreProperties>
</file>