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75" r:id="rId3"/>
    <p:sldId id="290" r:id="rId4"/>
    <p:sldId id="263" r:id="rId5"/>
    <p:sldId id="268" r:id="rId6"/>
    <p:sldId id="276" r:id="rId7"/>
    <p:sldId id="267" r:id="rId8"/>
    <p:sldId id="270" r:id="rId9"/>
    <p:sldId id="289" r:id="rId10"/>
    <p:sldId id="280" r:id="rId11"/>
    <p:sldId id="277" r:id="rId12"/>
    <p:sldId id="278" r:id="rId13"/>
    <p:sldId id="279" r:id="rId14"/>
    <p:sldId id="266" r:id="rId15"/>
    <p:sldId id="285" r:id="rId16"/>
    <p:sldId id="265" r:id="rId17"/>
    <p:sldId id="286" r:id="rId18"/>
    <p:sldId id="288" r:id="rId19"/>
    <p:sldId id="282" r:id="rId20"/>
    <p:sldId id="284" r:id="rId21"/>
    <p:sldId id="283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old-tree-1792626/?utm_content=attributionCopyText&amp;utm_medium=referral&amp;utm_source=pexels" TargetMode="External"/><Relationship Id="rId2" Type="http://schemas.openxmlformats.org/officeDocument/2006/relationships/hyperlink" Target="https://www.pexels.com/@felixmittermeier?utm_content=attributionCopyText&amp;utm_medium=referral&amp;utm_source=pexe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Terminology and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0A558-8638-1B8E-7DCA-8462A63138BF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4780 3393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EDA-7E74-FA4F-956E-F482F08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Root and Leaves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A2C7-3AED-AC40-A079-F5F2426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F74E9-EFF1-A641-8A83-C0F91F2CE819}"/>
              </a:ext>
            </a:extLst>
          </p:cNvPr>
          <p:cNvSpPr/>
          <p:nvPr/>
        </p:nvSpPr>
        <p:spPr>
          <a:xfrm>
            <a:off x="7390249" y="7543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824A97-8620-7844-AE93-0168A722112F}"/>
              </a:ext>
            </a:extLst>
          </p:cNvPr>
          <p:cNvSpPr/>
          <p:nvPr/>
        </p:nvSpPr>
        <p:spPr>
          <a:xfrm>
            <a:off x="6581487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6498DD-6486-6A4B-86E3-531301430769}"/>
              </a:ext>
            </a:extLst>
          </p:cNvPr>
          <p:cNvSpPr/>
          <p:nvPr/>
        </p:nvSpPr>
        <p:spPr>
          <a:xfrm>
            <a:off x="8191892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D66F65-BBE2-4848-BBAB-C1FA28428C5A}"/>
              </a:ext>
            </a:extLst>
          </p:cNvPr>
          <p:cNvSpPr/>
          <p:nvPr/>
        </p:nvSpPr>
        <p:spPr>
          <a:xfrm>
            <a:off x="558273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8A4505-7D57-8F4F-BBC5-01EC4BEE7C77}"/>
              </a:ext>
            </a:extLst>
          </p:cNvPr>
          <p:cNvSpPr/>
          <p:nvPr/>
        </p:nvSpPr>
        <p:spPr>
          <a:xfrm>
            <a:off x="9980168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C7F8B-A1C9-E242-8208-F708883490D1}"/>
              </a:ext>
            </a:extLst>
          </p:cNvPr>
          <p:cNvSpPr/>
          <p:nvPr/>
        </p:nvSpPr>
        <p:spPr>
          <a:xfrm>
            <a:off x="6162030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D7FB2C-BE8D-CF49-BC29-ED518E7958CE}"/>
              </a:ext>
            </a:extLst>
          </p:cNvPr>
          <p:cNvSpPr/>
          <p:nvPr/>
        </p:nvSpPr>
        <p:spPr>
          <a:xfrm>
            <a:off x="719850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2C78E1-B983-864B-9849-74A12378C86B}"/>
              </a:ext>
            </a:extLst>
          </p:cNvPr>
          <p:cNvSpPr/>
          <p:nvPr/>
        </p:nvSpPr>
        <p:spPr>
          <a:xfrm>
            <a:off x="6601107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EBB98D-53A3-D44B-811A-5BD4AD4AE7A5}"/>
              </a:ext>
            </a:extLst>
          </p:cNvPr>
          <p:cNvSpPr/>
          <p:nvPr/>
        </p:nvSpPr>
        <p:spPr>
          <a:xfrm>
            <a:off x="5961027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152D70-0242-2647-8F40-59198A4D3A1D}"/>
              </a:ext>
            </a:extLst>
          </p:cNvPr>
          <p:cNvSpPr/>
          <p:nvPr/>
        </p:nvSpPr>
        <p:spPr>
          <a:xfrm>
            <a:off x="8013921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3537D0-2961-B544-A83A-EFD85534BAD1}"/>
              </a:ext>
            </a:extLst>
          </p:cNvPr>
          <p:cNvSpPr/>
          <p:nvPr/>
        </p:nvSpPr>
        <p:spPr>
          <a:xfrm>
            <a:off x="859246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564E20-DA26-F642-8A10-198809E6BAC2}"/>
              </a:ext>
            </a:extLst>
          </p:cNvPr>
          <p:cNvSpPr/>
          <p:nvPr/>
        </p:nvSpPr>
        <p:spPr>
          <a:xfrm>
            <a:off x="9875617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233D80-DAFB-574A-8A73-E3CB149EE582}"/>
              </a:ext>
            </a:extLst>
          </p:cNvPr>
          <p:cNvSpPr/>
          <p:nvPr/>
        </p:nvSpPr>
        <p:spPr>
          <a:xfrm>
            <a:off x="938580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8BA4D2-AC75-C34F-B11A-9995056DC1AD}"/>
              </a:ext>
            </a:extLst>
          </p:cNvPr>
          <p:cNvSpPr/>
          <p:nvPr/>
        </p:nvSpPr>
        <p:spPr>
          <a:xfrm>
            <a:off x="1100970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64A2C3-3D71-EF4D-80FF-910EF9ED3349}"/>
              </a:ext>
            </a:extLst>
          </p:cNvPr>
          <p:cNvSpPr/>
          <p:nvPr/>
        </p:nvSpPr>
        <p:spPr>
          <a:xfrm>
            <a:off x="1049131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4BCB55-D373-0644-95AC-1AAA80AD3914}"/>
              </a:ext>
            </a:extLst>
          </p:cNvPr>
          <p:cNvSpPr/>
          <p:nvPr/>
        </p:nvSpPr>
        <p:spPr>
          <a:xfrm>
            <a:off x="7776584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D399D8-9512-3247-A3CB-B151D00DCAF5}"/>
              </a:ext>
            </a:extLst>
          </p:cNvPr>
          <p:cNvSpPr/>
          <p:nvPr/>
        </p:nvSpPr>
        <p:spPr>
          <a:xfrm>
            <a:off x="7200122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4E6EFA-ED64-1946-83E7-91AD354DD3D7}"/>
              </a:ext>
            </a:extLst>
          </p:cNvPr>
          <p:cNvSpPr/>
          <p:nvPr/>
        </p:nvSpPr>
        <p:spPr>
          <a:xfrm>
            <a:off x="718074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C83D18-137C-A541-BD71-70545D882450}"/>
              </a:ext>
            </a:extLst>
          </p:cNvPr>
          <p:cNvSpPr/>
          <p:nvPr/>
        </p:nvSpPr>
        <p:spPr>
          <a:xfrm>
            <a:off x="819622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I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56F905-3C4A-E14D-82DE-02DD720E14A7}"/>
              </a:ext>
            </a:extLst>
          </p:cNvPr>
          <p:cNvSpPr/>
          <p:nvPr/>
        </p:nvSpPr>
        <p:spPr>
          <a:xfrm>
            <a:off x="1075769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601320-2C71-6B4C-86AD-E833A7491EDA}"/>
              </a:ext>
            </a:extLst>
          </p:cNvPr>
          <p:cNvSpPr/>
          <p:nvPr/>
        </p:nvSpPr>
        <p:spPr>
          <a:xfrm>
            <a:off x="9442969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474681-D327-8D4B-9179-60551E5CD8D3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919699" y="1150625"/>
            <a:ext cx="668670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B1EB92-5170-B04B-8C7D-AB156C2B529C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7588369" y="1150625"/>
            <a:ext cx="661551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87DB36-3741-8549-B4D6-CB946EAAA6CA}"/>
              </a:ext>
            </a:extLst>
          </p:cNvPr>
          <p:cNvCxnSpPr>
            <a:cxnSpLocks/>
            <a:stCxn id="41" idx="4"/>
            <a:endCxn id="45" idx="1"/>
          </p:cNvCxnSpPr>
          <p:nvPr/>
        </p:nvCxnSpPr>
        <p:spPr>
          <a:xfrm>
            <a:off x="7588369" y="1150625"/>
            <a:ext cx="2449827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38DAECB-DEDE-1743-B9C9-EC840B5B82B4}"/>
              </a:ext>
            </a:extLst>
          </p:cNvPr>
          <p:cNvSpPr/>
          <p:nvPr/>
        </p:nvSpPr>
        <p:spPr>
          <a:xfrm>
            <a:off x="9392739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FB327D-CCF4-9740-AEDE-FA8708450A31}"/>
              </a:ext>
            </a:extLst>
          </p:cNvPr>
          <p:cNvSpPr/>
          <p:nvPr/>
        </p:nvSpPr>
        <p:spPr>
          <a:xfrm>
            <a:off x="10803787" y="533128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F483E5-E3AB-534E-885A-BCA19E182AA7}"/>
              </a:ext>
            </a:extLst>
          </p:cNvPr>
          <p:cNvSpPr/>
          <p:nvPr/>
        </p:nvSpPr>
        <p:spPr>
          <a:xfrm>
            <a:off x="11412841" y="533128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Z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CEEEA58-3273-2846-9239-21A20130098F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 flipH="1">
            <a:off x="6159147" y="2303544"/>
            <a:ext cx="62046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3E9BA9-835D-974B-AE22-216A6945088B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6779607" y="2303544"/>
            <a:ext cx="1962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3E2E77F-BA4D-EB45-8532-BAE11F2E4F12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>
            <a:off x="6779607" y="2303544"/>
            <a:ext cx="599261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D6B96A-6045-7442-A4BD-2E178A1CC5E8}"/>
              </a:ext>
            </a:extLst>
          </p:cNvPr>
          <p:cNvCxnSpPr>
            <a:cxnSpLocks/>
            <a:stCxn id="43" idx="4"/>
            <a:endCxn id="61" idx="0"/>
          </p:cNvCxnSpPr>
          <p:nvPr/>
        </p:nvCxnSpPr>
        <p:spPr>
          <a:xfrm>
            <a:off x="8390012" y="2303544"/>
            <a:ext cx="4336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0E8DC0-75F0-6E41-BEF0-7B8562BBC177}"/>
              </a:ext>
            </a:extLst>
          </p:cNvPr>
          <p:cNvCxnSpPr>
            <a:cxnSpLocks/>
            <a:stCxn id="45" idx="4"/>
            <a:endCxn id="64" idx="0"/>
          </p:cNvCxnSpPr>
          <p:nvPr/>
        </p:nvCxnSpPr>
        <p:spPr>
          <a:xfrm flipH="1">
            <a:off x="9641089" y="2303544"/>
            <a:ext cx="537199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71E7B9C-A361-AB40-BB71-7CD15B35077A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178288" y="2303544"/>
            <a:ext cx="77753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54592D-B9EF-4B4B-BCA5-D22E2D4E5899}"/>
              </a:ext>
            </a:extLst>
          </p:cNvPr>
          <p:cNvCxnSpPr>
            <a:cxnSpLocks/>
            <a:stCxn id="49" idx="4"/>
            <a:endCxn id="44" idx="0"/>
          </p:cNvCxnSpPr>
          <p:nvPr/>
        </p:nvCxnSpPr>
        <p:spPr>
          <a:xfrm flipH="1">
            <a:off x="5780858" y="3442892"/>
            <a:ext cx="378289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622D6A-EE41-CB4F-BA70-A4D60B8A8D90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>
            <a:off x="6159147" y="3442892"/>
            <a:ext cx="201003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0DC2EF-F8D8-DD42-A750-2B2753956183}"/>
              </a:ext>
            </a:extLst>
          </p:cNvPr>
          <p:cNvCxnSpPr>
            <a:cxnSpLocks/>
            <a:stCxn id="60" idx="4"/>
            <a:endCxn id="47" idx="0"/>
          </p:cNvCxnSpPr>
          <p:nvPr/>
        </p:nvCxnSpPr>
        <p:spPr>
          <a:xfrm>
            <a:off x="7378868" y="3442892"/>
            <a:ext cx="1775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62EDF25-C0A3-1B41-980E-9DF30D885D17}"/>
              </a:ext>
            </a:extLst>
          </p:cNvPr>
          <p:cNvCxnSpPr>
            <a:cxnSpLocks/>
            <a:stCxn id="61" idx="4"/>
            <a:endCxn id="51" idx="0"/>
          </p:cNvCxnSpPr>
          <p:nvPr/>
        </p:nvCxnSpPr>
        <p:spPr>
          <a:xfrm flipH="1">
            <a:off x="8212041" y="3442892"/>
            <a:ext cx="182307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DFE1074-93E2-6448-816F-C0F6E81611B3}"/>
              </a:ext>
            </a:extLst>
          </p:cNvPr>
          <p:cNvCxnSpPr>
            <a:cxnSpLocks/>
            <a:stCxn id="61" idx="4"/>
            <a:endCxn id="52" idx="0"/>
          </p:cNvCxnSpPr>
          <p:nvPr/>
        </p:nvCxnSpPr>
        <p:spPr>
          <a:xfrm>
            <a:off x="8394348" y="3442892"/>
            <a:ext cx="396240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CFC741-4FC5-5D4B-A426-941DC8748131}"/>
              </a:ext>
            </a:extLst>
          </p:cNvPr>
          <p:cNvCxnSpPr>
            <a:cxnSpLocks/>
            <a:stCxn id="64" idx="4"/>
            <a:endCxn id="54" idx="0"/>
          </p:cNvCxnSpPr>
          <p:nvPr/>
        </p:nvCxnSpPr>
        <p:spPr>
          <a:xfrm flipH="1">
            <a:off x="9583928" y="3442892"/>
            <a:ext cx="57161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DF2E14-B8F4-B042-B7AC-2291258D91F7}"/>
              </a:ext>
            </a:extLst>
          </p:cNvPr>
          <p:cNvCxnSpPr>
            <a:cxnSpLocks/>
            <a:stCxn id="64" idx="4"/>
            <a:endCxn id="53" idx="0"/>
          </p:cNvCxnSpPr>
          <p:nvPr/>
        </p:nvCxnSpPr>
        <p:spPr>
          <a:xfrm>
            <a:off x="9641089" y="3442892"/>
            <a:ext cx="432648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A529890-241C-984A-B0F8-408B92959FB8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>
          <a:xfrm flipH="1">
            <a:off x="10689432" y="3442892"/>
            <a:ext cx="266386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F62CAA-BB94-524B-8EB9-F1E822FC5678}"/>
              </a:ext>
            </a:extLst>
          </p:cNvPr>
          <p:cNvCxnSpPr>
            <a:cxnSpLocks/>
            <a:stCxn id="63" idx="4"/>
            <a:endCxn id="55" idx="0"/>
          </p:cNvCxnSpPr>
          <p:nvPr/>
        </p:nvCxnSpPr>
        <p:spPr>
          <a:xfrm>
            <a:off x="10955818" y="3442892"/>
            <a:ext cx="25200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F354350-0D4B-654B-B2DF-3827707ADE3A}"/>
              </a:ext>
            </a:extLst>
          </p:cNvPr>
          <p:cNvCxnSpPr>
            <a:cxnSpLocks/>
            <a:stCxn id="55" idx="4"/>
            <a:endCxn id="83" idx="0"/>
          </p:cNvCxnSpPr>
          <p:nvPr/>
        </p:nvCxnSpPr>
        <p:spPr>
          <a:xfrm flipH="1">
            <a:off x="11001907" y="4605085"/>
            <a:ext cx="205915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569A695-E960-8943-BA66-9259F7AA8C03}"/>
              </a:ext>
            </a:extLst>
          </p:cNvPr>
          <p:cNvCxnSpPr>
            <a:cxnSpLocks/>
            <a:stCxn id="55" idx="4"/>
            <a:endCxn id="84" idx="0"/>
          </p:cNvCxnSpPr>
          <p:nvPr/>
        </p:nvCxnSpPr>
        <p:spPr>
          <a:xfrm>
            <a:off x="11207822" y="4605085"/>
            <a:ext cx="403139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BF090B0-C674-534F-8692-7B0DA22F3400}"/>
              </a:ext>
            </a:extLst>
          </p:cNvPr>
          <p:cNvCxnSpPr>
            <a:cxnSpLocks/>
            <a:stCxn id="54" idx="4"/>
            <a:endCxn id="82" idx="0"/>
          </p:cNvCxnSpPr>
          <p:nvPr/>
        </p:nvCxnSpPr>
        <p:spPr>
          <a:xfrm>
            <a:off x="9583928" y="4605085"/>
            <a:ext cx="6931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CC41214-4CE5-5F47-8B84-CEE1528A67EE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7396622" y="4605085"/>
            <a:ext cx="1620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DB28FE-E439-C147-B99E-2186F64E368B}"/>
              </a:ext>
            </a:extLst>
          </p:cNvPr>
          <p:cNvCxnSpPr>
            <a:cxnSpLocks/>
            <a:stCxn id="47" idx="4"/>
            <a:endCxn id="57" idx="0"/>
          </p:cNvCxnSpPr>
          <p:nvPr/>
        </p:nvCxnSpPr>
        <p:spPr>
          <a:xfrm>
            <a:off x="7396622" y="4605085"/>
            <a:ext cx="57808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8EAC2F86-1BA4-0743-BD25-46D40A0B98F8}"/>
              </a:ext>
            </a:extLst>
          </p:cNvPr>
          <p:cNvSpPr/>
          <p:nvPr/>
        </p:nvSpPr>
        <p:spPr>
          <a:xfrm>
            <a:off x="9018466" y="189442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19956C-FF6B-9E47-8F42-BF81BAF467EE}"/>
              </a:ext>
            </a:extLst>
          </p:cNvPr>
          <p:cNvSpPr/>
          <p:nvPr/>
        </p:nvSpPr>
        <p:spPr>
          <a:xfrm>
            <a:off x="6558270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E0E52A-6F6D-3D48-9AC7-C1D871287EF4}"/>
              </a:ext>
            </a:extLst>
          </p:cNvPr>
          <p:cNvCxnSpPr>
            <a:cxnSpLocks/>
            <a:stCxn id="47" idx="4"/>
            <a:endCxn id="159" idx="0"/>
          </p:cNvCxnSpPr>
          <p:nvPr/>
        </p:nvCxnSpPr>
        <p:spPr>
          <a:xfrm flipH="1">
            <a:off x="6756390" y="4605085"/>
            <a:ext cx="64023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4DCF0D-E37F-7848-A110-23FCE51867D4}"/>
              </a:ext>
            </a:extLst>
          </p:cNvPr>
          <p:cNvCxnSpPr>
            <a:cxnSpLocks/>
            <a:stCxn id="41" idx="4"/>
            <a:endCxn id="158" idx="1"/>
          </p:cNvCxnSpPr>
          <p:nvPr/>
        </p:nvCxnSpPr>
        <p:spPr>
          <a:xfrm>
            <a:off x="7588369" y="1150625"/>
            <a:ext cx="1488125" cy="8018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86F63FA-3296-B84B-B9BD-1836C92E3507}"/>
              </a:ext>
            </a:extLst>
          </p:cNvPr>
          <p:cNvSpPr txBox="1"/>
          <p:nvPr/>
        </p:nvSpPr>
        <p:spPr>
          <a:xfrm>
            <a:off x="717187" y="3196125"/>
            <a:ext cx="466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The node without parent is the </a:t>
            </a:r>
            <a:r>
              <a:rPr lang="en-NO" sz="2400" dirty="0">
                <a:solidFill>
                  <a:schemeClr val="accent4"/>
                </a:solidFill>
                <a:latin typeface="Montserrat" pitchFamily="2" charset="77"/>
              </a:rPr>
              <a:t>root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97B28E8-0F4F-9F43-8AF2-7DADF3D2CD9E}"/>
              </a:ext>
            </a:extLst>
          </p:cNvPr>
          <p:cNvSpPr txBox="1"/>
          <p:nvPr/>
        </p:nvSpPr>
        <p:spPr>
          <a:xfrm>
            <a:off x="739011" y="4406965"/>
            <a:ext cx="434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Nodes</a:t>
            </a:r>
            <a:r>
              <a:rPr lang="en-NO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2400" dirty="0">
                <a:latin typeface="Montserrat" pitchFamily="2" charset="77"/>
              </a:rPr>
              <a:t>without child are </a:t>
            </a:r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the leaves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00FF3D-ECC5-7949-88B3-E89111BE3FC9}"/>
              </a:ext>
            </a:extLst>
          </p:cNvPr>
          <p:cNvSpPr/>
          <p:nvPr/>
        </p:nvSpPr>
        <p:spPr>
          <a:xfrm>
            <a:off x="5582738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20604BF-EDDC-5044-9400-ADEFFB851346}"/>
              </a:ext>
            </a:extLst>
          </p:cNvPr>
          <p:cNvSpPr/>
          <p:nvPr/>
        </p:nvSpPr>
        <p:spPr>
          <a:xfrm>
            <a:off x="6162030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D22D4F-4CFD-564B-A4B1-2C22A717F9CD}"/>
              </a:ext>
            </a:extLst>
          </p:cNvPr>
          <p:cNvSpPr/>
          <p:nvPr/>
        </p:nvSpPr>
        <p:spPr>
          <a:xfrm>
            <a:off x="6601107" y="3059532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4110296-0024-3844-AA82-3A45B6EDD582}"/>
              </a:ext>
            </a:extLst>
          </p:cNvPr>
          <p:cNvSpPr/>
          <p:nvPr/>
        </p:nvSpPr>
        <p:spPr>
          <a:xfrm>
            <a:off x="8013921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BFB4BB-10A8-9C40-A42C-367C03B7BC24}"/>
              </a:ext>
            </a:extLst>
          </p:cNvPr>
          <p:cNvSpPr/>
          <p:nvPr/>
        </p:nvSpPr>
        <p:spPr>
          <a:xfrm>
            <a:off x="8592468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F520384-BAB1-A340-A768-65E7FE9124DF}"/>
              </a:ext>
            </a:extLst>
          </p:cNvPr>
          <p:cNvSpPr/>
          <p:nvPr/>
        </p:nvSpPr>
        <p:spPr>
          <a:xfrm>
            <a:off x="9875617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1513DB9-82AA-B94A-9A44-0FFA87E8A08D}"/>
              </a:ext>
            </a:extLst>
          </p:cNvPr>
          <p:cNvSpPr/>
          <p:nvPr/>
        </p:nvSpPr>
        <p:spPr>
          <a:xfrm>
            <a:off x="10491312" y="42217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D76981D-93D8-CD40-9F4C-D7D8054F397F}"/>
              </a:ext>
            </a:extLst>
          </p:cNvPr>
          <p:cNvSpPr/>
          <p:nvPr/>
        </p:nvSpPr>
        <p:spPr>
          <a:xfrm>
            <a:off x="7776584" y="5385094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558D0C6-012F-0F4C-BADB-3C3D489D3425}"/>
              </a:ext>
            </a:extLst>
          </p:cNvPr>
          <p:cNvSpPr/>
          <p:nvPr/>
        </p:nvSpPr>
        <p:spPr>
          <a:xfrm>
            <a:off x="7200122" y="5385094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17FA46F-F4AB-7345-BA5E-371B9A50142F}"/>
              </a:ext>
            </a:extLst>
          </p:cNvPr>
          <p:cNvSpPr/>
          <p:nvPr/>
        </p:nvSpPr>
        <p:spPr>
          <a:xfrm>
            <a:off x="9392739" y="5385094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35F561-732B-834A-B31D-F2CC5067C4B0}"/>
              </a:ext>
            </a:extLst>
          </p:cNvPr>
          <p:cNvSpPr/>
          <p:nvPr/>
        </p:nvSpPr>
        <p:spPr>
          <a:xfrm>
            <a:off x="10803787" y="5344161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427A6E3-4094-8B4D-AA5B-27DC7D0AB07D}"/>
              </a:ext>
            </a:extLst>
          </p:cNvPr>
          <p:cNvSpPr/>
          <p:nvPr/>
        </p:nvSpPr>
        <p:spPr>
          <a:xfrm>
            <a:off x="11412841" y="5344161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Z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DCF236-BC42-C145-B71D-3A367E88BBFB}"/>
              </a:ext>
            </a:extLst>
          </p:cNvPr>
          <p:cNvSpPr/>
          <p:nvPr/>
        </p:nvSpPr>
        <p:spPr>
          <a:xfrm>
            <a:off x="9018466" y="1907304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F609F53-768D-474C-905D-9F1A3024AD28}"/>
              </a:ext>
            </a:extLst>
          </p:cNvPr>
          <p:cNvSpPr/>
          <p:nvPr/>
        </p:nvSpPr>
        <p:spPr>
          <a:xfrm>
            <a:off x="6558270" y="5385094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51F5FDE-453E-7949-BDE1-528583F2F569}"/>
              </a:ext>
            </a:extLst>
          </p:cNvPr>
          <p:cNvSpPr/>
          <p:nvPr/>
        </p:nvSpPr>
        <p:spPr>
          <a:xfrm>
            <a:off x="7394418" y="761010"/>
            <a:ext cx="396240" cy="396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89A7A4-B818-B94F-9819-CA48F62CD7CE}"/>
              </a:ext>
            </a:extLst>
          </p:cNvPr>
          <p:cNvSpPr txBox="1"/>
          <p:nvPr/>
        </p:nvSpPr>
        <p:spPr>
          <a:xfrm>
            <a:off x="739011" y="2012712"/>
            <a:ext cx="466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Trees connect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nodes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5B9C2BE-EE8C-4C4C-AFFE-560461DEBFCC}"/>
              </a:ext>
            </a:extLst>
          </p:cNvPr>
          <p:cNvSpPr/>
          <p:nvPr/>
        </p:nvSpPr>
        <p:spPr>
          <a:xfrm>
            <a:off x="9454734" y="3025307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E681C8-4DE1-314C-8BC7-246A78218B71}"/>
              </a:ext>
            </a:extLst>
          </p:cNvPr>
          <p:cNvSpPr txBox="1"/>
          <p:nvPr/>
        </p:nvSpPr>
        <p:spPr>
          <a:xfrm>
            <a:off x="8768410" y="273128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04F96-28FF-294C-8F6C-5D3F4373871D}"/>
              </a:ext>
            </a:extLst>
          </p:cNvPr>
          <p:cNvSpPr txBox="1"/>
          <p:nvPr/>
        </p:nvSpPr>
        <p:spPr>
          <a:xfrm>
            <a:off x="8937938" y="35030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727336-FFCA-4C41-B4A0-60663DEC2AA4}"/>
              </a:ext>
            </a:extLst>
          </p:cNvPr>
          <p:cNvSpPr txBox="1"/>
          <p:nvPr/>
        </p:nvSpPr>
        <p:spPr>
          <a:xfrm>
            <a:off x="7899409" y="76101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4"/>
                </a:solidFill>
                <a:latin typeface="Montserrat" pitchFamily="2" charset="77"/>
              </a:rPr>
              <a:t>root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A264286-C0D0-0D4B-9B3D-6B67DE712205}"/>
              </a:ext>
            </a:extLst>
          </p:cNvPr>
          <p:cNvSpPr txBox="1"/>
          <p:nvPr/>
        </p:nvSpPr>
        <p:spPr>
          <a:xfrm>
            <a:off x="6360602" y="3556823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6"/>
                </a:solidFill>
                <a:latin typeface="Montserrat" pitchFamily="2" charset="77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5977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6" grpId="0"/>
      <p:bldP spid="77" grpId="0" animBg="1"/>
      <p:bldP spid="78" grpId="0" animBg="1"/>
      <p:bldP spid="79" grpId="0" animBg="1"/>
      <p:bldP spid="81" grpId="0" animBg="1"/>
      <p:bldP spid="85" grpId="0" animBg="1"/>
      <p:bldP spid="86" grpId="0" animBg="1"/>
      <p:bldP spid="88" grpId="0" animBg="1"/>
      <p:bldP spid="89" grpId="0" animBg="1"/>
      <p:bldP spid="91" grpId="0" animBg="1"/>
      <p:bldP spid="92" grpId="0" animBg="1"/>
      <p:bldP spid="94" grpId="0" animBg="1"/>
      <p:bldP spid="95" grpId="0" animBg="1"/>
      <p:bldP spid="97" grpId="0" animBg="1"/>
      <p:bldP spid="98" grpId="0" animBg="1"/>
      <p:bldP spid="100" grpId="0" animBg="1"/>
      <p:bldP spid="101" grpId="0"/>
      <p:bldP spid="104" grpId="0" animBg="1"/>
      <p:bldP spid="105" grpId="0"/>
      <p:bldP spid="106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EDA-7E74-FA4F-956E-F482F08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Family Analogy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A2C7-3AED-AC40-A079-F5F2426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08A4A2-C435-B549-9CF3-C1D2792A71FA}"/>
              </a:ext>
            </a:extLst>
          </p:cNvPr>
          <p:cNvSpPr txBox="1"/>
          <p:nvPr/>
        </p:nvSpPr>
        <p:spPr>
          <a:xfrm>
            <a:off x="8768410" y="273128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F74E9-EFF1-A641-8A83-C0F91F2CE819}"/>
              </a:ext>
            </a:extLst>
          </p:cNvPr>
          <p:cNvSpPr/>
          <p:nvPr/>
        </p:nvSpPr>
        <p:spPr>
          <a:xfrm>
            <a:off x="7390249" y="7543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824A97-8620-7844-AE93-0168A722112F}"/>
              </a:ext>
            </a:extLst>
          </p:cNvPr>
          <p:cNvSpPr/>
          <p:nvPr/>
        </p:nvSpPr>
        <p:spPr>
          <a:xfrm>
            <a:off x="6581487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6498DD-6486-6A4B-86E3-531301430769}"/>
              </a:ext>
            </a:extLst>
          </p:cNvPr>
          <p:cNvSpPr/>
          <p:nvPr/>
        </p:nvSpPr>
        <p:spPr>
          <a:xfrm>
            <a:off x="8191892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D66F65-BBE2-4848-BBAB-C1FA28428C5A}"/>
              </a:ext>
            </a:extLst>
          </p:cNvPr>
          <p:cNvSpPr/>
          <p:nvPr/>
        </p:nvSpPr>
        <p:spPr>
          <a:xfrm>
            <a:off x="558273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8A4505-7D57-8F4F-BBC5-01EC4BEE7C77}"/>
              </a:ext>
            </a:extLst>
          </p:cNvPr>
          <p:cNvSpPr/>
          <p:nvPr/>
        </p:nvSpPr>
        <p:spPr>
          <a:xfrm>
            <a:off x="9980168" y="190730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C7F8B-A1C9-E242-8208-F708883490D1}"/>
              </a:ext>
            </a:extLst>
          </p:cNvPr>
          <p:cNvSpPr/>
          <p:nvPr/>
        </p:nvSpPr>
        <p:spPr>
          <a:xfrm>
            <a:off x="6162030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0D7FB2C-BE8D-CF49-BC29-ED518E7958CE}"/>
              </a:ext>
            </a:extLst>
          </p:cNvPr>
          <p:cNvSpPr/>
          <p:nvPr/>
        </p:nvSpPr>
        <p:spPr>
          <a:xfrm>
            <a:off x="719850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2C78E1-B983-864B-9849-74A12378C86B}"/>
              </a:ext>
            </a:extLst>
          </p:cNvPr>
          <p:cNvSpPr/>
          <p:nvPr/>
        </p:nvSpPr>
        <p:spPr>
          <a:xfrm>
            <a:off x="6601107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EBB98D-53A3-D44B-811A-5BD4AD4AE7A5}"/>
              </a:ext>
            </a:extLst>
          </p:cNvPr>
          <p:cNvSpPr/>
          <p:nvPr/>
        </p:nvSpPr>
        <p:spPr>
          <a:xfrm>
            <a:off x="5961027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152D70-0242-2647-8F40-59198A4D3A1D}"/>
              </a:ext>
            </a:extLst>
          </p:cNvPr>
          <p:cNvSpPr/>
          <p:nvPr/>
        </p:nvSpPr>
        <p:spPr>
          <a:xfrm>
            <a:off x="8013921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F3537D0-2961-B544-A83A-EFD85534BAD1}"/>
              </a:ext>
            </a:extLst>
          </p:cNvPr>
          <p:cNvSpPr/>
          <p:nvPr/>
        </p:nvSpPr>
        <p:spPr>
          <a:xfrm>
            <a:off x="859246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564E20-DA26-F642-8A10-198809E6BAC2}"/>
              </a:ext>
            </a:extLst>
          </p:cNvPr>
          <p:cNvSpPr/>
          <p:nvPr/>
        </p:nvSpPr>
        <p:spPr>
          <a:xfrm>
            <a:off x="9875617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233D80-DAFB-574A-8A73-E3CB149EE582}"/>
              </a:ext>
            </a:extLst>
          </p:cNvPr>
          <p:cNvSpPr/>
          <p:nvPr/>
        </p:nvSpPr>
        <p:spPr>
          <a:xfrm>
            <a:off x="9385808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8BA4D2-AC75-C34F-B11A-9995056DC1AD}"/>
              </a:ext>
            </a:extLst>
          </p:cNvPr>
          <p:cNvSpPr/>
          <p:nvPr/>
        </p:nvSpPr>
        <p:spPr>
          <a:xfrm>
            <a:off x="1100970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64A2C3-3D71-EF4D-80FF-910EF9ED3349}"/>
              </a:ext>
            </a:extLst>
          </p:cNvPr>
          <p:cNvSpPr/>
          <p:nvPr/>
        </p:nvSpPr>
        <p:spPr>
          <a:xfrm>
            <a:off x="10491312" y="420884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4BCB55-D373-0644-95AC-1AAA80AD3914}"/>
              </a:ext>
            </a:extLst>
          </p:cNvPr>
          <p:cNvSpPr/>
          <p:nvPr/>
        </p:nvSpPr>
        <p:spPr>
          <a:xfrm>
            <a:off x="7776584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D399D8-9512-3247-A3CB-B151D00DCAF5}"/>
              </a:ext>
            </a:extLst>
          </p:cNvPr>
          <p:cNvSpPr/>
          <p:nvPr/>
        </p:nvSpPr>
        <p:spPr>
          <a:xfrm>
            <a:off x="7200122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4E6EFA-ED64-1946-83E7-91AD354DD3D7}"/>
              </a:ext>
            </a:extLst>
          </p:cNvPr>
          <p:cNvSpPr/>
          <p:nvPr/>
        </p:nvSpPr>
        <p:spPr>
          <a:xfrm>
            <a:off x="718074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C83D18-137C-A541-BD71-70545D882450}"/>
              </a:ext>
            </a:extLst>
          </p:cNvPr>
          <p:cNvSpPr/>
          <p:nvPr/>
        </p:nvSpPr>
        <p:spPr>
          <a:xfrm>
            <a:off x="819622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I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56F905-3C4A-E14D-82DE-02DD720E14A7}"/>
              </a:ext>
            </a:extLst>
          </p:cNvPr>
          <p:cNvSpPr/>
          <p:nvPr/>
        </p:nvSpPr>
        <p:spPr>
          <a:xfrm>
            <a:off x="10757698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601320-2C71-6B4C-86AD-E833A7491EDA}"/>
              </a:ext>
            </a:extLst>
          </p:cNvPr>
          <p:cNvSpPr/>
          <p:nvPr/>
        </p:nvSpPr>
        <p:spPr>
          <a:xfrm>
            <a:off x="9442969" y="304665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474681-D327-8D4B-9179-60551E5CD8D3}"/>
              </a:ext>
            </a:extLst>
          </p:cNvPr>
          <p:cNvCxnSpPr>
            <a:cxnSpLocks/>
            <a:stCxn id="41" idx="4"/>
            <a:endCxn id="42" idx="7"/>
          </p:cNvCxnSpPr>
          <p:nvPr/>
        </p:nvCxnSpPr>
        <p:spPr>
          <a:xfrm flipH="1">
            <a:off x="6919699" y="1150625"/>
            <a:ext cx="668670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B1EB92-5170-B04B-8C7D-AB156C2B529C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>
            <a:off x="7588369" y="1150625"/>
            <a:ext cx="661551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87DB36-3741-8549-B4D6-CB946EAAA6CA}"/>
              </a:ext>
            </a:extLst>
          </p:cNvPr>
          <p:cNvCxnSpPr>
            <a:cxnSpLocks/>
            <a:stCxn id="41" idx="4"/>
            <a:endCxn id="45" idx="1"/>
          </p:cNvCxnSpPr>
          <p:nvPr/>
        </p:nvCxnSpPr>
        <p:spPr>
          <a:xfrm>
            <a:off x="7588369" y="1150625"/>
            <a:ext cx="2449827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38DAECB-DEDE-1743-B9C9-EC840B5B82B4}"/>
              </a:ext>
            </a:extLst>
          </p:cNvPr>
          <p:cNvSpPr/>
          <p:nvPr/>
        </p:nvSpPr>
        <p:spPr>
          <a:xfrm>
            <a:off x="9392739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FB327D-CCF4-9740-AEDE-FA8708450A31}"/>
              </a:ext>
            </a:extLst>
          </p:cNvPr>
          <p:cNvSpPr/>
          <p:nvPr/>
        </p:nvSpPr>
        <p:spPr>
          <a:xfrm>
            <a:off x="10803787" y="533128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F483E5-E3AB-534E-885A-BCA19E182AA7}"/>
              </a:ext>
            </a:extLst>
          </p:cNvPr>
          <p:cNvSpPr/>
          <p:nvPr/>
        </p:nvSpPr>
        <p:spPr>
          <a:xfrm>
            <a:off x="11412841" y="533128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Z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CEEEA58-3273-2846-9239-21A20130098F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 flipH="1">
            <a:off x="6159147" y="2303544"/>
            <a:ext cx="62046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3E9BA9-835D-974B-AE22-216A6945088B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6779607" y="2303544"/>
            <a:ext cx="1962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3E2E77F-BA4D-EB45-8532-BAE11F2E4F12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>
            <a:off x="6779607" y="2303544"/>
            <a:ext cx="599261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D6B96A-6045-7442-A4BD-2E178A1CC5E8}"/>
              </a:ext>
            </a:extLst>
          </p:cNvPr>
          <p:cNvCxnSpPr>
            <a:cxnSpLocks/>
            <a:stCxn id="43" idx="4"/>
            <a:endCxn id="61" idx="0"/>
          </p:cNvCxnSpPr>
          <p:nvPr/>
        </p:nvCxnSpPr>
        <p:spPr>
          <a:xfrm>
            <a:off x="8390012" y="2303544"/>
            <a:ext cx="4336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50E8DC0-75F0-6E41-BEF0-7B8562BBC177}"/>
              </a:ext>
            </a:extLst>
          </p:cNvPr>
          <p:cNvCxnSpPr>
            <a:cxnSpLocks/>
            <a:stCxn id="45" idx="4"/>
            <a:endCxn id="64" idx="0"/>
          </p:cNvCxnSpPr>
          <p:nvPr/>
        </p:nvCxnSpPr>
        <p:spPr>
          <a:xfrm flipH="1">
            <a:off x="9641089" y="2303544"/>
            <a:ext cx="537199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71E7B9C-A361-AB40-BB71-7CD15B35077A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10178288" y="2303544"/>
            <a:ext cx="77753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54592D-B9EF-4B4B-BCA5-D22E2D4E5899}"/>
              </a:ext>
            </a:extLst>
          </p:cNvPr>
          <p:cNvCxnSpPr>
            <a:cxnSpLocks/>
            <a:stCxn id="49" idx="4"/>
            <a:endCxn id="44" idx="0"/>
          </p:cNvCxnSpPr>
          <p:nvPr/>
        </p:nvCxnSpPr>
        <p:spPr>
          <a:xfrm flipH="1">
            <a:off x="5780858" y="3442892"/>
            <a:ext cx="378289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622D6A-EE41-CB4F-BA70-A4D60B8A8D90}"/>
              </a:ext>
            </a:extLst>
          </p:cNvPr>
          <p:cNvCxnSpPr>
            <a:cxnSpLocks/>
            <a:stCxn id="49" idx="4"/>
            <a:endCxn id="46" idx="0"/>
          </p:cNvCxnSpPr>
          <p:nvPr/>
        </p:nvCxnSpPr>
        <p:spPr>
          <a:xfrm>
            <a:off x="6159147" y="3442892"/>
            <a:ext cx="201003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0DC2EF-F8D8-DD42-A750-2B2753956183}"/>
              </a:ext>
            </a:extLst>
          </p:cNvPr>
          <p:cNvCxnSpPr>
            <a:cxnSpLocks/>
            <a:stCxn id="60" idx="4"/>
            <a:endCxn id="47" idx="0"/>
          </p:cNvCxnSpPr>
          <p:nvPr/>
        </p:nvCxnSpPr>
        <p:spPr>
          <a:xfrm>
            <a:off x="7378868" y="3442892"/>
            <a:ext cx="1775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62EDF25-C0A3-1B41-980E-9DF30D885D17}"/>
              </a:ext>
            </a:extLst>
          </p:cNvPr>
          <p:cNvCxnSpPr>
            <a:cxnSpLocks/>
            <a:stCxn id="61" idx="4"/>
            <a:endCxn id="51" idx="0"/>
          </p:cNvCxnSpPr>
          <p:nvPr/>
        </p:nvCxnSpPr>
        <p:spPr>
          <a:xfrm flipH="1">
            <a:off x="8212041" y="3442892"/>
            <a:ext cx="182307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DFE1074-93E2-6448-816F-C0F6E81611B3}"/>
              </a:ext>
            </a:extLst>
          </p:cNvPr>
          <p:cNvCxnSpPr>
            <a:cxnSpLocks/>
            <a:stCxn id="61" idx="4"/>
            <a:endCxn id="52" idx="0"/>
          </p:cNvCxnSpPr>
          <p:nvPr/>
        </p:nvCxnSpPr>
        <p:spPr>
          <a:xfrm>
            <a:off x="8394348" y="3442892"/>
            <a:ext cx="396240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CFC741-4FC5-5D4B-A426-941DC8748131}"/>
              </a:ext>
            </a:extLst>
          </p:cNvPr>
          <p:cNvCxnSpPr>
            <a:cxnSpLocks/>
            <a:stCxn id="64" idx="4"/>
            <a:endCxn id="54" idx="0"/>
          </p:cNvCxnSpPr>
          <p:nvPr/>
        </p:nvCxnSpPr>
        <p:spPr>
          <a:xfrm flipH="1">
            <a:off x="9583928" y="3442892"/>
            <a:ext cx="57161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CDF2E14-B8F4-B042-B7AC-2291258D91F7}"/>
              </a:ext>
            </a:extLst>
          </p:cNvPr>
          <p:cNvCxnSpPr>
            <a:cxnSpLocks/>
            <a:stCxn id="64" idx="4"/>
            <a:endCxn id="53" idx="0"/>
          </p:cNvCxnSpPr>
          <p:nvPr/>
        </p:nvCxnSpPr>
        <p:spPr>
          <a:xfrm>
            <a:off x="9641089" y="3442892"/>
            <a:ext cx="432648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A529890-241C-984A-B0F8-408B92959FB8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>
          <a:xfrm flipH="1">
            <a:off x="10689432" y="3442892"/>
            <a:ext cx="266386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F62CAA-BB94-524B-8EB9-F1E822FC5678}"/>
              </a:ext>
            </a:extLst>
          </p:cNvPr>
          <p:cNvCxnSpPr>
            <a:cxnSpLocks/>
            <a:stCxn id="63" idx="4"/>
            <a:endCxn id="55" idx="0"/>
          </p:cNvCxnSpPr>
          <p:nvPr/>
        </p:nvCxnSpPr>
        <p:spPr>
          <a:xfrm>
            <a:off x="10955818" y="3442892"/>
            <a:ext cx="25200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F354350-0D4B-654B-B2DF-3827707ADE3A}"/>
              </a:ext>
            </a:extLst>
          </p:cNvPr>
          <p:cNvCxnSpPr>
            <a:cxnSpLocks/>
            <a:stCxn id="55" idx="4"/>
            <a:endCxn id="83" idx="0"/>
          </p:cNvCxnSpPr>
          <p:nvPr/>
        </p:nvCxnSpPr>
        <p:spPr>
          <a:xfrm flipH="1">
            <a:off x="11001907" y="4605085"/>
            <a:ext cx="205915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569A695-E960-8943-BA66-9259F7AA8C03}"/>
              </a:ext>
            </a:extLst>
          </p:cNvPr>
          <p:cNvCxnSpPr>
            <a:cxnSpLocks/>
            <a:stCxn id="55" idx="4"/>
            <a:endCxn id="84" idx="0"/>
          </p:cNvCxnSpPr>
          <p:nvPr/>
        </p:nvCxnSpPr>
        <p:spPr>
          <a:xfrm>
            <a:off x="11207822" y="4605085"/>
            <a:ext cx="403139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BF090B0-C674-534F-8692-7B0DA22F3400}"/>
              </a:ext>
            </a:extLst>
          </p:cNvPr>
          <p:cNvCxnSpPr>
            <a:cxnSpLocks/>
            <a:stCxn id="54" idx="4"/>
            <a:endCxn id="82" idx="0"/>
          </p:cNvCxnSpPr>
          <p:nvPr/>
        </p:nvCxnSpPr>
        <p:spPr>
          <a:xfrm>
            <a:off x="9583928" y="4605085"/>
            <a:ext cx="6931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CC41214-4CE5-5F47-8B84-CEE1528A67EE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7396622" y="4605085"/>
            <a:ext cx="1620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DB28FE-E439-C147-B99E-2186F64E368B}"/>
              </a:ext>
            </a:extLst>
          </p:cNvPr>
          <p:cNvCxnSpPr>
            <a:cxnSpLocks/>
            <a:stCxn id="47" idx="4"/>
            <a:endCxn id="57" idx="0"/>
          </p:cNvCxnSpPr>
          <p:nvPr/>
        </p:nvCxnSpPr>
        <p:spPr>
          <a:xfrm>
            <a:off x="7396622" y="4605085"/>
            <a:ext cx="57808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8EAC2F86-1BA4-0743-BD25-46D40A0B98F8}"/>
              </a:ext>
            </a:extLst>
          </p:cNvPr>
          <p:cNvSpPr/>
          <p:nvPr/>
        </p:nvSpPr>
        <p:spPr>
          <a:xfrm>
            <a:off x="9018466" y="189442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919956C-FF6B-9E47-8F42-BF81BAF467EE}"/>
              </a:ext>
            </a:extLst>
          </p:cNvPr>
          <p:cNvSpPr/>
          <p:nvPr/>
        </p:nvSpPr>
        <p:spPr>
          <a:xfrm>
            <a:off x="6558270" y="53722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E0E52A-6F6D-3D48-9AC7-C1D871287EF4}"/>
              </a:ext>
            </a:extLst>
          </p:cNvPr>
          <p:cNvCxnSpPr>
            <a:cxnSpLocks/>
            <a:stCxn id="47" idx="4"/>
            <a:endCxn id="159" idx="0"/>
          </p:cNvCxnSpPr>
          <p:nvPr/>
        </p:nvCxnSpPr>
        <p:spPr>
          <a:xfrm flipH="1">
            <a:off x="6756390" y="4605085"/>
            <a:ext cx="64023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4DCF0D-E37F-7848-A110-23FCE51867D4}"/>
              </a:ext>
            </a:extLst>
          </p:cNvPr>
          <p:cNvCxnSpPr>
            <a:cxnSpLocks/>
            <a:stCxn id="41" idx="4"/>
            <a:endCxn id="158" idx="1"/>
          </p:cNvCxnSpPr>
          <p:nvPr/>
        </p:nvCxnSpPr>
        <p:spPr>
          <a:xfrm>
            <a:off x="7588369" y="1150625"/>
            <a:ext cx="1488125" cy="8018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7F74B9B6-D774-EA4E-ADDE-D08F34AC644B}"/>
              </a:ext>
            </a:extLst>
          </p:cNvPr>
          <p:cNvSpPr/>
          <p:nvPr/>
        </p:nvSpPr>
        <p:spPr>
          <a:xfrm>
            <a:off x="9458077" y="3046652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650FFAE-24E9-984F-A0D6-25CE651FC0D6}"/>
              </a:ext>
            </a:extLst>
          </p:cNvPr>
          <p:cNvSpPr/>
          <p:nvPr/>
        </p:nvSpPr>
        <p:spPr>
          <a:xfrm>
            <a:off x="9980168" y="1908328"/>
            <a:ext cx="396240" cy="396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2B45ACD-D4B2-9644-AA3F-196B73C56B53}"/>
              </a:ext>
            </a:extLst>
          </p:cNvPr>
          <p:cNvSpPr/>
          <p:nvPr/>
        </p:nvSpPr>
        <p:spPr>
          <a:xfrm>
            <a:off x="9890311" y="420884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4141DF6A-9BFD-D04C-8926-78F18E9AEDC1}"/>
              </a:ext>
            </a:extLst>
          </p:cNvPr>
          <p:cNvSpPr/>
          <p:nvPr/>
        </p:nvSpPr>
        <p:spPr>
          <a:xfrm>
            <a:off x="9400502" y="420884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F45CB66-BAE4-E246-8F88-A891C97C3BEC}"/>
              </a:ext>
            </a:extLst>
          </p:cNvPr>
          <p:cNvSpPr/>
          <p:nvPr/>
        </p:nvSpPr>
        <p:spPr>
          <a:xfrm>
            <a:off x="10745519" y="3046652"/>
            <a:ext cx="396240" cy="396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10FE7D8-CEED-ED42-A90E-9DDB4CE1BB8E}"/>
              </a:ext>
            </a:extLst>
          </p:cNvPr>
          <p:cNvSpPr txBox="1"/>
          <p:nvPr/>
        </p:nvSpPr>
        <p:spPr>
          <a:xfrm>
            <a:off x="10405424" y="162311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parent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6174A6A-EDD9-B44F-8A9A-7ED79DB5C8A4}"/>
              </a:ext>
            </a:extLst>
          </p:cNvPr>
          <p:cNvSpPr txBox="1"/>
          <p:nvPr/>
        </p:nvSpPr>
        <p:spPr>
          <a:xfrm>
            <a:off x="10965301" y="2675098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77"/>
              </a:rPr>
              <a:t>sibling(s)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F776629-BBC1-9944-A5F7-818A1AA3087B}"/>
              </a:ext>
            </a:extLst>
          </p:cNvPr>
          <p:cNvSpPr txBox="1"/>
          <p:nvPr/>
        </p:nvSpPr>
        <p:spPr>
          <a:xfrm>
            <a:off x="8456517" y="4605085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rPr>
              <a:t>children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86F63FA-3296-B84B-B9BD-1836C92E3507}"/>
              </a:ext>
            </a:extLst>
          </p:cNvPr>
          <p:cNvSpPr txBox="1"/>
          <p:nvPr/>
        </p:nvSpPr>
        <p:spPr>
          <a:xfrm>
            <a:off x="796572" y="1850060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Nodes have a </a:t>
            </a:r>
            <a:r>
              <a:rPr lang="en-NO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parent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038F0BC-A575-6649-AC9F-911572A4C741}"/>
              </a:ext>
            </a:extLst>
          </p:cNvPr>
          <p:cNvSpPr txBox="1"/>
          <p:nvPr/>
        </p:nvSpPr>
        <p:spPr>
          <a:xfrm>
            <a:off x="796572" y="2500377"/>
            <a:ext cx="440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Nodes have possibly many </a:t>
            </a:r>
            <a:r>
              <a:rPr lang="e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itchFamily="2" charset="77"/>
              </a:rPr>
              <a:t>children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97B28E8-0F4F-9F43-8AF2-7DADF3D2CD9E}"/>
              </a:ext>
            </a:extLst>
          </p:cNvPr>
          <p:cNvSpPr txBox="1"/>
          <p:nvPr/>
        </p:nvSpPr>
        <p:spPr>
          <a:xfrm>
            <a:off x="796572" y="3520026"/>
            <a:ext cx="434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itchFamily="2" charset="77"/>
              </a:rPr>
              <a:t>Siblings </a:t>
            </a:r>
            <a:r>
              <a:rPr lang="en-NO" sz="2400" dirty="0">
                <a:latin typeface="Montserrat" pitchFamily="2" charset="77"/>
              </a:rPr>
              <a:t>are nodes with the same parents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C846334-2607-E848-B285-28D5A8546589}"/>
              </a:ext>
            </a:extLst>
          </p:cNvPr>
          <p:cNvSpPr txBox="1"/>
          <p:nvPr/>
        </p:nvSpPr>
        <p:spPr>
          <a:xfrm>
            <a:off x="796572" y="4539675"/>
            <a:ext cx="4823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ontserrat" pitchFamily="2" charset="77"/>
              </a:rPr>
              <a:t>A</a:t>
            </a:r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ncestors </a:t>
            </a:r>
            <a:r>
              <a:rPr lang="en-NO" sz="2400" dirty="0">
                <a:latin typeface="Montserrat" pitchFamily="2" charset="77"/>
              </a:rPr>
              <a:t>are parents, grandparents, etc.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B0B3201-3C02-864B-B522-216C1299AED1}"/>
              </a:ext>
            </a:extLst>
          </p:cNvPr>
          <p:cNvSpPr txBox="1"/>
          <p:nvPr/>
        </p:nvSpPr>
        <p:spPr>
          <a:xfrm>
            <a:off x="796572" y="5559325"/>
            <a:ext cx="548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Descendants </a:t>
            </a:r>
            <a:r>
              <a:rPr lang="en-NO" sz="2400" dirty="0">
                <a:latin typeface="Montserrat" pitchFamily="2" charset="77"/>
              </a:rPr>
              <a:t>are children, grandchildren, etc.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0BF510A-DA49-1143-AE3C-3E24FC0A1D68}"/>
              </a:ext>
            </a:extLst>
          </p:cNvPr>
          <p:cNvSpPr/>
          <p:nvPr/>
        </p:nvSpPr>
        <p:spPr>
          <a:xfrm>
            <a:off x="9395923" y="5376990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0C7D925-38EE-CB4C-8576-BA8593FE4861}"/>
              </a:ext>
            </a:extLst>
          </p:cNvPr>
          <p:cNvSpPr/>
          <p:nvPr/>
        </p:nvSpPr>
        <p:spPr>
          <a:xfrm>
            <a:off x="9893495" y="4213621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22E07E1-E8C6-D948-9846-97207F99BD64}"/>
              </a:ext>
            </a:extLst>
          </p:cNvPr>
          <p:cNvSpPr/>
          <p:nvPr/>
        </p:nvSpPr>
        <p:spPr>
          <a:xfrm>
            <a:off x="9403686" y="4213621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9DAFD411-E2D3-F745-801C-3379CFF9BA6D}"/>
              </a:ext>
            </a:extLst>
          </p:cNvPr>
          <p:cNvSpPr/>
          <p:nvPr/>
        </p:nvSpPr>
        <p:spPr>
          <a:xfrm>
            <a:off x="7390249" y="772043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5F9FBD0A-F556-244F-B630-83E05903C501}"/>
              </a:ext>
            </a:extLst>
          </p:cNvPr>
          <p:cNvSpPr/>
          <p:nvPr/>
        </p:nvSpPr>
        <p:spPr>
          <a:xfrm>
            <a:off x="9994676" y="1894424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BD8E6E4-06B9-1942-958F-073F74898C49}"/>
              </a:ext>
            </a:extLst>
          </p:cNvPr>
          <p:cNvSpPr txBox="1"/>
          <p:nvPr/>
        </p:nvSpPr>
        <p:spPr>
          <a:xfrm>
            <a:off x="7902312" y="739653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ancestors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EC02F0-6665-AD4B-9E92-C867D287C92E}"/>
              </a:ext>
            </a:extLst>
          </p:cNvPr>
          <p:cNvSpPr txBox="1"/>
          <p:nvPr/>
        </p:nvSpPr>
        <p:spPr>
          <a:xfrm>
            <a:off x="9323638" y="5929133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6"/>
                </a:solidFill>
                <a:latin typeface="Montserrat" pitchFamily="2" charset="77"/>
              </a:rPr>
              <a:t>descendants</a:t>
            </a:r>
          </a:p>
        </p:txBody>
      </p:sp>
    </p:spTree>
    <p:extLst>
      <p:ext uri="{BB962C8B-B14F-4D97-AF65-F5344CB8AC3E}">
        <p14:creationId xmlns:p14="http://schemas.microsoft.com/office/powerpoint/2010/main" val="28901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7" grpId="0" animBg="1"/>
      <p:bldP spid="188" grpId="0" animBg="1"/>
      <p:bldP spid="192" grpId="0" animBg="1"/>
      <p:bldP spid="193" grpId="0" animBg="1"/>
      <p:bldP spid="196" grpId="0" animBg="1"/>
      <p:bldP spid="200" grpId="0"/>
      <p:bldP spid="204" grpId="0"/>
      <p:bldP spid="208" grpId="0"/>
      <p:bldP spid="214" grpId="0"/>
      <p:bldP spid="215" grpId="0"/>
      <p:bldP spid="216" grpId="0"/>
      <p:bldP spid="217" grpId="0"/>
      <p:bldP spid="218" grpId="0"/>
      <p:bldP spid="227" grpId="0" animBg="1"/>
      <p:bldP spid="228" grpId="0" animBg="1"/>
      <p:bldP spid="229" grpId="0" animBg="1"/>
      <p:bldP spid="230" grpId="0" animBg="1"/>
      <p:bldP spid="231" grpId="0" animBg="1"/>
      <p:bldP spid="232" grpId="0"/>
      <p:bldP spid="2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24D023-B7D1-784F-A3AB-AB32A8E3C0BA}"/>
              </a:ext>
            </a:extLst>
          </p:cNvPr>
          <p:cNvCxnSpPr>
            <a:cxnSpLocks/>
          </p:cNvCxnSpPr>
          <p:nvPr/>
        </p:nvCxnSpPr>
        <p:spPr>
          <a:xfrm>
            <a:off x="5341909" y="1400538"/>
            <a:ext cx="64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9D2D5B-1547-0C4B-AB3D-2C13371206EE}"/>
              </a:ext>
            </a:extLst>
          </p:cNvPr>
          <p:cNvCxnSpPr>
            <a:cxnSpLocks/>
          </p:cNvCxnSpPr>
          <p:nvPr/>
        </p:nvCxnSpPr>
        <p:spPr>
          <a:xfrm>
            <a:off x="5341909" y="2550796"/>
            <a:ext cx="64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5A9F17-1C96-3346-8D75-D97F81D31AE9}"/>
              </a:ext>
            </a:extLst>
          </p:cNvPr>
          <p:cNvCxnSpPr>
            <a:cxnSpLocks/>
          </p:cNvCxnSpPr>
          <p:nvPr/>
        </p:nvCxnSpPr>
        <p:spPr>
          <a:xfrm>
            <a:off x="5341909" y="3701054"/>
            <a:ext cx="64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FE701D1-2B89-E64E-A3F3-BDC062547FB4}"/>
              </a:ext>
            </a:extLst>
          </p:cNvPr>
          <p:cNvCxnSpPr>
            <a:cxnSpLocks/>
          </p:cNvCxnSpPr>
          <p:nvPr/>
        </p:nvCxnSpPr>
        <p:spPr>
          <a:xfrm>
            <a:off x="5341909" y="4861532"/>
            <a:ext cx="64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FD8013-22A6-AB4C-8FCA-3AA642558430}"/>
              </a:ext>
            </a:extLst>
          </p:cNvPr>
          <p:cNvCxnSpPr>
            <a:cxnSpLocks/>
          </p:cNvCxnSpPr>
          <p:nvPr/>
        </p:nvCxnSpPr>
        <p:spPr>
          <a:xfrm>
            <a:off x="5341909" y="6001571"/>
            <a:ext cx="64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A48EDA-7E74-FA4F-956E-F482F08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Level, Depth, and Height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Terminology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16508E-7BC9-3B4F-AA81-AF81F648C01B}"/>
              </a:ext>
            </a:extLst>
          </p:cNvPr>
          <p:cNvSpPr txBox="1"/>
          <p:nvPr/>
        </p:nvSpPr>
        <p:spPr>
          <a:xfrm>
            <a:off x="7154528" y="261298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node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A9DAE9F-24CB-BE42-B3DF-0FE36387DF74}"/>
              </a:ext>
            </a:extLst>
          </p:cNvPr>
          <p:cNvSpPr/>
          <p:nvPr/>
        </p:nvSpPr>
        <p:spPr>
          <a:xfrm>
            <a:off x="7512158" y="120241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3F74A6-D9BC-5949-B441-8BA3467A0AD5}"/>
              </a:ext>
            </a:extLst>
          </p:cNvPr>
          <p:cNvSpPr/>
          <p:nvPr/>
        </p:nvSpPr>
        <p:spPr>
          <a:xfrm>
            <a:off x="6703396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1B582E-C31A-FB42-82C6-7C6CBE7451BE}"/>
              </a:ext>
            </a:extLst>
          </p:cNvPr>
          <p:cNvSpPr/>
          <p:nvPr/>
        </p:nvSpPr>
        <p:spPr>
          <a:xfrm>
            <a:off x="8313801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A83170C-6A5C-EE4A-88E1-8D21F3A890F2}"/>
              </a:ext>
            </a:extLst>
          </p:cNvPr>
          <p:cNvSpPr/>
          <p:nvPr/>
        </p:nvSpPr>
        <p:spPr>
          <a:xfrm>
            <a:off x="570464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1D2407-D8B0-C34C-9B50-1F8469526189}"/>
              </a:ext>
            </a:extLst>
          </p:cNvPr>
          <p:cNvSpPr/>
          <p:nvPr/>
        </p:nvSpPr>
        <p:spPr>
          <a:xfrm>
            <a:off x="10102077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98DAB39-1F90-AD4F-BFB7-17D7920B7C04}"/>
              </a:ext>
            </a:extLst>
          </p:cNvPr>
          <p:cNvSpPr/>
          <p:nvPr/>
        </p:nvSpPr>
        <p:spPr>
          <a:xfrm>
            <a:off x="6283939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F261EA5-AD2C-ED4D-993B-F8DD4EDF72E1}"/>
              </a:ext>
            </a:extLst>
          </p:cNvPr>
          <p:cNvSpPr/>
          <p:nvPr/>
        </p:nvSpPr>
        <p:spPr>
          <a:xfrm>
            <a:off x="732041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1315357-AA40-C74A-8ABC-BBC6E58E2159}"/>
              </a:ext>
            </a:extLst>
          </p:cNvPr>
          <p:cNvSpPr/>
          <p:nvPr/>
        </p:nvSpPr>
        <p:spPr>
          <a:xfrm>
            <a:off x="6723016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A929F39-3A8E-8D45-B2E5-CE468D989677}"/>
              </a:ext>
            </a:extLst>
          </p:cNvPr>
          <p:cNvSpPr/>
          <p:nvPr/>
        </p:nvSpPr>
        <p:spPr>
          <a:xfrm>
            <a:off x="6082936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175C331-B8E0-404D-A87A-D537C855D6FC}"/>
              </a:ext>
            </a:extLst>
          </p:cNvPr>
          <p:cNvSpPr/>
          <p:nvPr/>
        </p:nvSpPr>
        <p:spPr>
          <a:xfrm>
            <a:off x="8135830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3496890-4E79-ED43-AF38-AFBB947F67AF}"/>
              </a:ext>
            </a:extLst>
          </p:cNvPr>
          <p:cNvSpPr/>
          <p:nvPr/>
        </p:nvSpPr>
        <p:spPr>
          <a:xfrm>
            <a:off x="871437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E36B2D4-D1B0-774A-B2A2-2CE38A5F162D}"/>
              </a:ext>
            </a:extLst>
          </p:cNvPr>
          <p:cNvSpPr/>
          <p:nvPr/>
        </p:nvSpPr>
        <p:spPr>
          <a:xfrm>
            <a:off x="9997526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36388B9-0AE9-A248-836A-62C66CDEB9D7}"/>
              </a:ext>
            </a:extLst>
          </p:cNvPr>
          <p:cNvSpPr/>
          <p:nvPr/>
        </p:nvSpPr>
        <p:spPr>
          <a:xfrm>
            <a:off x="950771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70E278-30DB-B949-A438-E7889814758C}"/>
              </a:ext>
            </a:extLst>
          </p:cNvPr>
          <p:cNvSpPr/>
          <p:nvPr/>
        </p:nvSpPr>
        <p:spPr>
          <a:xfrm>
            <a:off x="1113161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DCC246B-BD52-5E47-B9CC-B8F4F84DCBB3}"/>
              </a:ext>
            </a:extLst>
          </p:cNvPr>
          <p:cNvSpPr/>
          <p:nvPr/>
        </p:nvSpPr>
        <p:spPr>
          <a:xfrm>
            <a:off x="1061322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1E5A897-0DC7-8249-8672-18C31772ABA0}"/>
              </a:ext>
            </a:extLst>
          </p:cNvPr>
          <p:cNvSpPr/>
          <p:nvPr/>
        </p:nvSpPr>
        <p:spPr>
          <a:xfrm>
            <a:off x="7898493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5033B5-5ADC-8A43-9225-76A547047A72}"/>
              </a:ext>
            </a:extLst>
          </p:cNvPr>
          <p:cNvSpPr/>
          <p:nvPr/>
        </p:nvSpPr>
        <p:spPr>
          <a:xfrm>
            <a:off x="7322031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2F5BED-BB26-5241-9E9F-A6EABEC9B2CE}"/>
              </a:ext>
            </a:extLst>
          </p:cNvPr>
          <p:cNvSpPr/>
          <p:nvPr/>
        </p:nvSpPr>
        <p:spPr>
          <a:xfrm>
            <a:off x="730265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B0CFB32-6C4C-414B-8473-A4B4176651C6}"/>
              </a:ext>
            </a:extLst>
          </p:cNvPr>
          <p:cNvSpPr/>
          <p:nvPr/>
        </p:nvSpPr>
        <p:spPr>
          <a:xfrm>
            <a:off x="831813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I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788145E-FF7B-914A-AA2E-9A76B79C5C7C}"/>
              </a:ext>
            </a:extLst>
          </p:cNvPr>
          <p:cNvSpPr/>
          <p:nvPr/>
        </p:nvSpPr>
        <p:spPr>
          <a:xfrm>
            <a:off x="1087960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65B3C85-F7FF-594A-8BA0-6A77524DDEF4}"/>
              </a:ext>
            </a:extLst>
          </p:cNvPr>
          <p:cNvSpPr/>
          <p:nvPr/>
        </p:nvSpPr>
        <p:spPr>
          <a:xfrm>
            <a:off x="9564878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8E8C8BC-4CE8-A24F-9A71-BF0B0CE3D131}"/>
              </a:ext>
            </a:extLst>
          </p:cNvPr>
          <p:cNvCxnSpPr>
            <a:cxnSpLocks/>
            <a:stCxn id="77" idx="4"/>
            <a:endCxn id="78" idx="7"/>
          </p:cNvCxnSpPr>
          <p:nvPr/>
        </p:nvCxnSpPr>
        <p:spPr>
          <a:xfrm flipH="1">
            <a:off x="7041608" y="1598658"/>
            <a:ext cx="668670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D7BDC9-219B-034B-BCBD-09CAABD7B965}"/>
              </a:ext>
            </a:extLst>
          </p:cNvPr>
          <p:cNvCxnSpPr>
            <a:cxnSpLocks/>
            <a:stCxn id="77" idx="4"/>
            <a:endCxn id="79" idx="1"/>
          </p:cNvCxnSpPr>
          <p:nvPr/>
        </p:nvCxnSpPr>
        <p:spPr>
          <a:xfrm>
            <a:off x="7710278" y="1598658"/>
            <a:ext cx="661551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24E9D68-12B6-0547-97A3-212B156A1627}"/>
              </a:ext>
            </a:extLst>
          </p:cNvPr>
          <p:cNvCxnSpPr>
            <a:cxnSpLocks/>
            <a:stCxn id="77" idx="4"/>
            <a:endCxn id="85" idx="1"/>
          </p:cNvCxnSpPr>
          <p:nvPr/>
        </p:nvCxnSpPr>
        <p:spPr>
          <a:xfrm>
            <a:off x="7710278" y="1598658"/>
            <a:ext cx="2449827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706C187-0A37-2848-B57C-B09FBD381C3C}"/>
              </a:ext>
            </a:extLst>
          </p:cNvPr>
          <p:cNvSpPr/>
          <p:nvPr/>
        </p:nvSpPr>
        <p:spPr>
          <a:xfrm>
            <a:off x="9514648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ABDA907-5716-2443-A355-6F4F1A90D70A}"/>
              </a:ext>
            </a:extLst>
          </p:cNvPr>
          <p:cNvSpPr/>
          <p:nvPr/>
        </p:nvSpPr>
        <p:spPr>
          <a:xfrm>
            <a:off x="10925696" y="57793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8B157B2-8C2F-3541-8B42-196DE49B94BF}"/>
              </a:ext>
            </a:extLst>
          </p:cNvPr>
          <p:cNvSpPr/>
          <p:nvPr/>
        </p:nvSpPr>
        <p:spPr>
          <a:xfrm>
            <a:off x="11534750" y="57793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Z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37808F6-720B-7740-8D91-B5C92D1695B8}"/>
              </a:ext>
            </a:extLst>
          </p:cNvPr>
          <p:cNvCxnSpPr>
            <a:cxnSpLocks/>
            <a:stCxn id="78" idx="4"/>
            <a:endCxn id="91" idx="0"/>
          </p:cNvCxnSpPr>
          <p:nvPr/>
        </p:nvCxnSpPr>
        <p:spPr>
          <a:xfrm flipH="1">
            <a:off x="6281056" y="2751577"/>
            <a:ext cx="62046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16F947-5DA2-434F-B48B-2BB87CF9A0FC}"/>
              </a:ext>
            </a:extLst>
          </p:cNvPr>
          <p:cNvCxnSpPr>
            <a:cxnSpLocks/>
            <a:stCxn id="78" idx="4"/>
            <a:endCxn id="89" idx="0"/>
          </p:cNvCxnSpPr>
          <p:nvPr/>
        </p:nvCxnSpPr>
        <p:spPr>
          <a:xfrm>
            <a:off x="6901516" y="2751577"/>
            <a:ext cx="1962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DA15A4-F6B7-5043-89FD-FD07DEBF9394}"/>
              </a:ext>
            </a:extLst>
          </p:cNvPr>
          <p:cNvCxnSpPr>
            <a:cxnSpLocks/>
            <a:stCxn id="78" idx="4"/>
            <a:endCxn id="104" idx="0"/>
          </p:cNvCxnSpPr>
          <p:nvPr/>
        </p:nvCxnSpPr>
        <p:spPr>
          <a:xfrm>
            <a:off x="6901516" y="2751577"/>
            <a:ext cx="599261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172156D-F57F-5540-B482-4CE7677E4485}"/>
              </a:ext>
            </a:extLst>
          </p:cNvPr>
          <p:cNvCxnSpPr>
            <a:cxnSpLocks/>
            <a:stCxn id="79" idx="4"/>
            <a:endCxn id="105" idx="0"/>
          </p:cNvCxnSpPr>
          <p:nvPr/>
        </p:nvCxnSpPr>
        <p:spPr>
          <a:xfrm>
            <a:off x="8511921" y="2751577"/>
            <a:ext cx="4336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048703B-45BB-664A-8DE7-A9AB7D5B828F}"/>
              </a:ext>
            </a:extLst>
          </p:cNvPr>
          <p:cNvCxnSpPr>
            <a:cxnSpLocks/>
            <a:stCxn id="85" idx="4"/>
            <a:endCxn id="108" idx="0"/>
          </p:cNvCxnSpPr>
          <p:nvPr/>
        </p:nvCxnSpPr>
        <p:spPr>
          <a:xfrm flipH="1">
            <a:off x="9762998" y="2751577"/>
            <a:ext cx="537199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6E95FC-A43D-DB4F-B9C5-B1E1780B4D66}"/>
              </a:ext>
            </a:extLst>
          </p:cNvPr>
          <p:cNvCxnSpPr>
            <a:cxnSpLocks/>
            <a:stCxn id="85" idx="4"/>
            <a:endCxn id="106" idx="0"/>
          </p:cNvCxnSpPr>
          <p:nvPr/>
        </p:nvCxnSpPr>
        <p:spPr>
          <a:xfrm>
            <a:off x="10300197" y="2751577"/>
            <a:ext cx="77753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FAE0F0-E676-D34B-9A65-0BF6E1AFCBB7}"/>
              </a:ext>
            </a:extLst>
          </p:cNvPr>
          <p:cNvCxnSpPr>
            <a:cxnSpLocks/>
            <a:stCxn id="91" idx="4"/>
            <a:endCxn id="81" idx="0"/>
          </p:cNvCxnSpPr>
          <p:nvPr/>
        </p:nvCxnSpPr>
        <p:spPr>
          <a:xfrm flipH="1">
            <a:off x="5902767" y="3890925"/>
            <a:ext cx="378289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181C024-633B-9543-AC43-A6FC02BBC678}"/>
              </a:ext>
            </a:extLst>
          </p:cNvPr>
          <p:cNvCxnSpPr>
            <a:cxnSpLocks/>
            <a:stCxn id="91" idx="4"/>
            <a:endCxn id="86" idx="0"/>
          </p:cNvCxnSpPr>
          <p:nvPr/>
        </p:nvCxnSpPr>
        <p:spPr>
          <a:xfrm>
            <a:off x="6281056" y="3890925"/>
            <a:ext cx="201003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F527C97-7A45-1847-8E1F-AF97DC6824E2}"/>
              </a:ext>
            </a:extLst>
          </p:cNvPr>
          <p:cNvCxnSpPr>
            <a:cxnSpLocks/>
            <a:stCxn id="104" idx="4"/>
            <a:endCxn id="88" idx="0"/>
          </p:cNvCxnSpPr>
          <p:nvPr/>
        </p:nvCxnSpPr>
        <p:spPr>
          <a:xfrm>
            <a:off x="7500777" y="3890925"/>
            <a:ext cx="1775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ED395D9-298E-D045-9B28-9120CF01E7DF}"/>
              </a:ext>
            </a:extLst>
          </p:cNvPr>
          <p:cNvCxnSpPr>
            <a:cxnSpLocks/>
            <a:stCxn id="105" idx="4"/>
            <a:endCxn id="92" idx="0"/>
          </p:cNvCxnSpPr>
          <p:nvPr/>
        </p:nvCxnSpPr>
        <p:spPr>
          <a:xfrm flipH="1">
            <a:off x="8333950" y="3890925"/>
            <a:ext cx="182307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57D566C-FFBE-704E-AE42-88A4DF43660D}"/>
              </a:ext>
            </a:extLst>
          </p:cNvPr>
          <p:cNvCxnSpPr>
            <a:cxnSpLocks/>
            <a:stCxn id="105" idx="4"/>
            <a:endCxn id="94" idx="0"/>
          </p:cNvCxnSpPr>
          <p:nvPr/>
        </p:nvCxnSpPr>
        <p:spPr>
          <a:xfrm>
            <a:off x="8516257" y="3890925"/>
            <a:ext cx="396240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5965438-2F76-8F4E-874C-98DD8F9731A0}"/>
              </a:ext>
            </a:extLst>
          </p:cNvPr>
          <p:cNvCxnSpPr>
            <a:cxnSpLocks/>
            <a:stCxn id="108" idx="4"/>
            <a:endCxn id="97" idx="0"/>
          </p:cNvCxnSpPr>
          <p:nvPr/>
        </p:nvCxnSpPr>
        <p:spPr>
          <a:xfrm flipH="1">
            <a:off x="9705837" y="3890925"/>
            <a:ext cx="57161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7C02EA5-146D-1E4D-9135-99F142BE23CA}"/>
              </a:ext>
            </a:extLst>
          </p:cNvPr>
          <p:cNvCxnSpPr>
            <a:cxnSpLocks/>
            <a:stCxn id="108" idx="4"/>
            <a:endCxn id="95" idx="0"/>
          </p:cNvCxnSpPr>
          <p:nvPr/>
        </p:nvCxnSpPr>
        <p:spPr>
          <a:xfrm>
            <a:off x="9762998" y="3890925"/>
            <a:ext cx="432648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15A930E-ADEA-F040-A1E6-A43225F68814}"/>
              </a:ext>
            </a:extLst>
          </p:cNvPr>
          <p:cNvCxnSpPr>
            <a:cxnSpLocks/>
            <a:stCxn id="106" idx="4"/>
            <a:endCxn id="100" idx="0"/>
          </p:cNvCxnSpPr>
          <p:nvPr/>
        </p:nvCxnSpPr>
        <p:spPr>
          <a:xfrm flipH="1">
            <a:off x="10811341" y="3890925"/>
            <a:ext cx="266386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01811EA-CBBD-1645-BA34-4E7F70816732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11077727" y="3890925"/>
            <a:ext cx="25200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E0386C8-FFF6-B64A-BBCB-9FDB0A55B6EC}"/>
              </a:ext>
            </a:extLst>
          </p:cNvPr>
          <p:cNvCxnSpPr>
            <a:cxnSpLocks/>
            <a:stCxn id="98" idx="4"/>
            <a:endCxn id="115" idx="0"/>
          </p:cNvCxnSpPr>
          <p:nvPr/>
        </p:nvCxnSpPr>
        <p:spPr>
          <a:xfrm flipH="1">
            <a:off x="11123816" y="5053118"/>
            <a:ext cx="205915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605F129-3109-3D49-A5C4-52F036CE85F0}"/>
              </a:ext>
            </a:extLst>
          </p:cNvPr>
          <p:cNvCxnSpPr>
            <a:cxnSpLocks/>
            <a:stCxn id="98" idx="4"/>
            <a:endCxn id="116" idx="0"/>
          </p:cNvCxnSpPr>
          <p:nvPr/>
        </p:nvCxnSpPr>
        <p:spPr>
          <a:xfrm>
            <a:off x="11329731" y="5053118"/>
            <a:ext cx="403139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6F29428-FE2F-D043-8A27-12BC554A8481}"/>
              </a:ext>
            </a:extLst>
          </p:cNvPr>
          <p:cNvCxnSpPr>
            <a:cxnSpLocks/>
            <a:stCxn id="97" idx="4"/>
            <a:endCxn id="114" idx="0"/>
          </p:cNvCxnSpPr>
          <p:nvPr/>
        </p:nvCxnSpPr>
        <p:spPr>
          <a:xfrm>
            <a:off x="9705837" y="5053118"/>
            <a:ext cx="6931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FD3EA5-D9B1-8A41-ADB6-4A8928D8DDD1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7518531" y="5053118"/>
            <a:ext cx="1620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DBD31E0-5844-F247-B7CB-9A6F0A467C5B}"/>
              </a:ext>
            </a:extLst>
          </p:cNvPr>
          <p:cNvCxnSpPr>
            <a:cxnSpLocks/>
            <a:stCxn id="88" idx="4"/>
            <a:endCxn id="101" idx="0"/>
          </p:cNvCxnSpPr>
          <p:nvPr/>
        </p:nvCxnSpPr>
        <p:spPr>
          <a:xfrm>
            <a:off x="7518531" y="5053118"/>
            <a:ext cx="57808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DC5CE57A-6ABA-3B40-BD5C-BAF03F3CF5F0}"/>
              </a:ext>
            </a:extLst>
          </p:cNvPr>
          <p:cNvSpPr/>
          <p:nvPr/>
        </p:nvSpPr>
        <p:spPr>
          <a:xfrm>
            <a:off x="9140375" y="234245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4783E97-86C0-474E-99D4-0C97DF6FAEBB}"/>
              </a:ext>
            </a:extLst>
          </p:cNvPr>
          <p:cNvSpPr/>
          <p:nvPr/>
        </p:nvSpPr>
        <p:spPr>
          <a:xfrm>
            <a:off x="6680179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73CAD42-3621-7F4A-9E9A-C92F26F9F44F}"/>
              </a:ext>
            </a:extLst>
          </p:cNvPr>
          <p:cNvCxnSpPr>
            <a:cxnSpLocks/>
            <a:stCxn id="88" idx="4"/>
            <a:endCxn id="146" idx="0"/>
          </p:cNvCxnSpPr>
          <p:nvPr/>
        </p:nvCxnSpPr>
        <p:spPr>
          <a:xfrm flipH="1">
            <a:off x="6878299" y="5053118"/>
            <a:ext cx="64023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66F428D-889D-704D-9CBB-F2AD6B12C7DD}"/>
              </a:ext>
            </a:extLst>
          </p:cNvPr>
          <p:cNvCxnSpPr>
            <a:cxnSpLocks/>
            <a:stCxn id="77" idx="4"/>
            <a:endCxn id="145" idx="1"/>
          </p:cNvCxnSpPr>
          <p:nvPr/>
        </p:nvCxnSpPr>
        <p:spPr>
          <a:xfrm>
            <a:off x="7710278" y="1598658"/>
            <a:ext cx="1488125" cy="8018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04E4CF7D-7542-C947-8D09-A4B59222D5CF}"/>
              </a:ext>
            </a:extLst>
          </p:cNvPr>
          <p:cNvSpPr/>
          <p:nvPr/>
        </p:nvSpPr>
        <p:spPr>
          <a:xfrm>
            <a:off x="6703286" y="2361222"/>
            <a:ext cx="396240" cy="396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C0343CF-9B49-564D-8B6A-89067F2056C2}"/>
              </a:ext>
            </a:extLst>
          </p:cNvPr>
          <p:cNvSpPr txBox="1"/>
          <p:nvPr/>
        </p:nvSpPr>
        <p:spPr>
          <a:xfrm>
            <a:off x="6569292" y="169694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depth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F65F180-9FDE-4F4B-8B4F-0F364977E19B}"/>
              </a:ext>
            </a:extLst>
          </p:cNvPr>
          <p:cNvSpPr txBox="1"/>
          <p:nvPr/>
        </p:nvSpPr>
        <p:spPr>
          <a:xfrm>
            <a:off x="739011" y="2012712"/>
            <a:ext cx="466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itchFamily="2" charset="77"/>
              </a:rPr>
              <a:t>N</a:t>
            </a:r>
            <a:r>
              <a:rPr lang="en-NO" sz="2400" dirty="0">
                <a:latin typeface="Montserrat" pitchFamily="2" charset="77"/>
              </a:rPr>
              <a:t>umber of edge to t</a:t>
            </a:r>
            <a:r>
              <a:rPr lang="en-GB" sz="2400" dirty="0">
                <a:latin typeface="Montserrat" pitchFamily="2" charset="77"/>
              </a:rPr>
              <a:t>he</a:t>
            </a:r>
            <a:r>
              <a:rPr lang="en-NO" sz="2400" dirty="0">
                <a:latin typeface="Montserrat" pitchFamily="2" charset="77"/>
              </a:rPr>
              <a:t> root is the </a:t>
            </a:r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depth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3709EC-1C8E-8644-9CEE-96455511A5D6}"/>
              </a:ext>
            </a:extLst>
          </p:cNvPr>
          <p:cNvSpPr txBox="1"/>
          <p:nvPr/>
        </p:nvSpPr>
        <p:spPr>
          <a:xfrm>
            <a:off x="763124" y="3359008"/>
            <a:ext cx="466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Montserrat" pitchFamily="2" charset="77"/>
              </a:rPr>
              <a:t>The </a:t>
            </a:r>
            <a:r>
              <a:rPr lang="nb-NO" sz="2400" dirty="0" err="1">
                <a:latin typeface="Montserrat" pitchFamily="2" charset="77"/>
              </a:rPr>
              <a:t>number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of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edges</a:t>
            </a:r>
            <a:r>
              <a:rPr lang="nb-NO" sz="2400" dirty="0">
                <a:latin typeface="Montserrat" pitchFamily="2" charset="77"/>
              </a:rPr>
              <a:t> to </a:t>
            </a:r>
            <a:r>
              <a:rPr lang="nb-NO" sz="2400" dirty="0" err="1">
                <a:latin typeface="Montserrat" pitchFamily="2" charset="77"/>
              </a:rPr>
              <a:t>the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deepest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downward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leaf</a:t>
            </a:r>
            <a:r>
              <a:rPr lang="nb-NO" sz="2400" dirty="0">
                <a:latin typeface="Montserrat" pitchFamily="2" charset="77"/>
              </a:rPr>
              <a:t> is </a:t>
            </a:r>
            <a:r>
              <a:rPr lang="nb-NO" sz="2400" dirty="0" err="1">
                <a:latin typeface="Montserrat" pitchFamily="2" charset="77"/>
              </a:rPr>
              <a:t>the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solidFill>
                  <a:schemeClr val="accent6"/>
                </a:solidFill>
                <a:latin typeface="Montserrat" pitchFamily="2" charset="77"/>
              </a:rPr>
              <a:t>height</a:t>
            </a:r>
            <a:endParaRPr lang="en-NO" sz="2400" dirty="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18D972-AE39-2142-9377-C2C00EB06975}"/>
              </a:ext>
            </a:extLst>
          </p:cNvPr>
          <p:cNvSpPr txBox="1"/>
          <p:nvPr/>
        </p:nvSpPr>
        <p:spPr>
          <a:xfrm>
            <a:off x="7562774" y="406351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6"/>
                </a:solidFill>
                <a:latin typeface="Montserrat" pitchFamily="2" charset="77"/>
              </a:rPr>
              <a:t>height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E100BD2-B2FE-5242-984E-5D2099C8D2E9}"/>
              </a:ext>
            </a:extLst>
          </p:cNvPr>
          <p:cNvCxnSpPr>
            <a:cxnSpLocks/>
          </p:cNvCxnSpPr>
          <p:nvPr/>
        </p:nvCxnSpPr>
        <p:spPr>
          <a:xfrm flipH="1">
            <a:off x="7042043" y="1597654"/>
            <a:ext cx="668670" cy="814707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D67243B-CF83-F14F-B33D-48095C27B2EC}"/>
              </a:ext>
            </a:extLst>
          </p:cNvPr>
          <p:cNvCxnSpPr>
            <a:cxnSpLocks/>
          </p:cNvCxnSpPr>
          <p:nvPr/>
        </p:nvCxnSpPr>
        <p:spPr>
          <a:xfrm>
            <a:off x="6906412" y="2751365"/>
            <a:ext cx="599261" cy="7431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5BDD80B-A348-E048-B8A3-D50AB1C792E8}"/>
              </a:ext>
            </a:extLst>
          </p:cNvPr>
          <p:cNvCxnSpPr>
            <a:cxnSpLocks/>
          </p:cNvCxnSpPr>
          <p:nvPr/>
        </p:nvCxnSpPr>
        <p:spPr>
          <a:xfrm>
            <a:off x="7499735" y="3890713"/>
            <a:ext cx="17754" cy="76595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A332C5D-06AB-284D-8FCB-3C4F1BD89FBC}"/>
              </a:ext>
            </a:extLst>
          </p:cNvPr>
          <p:cNvCxnSpPr>
            <a:cxnSpLocks/>
          </p:cNvCxnSpPr>
          <p:nvPr/>
        </p:nvCxnSpPr>
        <p:spPr>
          <a:xfrm>
            <a:off x="7521517" y="5052906"/>
            <a:ext cx="1620" cy="7671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3E1B8687-303F-8E42-AE6A-7C02CEFF1BD3}"/>
              </a:ext>
            </a:extLst>
          </p:cNvPr>
          <p:cNvSpPr/>
          <p:nvPr/>
        </p:nvSpPr>
        <p:spPr>
          <a:xfrm>
            <a:off x="7323072" y="4652846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E8E4F21-B6BB-F345-894E-6142ED50AF70}"/>
              </a:ext>
            </a:extLst>
          </p:cNvPr>
          <p:cNvSpPr/>
          <p:nvPr/>
        </p:nvSpPr>
        <p:spPr>
          <a:xfrm>
            <a:off x="7324692" y="581812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0A8C23A-01E4-B64C-9D26-6BF45A853F40}"/>
              </a:ext>
            </a:extLst>
          </p:cNvPr>
          <p:cNvSpPr/>
          <p:nvPr/>
        </p:nvSpPr>
        <p:spPr>
          <a:xfrm>
            <a:off x="7309346" y="3488535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3EF81C2-CFA5-1548-8A6A-ED9B34C3C1BA}"/>
              </a:ext>
            </a:extLst>
          </p:cNvPr>
          <p:cNvSpPr txBox="1"/>
          <p:nvPr/>
        </p:nvSpPr>
        <p:spPr>
          <a:xfrm>
            <a:off x="743158" y="5006007"/>
            <a:ext cx="466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Montserrat" pitchFamily="2" charset="77"/>
              </a:rPr>
              <a:t>Levels </a:t>
            </a:r>
            <a:r>
              <a:rPr lang="nb-NO" sz="2400" dirty="0" err="1">
                <a:latin typeface="Montserrat" pitchFamily="2" charset="77"/>
              </a:rPr>
              <a:t>are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subsets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of</a:t>
            </a:r>
            <a:r>
              <a:rPr lang="nb-NO" sz="2400" dirty="0">
                <a:latin typeface="Montserrat" pitchFamily="2" charset="77"/>
              </a:rPr>
              <a:t> nodes </a:t>
            </a:r>
            <a:r>
              <a:rPr lang="nb-NO" sz="2400" dirty="0" err="1">
                <a:latin typeface="Montserrat" pitchFamily="2" charset="77"/>
              </a:rPr>
              <a:t>with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the</a:t>
            </a:r>
            <a:r>
              <a:rPr lang="nb-NO" sz="2400" dirty="0">
                <a:latin typeface="Montserrat" pitchFamily="2" charset="77"/>
              </a:rPr>
              <a:t> same </a:t>
            </a:r>
            <a:r>
              <a:rPr lang="nb-NO" sz="2400" dirty="0" err="1">
                <a:latin typeface="Montserrat" pitchFamily="2" charset="77"/>
              </a:rPr>
              <a:t>depth</a:t>
            </a:r>
            <a:endParaRPr lang="en-NO" sz="2400" dirty="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F04061-2FE7-4145-B4B7-39F1A0092A80}"/>
              </a:ext>
            </a:extLst>
          </p:cNvPr>
          <p:cNvSpPr txBox="1"/>
          <p:nvPr/>
        </p:nvSpPr>
        <p:spPr>
          <a:xfrm>
            <a:off x="10936493" y="140053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Montserrat" pitchFamily="2" charset="77"/>
              </a:rPr>
              <a:t>L</a:t>
            </a:r>
            <a:r>
              <a:rPr lang="en-NO" sz="1600" i="1" dirty="0">
                <a:latin typeface="Montserrat" pitchFamily="2" charset="77"/>
              </a:rPr>
              <a:t>evel 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F2844CA-65D1-5B4C-8F6F-EEAEFC471064}"/>
              </a:ext>
            </a:extLst>
          </p:cNvPr>
          <p:cNvSpPr txBox="1"/>
          <p:nvPr/>
        </p:nvSpPr>
        <p:spPr>
          <a:xfrm>
            <a:off x="10994254" y="2586332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Montserrat" pitchFamily="2" charset="77"/>
              </a:rPr>
              <a:t>Level </a:t>
            </a:r>
            <a:r>
              <a:rPr lang="en-NO" sz="1600" i="1" dirty="0">
                <a:latin typeface="Montserrat" pitchFamily="2" charset="77"/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2C1AF8-FEAE-E34F-B500-3B8551B2A391}"/>
              </a:ext>
            </a:extLst>
          </p:cNvPr>
          <p:cNvSpPr txBox="1"/>
          <p:nvPr/>
        </p:nvSpPr>
        <p:spPr>
          <a:xfrm>
            <a:off x="11353800" y="373354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Montserrat" pitchFamily="2" charset="77"/>
              </a:rPr>
              <a:t>L</a:t>
            </a:r>
            <a:r>
              <a:rPr lang="nb-NO" sz="1600" i="1" dirty="0">
                <a:latin typeface="Montserrat" pitchFamily="2" charset="77"/>
              </a:rPr>
              <a:t>2</a:t>
            </a:r>
            <a:endParaRPr lang="en-NO" sz="1600" i="1" dirty="0">
              <a:latin typeface="Montserrat" pitchFamily="2" charset="7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34E2C15-9ED7-6147-8919-F448A6940262}"/>
              </a:ext>
            </a:extLst>
          </p:cNvPr>
          <p:cNvSpPr txBox="1"/>
          <p:nvPr/>
        </p:nvSpPr>
        <p:spPr>
          <a:xfrm>
            <a:off x="11444086" y="4906149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latin typeface="Montserrat" pitchFamily="2" charset="77"/>
              </a:rPr>
              <a:t>L</a:t>
            </a:r>
            <a:r>
              <a:rPr lang="nb-NO" sz="1600" i="1" dirty="0">
                <a:latin typeface="Montserrat" pitchFamily="2" charset="77"/>
              </a:rPr>
              <a:t>3</a:t>
            </a:r>
            <a:endParaRPr lang="en-NO" sz="1600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62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70" grpId="0" animBg="1"/>
      <p:bldP spid="171" grpId="0"/>
      <p:bldP spid="172" grpId="0"/>
      <p:bldP spid="173" grpId="0"/>
      <p:bldP spid="175" grpId="0"/>
      <p:bldP spid="180" grpId="0" animBg="1"/>
      <p:bldP spid="181" grpId="0" animBg="1"/>
      <p:bldP spid="182" grpId="0" animBg="1"/>
      <p:bldP spid="183" grpId="0"/>
      <p:bldP spid="184" grpId="0"/>
      <p:bldP spid="185" grpId="0"/>
      <p:bldP spid="186" grpId="0"/>
      <p:bldP spid="1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EDA-7E74-FA4F-956E-F482F08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Paths &amp; Subtrees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Terminology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57B27AB-5E90-6B49-97D7-96B624315815}"/>
              </a:ext>
            </a:extLst>
          </p:cNvPr>
          <p:cNvSpPr/>
          <p:nvPr/>
        </p:nvSpPr>
        <p:spPr>
          <a:xfrm>
            <a:off x="7512158" y="120241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A4FCCD-DB78-3D4E-882D-6EB9DF3CAB7F}"/>
              </a:ext>
            </a:extLst>
          </p:cNvPr>
          <p:cNvSpPr/>
          <p:nvPr/>
        </p:nvSpPr>
        <p:spPr>
          <a:xfrm>
            <a:off x="6703396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2498A35-4899-F245-9A36-FC353B0EAF6F}"/>
              </a:ext>
            </a:extLst>
          </p:cNvPr>
          <p:cNvSpPr/>
          <p:nvPr/>
        </p:nvSpPr>
        <p:spPr>
          <a:xfrm>
            <a:off x="8313801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265C68B-5391-8C44-8A53-0B066B360701}"/>
              </a:ext>
            </a:extLst>
          </p:cNvPr>
          <p:cNvSpPr/>
          <p:nvPr/>
        </p:nvSpPr>
        <p:spPr>
          <a:xfrm>
            <a:off x="570464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8D377-0D8C-6E45-89A9-79CECF386803}"/>
              </a:ext>
            </a:extLst>
          </p:cNvPr>
          <p:cNvSpPr/>
          <p:nvPr/>
        </p:nvSpPr>
        <p:spPr>
          <a:xfrm>
            <a:off x="10102077" y="235533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DC887E-8C6C-7449-A23F-BCA5A73161EA}"/>
              </a:ext>
            </a:extLst>
          </p:cNvPr>
          <p:cNvSpPr/>
          <p:nvPr/>
        </p:nvSpPr>
        <p:spPr>
          <a:xfrm>
            <a:off x="6283939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AD38C0C-CD01-FD4D-BD39-7C63D1723801}"/>
              </a:ext>
            </a:extLst>
          </p:cNvPr>
          <p:cNvSpPr/>
          <p:nvPr/>
        </p:nvSpPr>
        <p:spPr>
          <a:xfrm>
            <a:off x="732041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F6F2D7-54B4-3743-B5E7-36B0336229CC}"/>
              </a:ext>
            </a:extLst>
          </p:cNvPr>
          <p:cNvSpPr/>
          <p:nvPr/>
        </p:nvSpPr>
        <p:spPr>
          <a:xfrm>
            <a:off x="6723016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7EF3BF5-0475-514D-BBAF-2CCEA3C55266}"/>
              </a:ext>
            </a:extLst>
          </p:cNvPr>
          <p:cNvSpPr/>
          <p:nvPr/>
        </p:nvSpPr>
        <p:spPr>
          <a:xfrm>
            <a:off x="6082936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A591C10-13E1-FC4B-8CB7-4F52B49D9BDE}"/>
              </a:ext>
            </a:extLst>
          </p:cNvPr>
          <p:cNvSpPr/>
          <p:nvPr/>
        </p:nvSpPr>
        <p:spPr>
          <a:xfrm>
            <a:off x="8135830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C17545-36A6-4844-B2B7-C6C0F65BE916}"/>
              </a:ext>
            </a:extLst>
          </p:cNvPr>
          <p:cNvSpPr/>
          <p:nvPr/>
        </p:nvSpPr>
        <p:spPr>
          <a:xfrm>
            <a:off x="871437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3848C54-4A6E-314D-BE9D-C68EEECD2EB6}"/>
              </a:ext>
            </a:extLst>
          </p:cNvPr>
          <p:cNvSpPr/>
          <p:nvPr/>
        </p:nvSpPr>
        <p:spPr>
          <a:xfrm>
            <a:off x="9997526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8EFBEE0-15B6-CC40-AEC9-B79336A25D73}"/>
              </a:ext>
            </a:extLst>
          </p:cNvPr>
          <p:cNvSpPr/>
          <p:nvPr/>
        </p:nvSpPr>
        <p:spPr>
          <a:xfrm>
            <a:off x="9507717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Q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6EE5A0A-2392-354E-B336-912926154119}"/>
              </a:ext>
            </a:extLst>
          </p:cNvPr>
          <p:cNvSpPr/>
          <p:nvPr/>
        </p:nvSpPr>
        <p:spPr>
          <a:xfrm>
            <a:off x="1113161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B8AE47A-8B11-734C-A931-D727E593967D}"/>
              </a:ext>
            </a:extLst>
          </p:cNvPr>
          <p:cNvSpPr/>
          <p:nvPr/>
        </p:nvSpPr>
        <p:spPr>
          <a:xfrm>
            <a:off x="10613221" y="4656878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66A6FBE-83C1-B84F-9A33-B220B696C999}"/>
              </a:ext>
            </a:extLst>
          </p:cNvPr>
          <p:cNvSpPr/>
          <p:nvPr/>
        </p:nvSpPr>
        <p:spPr>
          <a:xfrm>
            <a:off x="7898493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44D23AD-8992-7D41-9430-D6213A7775E9}"/>
              </a:ext>
            </a:extLst>
          </p:cNvPr>
          <p:cNvSpPr/>
          <p:nvPr/>
        </p:nvSpPr>
        <p:spPr>
          <a:xfrm>
            <a:off x="7322031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EE4121-F553-D54B-A496-6C108B0C3DBB}"/>
              </a:ext>
            </a:extLst>
          </p:cNvPr>
          <p:cNvSpPr/>
          <p:nvPr/>
        </p:nvSpPr>
        <p:spPr>
          <a:xfrm>
            <a:off x="730265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75A6DA7-0C71-4B4E-AEBE-17C011EFC2D6}"/>
              </a:ext>
            </a:extLst>
          </p:cNvPr>
          <p:cNvSpPr/>
          <p:nvPr/>
        </p:nvSpPr>
        <p:spPr>
          <a:xfrm>
            <a:off x="831813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I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3DC0DCA-EC94-F341-BF52-B92016143E85}"/>
              </a:ext>
            </a:extLst>
          </p:cNvPr>
          <p:cNvSpPr/>
          <p:nvPr/>
        </p:nvSpPr>
        <p:spPr>
          <a:xfrm>
            <a:off x="10879607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FB37A6-7811-AC4F-9349-A12EABB1220A}"/>
              </a:ext>
            </a:extLst>
          </p:cNvPr>
          <p:cNvSpPr/>
          <p:nvPr/>
        </p:nvSpPr>
        <p:spPr>
          <a:xfrm>
            <a:off x="9564878" y="349468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ED2B36-EF83-F04C-9B89-BD2F62021E66}"/>
              </a:ext>
            </a:extLst>
          </p:cNvPr>
          <p:cNvCxnSpPr>
            <a:cxnSpLocks/>
            <a:stCxn id="86" idx="4"/>
            <a:endCxn id="88" idx="7"/>
          </p:cNvCxnSpPr>
          <p:nvPr/>
        </p:nvCxnSpPr>
        <p:spPr>
          <a:xfrm flipH="1">
            <a:off x="7041608" y="1598658"/>
            <a:ext cx="668670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31F6CFB-EB78-5F4C-812B-718CCFF0B90B}"/>
              </a:ext>
            </a:extLst>
          </p:cNvPr>
          <p:cNvCxnSpPr>
            <a:cxnSpLocks/>
            <a:stCxn id="86" idx="4"/>
            <a:endCxn id="89" idx="1"/>
          </p:cNvCxnSpPr>
          <p:nvPr/>
        </p:nvCxnSpPr>
        <p:spPr>
          <a:xfrm>
            <a:off x="7710278" y="1598658"/>
            <a:ext cx="661551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D59DA0-2636-A34E-B2B6-1F21A5FB1286}"/>
              </a:ext>
            </a:extLst>
          </p:cNvPr>
          <p:cNvCxnSpPr>
            <a:cxnSpLocks/>
            <a:stCxn id="86" idx="4"/>
            <a:endCxn id="92" idx="1"/>
          </p:cNvCxnSpPr>
          <p:nvPr/>
        </p:nvCxnSpPr>
        <p:spPr>
          <a:xfrm>
            <a:off x="7710278" y="1598658"/>
            <a:ext cx="2449827" cy="81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865A5430-5ED2-8E4F-BA89-C1EF4B21380E}"/>
              </a:ext>
            </a:extLst>
          </p:cNvPr>
          <p:cNvSpPr/>
          <p:nvPr/>
        </p:nvSpPr>
        <p:spPr>
          <a:xfrm>
            <a:off x="9514648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CDA8D54-D905-9D49-8744-C85A4FD7786A}"/>
              </a:ext>
            </a:extLst>
          </p:cNvPr>
          <p:cNvSpPr/>
          <p:nvPr/>
        </p:nvSpPr>
        <p:spPr>
          <a:xfrm>
            <a:off x="10925696" y="57793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0C2DFDF-7FAC-AE46-9204-9F075AEDF068}"/>
              </a:ext>
            </a:extLst>
          </p:cNvPr>
          <p:cNvSpPr/>
          <p:nvPr/>
        </p:nvSpPr>
        <p:spPr>
          <a:xfrm>
            <a:off x="11534750" y="5779314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Z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E66BAD4-4C44-D04D-AEFA-8BD82C199273}"/>
              </a:ext>
            </a:extLst>
          </p:cNvPr>
          <p:cNvCxnSpPr>
            <a:cxnSpLocks/>
            <a:stCxn id="88" idx="4"/>
            <a:endCxn id="98" idx="0"/>
          </p:cNvCxnSpPr>
          <p:nvPr/>
        </p:nvCxnSpPr>
        <p:spPr>
          <a:xfrm flipH="1">
            <a:off x="6281056" y="2751577"/>
            <a:ext cx="62046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8A8BAC-60B1-3144-B89E-F1966CF45A7A}"/>
              </a:ext>
            </a:extLst>
          </p:cNvPr>
          <p:cNvCxnSpPr>
            <a:cxnSpLocks/>
            <a:stCxn id="88" idx="4"/>
            <a:endCxn id="97" idx="0"/>
          </p:cNvCxnSpPr>
          <p:nvPr/>
        </p:nvCxnSpPr>
        <p:spPr>
          <a:xfrm>
            <a:off x="6901516" y="2751577"/>
            <a:ext cx="1962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9621AF-B141-B14E-A8C1-05FDAA74CBBB}"/>
              </a:ext>
            </a:extLst>
          </p:cNvPr>
          <p:cNvCxnSpPr>
            <a:cxnSpLocks/>
            <a:stCxn id="88" idx="4"/>
            <a:endCxn id="111" idx="0"/>
          </p:cNvCxnSpPr>
          <p:nvPr/>
        </p:nvCxnSpPr>
        <p:spPr>
          <a:xfrm>
            <a:off x="6901516" y="2751577"/>
            <a:ext cx="599261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48367C-FF14-6E47-BF43-B1D209D84A42}"/>
              </a:ext>
            </a:extLst>
          </p:cNvPr>
          <p:cNvCxnSpPr>
            <a:cxnSpLocks/>
            <a:stCxn id="89" idx="4"/>
            <a:endCxn id="112" idx="0"/>
          </p:cNvCxnSpPr>
          <p:nvPr/>
        </p:nvCxnSpPr>
        <p:spPr>
          <a:xfrm>
            <a:off x="8511921" y="2751577"/>
            <a:ext cx="4336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9A81A6-23B0-224A-8F4E-1740F406882A}"/>
              </a:ext>
            </a:extLst>
          </p:cNvPr>
          <p:cNvCxnSpPr>
            <a:cxnSpLocks/>
            <a:stCxn id="92" idx="4"/>
            <a:endCxn id="115" idx="0"/>
          </p:cNvCxnSpPr>
          <p:nvPr/>
        </p:nvCxnSpPr>
        <p:spPr>
          <a:xfrm flipH="1">
            <a:off x="9762998" y="2751577"/>
            <a:ext cx="537199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9B98426-B629-FB4D-AED0-45314242A8F3}"/>
              </a:ext>
            </a:extLst>
          </p:cNvPr>
          <p:cNvCxnSpPr>
            <a:cxnSpLocks/>
            <a:stCxn id="92" idx="4"/>
            <a:endCxn id="114" idx="0"/>
          </p:cNvCxnSpPr>
          <p:nvPr/>
        </p:nvCxnSpPr>
        <p:spPr>
          <a:xfrm>
            <a:off x="10300197" y="2751577"/>
            <a:ext cx="777530" cy="74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15DACC-5B30-B741-ADE3-E13B41132CA6}"/>
              </a:ext>
            </a:extLst>
          </p:cNvPr>
          <p:cNvCxnSpPr>
            <a:cxnSpLocks/>
            <a:stCxn id="98" idx="4"/>
            <a:endCxn id="91" idx="0"/>
          </p:cNvCxnSpPr>
          <p:nvPr/>
        </p:nvCxnSpPr>
        <p:spPr>
          <a:xfrm flipH="1">
            <a:off x="5902767" y="3890925"/>
            <a:ext cx="378289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EF6A751-FA4A-D541-815A-DB6234A39DF9}"/>
              </a:ext>
            </a:extLst>
          </p:cNvPr>
          <p:cNvCxnSpPr>
            <a:cxnSpLocks/>
            <a:stCxn id="98" idx="4"/>
            <a:endCxn id="94" idx="0"/>
          </p:cNvCxnSpPr>
          <p:nvPr/>
        </p:nvCxnSpPr>
        <p:spPr>
          <a:xfrm>
            <a:off x="6281056" y="3890925"/>
            <a:ext cx="201003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2A5576-DE0A-DF4B-B641-C29AF30086D2}"/>
              </a:ext>
            </a:extLst>
          </p:cNvPr>
          <p:cNvCxnSpPr>
            <a:cxnSpLocks/>
            <a:stCxn id="111" idx="4"/>
            <a:endCxn id="95" idx="0"/>
          </p:cNvCxnSpPr>
          <p:nvPr/>
        </p:nvCxnSpPr>
        <p:spPr>
          <a:xfrm>
            <a:off x="7500777" y="3890925"/>
            <a:ext cx="1775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2F57292-226B-674E-A2BD-C0CCCA86A410}"/>
              </a:ext>
            </a:extLst>
          </p:cNvPr>
          <p:cNvCxnSpPr>
            <a:cxnSpLocks/>
            <a:stCxn id="112" idx="4"/>
            <a:endCxn id="100" idx="0"/>
          </p:cNvCxnSpPr>
          <p:nvPr/>
        </p:nvCxnSpPr>
        <p:spPr>
          <a:xfrm flipH="1">
            <a:off x="8333950" y="3890925"/>
            <a:ext cx="182307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AF63023-A92B-B248-B73A-BE6F664EBAC5}"/>
              </a:ext>
            </a:extLst>
          </p:cNvPr>
          <p:cNvCxnSpPr>
            <a:cxnSpLocks/>
            <a:stCxn id="112" idx="4"/>
            <a:endCxn id="101" idx="0"/>
          </p:cNvCxnSpPr>
          <p:nvPr/>
        </p:nvCxnSpPr>
        <p:spPr>
          <a:xfrm>
            <a:off x="8516257" y="3890925"/>
            <a:ext cx="396240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2B64F09-EC1C-4B4A-8E66-02CB603EE956}"/>
              </a:ext>
            </a:extLst>
          </p:cNvPr>
          <p:cNvCxnSpPr>
            <a:cxnSpLocks/>
            <a:stCxn id="115" idx="4"/>
            <a:endCxn id="104" idx="0"/>
          </p:cNvCxnSpPr>
          <p:nvPr/>
        </p:nvCxnSpPr>
        <p:spPr>
          <a:xfrm flipH="1">
            <a:off x="9705837" y="3890925"/>
            <a:ext cx="57161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C983364-3FE4-9F41-8B03-45A195FF124B}"/>
              </a:ext>
            </a:extLst>
          </p:cNvPr>
          <p:cNvCxnSpPr>
            <a:cxnSpLocks/>
            <a:stCxn id="115" idx="4"/>
            <a:endCxn id="102" idx="0"/>
          </p:cNvCxnSpPr>
          <p:nvPr/>
        </p:nvCxnSpPr>
        <p:spPr>
          <a:xfrm>
            <a:off x="9762998" y="3890925"/>
            <a:ext cx="432648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C3B451-ED1C-2D4B-AA07-69A7399EE977}"/>
              </a:ext>
            </a:extLst>
          </p:cNvPr>
          <p:cNvCxnSpPr>
            <a:cxnSpLocks/>
            <a:stCxn id="114" idx="4"/>
            <a:endCxn id="106" idx="0"/>
          </p:cNvCxnSpPr>
          <p:nvPr/>
        </p:nvCxnSpPr>
        <p:spPr>
          <a:xfrm flipH="1">
            <a:off x="10811341" y="3890925"/>
            <a:ext cx="266386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408BF2A-B21B-D045-8B0D-A2FCD2F25913}"/>
              </a:ext>
            </a:extLst>
          </p:cNvPr>
          <p:cNvCxnSpPr>
            <a:cxnSpLocks/>
            <a:stCxn id="114" idx="4"/>
            <a:endCxn id="105" idx="0"/>
          </p:cNvCxnSpPr>
          <p:nvPr/>
        </p:nvCxnSpPr>
        <p:spPr>
          <a:xfrm>
            <a:off x="11077727" y="3890925"/>
            <a:ext cx="252004" cy="7659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67A980A-D3CA-404F-B590-65CC70466743}"/>
              </a:ext>
            </a:extLst>
          </p:cNvPr>
          <p:cNvCxnSpPr>
            <a:cxnSpLocks/>
            <a:stCxn id="105" idx="4"/>
            <a:endCxn id="121" idx="0"/>
          </p:cNvCxnSpPr>
          <p:nvPr/>
        </p:nvCxnSpPr>
        <p:spPr>
          <a:xfrm flipH="1">
            <a:off x="11123816" y="5053118"/>
            <a:ext cx="205915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F55EC-840F-BC43-99C6-37506EB83934}"/>
              </a:ext>
            </a:extLst>
          </p:cNvPr>
          <p:cNvCxnSpPr>
            <a:cxnSpLocks/>
            <a:stCxn id="105" idx="4"/>
            <a:endCxn id="122" idx="0"/>
          </p:cNvCxnSpPr>
          <p:nvPr/>
        </p:nvCxnSpPr>
        <p:spPr>
          <a:xfrm>
            <a:off x="11329731" y="5053118"/>
            <a:ext cx="403139" cy="72619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D1F76D4-A976-F14B-9F0E-D41956DE4428}"/>
              </a:ext>
            </a:extLst>
          </p:cNvPr>
          <p:cNvCxnSpPr>
            <a:cxnSpLocks/>
            <a:stCxn id="104" idx="4"/>
            <a:endCxn id="120" idx="0"/>
          </p:cNvCxnSpPr>
          <p:nvPr/>
        </p:nvCxnSpPr>
        <p:spPr>
          <a:xfrm>
            <a:off x="9705837" y="5053118"/>
            <a:ext cx="6931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2AE083-78EB-B341-917F-876E41061D03}"/>
              </a:ext>
            </a:extLst>
          </p:cNvPr>
          <p:cNvCxnSpPr>
            <a:cxnSpLocks/>
            <a:stCxn id="95" idx="4"/>
            <a:endCxn id="109" idx="0"/>
          </p:cNvCxnSpPr>
          <p:nvPr/>
        </p:nvCxnSpPr>
        <p:spPr>
          <a:xfrm>
            <a:off x="7518531" y="5053118"/>
            <a:ext cx="1620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ABEA5D6-1C81-AB4C-A432-9FEDA6935424}"/>
              </a:ext>
            </a:extLst>
          </p:cNvPr>
          <p:cNvCxnSpPr>
            <a:cxnSpLocks/>
            <a:stCxn id="95" idx="4"/>
            <a:endCxn id="108" idx="0"/>
          </p:cNvCxnSpPr>
          <p:nvPr/>
        </p:nvCxnSpPr>
        <p:spPr>
          <a:xfrm>
            <a:off x="7518531" y="5053118"/>
            <a:ext cx="57808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8290675F-7757-164B-95B4-321BEDA4431C}"/>
              </a:ext>
            </a:extLst>
          </p:cNvPr>
          <p:cNvSpPr/>
          <p:nvPr/>
        </p:nvSpPr>
        <p:spPr>
          <a:xfrm>
            <a:off x="9140375" y="234245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30085EF-D522-5441-9618-302B7774F5D2}"/>
              </a:ext>
            </a:extLst>
          </p:cNvPr>
          <p:cNvSpPr/>
          <p:nvPr/>
        </p:nvSpPr>
        <p:spPr>
          <a:xfrm>
            <a:off x="6680179" y="582024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84EEAB6-AFC2-9244-83C2-930FCC5F3C94}"/>
              </a:ext>
            </a:extLst>
          </p:cNvPr>
          <p:cNvCxnSpPr>
            <a:cxnSpLocks/>
            <a:stCxn id="95" idx="4"/>
            <a:endCxn id="153" idx="0"/>
          </p:cNvCxnSpPr>
          <p:nvPr/>
        </p:nvCxnSpPr>
        <p:spPr>
          <a:xfrm flipH="1">
            <a:off x="6878299" y="5053118"/>
            <a:ext cx="640232" cy="7671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1B32065-599B-B647-9925-4BCC9872B2ED}"/>
              </a:ext>
            </a:extLst>
          </p:cNvPr>
          <p:cNvCxnSpPr>
            <a:cxnSpLocks/>
            <a:stCxn id="86" idx="4"/>
            <a:endCxn id="151" idx="1"/>
          </p:cNvCxnSpPr>
          <p:nvPr/>
        </p:nvCxnSpPr>
        <p:spPr>
          <a:xfrm>
            <a:off x="7710278" y="1598658"/>
            <a:ext cx="1488125" cy="8018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C7324EF7-6F10-2B4C-9DB7-D5392A598881}"/>
              </a:ext>
            </a:extLst>
          </p:cNvPr>
          <p:cNvSpPr/>
          <p:nvPr/>
        </p:nvSpPr>
        <p:spPr>
          <a:xfrm>
            <a:off x="7518531" y="1199151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3436425-99A1-E840-9E57-6ACEB707981D}"/>
              </a:ext>
            </a:extLst>
          </p:cNvPr>
          <p:cNvSpPr/>
          <p:nvPr/>
        </p:nvSpPr>
        <p:spPr>
          <a:xfrm>
            <a:off x="10108450" y="2352070"/>
            <a:ext cx="396240" cy="396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341AE28-040D-5C4D-8F41-DCA69B57043A}"/>
              </a:ext>
            </a:extLst>
          </p:cNvPr>
          <p:cNvSpPr/>
          <p:nvPr/>
        </p:nvSpPr>
        <p:spPr>
          <a:xfrm>
            <a:off x="11137984" y="4653611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T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184A97A-B01B-A646-A5E7-B02F34FC4F85}"/>
              </a:ext>
            </a:extLst>
          </p:cNvPr>
          <p:cNvSpPr/>
          <p:nvPr/>
        </p:nvSpPr>
        <p:spPr>
          <a:xfrm>
            <a:off x="10885980" y="3491418"/>
            <a:ext cx="396240" cy="396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02CBE1C-394F-474C-882F-9337BD3121C3}"/>
              </a:ext>
            </a:extLst>
          </p:cNvPr>
          <p:cNvCxnSpPr>
            <a:cxnSpLocks/>
          </p:cNvCxnSpPr>
          <p:nvPr/>
        </p:nvCxnSpPr>
        <p:spPr>
          <a:xfrm>
            <a:off x="7729888" y="1601925"/>
            <a:ext cx="2449827" cy="8147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8036414-06C6-3F4B-97FE-6F33FC4D57BE}"/>
              </a:ext>
            </a:extLst>
          </p:cNvPr>
          <p:cNvCxnSpPr>
            <a:cxnSpLocks/>
          </p:cNvCxnSpPr>
          <p:nvPr/>
        </p:nvCxnSpPr>
        <p:spPr>
          <a:xfrm>
            <a:off x="10319807" y="2754844"/>
            <a:ext cx="777530" cy="74310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944366-BBD4-9141-B3DF-03DED7F07B70}"/>
              </a:ext>
            </a:extLst>
          </p:cNvPr>
          <p:cNvCxnSpPr>
            <a:cxnSpLocks/>
          </p:cNvCxnSpPr>
          <p:nvPr/>
        </p:nvCxnSpPr>
        <p:spPr>
          <a:xfrm>
            <a:off x="11097337" y="3894192"/>
            <a:ext cx="252004" cy="765953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2CAAF200-59BB-184E-89A6-935E13A794E0}"/>
              </a:ext>
            </a:extLst>
          </p:cNvPr>
          <p:cNvSpPr/>
          <p:nvPr/>
        </p:nvSpPr>
        <p:spPr>
          <a:xfrm>
            <a:off x="8308532" y="2352070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4B221B4-2BE1-5042-A8BA-1C4E4A58C8DD}"/>
              </a:ext>
            </a:extLst>
          </p:cNvPr>
          <p:cNvSpPr/>
          <p:nvPr/>
        </p:nvSpPr>
        <p:spPr>
          <a:xfrm>
            <a:off x="8130561" y="4653611"/>
            <a:ext cx="396240" cy="396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O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B8EE48A-9C03-2B43-94AC-CDFCD43A7DE4}"/>
              </a:ext>
            </a:extLst>
          </p:cNvPr>
          <p:cNvSpPr/>
          <p:nvPr/>
        </p:nvSpPr>
        <p:spPr>
          <a:xfrm>
            <a:off x="8312868" y="3491418"/>
            <a:ext cx="396240" cy="3962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I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1C0C29C-91CA-074B-AF3A-3A2DCBDE6972}"/>
              </a:ext>
            </a:extLst>
          </p:cNvPr>
          <p:cNvCxnSpPr>
            <a:cxnSpLocks/>
          </p:cNvCxnSpPr>
          <p:nvPr/>
        </p:nvCxnSpPr>
        <p:spPr>
          <a:xfrm>
            <a:off x="8518299" y="2756714"/>
            <a:ext cx="4336" cy="7431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0FC6F2D-26DC-9743-99CF-9D4819E41DCB}"/>
              </a:ext>
            </a:extLst>
          </p:cNvPr>
          <p:cNvCxnSpPr>
            <a:cxnSpLocks/>
          </p:cNvCxnSpPr>
          <p:nvPr/>
        </p:nvCxnSpPr>
        <p:spPr>
          <a:xfrm flipH="1">
            <a:off x="8340328" y="3896062"/>
            <a:ext cx="182307" cy="7659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CE74C2E7-5598-8547-A02C-B6E2E6F15247}"/>
              </a:ext>
            </a:extLst>
          </p:cNvPr>
          <p:cNvSpPr/>
          <p:nvPr/>
        </p:nvSpPr>
        <p:spPr>
          <a:xfrm>
            <a:off x="7309030" y="3491418"/>
            <a:ext cx="396240" cy="396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H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52F0237-431D-9946-8166-25B3A8A0C571}"/>
              </a:ext>
            </a:extLst>
          </p:cNvPr>
          <p:cNvSpPr/>
          <p:nvPr/>
        </p:nvSpPr>
        <p:spPr>
          <a:xfrm>
            <a:off x="7326789" y="4667034"/>
            <a:ext cx="396240" cy="396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M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19662EF2-8B5C-F048-A623-1DFFB2CC7E61}"/>
              </a:ext>
            </a:extLst>
          </p:cNvPr>
          <p:cNvSpPr/>
          <p:nvPr/>
        </p:nvSpPr>
        <p:spPr>
          <a:xfrm>
            <a:off x="7904871" y="5830403"/>
            <a:ext cx="396240" cy="396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W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57E6513-22C1-6846-8386-B104FE692B0B}"/>
              </a:ext>
            </a:extLst>
          </p:cNvPr>
          <p:cNvSpPr/>
          <p:nvPr/>
        </p:nvSpPr>
        <p:spPr>
          <a:xfrm>
            <a:off x="7328409" y="5830403"/>
            <a:ext cx="396240" cy="396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7F7EB07-3A33-8843-9E28-C8D391229242}"/>
              </a:ext>
            </a:extLst>
          </p:cNvPr>
          <p:cNvCxnSpPr>
            <a:cxnSpLocks/>
          </p:cNvCxnSpPr>
          <p:nvPr/>
        </p:nvCxnSpPr>
        <p:spPr>
          <a:xfrm>
            <a:off x="7506403" y="3897814"/>
            <a:ext cx="17754" cy="76595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B511C1E-60AF-7743-A8AD-FA3C9184E143}"/>
              </a:ext>
            </a:extLst>
          </p:cNvPr>
          <p:cNvCxnSpPr>
            <a:cxnSpLocks/>
          </p:cNvCxnSpPr>
          <p:nvPr/>
        </p:nvCxnSpPr>
        <p:spPr>
          <a:xfrm>
            <a:off x="7524157" y="5060007"/>
            <a:ext cx="1620" cy="7671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8E0A7A5-9345-1945-A933-A237069A8252}"/>
              </a:ext>
            </a:extLst>
          </p:cNvPr>
          <p:cNvCxnSpPr>
            <a:cxnSpLocks/>
          </p:cNvCxnSpPr>
          <p:nvPr/>
        </p:nvCxnSpPr>
        <p:spPr>
          <a:xfrm>
            <a:off x="7524157" y="5060007"/>
            <a:ext cx="578082" cy="7671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31844F6A-8E87-2A45-82D1-F2383A226F13}"/>
              </a:ext>
            </a:extLst>
          </p:cNvPr>
          <p:cNvSpPr/>
          <p:nvPr/>
        </p:nvSpPr>
        <p:spPr>
          <a:xfrm>
            <a:off x="6686557" y="5830403"/>
            <a:ext cx="396240" cy="3962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E4DE0DF-0AE1-6E4B-9A7C-322BD119557F}"/>
              </a:ext>
            </a:extLst>
          </p:cNvPr>
          <p:cNvCxnSpPr>
            <a:cxnSpLocks/>
          </p:cNvCxnSpPr>
          <p:nvPr/>
        </p:nvCxnSpPr>
        <p:spPr>
          <a:xfrm flipH="1">
            <a:off x="6883925" y="5060007"/>
            <a:ext cx="640232" cy="76712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0515A6D-330B-3A4E-8D19-9505E34C6EAA}"/>
              </a:ext>
            </a:extLst>
          </p:cNvPr>
          <p:cNvSpPr txBox="1"/>
          <p:nvPr/>
        </p:nvSpPr>
        <p:spPr>
          <a:xfrm>
            <a:off x="842552" y="1907700"/>
            <a:ext cx="466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Montserrat" pitchFamily="2" charset="77"/>
              </a:rPr>
              <a:t>A </a:t>
            </a:r>
            <a:r>
              <a:rPr lang="nb-NO" sz="2400" dirty="0" err="1">
                <a:solidFill>
                  <a:schemeClr val="accent3"/>
                </a:solidFill>
                <a:latin typeface="Montserrat" pitchFamily="2" charset="77"/>
              </a:rPr>
              <a:t>path</a:t>
            </a:r>
            <a:r>
              <a:rPr lang="nb-NO" sz="2400" dirty="0">
                <a:latin typeface="Montserrat" pitchFamily="2" charset="77"/>
              </a:rPr>
              <a:t> is a </a:t>
            </a:r>
            <a:r>
              <a:rPr lang="nb-NO" sz="2400" dirty="0" err="1">
                <a:latin typeface="Montserrat" pitchFamily="2" charset="77"/>
              </a:rPr>
              <a:t>sequence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of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edges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between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two</a:t>
            </a:r>
            <a:r>
              <a:rPr lang="nb-NO" sz="2400" dirty="0">
                <a:latin typeface="Montserrat" pitchFamily="2" charset="77"/>
              </a:rPr>
              <a:t> nodes</a:t>
            </a:r>
            <a:endParaRPr lang="en-NO" sz="2400" dirty="0">
              <a:solidFill>
                <a:schemeClr val="accent5"/>
              </a:solidFill>
              <a:latin typeface="Montserrat" pitchFamily="2" charset="7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7441D5B-7E87-F04E-B63E-E701DD063BC6}"/>
              </a:ext>
            </a:extLst>
          </p:cNvPr>
          <p:cNvSpPr txBox="1"/>
          <p:nvPr/>
        </p:nvSpPr>
        <p:spPr>
          <a:xfrm>
            <a:off x="838200" y="3245859"/>
            <a:ext cx="466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Montserrat" pitchFamily="2" charset="77"/>
              </a:rPr>
              <a:t>A </a:t>
            </a:r>
            <a:r>
              <a:rPr lang="nb-NO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</a:rPr>
              <a:t>subtree</a:t>
            </a:r>
            <a:r>
              <a:rPr lang="nb-NO" sz="2400" dirty="0">
                <a:latin typeface="Montserrat" pitchFamily="2" charset="77"/>
              </a:rPr>
              <a:t> is a node and all </a:t>
            </a:r>
            <a:r>
              <a:rPr lang="nb-NO" sz="2400" dirty="0" err="1">
                <a:latin typeface="Montserrat" pitchFamily="2" charset="77"/>
              </a:rPr>
              <a:t>its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descendants</a:t>
            </a:r>
            <a:endParaRPr lang="en-NO" sz="2400" dirty="0">
              <a:solidFill>
                <a:schemeClr val="accent5"/>
              </a:solidFill>
              <a:latin typeface="Montserrat" pitchFamily="2" charset="7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E709691-14BC-DF45-BEC9-C27E322C34D7}"/>
              </a:ext>
            </a:extLst>
          </p:cNvPr>
          <p:cNvSpPr txBox="1"/>
          <p:nvPr/>
        </p:nvSpPr>
        <p:spPr>
          <a:xfrm>
            <a:off x="792362" y="4584018"/>
            <a:ext cx="466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Montserrat" pitchFamily="2" charset="77"/>
              </a:rPr>
              <a:t>The </a:t>
            </a:r>
            <a:r>
              <a:rPr lang="nb-NO" sz="2400" dirty="0" err="1">
                <a:solidFill>
                  <a:schemeClr val="accent5"/>
                </a:solidFill>
                <a:latin typeface="Montserrat" pitchFamily="2" charset="77"/>
              </a:rPr>
              <a:t>degree</a:t>
            </a:r>
            <a:r>
              <a:rPr lang="nb-NO" sz="2400" dirty="0">
                <a:latin typeface="Montserrat" pitchFamily="2" charset="77"/>
              </a:rPr>
              <a:t> (or </a:t>
            </a:r>
            <a:r>
              <a:rPr lang="nb-NO" sz="2400" dirty="0" err="1">
                <a:latin typeface="Montserrat" pitchFamily="2" charset="77"/>
              </a:rPr>
              <a:t>branching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factor</a:t>
            </a:r>
            <a:r>
              <a:rPr lang="nb-NO" sz="2400" dirty="0">
                <a:latin typeface="Montserrat" pitchFamily="2" charset="77"/>
              </a:rPr>
              <a:t>) is </a:t>
            </a:r>
            <a:r>
              <a:rPr lang="nb-NO" sz="2400" dirty="0" err="1">
                <a:latin typeface="Montserrat" pitchFamily="2" charset="77"/>
              </a:rPr>
              <a:t>the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number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of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children</a:t>
            </a:r>
            <a:r>
              <a:rPr lang="nb-NO" sz="2400" dirty="0">
                <a:latin typeface="Montserrat" pitchFamily="2" charset="77"/>
              </a:rPr>
              <a:t> </a:t>
            </a:r>
            <a:r>
              <a:rPr lang="nb-NO" sz="2400" dirty="0" err="1">
                <a:latin typeface="Montserrat" pitchFamily="2" charset="77"/>
              </a:rPr>
              <a:t>of</a:t>
            </a:r>
            <a:r>
              <a:rPr lang="nb-NO" sz="2400" dirty="0">
                <a:latin typeface="Montserrat" pitchFamily="2" charset="77"/>
              </a:rPr>
              <a:t> a node</a:t>
            </a:r>
            <a:endParaRPr lang="en-NO" sz="2400" dirty="0">
              <a:solidFill>
                <a:schemeClr val="accent5"/>
              </a:solidFill>
              <a:latin typeface="Montserrat" pitchFamily="2" charset="77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B06E2E3-DBAE-5B44-BE29-EAA6460D1196}"/>
              </a:ext>
            </a:extLst>
          </p:cNvPr>
          <p:cNvSpPr/>
          <p:nvPr/>
        </p:nvSpPr>
        <p:spPr>
          <a:xfrm>
            <a:off x="6709769" y="2364611"/>
            <a:ext cx="396240" cy="396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2646F47-6086-6641-8B89-8333AFE67F4B}"/>
              </a:ext>
            </a:extLst>
          </p:cNvPr>
          <p:cNvCxnSpPr>
            <a:cxnSpLocks/>
          </p:cNvCxnSpPr>
          <p:nvPr/>
        </p:nvCxnSpPr>
        <p:spPr>
          <a:xfrm flipH="1">
            <a:off x="6287545" y="2758466"/>
            <a:ext cx="620460" cy="74310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78F6261-ED0F-0E4D-9C3A-2F11F5AC6E71}"/>
              </a:ext>
            </a:extLst>
          </p:cNvPr>
          <p:cNvCxnSpPr>
            <a:cxnSpLocks/>
          </p:cNvCxnSpPr>
          <p:nvPr/>
        </p:nvCxnSpPr>
        <p:spPr>
          <a:xfrm>
            <a:off x="6908005" y="2758466"/>
            <a:ext cx="19620" cy="74310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D241C0F-2131-C048-ADED-D070650EB9CB}"/>
              </a:ext>
            </a:extLst>
          </p:cNvPr>
          <p:cNvCxnSpPr>
            <a:cxnSpLocks/>
          </p:cNvCxnSpPr>
          <p:nvPr/>
        </p:nvCxnSpPr>
        <p:spPr>
          <a:xfrm>
            <a:off x="6908005" y="2758466"/>
            <a:ext cx="599261" cy="74310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 animBg="1"/>
      <p:bldP spid="178" grpId="0" animBg="1"/>
      <p:bldP spid="182" grpId="0" animBg="1"/>
      <p:bldP spid="183" grpId="0" animBg="1"/>
      <p:bldP spid="184" grpId="0" animBg="1"/>
      <p:bldP spid="187" grpId="0" animBg="1"/>
      <p:bldP spid="188" grpId="0" animBg="1"/>
      <p:bldP spid="189" grpId="0" animBg="1"/>
      <p:bldP spid="190" grpId="0" animBg="1"/>
      <p:bldP spid="194" grpId="0" animBg="1"/>
      <p:bldP spid="196" grpId="0"/>
      <p:bldP spid="197" grpId="0"/>
      <p:bldP spid="198" grpId="0"/>
      <p:bldP spid="1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3C85-AE48-5946-A48C-B9AAF2F8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Navigation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Towards an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974E-5028-5949-9F3D-8B08CDA9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169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parent(): Node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getChildren(): List&lt;Node&gt;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getRoot(Node): Node</a:t>
            </a: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d</a:t>
            </a:r>
            <a:r>
              <a:rPr lang="en-NO" dirty="0">
                <a:latin typeface="Share Tech Mono" panose="020B0509050000020004" pitchFamily="49" charset="77"/>
              </a:rPr>
              <a:t>egree(): Integer</a:t>
            </a:r>
            <a:endParaRPr lang="en-GB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isLeaf(): Boolean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isRoot(): Boolean</a:t>
            </a: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ize(): Integer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depth(): Integer</a:t>
            </a: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h</a:t>
            </a:r>
            <a:r>
              <a:rPr lang="en-NO" dirty="0">
                <a:latin typeface="Share Tech Mono" panose="020B0509050000020004" pitchFamily="49" charset="77"/>
              </a:rPr>
              <a:t>eight(): Integer	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getDescendants(): List&lt;Node&gt;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B92A4-266C-AC49-9B6A-23D45D63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604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35D9-9078-F143-87BA-8DC6D7C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5FE-2932-8E43-898A-B86AB81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B25D07-6B11-D54F-8755-8DA7FE535A33}"/>
              </a:ext>
            </a:extLst>
          </p:cNvPr>
          <p:cNvGrpSpPr/>
          <p:nvPr/>
        </p:nvGrpSpPr>
        <p:grpSpPr>
          <a:xfrm>
            <a:off x="2957318" y="1866253"/>
            <a:ext cx="1353256" cy="640143"/>
            <a:chOff x="2746101" y="1919906"/>
            <a:chExt cx="1353256" cy="640143"/>
          </a:xfrm>
        </p:grpSpPr>
        <p:pic>
          <p:nvPicPr>
            <p:cNvPr id="5" name="Graphic 4" descr="Open folder with solid fill">
              <a:extLst>
                <a:ext uri="{FF2B5EF4-FFF2-40B4-BE49-F238E27FC236}">
                  <a16:creationId xmlns:a16="http://schemas.microsoft.com/office/drawing/2014/main" id="{C44B3457-F171-2340-B939-AF8084077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38063" y="1919906"/>
              <a:ext cx="369332" cy="3693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008487-4037-B14A-B11D-E3CB69BAD5C0}"/>
                </a:ext>
              </a:extLst>
            </p:cNvPr>
            <p:cNvSpPr txBox="1"/>
            <p:nvPr/>
          </p:nvSpPr>
          <p:spPr>
            <a:xfrm>
              <a:off x="2746101" y="225227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Maze Project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19C8E6-9F01-4A43-951E-49090CD24263}"/>
              </a:ext>
            </a:extLst>
          </p:cNvPr>
          <p:cNvGrpSpPr/>
          <p:nvPr/>
        </p:nvGrpSpPr>
        <p:grpSpPr>
          <a:xfrm>
            <a:off x="1137368" y="3122345"/>
            <a:ext cx="954107" cy="669229"/>
            <a:chOff x="1137368" y="3185021"/>
            <a:chExt cx="954107" cy="669229"/>
          </a:xfrm>
        </p:grpSpPr>
        <p:pic>
          <p:nvPicPr>
            <p:cNvPr id="7" name="Graphic 6" descr="Document with solid fill">
              <a:extLst>
                <a:ext uri="{FF2B5EF4-FFF2-40B4-BE49-F238E27FC236}">
                  <a16:creationId xmlns:a16="http://schemas.microsoft.com/office/drawing/2014/main" id="{F5DAF5CD-F232-AA4F-BE0C-19E2EE69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29755" y="3185021"/>
              <a:ext cx="369332" cy="369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39A162-B775-9748-B3EE-A9BAF8CCCF4A}"/>
                </a:ext>
              </a:extLst>
            </p:cNvPr>
            <p:cNvSpPr txBox="1"/>
            <p:nvPr/>
          </p:nvSpPr>
          <p:spPr>
            <a:xfrm>
              <a:off x="1137368" y="3546473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etup.py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7EBBA9F-8234-314D-B16D-6E30D68A5B6F}"/>
              </a:ext>
            </a:extLst>
          </p:cNvPr>
          <p:cNvGrpSpPr/>
          <p:nvPr/>
        </p:nvGrpSpPr>
        <p:grpSpPr>
          <a:xfrm>
            <a:off x="3366885" y="3136888"/>
            <a:ext cx="534122" cy="640143"/>
            <a:chOff x="3366885" y="3172052"/>
            <a:chExt cx="534122" cy="640143"/>
          </a:xfrm>
        </p:grpSpPr>
        <p:pic>
          <p:nvPicPr>
            <p:cNvPr id="37" name="Graphic 36" descr="Open folder with solid fill">
              <a:extLst>
                <a:ext uri="{FF2B5EF4-FFF2-40B4-BE49-F238E27FC236}">
                  <a16:creationId xmlns:a16="http://schemas.microsoft.com/office/drawing/2014/main" id="{0600841B-976C-4948-B667-9FB60493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449280" y="3172052"/>
              <a:ext cx="369332" cy="36933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26C9DB-430E-D046-95ED-DACD50121976}"/>
                </a:ext>
              </a:extLst>
            </p:cNvPr>
            <p:cNvSpPr txBox="1"/>
            <p:nvPr/>
          </p:nvSpPr>
          <p:spPr>
            <a:xfrm>
              <a:off x="3366885" y="35044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app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938516-50EB-6948-AD55-0B7C3EEBD54A}"/>
              </a:ext>
            </a:extLst>
          </p:cNvPr>
          <p:cNvGrpSpPr/>
          <p:nvPr/>
        </p:nvGrpSpPr>
        <p:grpSpPr>
          <a:xfrm>
            <a:off x="7291222" y="3122180"/>
            <a:ext cx="614271" cy="640143"/>
            <a:chOff x="7297080" y="3059668"/>
            <a:chExt cx="614271" cy="640143"/>
          </a:xfrm>
        </p:grpSpPr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9BBC6A83-AD1C-BA43-9EA5-8E79EAA3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7419549" y="3059668"/>
              <a:ext cx="369332" cy="36933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F8D63F-029D-984F-893E-38CC5A78F1C4}"/>
                </a:ext>
              </a:extLst>
            </p:cNvPr>
            <p:cNvSpPr txBox="1"/>
            <p:nvPr/>
          </p:nvSpPr>
          <p:spPr>
            <a:xfrm>
              <a:off x="7297080" y="339203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tests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358952-7210-5D4B-9A56-6C1389D3AB7D}"/>
              </a:ext>
            </a:extLst>
          </p:cNvPr>
          <p:cNvGrpSpPr/>
          <p:nvPr/>
        </p:nvGrpSpPr>
        <p:grpSpPr>
          <a:xfrm>
            <a:off x="1121338" y="4583884"/>
            <a:ext cx="970137" cy="669229"/>
            <a:chOff x="1453999" y="4458914"/>
            <a:chExt cx="970137" cy="669229"/>
          </a:xfrm>
        </p:grpSpPr>
        <p:pic>
          <p:nvPicPr>
            <p:cNvPr id="41" name="Graphic 40" descr="Document with solid fill">
              <a:extLst>
                <a:ext uri="{FF2B5EF4-FFF2-40B4-BE49-F238E27FC236}">
                  <a16:creationId xmlns:a16="http://schemas.microsoft.com/office/drawing/2014/main" id="{02764AC0-99C3-AE48-BC83-FE789B91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754400" y="4458914"/>
              <a:ext cx="369332" cy="36933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36F422-0C52-AA47-9B75-890BB7D48370}"/>
                </a:ext>
              </a:extLst>
            </p:cNvPr>
            <p:cNvSpPr txBox="1"/>
            <p:nvPr/>
          </p:nvSpPr>
          <p:spPr>
            <a:xfrm>
              <a:off x="1453999" y="4820366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olver.py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2E70ED-CC81-BC4D-B6D1-40F060F7CAD2}"/>
              </a:ext>
            </a:extLst>
          </p:cNvPr>
          <p:cNvGrpSpPr/>
          <p:nvPr/>
        </p:nvGrpSpPr>
        <p:grpSpPr>
          <a:xfrm>
            <a:off x="2099796" y="4583884"/>
            <a:ext cx="1340432" cy="669229"/>
            <a:chOff x="2807312" y="4721648"/>
            <a:chExt cx="1340432" cy="669229"/>
          </a:xfrm>
        </p:grpSpPr>
        <p:pic>
          <p:nvPicPr>
            <p:cNvPr id="43" name="Graphic 42" descr="Document with solid fill">
              <a:extLst>
                <a:ext uri="{FF2B5EF4-FFF2-40B4-BE49-F238E27FC236}">
                  <a16:creationId xmlns:a16="http://schemas.microsoft.com/office/drawing/2014/main" id="{C3C250F2-7BE6-FD4D-95A3-A1FC4690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82366C-17BC-C748-8215-9D8D101EF1F0}"/>
                </a:ext>
              </a:extLst>
            </p:cNvPr>
            <p:cNvSpPr txBox="1"/>
            <p:nvPr/>
          </p:nvSpPr>
          <p:spPr>
            <a:xfrm>
              <a:off x="2807312" y="5083100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CD557B-30EB-614B-A454-90EF9C41DF3B}"/>
              </a:ext>
            </a:extLst>
          </p:cNvPr>
          <p:cNvGrpSpPr/>
          <p:nvPr/>
        </p:nvGrpSpPr>
        <p:grpSpPr>
          <a:xfrm>
            <a:off x="3485951" y="4583884"/>
            <a:ext cx="1125629" cy="669229"/>
            <a:chOff x="3661520" y="4305026"/>
            <a:chExt cx="1125629" cy="669229"/>
          </a:xfrm>
        </p:grpSpPr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D4266F6B-E3AA-4043-AF0E-5FC920B30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C3A9D2-3DA4-DC49-AC9F-27EDF8E87B4F}"/>
                </a:ext>
              </a:extLst>
            </p:cNvPr>
            <p:cNvSpPr txBox="1"/>
            <p:nvPr/>
          </p:nvSpPr>
          <p:spPr>
            <a:xfrm>
              <a:off x="3661520" y="466647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898046C-3797-2E46-9898-42C44E7E11D8}"/>
              </a:ext>
            </a:extLst>
          </p:cNvPr>
          <p:cNvGrpSpPr/>
          <p:nvPr/>
        </p:nvGrpSpPr>
        <p:grpSpPr>
          <a:xfrm>
            <a:off x="4680872" y="4583884"/>
            <a:ext cx="639920" cy="669229"/>
            <a:chOff x="4376467" y="5083100"/>
            <a:chExt cx="639920" cy="669229"/>
          </a:xfrm>
        </p:grpSpPr>
        <p:pic>
          <p:nvPicPr>
            <p:cNvPr id="47" name="Graphic 46" descr="Document with solid fill">
              <a:extLst>
                <a:ext uri="{FF2B5EF4-FFF2-40B4-BE49-F238E27FC236}">
                  <a16:creationId xmlns:a16="http://schemas.microsoft.com/office/drawing/2014/main" id="{045A58FD-01A8-2B46-9558-A5F5BA5F9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9F5EC0-1F77-9F42-8EF2-65EEA5A476AA}"/>
                </a:ext>
              </a:extLst>
            </p:cNvPr>
            <p:cNvSpPr txBox="1"/>
            <p:nvPr/>
          </p:nvSpPr>
          <p:spPr>
            <a:xfrm>
              <a:off x="4376467" y="5444552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cli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943835-965A-5C4F-9D5C-6E4F935AAFAE}"/>
              </a:ext>
            </a:extLst>
          </p:cNvPr>
          <p:cNvGrpSpPr/>
          <p:nvPr/>
        </p:nvGrpSpPr>
        <p:grpSpPr>
          <a:xfrm>
            <a:off x="6197012" y="4610201"/>
            <a:ext cx="1401346" cy="669229"/>
            <a:chOff x="2776855" y="4721648"/>
            <a:chExt cx="1401346" cy="669229"/>
          </a:xfrm>
        </p:grpSpPr>
        <p:pic>
          <p:nvPicPr>
            <p:cNvPr id="54" name="Graphic 53" descr="Document with solid fill">
              <a:extLst>
                <a:ext uri="{FF2B5EF4-FFF2-40B4-BE49-F238E27FC236}">
                  <a16:creationId xmlns:a16="http://schemas.microsoft.com/office/drawing/2014/main" id="{9A477626-6A88-7A49-AC72-39FE134E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7C84C4-48D7-B54C-820A-896E706C4E78}"/>
                </a:ext>
              </a:extLst>
            </p:cNvPr>
            <p:cNvSpPr txBox="1"/>
            <p:nvPr/>
          </p:nvSpPr>
          <p:spPr>
            <a:xfrm>
              <a:off x="2776855" y="5083100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test_solver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0263D6-1C95-8146-8D9D-3B081F24003E}"/>
              </a:ext>
            </a:extLst>
          </p:cNvPr>
          <p:cNvGrpSpPr/>
          <p:nvPr/>
        </p:nvGrpSpPr>
        <p:grpSpPr>
          <a:xfrm>
            <a:off x="7678060" y="4610201"/>
            <a:ext cx="1771640" cy="669229"/>
            <a:chOff x="3338517" y="4305026"/>
            <a:chExt cx="1771640" cy="669229"/>
          </a:xfrm>
        </p:grpSpPr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560AF3B9-1ABF-384E-9762-07733874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717A3C-3988-C14A-A2A3-D72600737E57}"/>
                </a:ext>
              </a:extLst>
            </p:cNvPr>
            <p:cNvSpPr txBox="1"/>
            <p:nvPr/>
          </p:nvSpPr>
          <p:spPr>
            <a:xfrm>
              <a:off x="3338517" y="4666478"/>
              <a:ext cx="1771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A11C9E-9505-7A48-9DAF-22E52FA391A0}"/>
              </a:ext>
            </a:extLst>
          </p:cNvPr>
          <p:cNvGrpSpPr/>
          <p:nvPr/>
        </p:nvGrpSpPr>
        <p:grpSpPr>
          <a:xfrm>
            <a:off x="9533526" y="4610201"/>
            <a:ext cx="1556836" cy="669229"/>
            <a:chOff x="3918011" y="5083100"/>
            <a:chExt cx="1556836" cy="669229"/>
          </a:xfrm>
        </p:grpSpPr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A842BB3A-FE38-8948-9E80-0E48A60C0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1A533E-077C-AC4C-B0F4-120C34A3713E}"/>
                </a:ext>
              </a:extLst>
            </p:cNvPr>
            <p:cNvSpPr txBox="1"/>
            <p:nvPr/>
          </p:nvSpPr>
          <p:spPr>
            <a:xfrm>
              <a:off x="3918011" y="5444552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EB04808-9228-5E4D-9367-67ACF22C479D}"/>
              </a:ext>
            </a:extLst>
          </p:cNvPr>
          <p:cNvCxnSpPr>
            <a:stCxn id="6" idx="2"/>
            <a:endCxn id="39" idx="0"/>
          </p:cNvCxnSpPr>
          <p:nvPr/>
        </p:nvCxnSpPr>
        <p:spPr>
          <a:xfrm rot="16200000" flipH="1">
            <a:off x="5308259" y="832082"/>
            <a:ext cx="615784" cy="396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689D1D70-578B-B64D-A650-3C3F4F0AA5D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316210" y="1804608"/>
            <a:ext cx="615949" cy="2019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3E290E-4C62-3943-9C26-B3F9DCE75EF6}"/>
              </a:ext>
            </a:extLst>
          </p:cNvPr>
          <p:cNvCxnSpPr>
            <a:stCxn id="6" idx="2"/>
            <a:endCxn id="37" idx="0"/>
          </p:cNvCxnSpPr>
          <p:nvPr/>
        </p:nvCxnSpPr>
        <p:spPr>
          <a:xfrm>
            <a:off x="3633946" y="2506396"/>
            <a:ext cx="0" cy="63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47AECC5-1DB5-8C4A-BBE2-B49991932F26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5400000">
            <a:off x="2216750" y="3166687"/>
            <a:ext cx="806853" cy="2027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AF2F9D3-66F4-C24D-A11C-8C9AFECF15DB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rot="5400000">
            <a:off x="2798552" y="3748489"/>
            <a:ext cx="806853" cy="86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C98122-F286-BC45-BB0A-D1997F64D41F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16200000" flipH="1">
            <a:off x="3437928" y="3973048"/>
            <a:ext cx="806853" cy="41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E5EAD07-FC85-A94A-BB7A-C0C747DB1588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 rot="16200000" flipH="1">
            <a:off x="3913962" y="3497014"/>
            <a:ext cx="806853" cy="1366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A314F138-9F85-E844-A9F3-67333F3704AA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 rot="5400000">
            <a:off x="6824082" y="3835925"/>
            <a:ext cx="847878" cy="70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C158F2E-F170-9A4F-BCE0-D4AB4D754E27}"/>
              </a:ext>
            </a:extLst>
          </p:cNvPr>
          <p:cNvCxnSpPr>
            <a:cxnSpLocks/>
            <a:stCxn id="40" idx="2"/>
            <a:endCxn id="57" idx="0"/>
          </p:cNvCxnSpPr>
          <p:nvPr/>
        </p:nvCxnSpPr>
        <p:spPr>
          <a:xfrm rot="16200000" flipH="1">
            <a:off x="7657177" y="3703503"/>
            <a:ext cx="847878" cy="96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C66FC7A-046E-3C48-AA4E-595997F9E5E7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16200000" flipH="1">
            <a:off x="8531210" y="2829470"/>
            <a:ext cx="847878" cy="2713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4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9A11-1CC7-2049-9971-62044AF6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Breadth-first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CD5F-E58A-624B-8BEB-9588AD8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436B2E-E6E8-DC46-88D9-87C2641B9ADA}"/>
              </a:ext>
            </a:extLst>
          </p:cNvPr>
          <p:cNvGrpSpPr/>
          <p:nvPr/>
        </p:nvGrpSpPr>
        <p:grpSpPr>
          <a:xfrm>
            <a:off x="2957318" y="1866253"/>
            <a:ext cx="1353256" cy="640143"/>
            <a:chOff x="2746101" y="1919906"/>
            <a:chExt cx="1353256" cy="640143"/>
          </a:xfrm>
        </p:grpSpPr>
        <p:pic>
          <p:nvPicPr>
            <p:cNvPr id="8" name="Graphic 7" descr="Open folder with solid fill">
              <a:extLst>
                <a:ext uri="{FF2B5EF4-FFF2-40B4-BE49-F238E27FC236}">
                  <a16:creationId xmlns:a16="http://schemas.microsoft.com/office/drawing/2014/main" id="{C5FF3DD8-94AA-C44E-B7EE-4E4BF254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38063" y="1919906"/>
              <a:ext cx="369332" cy="3693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045311-EF41-0341-8402-4B8C863CABB9}"/>
                </a:ext>
              </a:extLst>
            </p:cNvPr>
            <p:cNvSpPr txBox="1"/>
            <p:nvPr/>
          </p:nvSpPr>
          <p:spPr>
            <a:xfrm>
              <a:off x="2746101" y="225227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Maze Project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38456-5816-624E-A49B-448FB882FFFD}"/>
              </a:ext>
            </a:extLst>
          </p:cNvPr>
          <p:cNvGrpSpPr/>
          <p:nvPr/>
        </p:nvGrpSpPr>
        <p:grpSpPr>
          <a:xfrm>
            <a:off x="1137368" y="3122345"/>
            <a:ext cx="954107" cy="669229"/>
            <a:chOff x="1137368" y="3185021"/>
            <a:chExt cx="954107" cy="669229"/>
          </a:xfrm>
        </p:grpSpPr>
        <p:pic>
          <p:nvPicPr>
            <p:cNvPr id="11" name="Graphic 10" descr="Document with solid fill">
              <a:extLst>
                <a:ext uri="{FF2B5EF4-FFF2-40B4-BE49-F238E27FC236}">
                  <a16:creationId xmlns:a16="http://schemas.microsoft.com/office/drawing/2014/main" id="{59D45847-8B0D-7043-8752-E4147C8F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29755" y="3185021"/>
              <a:ext cx="369332" cy="369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BE845-6F67-3945-9593-7F77056FFEC4}"/>
                </a:ext>
              </a:extLst>
            </p:cNvPr>
            <p:cNvSpPr txBox="1"/>
            <p:nvPr/>
          </p:nvSpPr>
          <p:spPr>
            <a:xfrm>
              <a:off x="1137368" y="3546473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etup.py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F352C-813C-1646-99E6-9AACA9E9B723}"/>
              </a:ext>
            </a:extLst>
          </p:cNvPr>
          <p:cNvGrpSpPr/>
          <p:nvPr/>
        </p:nvGrpSpPr>
        <p:grpSpPr>
          <a:xfrm>
            <a:off x="3366885" y="3136888"/>
            <a:ext cx="534122" cy="640143"/>
            <a:chOff x="3366885" y="3172052"/>
            <a:chExt cx="534122" cy="640143"/>
          </a:xfrm>
        </p:grpSpPr>
        <p:pic>
          <p:nvPicPr>
            <p:cNvPr id="14" name="Graphic 13" descr="Open folder with solid fill">
              <a:extLst>
                <a:ext uri="{FF2B5EF4-FFF2-40B4-BE49-F238E27FC236}">
                  <a16:creationId xmlns:a16="http://schemas.microsoft.com/office/drawing/2014/main" id="{9E4DC6D3-B3AE-D646-9493-6017CC63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449280" y="3172052"/>
              <a:ext cx="369332" cy="369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C15C19-B802-1F46-82CC-5B3B72CE3616}"/>
                </a:ext>
              </a:extLst>
            </p:cNvPr>
            <p:cNvSpPr txBox="1"/>
            <p:nvPr/>
          </p:nvSpPr>
          <p:spPr>
            <a:xfrm>
              <a:off x="3366885" y="35044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B2250C-CC62-4C49-A032-7E253634845E}"/>
              </a:ext>
            </a:extLst>
          </p:cNvPr>
          <p:cNvGrpSpPr/>
          <p:nvPr/>
        </p:nvGrpSpPr>
        <p:grpSpPr>
          <a:xfrm>
            <a:off x="7291222" y="3122180"/>
            <a:ext cx="614271" cy="640143"/>
            <a:chOff x="7297080" y="3059668"/>
            <a:chExt cx="614271" cy="640143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0F7AAB27-81DA-B14E-8C89-F003030B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7419549" y="3059668"/>
              <a:ext cx="369332" cy="369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951747-126F-AE48-BD50-AEAF4BECEBE4}"/>
                </a:ext>
              </a:extLst>
            </p:cNvPr>
            <p:cNvSpPr txBox="1"/>
            <p:nvPr/>
          </p:nvSpPr>
          <p:spPr>
            <a:xfrm>
              <a:off x="7297080" y="339203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tests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8E1EF-6C82-F84F-B0B0-A6C86B7658D0}"/>
              </a:ext>
            </a:extLst>
          </p:cNvPr>
          <p:cNvGrpSpPr/>
          <p:nvPr/>
        </p:nvGrpSpPr>
        <p:grpSpPr>
          <a:xfrm>
            <a:off x="1121338" y="4583884"/>
            <a:ext cx="970137" cy="669229"/>
            <a:chOff x="1453999" y="4458914"/>
            <a:chExt cx="970137" cy="669229"/>
          </a:xfrm>
        </p:grpSpPr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B2D78F0F-7C99-424E-ACD2-CB91E087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754400" y="4458914"/>
              <a:ext cx="369332" cy="36933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10FAC-0D83-C54E-B02D-71211E4E46D6}"/>
                </a:ext>
              </a:extLst>
            </p:cNvPr>
            <p:cNvSpPr txBox="1"/>
            <p:nvPr/>
          </p:nvSpPr>
          <p:spPr>
            <a:xfrm>
              <a:off x="1453999" y="4820366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olver.py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CDAD2-74DA-5C4E-98A1-7D26425F1B4A}"/>
              </a:ext>
            </a:extLst>
          </p:cNvPr>
          <p:cNvGrpSpPr/>
          <p:nvPr/>
        </p:nvGrpSpPr>
        <p:grpSpPr>
          <a:xfrm>
            <a:off x="2099796" y="4583884"/>
            <a:ext cx="1340432" cy="669229"/>
            <a:chOff x="2807312" y="4721648"/>
            <a:chExt cx="1340432" cy="669229"/>
          </a:xfrm>
        </p:grpSpPr>
        <p:pic>
          <p:nvPicPr>
            <p:cNvPr id="23" name="Graphic 22" descr="Document with solid fill">
              <a:extLst>
                <a:ext uri="{FF2B5EF4-FFF2-40B4-BE49-F238E27FC236}">
                  <a16:creationId xmlns:a16="http://schemas.microsoft.com/office/drawing/2014/main" id="{497B6B80-4E0F-0041-B77E-A432D326E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E546F0-FA8F-A04A-B678-32F655B2F43A}"/>
                </a:ext>
              </a:extLst>
            </p:cNvPr>
            <p:cNvSpPr txBox="1"/>
            <p:nvPr/>
          </p:nvSpPr>
          <p:spPr>
            <a:xfrm>
              <a:off x="2807312" y="5083100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77CBA0-270B-6E4D-9654-47213F01E6BD}"/>
              </a:ext>
            </a:extLst>
          </p:cNvPr>
          <p:cNvGrpSpPr/>
          <p:nvPr/>
        </p:nvGrpSpPr>
        <p:grpSpPr>
          <a:xfrm>
            <a:off x="3485951" y="4583884"/>
            <a:ext cx="1125629" cy="669229"/>
            <a:chOff x="3661520" y="4305026"/>
            <a:chExt cx="1125629" cy="669229"/>
          </a:xfrm>
        </p:grpSpPr>
        <p:pic>
          <p:nvPicPr>
            <p:cNvPr id="26" name="Graphic 25" descr="Document with solid fill">
              <a:extLst>
                <a:ext uri="{FF2B5EF4-FFF2-40B4-BE49-F238E27FC236}">
                  <a16:creationId xmlns:a16="http://schemas.microsoft.com/office/drawing/2014/main" id="{F50A18CE-E6C2-8C49-A377-94198B36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F6D6F0-5E14-1A40-858C-A4C5313559F5}"/>
                </a:ext>
              </a:extLst>
            </p:cNvPr>
            <p:cNvSpPr txBox="1"/>
            <p:nvPr/>
          </p:nvSpPr>
          <p:spPr>
            <a:xfrm>
              <a:off x="3661520" y="466647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D976E-E31F-B54B-90A1-E0CC05C80384}"/>
              </a:ext>
            </a:extLst>
          </p:cNvPr>
          <p:cNvGrpSpPr/>
          <p:nvPr/>
        </p:nvGrpSpPr>
        <p:grpSpPr>
          <a:xfrm>
            <a:off x="4680872" y="4583884"/>
            <a:ext cx="639920" cy="669229"/>
            <a:chOff x="4376467" y="5083100"/>
            <a:chExt cx="639920" cy="669229"/>
          </a:xfrm>
        </p:grpSpPr>
        <p:pic>
          <p:nvPicPr>
            <p:cNvPr id="29" name="Graphic 28" descr="Document with solid fill">
              <a:extLst>
                <a:ext uri="{FF2B5EF4-FFF2-40B4-BE49-F238E27FC236}">
                  <a16:creationId xmlns:a16="http://schemas.microsoft.com/office/drawing/2014/main" id="{04035293-F7DD-3440-862B-FCAEB47D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382226-94A0-E248-8BFA-EBB8494F12F2}"/>
                </a:ext>
              </a:extLst>
            </p:cNvPr>
            <p:cNvSpPr txBox="1"/>
            <p:nvPr/>
          </p:nvSpPr>
          <p:spPr>
            <a:xfrm>
              <a:off x="4376467" y="5444552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cli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74B760-F175-384C-95B7-53DB94B3868B}"/>
              </a:ext>
            </a:extLst>
          </p:cNvPr>
          <p:cNvGrpSpPr/>
          <p:nvPr/>
        </p:nvGrpSpPr>
        <p:grpSpPr>
          <a:xfrm>
            <a:off x="6197012" y="4610201"/>
            <a:ext cx="1401346" cy="669229"/>
            <a:chOff x="2776855" y="4721648"/>
            <a:chExt cx="1401346" cy="669229"/>
          </a:xfrm>
        </p:grpSpPr>
        <p:pic>
          <p:nvPicPr>
            <p:cNvPr id="32" name="Graphic 31" descr="Document with solid fill">
              <a:extLst>
                <a:ext uri="{FF2B5EF4-FFF2-40B4-BE49-F238E27FC236}">
                  <a16:creationId xmlns:a16="http://schemas.microsoft.com/office/drawing/2014/main" id="{E574BCF1-D703-384A-8AF6-3F298B88D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EF7F71-7474-F94C-8B2B-320050E3684D}"/>
                </a:ext>
              </a:extLst>
            </p:cNvPr>
            <p:cNvSpPr txBox="1"/>
            <p:nvPr/>
          </p:nvSpPr>
          <p:spPr>
            <a:xfrm>
              <a:off x="2776855" y="5083100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test_solver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0F940-085B-D74F-BF39-BC645314C735}"/>
              </a:ext>
            </a:extLst>
          </p:cNvPr>
          <p:cNvGrpSpPr/>
          <p:nvPr/>
        </p:nvGrpSpPr>
        <p:grpSpPr>
          <a:xfrm>
            <a:off x="7678060" y="4610201"/>
            <a:ext cx="1771640" cy="669229"/>
            <a:chOff x="3338517" y="4305026"/>
            <a:chExt cx="1771640" cy="669229"/>
          </a:xfrm>
        </p:grpSpPr>
        <p:pic>
          <p:nvPicPr>
            <p:cNvPr id="35" name="Graphic 34" descr="Document with solid fill">
              <a:extLst>
                <a:ext uri="{FF2B5EF4-FFF2-40B4-BE49-F238E27FC236}">
                  <a16:creationId xmlns:a16="http://schemas.microsoft.com/office/drawing/2014/main" id="{B77417F1-8364-2847-B21F-9D57305E6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320F8C-5617-2440-985D-C08A048FA13A}"/>
                </a:ext>
              </a:extLst>
            </p:cNvPr>
            <p:cNvSpPr txBox="1"/>
            <p:nvPr/>
          </p:nvSpPr>
          <p:spPr>
            <a:xfrm>
              <a:off x="3338517" y="4666478"/>
              <a:ext cx="1771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BACB50-D25F-894A-A358-480083FF4D02}"/>
              </a:ext>
            </a:extLst>
          </p:cNvPr>
          <p:cNvGrpSpPr/>
          <p:nvPr/>
        </p:nvGrpSpPr>
        <p:grpSpPr>
          <a:xfrm>
            <a:off x="9533526" y="4610201"/>
            <a:ext cx="1556836" cy="669229"/>
            <a:chOff x="3918011" y="5083100"/>
            <a:chExt cx="1556836" cy="669229"/>
          </a:xfrm>
        </p:grpSpPr>
        <p:pic>
          <p:nvPicPr>
            <p:cNvPr id="38" name="Graphic 37" descr="Document with solid fill">
              <a:extLst>
                <a:ext uri="{FF2B5EF4-FFF2-40B4-BE49-F238E27FC236}">
                  <a16:creationId xmlns:a16="http://schemas.microsoft.com/office/drawing/2014/main" id="{1120835C-560D-6346-A997-64A2A97E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16CF1-5F35-D34D-8DA6-129D5E6B0204}"/>
                </a:ext>
              </a:extLst>
            </p:cNvPr>
            <p:cNvSpPr txBox="1"/>
            <p:nvPr/>
          </p:nvSpPr>
          <p:spPr>
            <a:xfrm>
              <a:off x="3918011" y="5444552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66CC8EA-57C7-BE42-9D26-9BFA9AF7E5A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5308259" y="832082"/>
            <a:ext cx="615784" cy="396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484821-6347-554D-9EA8-FED497A322B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316210" y="1804608"/>
            <a:ext cx="615949" cy="2019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543EEE-6DA6-7445-A3EF-5D91199D32D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3633946" y="2506396"/>
            <a:ext cx="0" cy="63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5409CC-0394-3943-9409-E66C3A0E7ED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2216750" y="3166687"/>
            <a:ext cx="806853" cy="2027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E1809D0-CC91-B149-B400-EB7E26DB803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2798552" y="3748489"/>
            <a:ext cx="806853" cy="86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BF4B7B-FF86-2146-A56F-4997C10EFC0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16200000" flipH="1">
            <a:off x="3437928" y="3973048"/>
            <a:ext cx="806853" cy="41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BD167BE-83D2-F345-903C-57F865EB481E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rot="16200000" flipH="1">
            <a:off x="3913962" y="3497014"/>
            <a:ext cx="806853" cy="1366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EC773B1-DD9C-5746-B9C7-028AB60CFF61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5400000">
            <a:off x="6824082" y="3835925"/>
            <a:ext cx="847878" cy="70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86591A5-4E25-3E43-AB51-A31D253C3862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7657177" y="3703503"/>
            <a:ext cx="847878" cy="96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96A216E-958A-F24E-B2F7-E7BE0343BC9D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8531210" y="2829470"/>
            <a:ext cx="847878" cy="2713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040EAFA-5CC9-E34D-A79A-E7D46BF55828}"/>
              </a:ext>
            </a:extLst>
          </p:cNvPr>
          <p:cNvSpPr/>
          <p:nvPr/>
        </p:nvSpPr>
        <p:spPr>
          <a:xfrm>
            <a:off x="3671720" y="1762810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78BE46-C90F-804C-9642-539AA25839F5}"/>
              </a:ext>
            </a:extLst>
          </p:cNvPr>
          <p:cNvSpPr/>
          <p:nvPr/>
        </p:nvSpPr>
        <p:spPr>
          <a:xfrm>
            <a:off x="1673266" y="2988209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5BBA0F-7EE0-4347-B41E-F6371DB8C699}"/>
              </a:ext>
            </a:extLst>
          </p:cNvPr>
          <p:cNvSpPr/>
          <p:nvPr/>
        </p:nvSpPr>
        <p:spPr>
          <a:xfrm>
            <a:off x="3730564" y="2983658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0D885B-A6E6-F14D-B615-68A31CEAF775}"/>
              </a:ext>
            </a:extLst>
          </p:cNvPr>
          <p:cNvSpPr/>
          <p:nvPr/>
        </p:nvSpPr>
        <p:spPr>
          <a:xfrm>
            <a:off x="7656102" y="2983751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D01155-5A27-EE4B-BC45-22F7D1F301FB}"/>
              </a:ext>
            </a:extLst>
          </p:cNvPr>
          <p:cNvSpPr/>
          <p:nvPr/>
        </p:nvSpPr>
        <p:spPr>
          <a:xfrm>
            <a:off x="1643516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CF525F-F5B3-0C46-96FC-29D172F8384B}"/>
              </a:ext>
            </a:extLst>
          </p:cNvPr>
          <p:cNvSpPr/>
          <p:nvPr/>
        </p:nvSpPr>
        <p:spPr>
          <a:xfrm>
            <a:off x="2833858" y="4512212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718743-BA96-D345-9616-58B72A58C563}"/>
              </a:ext>
            </a:extLst>
          </p:cNvPr>
          <p:cNvSpPr/>
          <p:nvPr/>
        </p:nvSpPr>
        <p:spPr>
          <a:xfrm>
            <a:off x="4089429" y="4513680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400FB9-7E14-B24F-93E6-9B8D9DE87D12}"/>
              </a:ext>
            </a:extLst>
          </p:cNvPr>
          <p:cNvSpPr/>
          <p:nvPr/>
        </p:nvSpPr>
        <p:spPr>
          <a:xfrm>
            <a:off x="5025271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675631-9121-224D-BEB6-5138B5CC365F}"/>
              </a:ext>
            </a:extLst>
          </p:cNvPr>
          <p:cNvSpPr/>
          <p:nvPr/>
        </p:nvSpPr>
        <p:spPr>
          <a:xfrm>
            <a:off x="6987159" y="452424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380FD2-CDA3-994B-A928-4B51C41ED333}"/>
              </a:ext>
            </a:extLst>
          </p:cNvPr>
          <p:cNvSpPr/>
          <p:nvPr/>
        </p:nvSpPr>
        <p:spPr>
          <a:xfrm>
            <a:off x="8654748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8D2DCE-B690-3B48-871C-0D07BDCFF438}"/>
              </a:ext>
            </a:extLst>
          </p:cNvPr>
          <p:cNvSpPr/>
          <p:nvPr/>
        </p:nvSpPr>
        <p:spPr>
          <a:xfrm>
            <a:off x="10392371" y="452424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E5484C-3ED0-FB47-84C2-E4F4BD8E73D3}"/>
              </a:ext>
            </a:extLst>
          </p:cNvPr>
          <p:cNvCxnSpPr>
            <a:stCxn id="53" idx="3"/>
            <a:endCxn id="54" idx="7"/>
          </p:cNvCxnSpPr>
          <p:nvPr/>
        </p:nvCxnSpPr>
        <p:spPr>
          <a:xfrm flipH="1">
            <a:off x="2098999" y="2046502"/>
            <a:ext cx="1645765" cy="990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07672C-3046-0F44-B3A7-2B9D911F57B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2172043" y="3149841"/>
            <a:ext cx="1558521" cy="45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0C8AD4-ED10-4248-8DAA-44782DF03F0D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4229341" y="3149841"/>
            <a:ext cx="3426761" cy="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3653F-5F83-2740-A87C-9885DE2AB2CA}"/>
              </a:ext>
            </a:extLst>
          </p:cNvPr>
          <p:cNvCxnSpPr>
            <a:cxnSpLocks/>
            <a:stCxn id="56" idx="3"/>
            <a:endCxn id="57" idx="7"/>
          </p:cNvCxnSpPr>
          <p:nvPr/>
        </p:nvCxnSpPr>
        <p:spPr>
          <a:xfrm flipH="1">
            <a:off x="2069249" y="3267443"/>
            <a:ext cx="5659897" cy="12930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9CBAA4-7AB4-0B4C-9087-C19552708F7D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2142293" y="4677970"/>
            <a:ext cx="691565" cy="4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120CF7-EC48-8C46-95B5-13D7C6B40EB5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3332635" y="4678395"/>
            <a:ext cx="756794" cy="14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239A7A-F5B7-3E4A-8896-4504E1ACCB93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4588206" y="4677970"/>
            <a:ext cx="437065" cy="18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D3E034-BC49-EB42-A2EB-9B1BA017C263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5524048" y="4677970"/>
            <a:ext cx="1463111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560A567-D023-F945-B927-3E777446087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7485936" y="4677970"/>
            <a:ext cx="1168812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296791-7DC6-1146-A019-F561E678F7B9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9153525" y="4677970"/>
            <a:ext cx="1238846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4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9A11-1CC7-2049-9971-62044AF6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Depth-first / Pre-Order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CD5F-E58A-624B-8BEB-9588AD8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436B2E-E6E8-DC46-88D9-87C2641B9ADA}"/>
              </a:ext>
            </a:extLst>
          </p:cNvPr>
          <p:cNvGrpSpPr/>
          <p:nvPr/>
        </p:nvGrpSpPr>
        <p:grpSpPr>
          <a:xfrm>
            <a:off x="2957318" y="1866253"/>
            <a:ext cx="1353256" cy="640143"/>
            <a:chOff x="2746101" y="1919906"/>
            <a:chExt cx="1353256" cy="640143"/>
          </a:xfrm>
        </p:grpSpPr>
        <p:pic>
          <p:nvPicPr>
            <p:cNvPr id="8" name="Graphic 7" descr="Open folder with solid fill">
              <a:extLst>
                <a:ext uri="{FF2B5EF4-FFF2-40B4-BE49-F238E27FC236}">
                  <a16:creationId xmlns:a16="http://schemas.microsoft.com/office/drawing/2014/main" id="{C5FF3DD8-94AA-C44E-B7EE-4E4BF254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38063" y="1919906"/>
              <a:ext cx="369332" cy="3693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045311-EF41-0341-8402-4B8C863CABB9}"/>
                </a:ext>
              </a:extLst>
            </p:cNvPr>
            <p:cNvSpPr txBox="1"/>
            <p:nvPr/>
          </p:nvSpPr>
          <p:spPr>
            <a:xfrm>
              <a:off x="2746101" y="225227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Maze Project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38456-5816-624E-A49B-448FB882FFFD}"/>
              </a:ext>
            </a:extLst>
          </p:cNvPr>
          <p:cNvGrpSpPr/>
          <p:nvPr/>
        </p:nvGrpSpPr>
        <p:grpSpPr>
          <a:xfrm>
            <a:off x="1137368" y="3122345"/>
            <a:ext cx="954107" cy="669229"/>
            <a:chOff x="1137368" y="3185021"/>
            <a:chExt cx="954107" cy="669229"/>
          </a:xfrm>
        </p:grpSpPr>
        <p:pic>
          <p:nvPicPr>
            <p:cNvPr id="11" name="Graphic 10" descr="Document with solid fill">
              <a:extLst>
                <a:ext uri="{FF2B5EF4-FFF2-40B4-BE49-F238E27FC236}">
                  <a16:creationId xmlns:a16="http://schemas.microsoft.com/office/drawing/2014/main" id="{59D45847-8B0D-7043-8752-E4147C8F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29755" y="3185021"/>
              <a:ext cx="369332" cy="369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BE845-6F67-3945-9593-7F77056FFEC4}"/>
                </a:ext>
              </a:extLst>
            </p:cNvPr>
            <p:cNvSpPr txBox="1"/>
            <p:nvPr/>
          </p:nvSpPr>
          <p:spPr>
            <a:xfrm>
              <a:off x="1137368" y="3546473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etup.py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F352C-813C-1646-99E6-9AACA9E9B723}"/>
              </a:ext>
            </a:extLst>
          </p:cNvPr>
          <p:cNvGrpSpPr/>
          <p:nvPr/>
        </p:nvGrpSpPr>
        <p:grpSpPr>
          <a:xfrm>
            <a:off x="3366885" y="3136888"/>
            <a:ext cx="534122" cy="640143"/>
            <a:chOff x="3366885" y="3172052"/>
            <a:chExt cx="534122" cy="640143"/>
          </a:xfrm>
        </p:grpSpPr>
        <p:pic>
          <p:nvPicPr>
            <p:cNvPr id="14" name="Graphic 13" descr="Open folder with solid fill">
              <a:extLst>
                <a:ext uri="{FF2B5EF4-FFF2-40B4-BE49-F238E27FC236}">
                  <a16:creationId xmlns:a16="http://schemas.microsoft.com/office/drawing/2014/main" id="{9E4DC6D3-B3AE-D646-9493-6017CC63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449280" y="3172052"/>
              <a:ext cx="369332" cy="369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C15C19-B802-1F46-82CC-5B3B72CE3616}"/>
                </a:ext>
              </a:extLst>
            </p:cNvPr>
            <p:cNvSpPr txBox="1"/>
            <p:nvPr/>
          </p:nvSpPr>
          <p:spPr>
            <a:xfrm>
              <a:off x="3366885" y="35044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B2250C-CC62-4C49-A032-7E253634845E}"/>
              </a:ext>
            </a:extLst>
          </p:cNvPr>
          <p:cNvGrpSpPr/>
          <p:nvPr/>
        </p:nvGrpSpPr>
        <p:grpSpPr>
          <a:xfrm>
            <a:off x="7291222" y="3122180"/>
            <a:ext cx="614271" cy="640143"/>
            <a:chOff x="7297080" y="3059668"/>
            <a:chExt cx="614271" cy="640143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0F7AAB27-81DA-B14E-8C89-F003030B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7419549" y="3059668"/>
              <a:ext cx="369332" cy="369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951747-126F-AE48-BD50-AEAF4BECEBE4}"/>
                </a:ext>
              </a:extLst>
            </p:cNvPr>
            <p:cNvSpPr txBox="1"/>
            <p:nvPr/>
          </p:nvSpPr>
          <p:spPr>
            <a:xfrm>
              <a:off x="7297080" y="339203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tests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8E1EF-6C82-F84F-B0B0-A6C86B7658D0}"/>
              </a:ext>
            </a:extLst>
          </p:cNvPr>
          <p:cNvGrpSpPr/>
          <p:nvPr/>
        </p:nvGrpSpPr>
        <p:grpSpPr>
          <a:xfrm>
            <a:off x="1121338" y="4583884"/>
            <a:ext cx="970137" cy="669229"/>
            <a:chOff x="1453999" y="4458914"/>
            <a:chExt cx="970137" cy="669229"/>
          </a:xfrm>
        </p:grpSpPr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B2D78F0F-7C99-424E-ACD2-CB91E087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754400" y="4458914"/>
              <a:ext cx="369332" cy="36933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10FAC-0D83-C54E-B02D-71211E4E46D6}"/>
                </a:ext>
              </a:extLst>
            </p:cNvPr>
            <p:cNvSpPr txBox="1"/>
            <p:nvPr/>
          </p:nvSpPr>
          <p:spPr>
            <a:xfrm>
              <a:off x="1453999" y="4820366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olver.py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CDAD2-74DA-5C4E-98A1-7D26425F1B4A}"/>
              </a:ext>
            </a:extLst>
          </p:cNvPr>
          <p:cNvGrpSpPr/>
          <p:nvPr/>
        </p:nvGrpSpPr>
        <p:grpSpPr>
          <a:xfrm>
            <a:off x="2099796" y="4583884"/>
            <a:ext cx="1340432" cy="669229"/>
            <a:chOff x="2807312" y="4721648"/>
            <a:chExt cx="1340432" cy="669229"/>
          </a:xfrm>
        </p:grpSpPr>
        <p:pic>
          <p:nvPicPr>
            <p:cNvPr id="23" name="Graphic 22" descr="Document with solid fill">
              <a:extLst>
                <a:ext uri="{FF2B5EF4-FFF2-40B4-BE49-F238E27FC236}">
                  <a16:creationId xmlns:a16="http://schemas.microsoft.com/office/drawing/2014/main" id="{497B6B80-4E0F-0041-B77E-A432D326E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E546F0-FA8F-A04A-B678-32F655B2F43A}"/>
                </a:ext>
              </a:extLst>
            </p:cNvPr>
            <p:cNvSpPr txBox="1"/>
            <p:nvPr/>
          </p:nvSpPr>
          <p:spPr>
            <a:xfrm>
              <a:off x="2807312" y="5083100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77CBA0-270B-6E4D-9654-47213F01E6BD}"/>
              </a:ext>
            </a:extLst>
          </p:cNvPr>
          <p:cNvGrpSpPr/>
          <p:nvPr/>
        </p:nvGrpSpPr>
        <p:grpSpPr>
          <a:xfrm>
            <a:off x="3485951" y="4583884"/>
            <a:ext cx="1125629" cy="669229"/>
            <a:chOff x="3661520" y="4305026"/>
            <a:chExt cx="1125629" cy="669229"/>
          </a:xfrm>
        </p:grpSpPr>
        <p:pic>
          <p:nvPicPr>
            <p:cNvPr id="26" name="Graphic 25" descr="Document with solid fill">
              <a:extLst>
                <a:ext uri="{FF2B5EF4-FFF2-40B4-BE49-F238E27FC236}">
                  <a16:creationId xmlns:a16="http://schemas.microsoft.com/office/drawing/2014/main" id="{F50A18CE-E6C2-8C49-A377-94198B36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F6D6F0-5E14-1A40-858C-A4C5313559F5}"/>
                </a:ext>
              </a:extLst>
            </p:cNvPr>
            <p:cNvSpPr txBox="1"/>
            <p:nvPr/>
          </p:nvSpPr>
          <p:spPr>
            <a:xfrm>
              <a:off x="3661520" y="466647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D976E-E31F-B54B-90A1-E0CC05C80384}"/>
              </a:ext>
            </a:extLst>
          </p:cNvPr>
          <p:cNvGrpSpPr/>
          <p:nvPr/>
        </p:nvGrpSpPr>
        <p:grpSpPr>
          <a:xfrm>
            <a:off x="4680872" y="4583884"/>
            <a:ext cx="639920" cy="669229"/>
            <a:chOff x="4376467" y="5083100"/>
            <a:chExt cx="639920" cy="669229"/>
          </a:xfrm>
        </p:grpSpPr>
        <p:pic>
          <p:nvPicPr>
            <p:cNvPr id="29" name="Graphic 28" descr="Document with solid fill">
              <a:extLst>
                <a:ext uri="{FF2B5EF4-FFF2-40B4-BE49-F238E27FC236}">
                  <a16:creationId xmlns:a16="http://schemas.microsoft.com/office/drawing/2014/main" id="{04035293-F7DD-3440-862B-FCAEB47D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382226-94A0-E248-8BFA-EBB8494F12F2}"/>
                </a:ext>
              </a:extLst>
            </p:cNvPr>
            <p:cNvSpPr txBox="1"/>
            <p:nvPr/>
          </p:nvSpPr>
          <p:spPr>
            <a:xfrm>
              <a:off x="4376467" y="5444552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cli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74B760-F175-384C-95B7-53DB94B3868B}"/>
              </a:ext>
            </a:extLst>
          </p:cNvPr>
          <p:cNvGrpSpPr/>
          <p:nvPr/>
        </p:nvGrpSpPr>
        <p:grpSpPr>
          <a:xfrm>
            <a:off x="6197012" y="4610201"/>
            <a:ext cx="1401346" cy="669229"/>
            <a:chOff x="2776855" y="4721648"/>
            <a:chExt cx="1401346" cy="669229"/>
          </a:xfrm>
        </p:grpSpPr>
        <p:pic>
          <p:nvPicPr>
            <p:cNvPr id="32" name="Graphic 31" descr="Document with solid fill">
              <a:extLst>
                <a:ext uri="{FF2B5EF4-FFF2-40B4-BE49-F238E27FC236}">
                  <a16:creationId xmlns:a16="http://schemas.microsoft.com/office/drawing/2014/main" id="{E574BCF1-D703-384A-8AF6-3F298B88D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EF7F71-7474-F94C-8B2B-320050E3684D}"/>
                </a:ext>
              </a:extLst>
            </p:cNvPr>
            <p:cNvSpPr txBox="1"/>
            <p:nvPr/>
          </p:nvSpPr>
          <p:spPr>
            <a:xfrm>
              <a:off x="2776855" y="5083100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test_solver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0F940-085B-D74F-BF39-BC645314C735}"/>
              </a:ext>
            </a:extLst>
          </p:cNvPr>
          <p:cNvGrpSpPr/>
          <p:nvPr/>
        </p:nvGrpSpPr>
        <p:grpSpPr>
          <a:xfrm>
            <a:off x="7678060" y="4610201"/>
            <a:ext cx="1771640" cy="669229"/>
            <a:chOff x="3338517" y="4305026"/>
            <a:chExt cx="1771640" cy="669229"/>
          </a:xfrm>
        </p:grpSpPr>
        <p:pic>
          <p:nvPicPr>
            <p:cNvPr id="35" name="Graphic 34" descr="Document with solid fill">
              <a:extLst>
                <a:ext uri="{FF2B5EF4-FFF2-40B4-BE49-F238E27FC236}">
                  <a16:creationId xmlns:a16="http://schemas.microsoft.com/office/drawing/2014/main" id="{B77417F1-8364-2847-B21F-9D57305E6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320F8C-5617-2440-985D-C08A048FA13A}"/>
                </a:ext>
              </a:extLst>
            </p:cNvPr>
            <p:cNvSpPr txBox="1"/>
            <p:nvPr/>
          </p:nvSpPr>
          <p:spPr>
            <a:xfrm>
              <a:off x="3338517" y="4666478"/>
              <a:ext cx="1771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BACB50-D25F-894A-A358-480083FF4D02}"/>
              </a:ext>
            </a:extLst>
          </p:cNvPr>
          <p:cNvGrpSpPr/>
          <p:nvPr/>
        </p:nvGrpSpPr>
        <p:grpSpPr>
          <a:xfrm>
            <a:off x="9533526" y="4610201"/>
            <a:ext cx="1556836" cy="669229"/>
            <a:chOff x="3918011" y="5083100"/>
            <a:chExt cx="1556836" cy="669229"/>
          </a:xfrm>
        </p:grpSpPr>
        <p:pic>
          <p:nvPicPr>
            <p:cNvPr id="38" name="Graphic 37" descr="Document with solid fill">
              <a:extLst>
                <a:ext uri="{FF2B5EF4-FFF2-40B4-BE49-F238E27FC236}">
                  <a16:creationId xmlns:a16="http://schemas.microsoft.com/office/drawing/2014/main" id="{1120835C-560D-6346-A997-64A2A97E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16CF1-5F35-D34D-8DA6-129D5E6B0204}"/>
                </a:ext>
              </a:extLst>
            </p:cNvPr>
            <p:cNvSpPr txBox="1"/>
            <p:nvPr/>
          </p:nvSpPr>
          <p:spPr>
            <a:xfrm>
              <a:off x="3918011" y="5444552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66CC8EA-57C7-BE42-9D26-9BFA9AF7E5A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5308259" y="832082"/>
            <a:ext cx="615784" cy="396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484821-6347-554D-9EA8-FED497A322B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316210" y="1804608"/>
            <a:ext cx="615949" cy="2019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543EEE-6DA6-7445-A3EF-5D91199D32D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3633946" y="2506396"/>
            <a:ext cx="0" cy="63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5409CC-0394-3943-9409-E66C3A0E7ED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2216750" y="3166687"/>
            <a:ext cx="806853" cy="2027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E1809D0-CC91-B149-B400-EB7E26DB803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2798552" y="3748489"/>
            <a:ext cx="806853" cy="86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BF4B7B-FF86-2146-A56F-4997C10EFC0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16200000" flipH="1">
            <a:off x="3437928" y="3973048"/>
            <a:ext cx="806853" cy="41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BD167BE-83D2-F345-903C-57F865EB481E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rot="16200000" flipH="1">
            <a:off x="3913962" y="3497014"/>
            <a:ext cx="806853" cy="1366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EC773B1-DD9C-5746-B9C7-028AB60CFF61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5400000">
            <a:off x="6824082" y="3835925"/>
            <a:ext cx="847878" cy="70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86591A5-4E25-3E43-AB51-A31D253C3862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7657177" y="3703503"/>
            <a:ext cx="847878" cy="96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96A216E-958A-F24E-B2F7-E7BE0343BC9D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8531210" y="2829470"/>
            <a:ext cx="847878" cy="2713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040EAFA-5CC9-E34D-A79A-E7D46BF55828}"/>
              </a:ext>
            </a:extLst>
          </p:cNvPr>
          <p:cNvSpPr/>
          <p:nvPr/>
        </p:nvSpPr>
        <p:spPr>
          <a:xfrm>
            <a:off x="3671720" y="1762810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78BE46-C90F-804C-9642-539AA25839F5}"/>
              </a:ext>
            </a:extLst>
          </p:cNvPr>
          <p:cNvSpPr/>
          <p:nvPr/>
        </p:nvSpPr>
        <p:spPr>
          <a:xfrm>
            <a:off x="1673266" y="2988209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5BBA0F-7EE0-4347-B41E-F6371DB8C699}"/>
              </a:ext>
            </a:extLst>
          </p:cNvPr>
          <p:cNvSpPr/>
          <p:nvPr/>
        </p:nvSpPr>
        <p:spPr>
          <a:xfrm>
            <a:off x="3730564" y="2983658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0D885B-A6E6-F14D-B615-68A31CEAF775}"/>
              </a:ext>
            </a:extLst>
          </p:cNvPr>
          <p:cNvSpPr/>
          <p:nvPr/>
        </p:nvSpPr>
        <p:spPr>
          <a:xfrm>
            <a:off x="7656102" y="2983751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D01155-5A27-EE4B-BC45-22F7D1F301FB}"/>
              </a:ext>
            </a:extLst>
          </p:cNvPr>
          <p:cNvSpPr/>
          <p:nvPr/>
        </p:nvSpPr>
        <p:spPr>
          <a:xfrm>
            <a:off x="1643516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CF525F-F5B3-0C46-96FC-29D172F8384B}"/>
              </a:ext>
            </a:extLst>
          </p:cNvPr>
          <p:cNvSpPr/>
          <p:nvPr/>
        </p:nvSpPr>
        <p:spPr>
          <a:xfrm>
            <a:off x="2833858" y="4512212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718743-BA96-D345-9616-58B72A58C563}"/>
              </a:ext>
            </a:extLst>
          </p:cNvPr>
          <p:cNvSpPr/>
          <p:nvPr/>
        </p:nvSpPr>
        <p:spPr>
          <a:xfrm>
            <a:off x="4089429" y="4513680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400FB9-7E14-B24F-93E6-9B8D9DE87D12}"/>
              </a:ext>
            </a:extLst>
          </p:cNvPr>
          <p:cNvSpPr/>
          <p:nvPr/>
        </p:nvSpPr>
        <p:spPr>
          <a:xfrm>
            <a:off x="5025271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675631-9121-224D-BEB6-5138B5CC365F}"/>
              </a:ext>
            </a:extLst>
          </p:cNvPr>
          <p:cNvSpPr/>
          <p:nvPr/>
        </p:nvSpPr>
        <p:spPr>
          <a:xfrm>
            <a:off x="6987159" y="452424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380FD2-CDA3-994B-A928-4B51C41ED333}"/>
              </a:ext>
            </a:extLst>
          </p:cNvPr>
          <p:cNvSpPr/>
          <p:nvPr/>
        </p:nvSpPr>
        <p:spPr>
          <a:xfrm>
            <a:off x="8654748" y="451178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8D2DCE-B690-3B48-871C-0D07BDCFF438}"/>
              </a:ext>
            </a:extLst>
          </p:cNvPr>
          <p:cNvSpPr/>
          <p:nvPr/>
        </p:nvSpPr>
        <p:spPr>
          <a:xfrm>
            <a:off x="10392371" y="452424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E5484C-3ED0-FB47-84C2-E4F4BD8E73D3}"/>
              </a:ext>
            </a:extLst>
          </p:cNvPr>
          <p:cNvCxnSpPr>
            <a:stCxn id="53" idx="3"/>
            <a:endCxn id="54" idx="7"/>
          </p:cNvCxnSpPr>
          <p:nvPr/>
        </p:nvCxnSpPr>
        <p:spPr>
          <a:xfrm flipH="1">
            <a:off x="2098999" y="2046502"/>
            <a:ext cx="1645765" cy="990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07672C-3046-0F44-B3A7-2B9D911F57B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2172043" y="3149841"/>
            <a:ext cx="1558521" cy="45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0C8AD4-ED10-4248-8DAA-44782DF03F0D}"/>
              </a:ext>
            </a:extLst>
          </p:cNvPr>
          <p:cNvCxnSpPr>
            <a:cxnSpLocks/>
            <a:stCxn id="56" idx="3"/>
            <a:endCxn id="61" idx="0"/>
          </p:cNvCxnSpPr>
          <p:nvPr/>
        </p:nvCxnSpPr>
        <p:spPr>
          <a:xfrm flipH="1">
            <a:off x="7236548" y="3267443"/>
            <a:ext cx="492598" cy="12568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3653F-5F83-2740-A87C-9885DE2AB2CA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2069249" y="3267350"/>
            <a:ext cx="1734359" cy="1293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9CBAA4-7AB4-0B4C-9087-C19552708F7D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2142293" y="4677970"/>
            <a:ext cx="691565" cy="4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120CF7-EC48-8C46-95B5-13D7C6B40EB5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3332635" y="4678395"/>
            <a:ext cx="756794" cy="14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239A7A-F5B7-3E4A-8896-4504E1ACCB93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4588206" y="4677970"/>
            <a:ext cx="437065" cy="18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D3E034-BC49-EB42-A2EB-9B1BA017C263}"/>
              </a:ext>
            </a:extLst>
          </p:cNvPr>
          <p:cNvCxnSpPr>
            <a:cxnSpLocks/>
            <a:stCxn id="60" idx="6"/>
            <a:endCxn id="56" idx="2"/>
          </p:cNvCxnSpPr>
          <p:nvPr/>
        </p:nvCxnSpPr>
        <p:spPr>
          <a:xfrm flipV="1">
            <a:off x="5524048" y="3149934"/>
            <a:ext cx="2132054" cy="15280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560A567-D023-F945-B927-3E777446087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7485936" y="4677970"/>
            <a:ext cx="1168812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296791-7DC6-1146-A019-F561E678F7B9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9153525" y="4677970"/>
            <a:ext cx="1238846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6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9A11-1CC7-2049-9971-62044AF6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Depth-first / Post-Order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CD5F-E58A-624B-8BEB-9588AD8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436B2E-E6E8-DC46-88D9-87C2641B9ADA}"/>
              </a:ext>
            </a:extLst>
          </p:cNvPr>
          <p:cNvGrpSpPr/>
          <p:nvPr/>
        </p:nvGrpSpPr>
        <p:grpSpPr>
          <a:xfrm>
            <a:off x="2674180" y="2449349"/>
            <a:ext cx="1353256" cy="640143"/>
            <a:chOff x="2746101" y="1919906"/>
            <a:chExt cx="1353256" cy="640143"/>
          </a:xfrm>
        </p:grpSpPr>
        <p:pic>
          <p:nvPicPr>
            <p:cNvPr id="8" name="Graphic 7" descr="Open folder with solid fill">
              <a:extLst>
                <a:ext uri="{FF2B5EF4-FFF2-40B4-BE49-F238E27FC236}">
                  <a16:creationId xmlns:a16="http://schemas.microsoft.com/office/drawing/2014/main" id="{C5FF3DD8-94AA-C44E-B7EE-4E4BF254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38063" y="1919906"/>
              <a:ext cx="369332" cy="3693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045311-EF41-0341-8402-4B8C863CABB9}"/>
                </a:ext>
              </a:extLst>
            </p:cNvPr>
            <p:cNvSpPr txBox="1"/>
            <p:nvPr/>
          </p:nvSpPr>
          <p:spPr>
            <a:xfrm>
              <a:off x="2746101" y="225227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Maze Project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38456-5816-624E-A49B-448FB882FFFD}"/>
              </a:ext>
            </a:extLst>
          </p:cNvPr>
          <p:cNvGrpSpPr/>
          <p:nvPr/>
        </p:nvGrpSpPr>
        <p:grpSpPr>
          <a:xfrm>
            <a:off x="854230" y="3705441"/>
            <a:ext cx="954107" cy="669229"/>
            <a:chOff x="1137368" y="3185021"/>
            <a:chExt cx="954107" cy="669229"/>
          </a:xfrm>
        </p:grpSpPr>
        <p:pic>
          <p:nvPicPr>
            <p:cNvPr id="11" name="Graphic 10" descr="Document with solid fill">
              <a:extLst>
                <a:ext uri="{FF2B5EF4-FFF2-40B4-BE49-F238E27FC236}">
                  <a16:creationId xmlns:a16="http://schemas.microsoft.com/office/drawing/2014/main" id="{59D45847-8B0D-7043-8752-E4147C8F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29755" y="3185021"/>
              <a:ext cx="369332" cy="3693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BBE845-6F67-3945-9593-7F77056FFEC4}"/>
                </a:ext>
              </a:extLst>
            </p:cNvPr>
            <p:cNvSpPr txBox="1"/>
            <p:nvPr/>
          </p:nvSpPr>
          <p:spPr>
            <a:xfrm>
              <a:off x="1137368" y="3546473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etup.py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F352C-813C-1646-99E6-9AACA9E9B723}"/>
              </a:ext>
            </a:extLst>
          </p:cNvPr>
          <p:cNvGrpSpPr/>
          <p:nvPr/>
        </p:nvGrpSpPr>
        <p:grpSpPr>
          <a:xfrm>
            <a:off x="3083747" y="3719984"/>
            <a:ext cx="534122" cy="640143"/>
            <a:chOff x="3366885" y="3172052"/>
            <a:chExt cx="534122" cy="640143"/>
          </a:xfrm>
        </p:grpSpPr>
        <p:pic>
          <p:nvPicPr>
            <p:cNvPr id="14" name="Graphic 13" descr="Open folder with solid fill">
              <a:extLst>
                <a:ext uri="{FF2B5EF4-FFF2-40B4-BE49-F238E27FC236}">
                  <a16:creationId xmlns:a16="http://schemas.microsoft.com/office/drawing/2014/main" id="{9E4DC6D3-B3AE-D646-9493-6017CC639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449280" y="3172052"/>
              <a:ext cx="369332" cy="3693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C15C19-B802-1F46-82CC-5B3B72CE3616}"/>
                </a:ext>
              </a:extLst>
            </p:cNvPr>
            <p:cNvSpPr txBox="1"/>
            <p:nvPr/>
          </p:nvSpPr>
          <p:spPr>
            <a:xfrm>
              <a:off x="3366885" y="35044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B2250C-CC62-4C49-A032-7E253634845E}"/>
              </a:ext>
            </a:extLst>
          </p:cNvPr>
          <p:cNvGrpSpPr/>
          <p:nvPr/>
        </p:nvGrpSpPr>
        <p:grpSpPr>
          <a:xfrm>
            <a:off x="7008084" y="3705276"/>
            <a:ext cx="614271" cy="640143"/>
            <a:chOff x="7297080" y="3059668"/>
            <a:chExt cx="614271" cy="640143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0F7AAB27-81DA-B14E-8C89-F003030B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7419549" y="3059668"/>
              <a:ext cx="369332" cy="369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951747-126F-AE48-BD50-AEAF4BECEBE4}"/>
                </a:ext>
              </a:extLst>
            </p:cNvPr>
            <p:cNvSpPr txBox="1"/>
            <p:nvPr/>
          </p:nvSpPr>
          <p:spPr>
            <a:xfrm>
              <a:off x="7297080" y="339203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tests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8E1EF-6C82-F84F-B0B0-A6C86B7658D0}"/>
              </a:ext>
            </a:extLst>
          </p:cNvPr>
          <p:cNvGrpSpPr/>
          <p:nvPr/>
        </p:nvGrpSpPr>
        <p:grpSpPr>
          <a:xfrm>
            <a:off x="838200" y="5166980"/>
            <a:ext cx="970137" cy="669229"/>
            <a:chOff x="1453999" y="4458914"/>
            <a:chExt cx="970137" cy="669229"/>
          </a:xfrm>
        </p:grpSpPr>
        <p:pic>
          <p:nvPicPr>
            <p:cNvPr id="20" name="Graphic 19" descr="Document with solid fill">
              <a:extLst>
                <a:ext uri="{FF2B5EF4-FFF2-40B4-BE49-F238E27FC236}">
                  <a16:creationId xmlns:a16="http://schemas.microsoft.com/office/drawing/2014/main" id="{B2D78F0F-7C99-424E-ACD2-CB91E087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754400" y="4458914"/>
              <a:ext cx="369332" cy="36933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10FAC-0D83-C54E-B02D-71211E4E46D6}"/>
                </a:ext>
              </a:extLst>
            </p:cNvPr>
            <p:cNvSpPr txBox="1"/>
            <p:nvPr/>
          </p:nvSpPr>
          <p:spPr>
            <a:xfrm>
              <a:off x="1453999" y="4820366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olver.py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4CDAD2-74DA-5C4E-98A1-7D26425F1B4A}"/>
              </a:ext>
            </a:extLst>
          </p:cNvPr>
          <p:cNvGrpSpPr/>
          <p:nvPr/>
        </p:nvGrpSpPr>
        <p:grpSpPr>
          <a:xfrm>
            <a:off x="1816658" y="5166980"/>
            <a:ext cx="1340432" cy="669229"/>
            <a:chOff x="2807312" y="4721648"/>
            <a:chExt cx="1340432" cy="669229"/>
          </a:xfrm>
        </p:grpSpPr>
        <p:pic>
          <p:nvPicPr>
            <p:cNvPr id="23" name="Graphic 22" descr="Document with solid fill">
              <a:extLst>
                <a:ext uri="{FF2B5EF4-FFF2-40B4-BE49-F238E27FC236}">
                  <a16:creationId xmlns:a16="http://schemas.microsoft.com/office/drawing/2014/main" id="{497B6B80-4E0F-0041-B77E-A432D326E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E546F0-FA8F-A04A-B678-32F655B2F43A}"/>
                </a:ext>
              </a:extLst>
            </p:cNvPr>
            <p:cNvSpPr txBox="1"/>
            <p:nvPr/>
          </p:nvSpPr>
          <p:spPr>
            <a:xfrm>
              <a:off x="2807312" y="5083100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77CBA0-270B-6E4D-9654-47213F01E6BD}"/>
              </a:ext>
            </a:extLst>
          </p:cNvPr>
          <p:cNvGrpSpPr/>
          <p:nvPr/>
        </p:nvGrpSpPr>
        <p:grpSpPr>
          <a:xfrm>
            <a:off x="3202813" y="5166980"/>
            <a:ext cx="1125629" cy="669229"/>
            <a:chOff x="3661520" y="4305026"/>
            <a:chExt cx="1125629" cy="669229"/>
          </a:xfrm>
        </p:grpSpPr>
        <p:pic>
          <p:nvPicPr>
            <p:cNvPr id="26" name="Graphic 25" descr="Document with solid fill">
              <a:extLst>
                <a:ext uri="{FF2B5EF4-FFF2-40B4-BE49-F238E27FC236}">
                  <a16:creationId xmlns:a16="http://schemas.microsoft.com/office/drawing/2014/main" id="{F50A18CE-E6C2-8C49-A377-94198B36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F6D6F0-5E14-1A40-858C-A4C5313559F5}"/>
                </a:ext>
              </a:extLst>
            </p:cNvPr>
            <p:cNvSpPr txBox="1"/>
            <p:nvPr/>
          </p:nvSpPr>
          <p:spPr>
            <a:xfrm>
              <a:off x="3661520" y="466647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D976E-E31F-B54B-90A1-E0CC05C80384}"/>
              </a:ext>
            </a:extLst>
          </p:cNvPr>
          <p:cNvGrpSpPr/>
          <p:nvPr/>
        </p:nvGrpSpPr>
        <p:grpSpPr>
          <a:xfrm>
            <a:off x="4397734" y="5166980"/>
            <a:ext cx="639920" cy="669229"/>
            <a:chOff x="4376467" y="5083100"/>
            <a:chExt cx="639920" cy="669229"/>
          </a:xfrm>
        </p:grpSpPr>
        <p:pic>
          <p:nvPicPr>
            <p:cNvPr id="29" name="Graphic 28" descr="Document with solid fill">
              <a:extLst>
                <a:ext uri="{FF2B5EF4-FFF2-40B4-BE49-F238E27FC236}">
                  <a16:creationId xmlns:a16="http://schemas.microsoft.com/office/drawing/2014/main" id="{04035293-F7DD-3440-862B-FCAEB47DF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382226-94A0-E248-8BFA-EBB8494F12F2}"/>
                </a:ext>
              </a:extLst>
            </p:cNvPr>
            <p:cNvSpPr txBox="1"/>
            <p:nvPr/>
          </p:nvSpPr>
          <p:spPr>
            <a:xfrm>
              <a:off x="4376467" y="5444552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cli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74B760-F175-384C-95B7-53DB94B3868B}"/>
              </a:ext>
            </a:extLst>
          </p:cNvPr>
          <p:cNvGrpSpPr/>
          <p:nvPr/>
        </p:nvGrpSpPr>
        <p:grpSpPr>
          <a:xfrm>
            <a:off x="5913874" y="5193297"/>
            <a:ext cx="1401346" cy="669229"/>
            <a:chOff x="2776855" y="4721648"/>
            <a:chExt cx="1401346" cy="669229"/>
          </a:xfrm>
        </p:grpSpPr>
        <p:pic>
          <p:nvPicPr>
            <p:cNvPr id="32" name="Graphic 31" descr="Document with solid fill">
              <a:extLst>
                <a:ext uri="{FF2B5EF4-FFF2-40B4-BE49-F238E27FC236}">
                  <a16:creationId xmlns:a16="http://schemas.microsoft.com/office/drawing/2014/main" id="{E574BCF1-D703-384A-8AF6-3F298B88D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EF7F71-7474-F94C-8B2B-320050E3684D}"/>
                </a:ext>
              </a:extLst>
            </p:cNvPr>
            <p:cNvSpPr txBox="1"/>
            <p:nvPr/>
          </p:nvSpPr>
          <p:spPr>
            <a:xfrm>
              <a:off x="2776855" y="5083100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test_solver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70F940-085B-D74F-BF39-BC645314C735}"/>
              </a:ext>
            </a:extLst>
          </p:cNvPr>
          <p:cNvGrpSpPr/>
          <p:nvPr/>
        </p:nvGrpSpPr>
        <p:grpSpPr>
          <a:xfrm>
            <a:off x="7394922" y="5193297"/>
            <a:ext cx="1771640" cy="669229"/>
            <a:chOff x="3338517" y="4305026"/>
            <a:chExt cx="1771640" cy="669229"/>
          </a:xfrm>
        </p:grpSpPr>
        <p:pic>
          <p:nvPicPr>
            <p:cNvPr id="35" name="Graphic 34" descr="Document with solid fill">
              <a:extLst>
                <a:ext uri="{FF2B5EF4-FFF2-40B4-BE49-F238E27FC236}">
                  <a16:creationId xmlns:a16="http://schemas.microsoft.com/office/drawing/2014/main" id="{B77417F1-8364-2847-B21F-9D57305E6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320F8C-5617-2440-985D-C08A048FA13A}"/>
                </a:ext>
              </a:extLst>
            </p:cNvPr>
            <p:cNvSpPr txBox="1"/>
            <p:nvPr/>
          </p:nvSpPr>
          <p:spPr>
            <a:xfrm>
              <a:off x="3338517" y="4666478"/>
              <a:ext cx="1771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BACB50-D25F-894A-A358-480083FF4D02}"/>
              </a:ext>
            </a:extLst>
          </p:cNvPr>
          <p:cNvGrpSpPr/>
          <p:nvPr/>
        </p:nvGrpSpPr>
        <p:grpSpPr>
          <a:xfrm>
            <a:off x="9250388" y="5193297"/>
            <a:ext cx="1556836" cy="669229"/>
            <a:chOff x="3918011" y="5083100"/>
            <a:chExt cx="1556836" cy="669229"/>
          </a:xfrm>
        </p:grpSpPr>
        <p:pic>
          <p:nvPicPr>
            <p:cNvPr id="38" name="Graphic 37" descr="Document with solid fill">
              <a:extLst>
                <a:ext uri="{FF2B5EF4-FFF2-40B4-BE49-F238E27FC236}">
                  <a16:creationId xmlns:a16="http://schemas.microsoft.com/office/drawing/2014/main" id="{1120835C-560D-6346-A997-64A2A97EE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C16CF1-5F35-D34D-8DA6-129D5E6B0204}"/>
                </a:ext>
              </a:extLst>
            </p:cNvPr>
            <p:cNvSpPr txBox="1"/>
            <p:nvPr/>
          </p:nvSpPr>
          <p:spPr>
            <a:xfrm>
              <a:off x="3918011" y="5444552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66CC8EA-57C7-BE42-9D26-9BFA9AF7E5A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16200000" flipH="1">
            <a:off x="5025121" y="1415178"/>
            <a:ext cx="615784" cy="396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484821-6347-554D-9EA8-FED497A322B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033072" y="2387704"/>
            <a:ext cx="615949" cy="2019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543EEE-6DA6-7445-A3EF-5D91199D32D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3350808" y="3089492"/>
            <a:ext cx="0" cy="63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95409CC-0394-3943-9409-E66C3A0E7ED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1933612" y="3749783"/>
            <a:ext cx="806853" cy="2027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E1809D0-CC91-B149-B400-EB7E26DB803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2515414" y="4331585"/>
            <a:ext cx="806853" cy="86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BF4B7B-FF86-2146-A56F-4997C10EFC0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16200000" flipH="1">
            <a:off x="3154790" y="4556144"/>
            <a:ext cx="806853" cy="41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BD167BE-83D2-F345-903C-57F865EB481E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 rot="16200000" flipH="1">
            <a:off x="3630824" y="4080110"/>
            <a:ext cx="806853" cy="1366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EC773B1-DD9C-5746-B9C7-028AB60CFF61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5400000">
            <a:off x="6540944" y="4419021"/>
            <a:ext cx="847878" cy="70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86591A5-4E25-3E43-AB51-A31D253C3862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7374039" y="4286599"/>
            <a:ext cx="847878" cy="96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96A216E-958A-F24E-B2F7-E7BE0343BC9D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8248072" y="3412566"/>
            <a:ext cx="847878" cy="2713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040EAFA-5CC9-E34D-A79A-E7D46BF55828}"/>
              </a:ext>
            </a:extLst>
          </p:cNvPr>
          <p:cNvSpPr/>
          <p:nvPr/>
        </p:nvSpPr>
        <p:spPr>
          <a:xfrm>
            <a:off x="3388582" y="2345906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78BE46-C90F-804C-9642-539AA25839F5}"/>
              </a:ext>
            </a:extLst>
          </p:cNvPr>
          <p:cNvSpPr/>
          <p:nvPr/>
        </p:nvSpPr>
        <p:spPr>
          <a:xfrm>
            <a:off x="1390128" y="3571305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5BBA0F-7EE0-4347-B41E-F6371DB8C699}"/>
              </a:ext>
            </a:extLst>
          </p:cNvPr>
          <p:cNvSpPr/>
          <p:nvPr/>
        </p:nvSpPr>
        <p:spPr>
          <a:xfrm>
            <a:off x="3447426" y="3566754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0D885B-A6E6-F14D-B615-68A31CEAF775}"/>
              </a:ext>
            </a:extLst>
          </p:cNvPr>
          <p:cNvSpPr/>
          <p:nvPr/>
        </p:nvSpPr>
        <p:spPr>
          <a:xfrm>
            <a:off x="7372964" y="3566847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0D01155-5A27-EE4B-BC45-22F7D1F301FB}"/>
              </a:ext>
            </a:extLst>
          </p:cNvPr>
          <p:cNvSpPr/>
          <p:nvPr/>
        </p:nvSpPr>
        <p:spPr>
          <a:xfrm>
            <a:off x="1360378" y="5094883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CF525F-F5B3-0C46-96FC-29D172F8384B}"/>
              </a:ext>
            </a:extLst>
          </p:cNvPr>
          <p:cNvSpPr/>
          <p:nvPr/>
        </p:nvSpPr>
        <p:spPr>
          <a:xfrm>
            <a:off x="2550720" y="5095308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718743-BA96-D345-9616-58B72A58C563}"/>
              </a:ext>
            </a:extLst>
          </p:cNvPr>
          <p:cNvSpPr/>
          <p:nvPr/>
        </p:nvSpPr>
        <p:spPr>
          <a:xfrm>
            <a:off x="3806291" y="5096776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400FB9-7E14-B24F-93E6-9B8D9DE87D12}"/>
              </a:ext>
            </a:extLst>
          </p:cNvPr>
          <p:cNvSpPr/>
          <p:nvPr/>
        </p:nvSpPr>
        <p:spPr>
          <a:xfrm>
            <a:off x="4742133" y="5094883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675631-9121-224D-BEB6-5138B5CC365F}"/>
              </a:ext>
            </a:extLst>
          </p:cNvPr>
          <p:cNvSpPr/>
          <p:nvPr/>
        </p:nvSpPr>
        <p:spPr>
          <a:xfrm>
            <a:off x="6704021" y="5107343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B380FD2-CDA3-994B-A928-4B51C41ED333}"/>
              </a:ext>
            </a:extLst>
          </p:cNvPr>
          <p:cNvSpPr/>
          <p:nvPr/>
        </p:nvSpPr>
        <p:spPr>
          <a:xfrm>
            <a:off x="8371610" y="5094883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8D2DCE-B690-3B48-871C-0D07BDCFF438}"/>
              </a:ext>
            </a:extLst>
          </p:cNvPr>
          <p:cNvSpPr/>
          <p:nvPr/>
        </p:nvSpPr>
        <p:spPr>
          <a:xfrm>
            <a:off x="10109233" y="5107343"/>
            <a:ext cx="498777" cy="33236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>
                <a:solidFill>
                  <a:schemeClr val="accent1"/>
                </a:solidFill>
                <a:latin typeface="Share Tech Mono" panose="020B0509050000020004" pitchFamily="49" charset="77"/>
              </a:rPr>
              <a:t>9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E5484C-3ED0-FB47-84C2-E4F4BD8E73D3}"/>
              </a:ext>
            </a:extLst>
          </p:cNvPr>
          <p:cNvCxnSpPr>
            <a:cxnSpLocks/>
            <a:stCxn id="56" idx="1"/>
            <a:endCxn id="53" idx="5"/>
          </p:cNvCxnSpPr>
          <p:nvPr/>
        </p:nvCxnSpPr>
        <p:spPr>
          <a:xfrm flipH="1" flipV="1">
            <a:off x="3814315" y="2629598"/>
            <a:ext cx="3631693" cy="985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07672C-3046-0F44-B3A7-2B9D911F57B8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1609767" y="3903671"/>
            <a:ext cx="29750" cy="11912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0C8AD4-ED10-4248-8DAA-44782DF03F0D}"/>
              </a:ext>
            </a:extLst>
          </p:cNvPr>
          <p:cNvCxnSpPr>
            <a:cxnSpLocks/>
            <a:stCxn id="63" idx="1"/>
            <a:endCxn id="56" idx="5"/>
          </p:cNvCxnSpPr>
          <p:nvPr/>
        </p:nvCxnSpPr>
        <p:spPr>
          <a:xfrm flipH="1" flipV="1">
            <a:off x="7798697" y="3850539"/>
            <a:ext cx="2383580" cy="13054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63653F-5F83-2740-A87C-9885DE2AB2CA}"/>
              </a:ext>
            </a:extLst>
          </p:cNvPr>
          <p:cNvCxnSpPr>
            <a:cxnSpLocks/>
            <a:stCxn id="55" idx="6"/>
            <a:endCxn id="61" idx="1"/>
          </p:cNvCxnSpPr>
          <p:nvPr/>
        </p:nvCxnSpPr>
        <p:spPr>
          <a:xfrm>
            <a:off x="3946203" y="3732937"/>
            <a:ext cx="2830862" cy="1423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9CBAA4-7AB4-0B4C-9087-C19552708F7D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1859155" y="5261066"/>
            <a:ext cx="691565" cy="4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120CF7-EC48-8C46-95B5-13D7C6B40EB5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3049497" y="5261491"/>
            <a:ext cx="756794" cy="14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239A7A-F5B7-3E4A-8896-4504E1ACCB93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4305068" y="5261066"/>
            <a:ext cx="437065" cy="18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D3E034-BC49-EB42-A2EB-9B1BA017C263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3873159" y="3850446"/>
            <a:ext cx="942018" cy="1293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560A567-D023-F945-B927-3E7774460879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7202798" y="5261066"/>
            <a:ext cx="1168812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296791-7DC6-1146-A019-F561E678F7B9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8870387" y="5261066"/>
            <a:ext cx="1238846" cy="12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7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D526-3618-6D47-B644-80036D30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DB71-38D0-0948-BF3E-F6901CDE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06BF-4986-8B48-AF04-F580BD46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166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B092E-EF01-C740-9342-3F980EA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Linked-Lists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9B3BA-8048-534C-8778-826DDBA5F560}"/>
              </a:ext>
            </a:extLst>
          </p:cNvPr>
          <p:cNvSpPr txBox="1"/>
          <p:nvPr/>
        </p:nvSpPr>
        <p:spPr>
          <a:xfrm>
            <a:off x="838200" y="4916556"/>
            <a:ext cx="6503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What if each element could have multiple successors?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AEE81-385D-6242-B06F-D85E8D647EB6}"/>
              </a:ext>
            </a:extLst>
          </p:cNvPr>
          <p:cNvSpPr/>
          <p:nvPr/>
        </p:nvSpPr>
        <p:spPr>
          <a:xfrm>
            <a:off x="1987826" y="2743200"/>
            <a:ext cx="98066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ACAB8-3C32-D340-AD50-DADAEC3DBB34}"/>
              </a:ext>
            </a:extLst>
          </p:cNvPr>
          <p:cNvSpPr/>
          <p:nvPr/>
        </p:nvSpPr>
        <p:spPr>
          <a:xfrm>
            <a:off x="3061253" y="2743199"/>
            <a:ext cx="40419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CEC60-70CE-334D-844B-C6AC8EDAB93C}"/>
              </a:ext>
            </a:extLst>
          </p:cNvPr>
          <p:cNvSpPr/>
          <p:nvPr/>
        </p:nvSpPr>
        <p:spPr>
          <a:xfrm>
            <a:off x="4287078" y="2748946"/>
            <a:ext cx="98066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B53D-7A29-4945-92DA-15743FAFBF91}"/>
              </a:ext>
            </a:extLst>
          </p:cNvPr>
          <p:cNvSpPr/>
          <p:nvPr/>
        </p:nvSpPr>
        <p:spPr>
          <a:xfrm>
            <a:off x="5360505" y="2748945"/>
            <a:ext cx="40419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3914B-4879-1247-8EBE-7E5C420A5ED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65444" y="3021495"/>
            <a:ext cx="821634" cy="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E8A14-6B11-2A4A-855E-045D062CF149}"/>
              </a:ext>
            </a:extLst>
          </p:cNvPr>
          <p:cNvSpPr/>
          <p:nvPr/>
        </p:nvSpPr>
        <p:spPr>
          <a:xfrm>
            <a:off x="6586330" y="2743199"/>
            <a:ext cx="98066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AFE087-1805-2A4F-A562-2EB02D9CA6AE}"/>
              </a:ext>
            </a:extLst>
          </p:cNvPr>
          <p:cNvSpPr/>
          <p:nvPr/>
        </p:nvSpPr>
        <p:spPr>
          <a:xfrm>
            <a:off x="7659757" y="2743198"/>
            <a:ext cx="40419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38F1A5-9AE5-9340-8BC8-03128B1D1AE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764696" y="3021495"/>
            <a:ext cx="821634" cy="5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13FBC9-4FDD-954A-86C4-9B0AA90175F1}"/>
              </a:ext>
            </a:extLst>
          </p:cNvPr>
          <p:cNvSpPr/>
          <p:nvPr/>
        </p:nvSpPr>
        <p:spPr>
          <a:xfrm>
            <a:off x="8885582" y="2743199"/>
            <a:ext cx="98066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B83E3-8FFE-8D41-A929-09CC2994072B}"/>
              </a:ext>
            </a:extLst>
          </p:cNvPr>
          <p:cNvSpPr/>
          <p:nvPr/>
        </p:nvSpPr>
        <p:spPr>
          <a:xfrm>
            <a:off x="9959009" y="2743198"/>
            <a:ext cx="40419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640DA3-EC90-BC45-847E-9074F58CB4B3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8063948" y="3021494"/>
            <a:ext cx="8216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0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812FD-186A-CB45-B6CE-3F90A889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Node-based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337BB-5221-0B40-847C-3D67C2D5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3361" y="6244674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4F2F9-2DFF-7544-9CB0-02AEBFB79DAD}"/>
              </a:ext>
            </a:extLst>
          </p:cNvPr>
          <p:cNvSpPr/>
          <p:nvPr/>
        </p:nvSpPr>
        <p:spPr>
          <a:xfrm>
            <a:off x="4104527" y="1705426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81AFBE-27E7-8449-84C8-C09672C9D505}"/>
              </a:ext>
            </a:extLst>
          </p:cNvPr>
          <p:cNvSpPr/>
          <p:nvPr/>
        </p:nvSpPr>
        <p:spPr>
          <a:xfrm>
            <a:off x="4104526" y="2215157"/>
            <a:ext cx="331305" cy="1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FADE6-23CC-E847-8F41-71F8F7BF5BC8}"/>
              </a:ext>
            </a:extLst>
          </p:cNvPr>
          <p:cNvSpPr/>
          <p:nvPr/>
        </p:nvSpPr>
        <p:spPr>
          <a:xfrm>
            <a:off x="4510375" y="2215157"/>
            <a:ext cx="331305" cy="1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8B9F868-DE54-774A-8040-66F7A1EC31BF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>
          <a:xfrm rot="5400000">
            <a:off x="3114872" y="2455119"/>
            <a:ext cx="1236602" cy="10740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B89FCB3-B101-9B47-9949-081D3A3480E0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 rot="16200000" flipH="1">
            <a:off x="4542220" y="2507631"/>
            <a:ext cx="1210915" cy="943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3726A7E-FBE8-CF4B-AD45-F316054E779C}"/>
              </a:ext>
            </a:extLst>
          </p:cNvPr>
          <p:cNvSpPr/>
          <p:nvPr/>
        </p:nvSpPr>
        <p:spPr>
          <a:xfrm>
            <a:off x="2626247" y="3610426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7A3720-62BB-A340-8904-A315CC777749}"/>
              </a:ext>
            </a:extLst>
          </p:cNvPr>
          <p:cNvSpPr/>
          <p:nvPr/>
        </p:nvSpPr>
        <p:spPr>
          <a:xfrm>
            <a:off x="2626246" y="4120157"/>
            <a:ext cx="331305" cy="13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D3F96C-F679-294D-B08D-1B2E3B8F7A4A}"/>
              </a:ext>
            </a:extLst>
          </p:cNvPr>
          <p:cNvSpPr/>
          <p:nvPr/>
        </p:nvSpPr>
        <p:spPr>
          <a:xfrm>
            <a:off x="3032095" y="4120157"/>
            <a:ext cx="331305" cy="134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0E21A2-041A-AA4F-B063-A933980A6B2A}"/>
              </a:ext>
            </a:extLst>
          </p:cNvPr>
          <p:cNvSpPr/>
          <p:nvPr/>
        </p:nvSpPr>
        <p:spPr>
          <a:xfrm>
            <a:off x="5049407" y="3584739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704F5C-833D-E049-8849-C308AA1F9199}"/>
              </a:ext>
            </a:extLst>
          </p:cNvPr>
          <p:cNvSpPr/>
          <p:nvPr/>
        </p:nvSpPr>
        <p:spPr>
          <a:xfrm>
            <a:off x="7774326" y="3584739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A807CB-9834-C34E-A2BF-D96617124F56}"/>
              </a:ext>
            </a:extLst>
          </p:cNvPr>
          <p:cNvSpPr/>
          <p:nvPr/>
        </p:nvSpPr>
        <p:spPr>
          <a:xfrm>
            <a:off x="7774325" y="4094470"/>
            <a:ext cx="331305" cy="16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3C13D1-E57A-5C4C-AF89-C82E17178A71}"/>
              </a:ext>
            </a:extLst>
          </p:cNvPr>
          <p:cNvSpPr/>
          <p:nvPr/>
        </p:nvSpPr>
        <p:spPr>
          <a:xfrm>
            <a:off x="7774326" y="5425950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F2884DD-33BB-7A4E-931C-2F2657AFFAFD}"/>
              </a:ext>
            </a:extLst>
          </p:cNvPr>
          <p:cNvSpPr/>
          <p:nvPr/>
        </p:nvSpPr>
        <p:spPr>
          <a:xfrm>
            <a:off x="1485274" y="5425950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72DE5F-85D7-B441-BFEB-2DBCB648DFBC}"/>
              </a:ext>
            </a:extLst>
          </p:cNvPr>
          <p:cNvSpPr/>
          <p:nvPr/>
        </p:nvSpPr>
        <p:spPr>
          <a:xfrm>
            <a:off x="3749714" y="5402435"/>
            <a:ext cx="1139839" cy="46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F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F1EFA19-B55F-9440-83F4-A1A9A036340E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 rot="5400000">
            <a:off x="1837816" y="4471867"/>
            <a:ext cx="1171462" cy="7367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1C825D05-13DE-8D45-AC99-2090FB9B5203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rot="16200000" flipH="1">
            <a:off x="3184718" y="4267518"/>
            <a:ext cx="1147947" cy="11218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A5729E7-A62F-9C45-B41A-D9EB68CDD709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16200000" flipH="1">
            <a:off x="7556381" y="4638084"/>
            <a:ext cx="1171463" cy="404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216D2EE-0B1F-5C46-8FC1-99BBC69D1067}"/>
              </a:ext>
            </a:extLst>
          </p:cNvPr>
          <p:cNvCxnSpPr>
            <a:cxnSpLocks/>
            <a:stCxn id="93" idx="2"/>
            <a:endCxn id="68" idx="0"/>
          </p:cNvCxnSpPr>
          <p:nvPr/>
        </p:nvCxnSpPr>
        <p:spPr>
          <a:xfrm rot="16200000" flipH="1">
            <a:off x="6107604" y="1348096"/>
            <a:ext cx="1210915" cy="3262369"/>
          </a:xfrm>
          <a:prstGeom prst="bentConnector3">
            <a:avLst>
              <a:gd name="adj1" fmla="val 250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A504CD6-93D4-9D4E-AB92-40C23F6623DB}"/>
              </a:ext>
            </a:extLst>
          </p:cNvPr>
          <p:cNvSpPr/>
          <p:nvPr/>
        </p:nvSpPr>
        <p:spPr>
          <a:xfrm>
            <a:off x="4916224" y="2215157"/>
            <a:ext cx="331305" cy="15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FE56D-F890-7243-8253-3F4EA2592A63}"/>
              </a:ext>
            </a:extLst>
          </p:cNvPr>
          <p:cNvSpPr/>
          <p:nvPr/>
        </p:nvSpPr>
        <p:spPr>
          <a:xfrm>
            <a:off x="2640339" y="3429000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234B742-4405-B040-9C3C-CEF22F799A52}"/>
              </a:ext>
            </a:extLst>
          </p:cNvPr>
          <p:cNvCxnSpPr>
            <a:cxnSpLocks/>
            <a:stCxn id="96" idx="0"/>
            <a:endCxn id="25" idx="1"/>
          </p:cNvCxnSpPr>
          <p:nvPr/>
        </p:nvCxnSpPr>
        <p:spPr>
          <a:xfrm rot="5400000" flipH="1" flipV="1">
            <a:off x="2705214" y="2029687"/>
            <a:ext cx="1492255" cy="13063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F6C45F0-14BF-8141-9BC1-3FE32E8EEB09}"/>
              </a:ext>
            </a:extLst>
          </p:cNvPr>
          <p:cNvCxnSpPr>
            <a:cxnSpLocks/>
            <a:stCxn id="121" idx="0"/>
            <a:endCxn id="61" idx="1"/>
          </p:cNvCxnSpPr>
          <p:nvPr/>
        </p:nvCxnSpPr>
        <p:spPr>
          <a:xfrm rot="5400000" flipH="1" flipV="1">
            <a:off x="1434456" y="4064026"/>
            <a:ext cx="1414071" cy="969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295EFA-1145-A04B-8187-DCE43596EE87}"/>
              </a:ext>
            </a:extLst>
          </p:cNvPr>
          <p:cNvSpPr/>
          <p:nvPr/>
        </p:nvSpPr>
        <p:spPr>
          <a:xfrm>
            <a:off x="1498920" y="5255816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9DED39F-1B11-744B-BF9B-6A219A00B4F2}"/>
              </a:ext>
            </a:extLst>
          </p:cNvPr>
          <p:cNvSpPr/>
          <p:nvPr/>
        </p:nvSpPr>
        <p:spPr>
          <a:xfrm>
            <a:off x="5860380" y="3408163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345C22F0-B318-E649-84E8-5525861E72C8}"/>
              </a:ext>
            </a:extLst>
          </p:cNvPr>
          <p:cNvCxnSpPr>
            <a:cxnSpLocks/>
            <a:stCxn id="124" idx="0"/>
            <a:endCxn id="25" idx="3"/>
          </p:cNvCxnSpPr>
          <p:nvPr/>
        </p:nvCxnSpPr>
        <p:spPr>
          <a:xfrm rot="16200000" flipV="1">
            <a:off x="4895572" y="2285539"/>
            <a:ext cx="1471418" cy="77383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FB7811-490B-5544-8105-582A97200407}"/>
              </a:ext>
            </a:extLst>
          </p:cNvPr>
          <p:cNvSpPr/>
          <p:nvPr/>
        </p:nvSpPr>
        <p:spPr>
          <a:xfrm>
            <a:off x="8589116" y="3405748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A82F16A3-4073-974F-B441-7E2A12364B5A}"/>
              </a:ext>
            </a:extLst>
          </p:cNvPr>
          <p:cNvCxnSpPr>
            <a:cxnSpLocks/>
            <a:stCxn id="129" idx="0"/>
            <a:endCxn id="25" idx="3"/>
          </p:cNvCxnSpPr>
          <p:nvPr/>
        </p:nvCxnSpPr>
        <p:spPr>
          <a:xfrm rot="16200000" flipV="1">
            <a:off x="6261148" y="919964"/>
            <a:ext cx="1469003" cy="350256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A9EDC6-3F82-3042-86AD-CBAB3530A162}"/>
              </a:ext>
            </a:extLst>
          </p:cNvPr>
          <p:cNvSpPr/>
          <p:nvPr/>
        </p:nvSpPr>
        <p:spPr>
          <a:xfrm>
            <a:off x="4557937" y="5214824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67F7F565-DD90-8148-87FD-FCE9AA32A8DC}"/>
              </a:ext>
            </a:extLst>
          </p:cNvPr>
          <p:cNvCxnSpPr>
            <a:cxnSpLocks/>
            <a:stCxn id="132" idx="0"/>
            <a:endCxn id="61" idx="3"/>
          </p:cNvCxnSpPr>
          <p:nvPr/>
        </p:nvCxnSpPr>
        <p:spPr>
          <a:xfrm rot="16200000" flipV="1">
            <a:off x="3554381" y="4053451"/>
            <a:ext cx="1373079" cy="9496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2F6DF36-D40D-DD4C-9028-CED0F2B2D3BC}"/>
              </a:ext>
            </a:extLst>
          </p:cNvPr>
          <p:cNvSpPr/>
          <p:nvPr/>
        </p:nvSpPr>
        <p:spPr>
          <a:xfrm>
            <a:off x="8589117" y="5252313"/>
            <a:ext cx="315632" cy="134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3FC1EF97-B3A6-824A-854A-4726B3597AAC}"/>
              </a:ext>
            </a:extLst>
          </p:cNvPr>
          <p:cNvCxnSpPr>
            <a:cxnSpLocks/>
            <a:stCxn id="135" idx="3"/>
            <a:endCxn id="68" idx="3"/>
          </p:cNvCxnSpPr>
          <p:nvPr/>
        </p:nvCxnSpPr>
        <p:spPr>
          <a:xfrm flipV="1">
            <a:off x="8904749" y="3816058"/>
            <a:ext cx="9416" cy="1503421"/>
          </a:xfrm>
          <a:prstGeom prst="bentConnector3">
            <a:avLst>
              <a:gd name="adj1" fmla="val 252778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4C13347-02FF-9B45-BC1F-8AD0DA675471}"/>
              </a:ext>
            </a:extLst>
          </p:cNvPr>
          <p:cNvSpPr/>
          <p:nvPr/>
        </p:nvSpPr>
        <p:spPr>
          <a:xfrm>
            <a:off x="4103670" y="2215154"/>
            <a:ext cx="331305" cy="158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84D9AB8-D42C-AF4A-A32F-36D7CBE19C23}"/>
              </a:ext>
            </a:extLst>
          </p:cNvPr>
          <p:cNvSpPr/>
          <p:nvPr/>
        </p:nvSpPr>
        <p:spPr>
          <a:xfrm>
            <a:off x="4509519" y="2215154"/>
            <a:ext cx="331305" cy="158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3CADA2-5825-B34D-80D2-A4FDDF66FE33}"/>
              </a:ext>
            </a:extLst>
          </p:cNvPr>
          <p:cNvSpPr/>
          <p:nvPr/>
        </p:nvSpPr>
        <p:spPr>
          <a:xfrm>
            <a:off x="4915368" y="2215154"/>
            <a:ext cx="331305" cy="158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2D99E83-9BBE-4244-86D0-AA95FE2D7597}"/>
              </a:ext>
            </a:extLst>
          </p:cNvPr>
          <p:cNvSpPr txBox="1"/>
          <p:nvPr/>
        </p:nvSpPr>
        <p:spPr>
          <a:xfrm>
            <a:off x="2570279" y="214060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3"/>
                </a:solidFill>
                <a:latin typeface="Montserrat" pitchFamily="2" charset="77"/>
              </a:rPr>
              <a:t>L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ist of children</a:t>
            </a:r>
          </a:p>
        </p:txBody>
      </p:sp>
    </p:spTree>
    <p:extLst>
      <p:ext uri="{BB962C8B-B14F-4D97-AF65-F5344CB8AC3E}">
        <p14:creationId xmlns:p14="http://schemas.microsoft.com/office/powerpoint/2010/main" val="14514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61" grpId="0" animBg="1"/>
      <p:bldP spid="62" grpId="0" animBg="1"/>
      <p:bldP spid="63" grpId="0" animBg="1"/>
      <p:bldP spid="65" grpId="0" animBg="1"/>
      <p:bldP spid="68" grpId="0" animBg="1"/>
      <p:bldP spid="69" grpId="0" animBg="1"/>
      <p:bldP spid="71" grpId="0" animBg="1"/>
      <p:bldP spid="74" grpId="0" animBg="1"/>
      <p:bldP spid="77" grpId="0" animBg="1"/>
      <p:bldP spid="93" grpId="0" animBg="1"/>
      <p:bldP spid="96" grpId="0" animBg="1"/>
      <p:bldP spid="121" grpId="0" animBg="1"/>
      <p:bldP spid="124" grpId="0" animBg="1"/>
      <p:bldP spid="129" grpId="0" animBg="1"/>
      <p:bldP spid="132" grpId="0" animBg="1"/>
      <p:bldP spid="135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/>
      <p:bldP spid="14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4376-64A3-DD49-8D15-3BCD113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0802-D4E8-A647-B88A-FD7DD56F9E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Trees capture hierarchies</a:t>
            </a:r>
          </a:p>
          <a:p>
            <a:pPr lvl="1"/>
            <a:r>
              <a:rPr lang="en-GB" dirty="0"/>
              <a:t>One parent</a:t>
            </a:r>
          </a:p>
          <a:p>
            <a:pPr lvl="1"/>
            <a:r>
              <a:rPr lang="en-GB" dirty="0"/>
              <a:t>N</a:t>
            </a:r>
            <a:r>
              <a:rPr lang="en-NO" dirty="0"/>
              <a:t>o cycle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Traversals</a:t>
            </a:r>
          </a:p>
          <a:p>
            <a:pPr lvl="1"/>
            <a:r>
              <a:rPr lang="en-NO" dirty="0"/>
              <a:t>Depth-first</a:t>
            </a:r>
          </a:p>
          <a:p>
            <a:pPr lvl="1"/>
            <a:r>
              <a:rPr lang="en-NO" dirty="0"/>
              <a:t>Breadth-first</a:t>
            </a:r>
          </a:p>
          <a:p>
            <a:pPr lvl="1"/>
            <a:endParaRPr lang="en-NO" dirty="0"/>
          </a:p>
          <a:p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A39F00-055F-E0CC-E8E3-168804CF0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/>
              <a:t>Recursive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774F-B089-5249-B912-3EA2A06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48676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A684-BB38-3DF7-1E3C-6E98681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to Study That?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F067-00E0-6A2E-A15E-CF18B5660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Pervasive Concept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FC4-E67E-A8FC-357C-0902D97FB7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HTML DOM Tree</a:t>
            </a:r>
          </a:p>
          <a:p>
            <a:r>
              <a:rPr lang="en-NO" dirty="0"/>
              <a:t>AST (compilers)</a:t>
            </a:r>
          </a:p>
          <a:p>
            <a:r>
              <a:rPr lang="en-NO" dirty="0"/>
              <a:t>JSON documents</a:t>
            </a:r>
          </a:p>
          <a:p>
            <a:r>
              <a:rPr lang="en-NO" dirty="0"/>
              <a:t>Text Processing</a:t>
            </a:r>
          </a:p>
          <a:p>
            <a:r>
              <a:rPr lang="en-NO" dirty="0"/>
              <a:t>DB Engines: “B Trees”</a:t>
            </a:r>
          </a:p>
          <a:p>
            <a:r>
              <a:rPr lang="en-NO" dirty="0"/>
              <a:t>Kd-Trees (Computer Graphics)</a:t>
            </a:r>
          </a:p>
          <a:p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4808AD-39D0-3D42-0924-DF92BFA4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Set 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227366-1B70-31C7-123D-70979BA7B2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java.util.TreeSet</a:t>
            </a:r>
          </a:p>
          <a:p>
            <a:r>
              <a:rPr lang="en-NO" dirty="0"/>
              <a:t>java.util.TreeMap</a:t>
            </a:r>
          </a:p>
          <a:p>
            <a:r>
              <a:rPr lang="en-NO" dirty="0"/>
              <a:t>java.util.PriorityQueue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9D13-3305-1D95-C368-46CE376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613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ee, outdoor, plant&#10;&#10;Description automatically generated">
            <a:extLst>
              <a:ext uri="{FF2B5EF4-FFF2-40B4-BE49-F238E27FC236}">
                <a16:creationId xmlns:a16="http://schemas.microsoft.com/office/drawing/2014/main" id="{3D052DF5-FA36-D240-B016-46EE0FED3DC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203693" y="0"/>
            <a:ext cx="49740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What is a “tree”?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Data Structures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Algorithms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Tree Traversals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Sample Algorithms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B8072-2F90-A044-9BEE-C9B01CD06BA3}"/>
              </a:ext>
            </a:extLst>
          </p:cNvPr>
          <p:cNvSpPr/>
          <p:nvPr/>
        </p:nvSpPr>
        <p:spPr>
          <a:xfrm>
            <a:off x="7203693" y="6400412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Photo by </a:t>
            </a:r>
            <a:r>
              <a:rPr lang="en-GB" sz="1200" dirty="0">
                <a:solidFill>
                  <a:schemeClr val="accent1"/>
                </a:solidFill>
                <a:latin typeface="Montserra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Felix Mittermeier</a:t>
            </a:r>
            <a:r>
              <a:rPr lang="en-GB" sz="1200" dirty="0">
                <a:solidFill>
                  <a:schemeClr val="accent1"/>
                </a:solidFill>
                <a:latin typeface="Montserrat" pitchFamily="2" charset="77"/>
              </a:rPr>
              <a:t> from </a:t>
            </a:r>
            <a:r>
              <a:rPr lang="en-GB" sz="1200" dirty="0">
                <a:solidFill>
                  <a:schemeClr val="accent1"/>
                </a:solidFill>
                <a:latin typeface="Montserrat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endParaRPr lang="en-NO" sz="1200" dirty="0">
              <a:solidFill>
                <a:schemeClr val="accent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73FF-FB75-C94D-B0C9-396C0D86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Family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1DBE-9671-9545-B747-4FDBF42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E54F9-ACC1-4A46-BF65-3731D9CC32E0}"/>
              </a:ext>
            </a:extLst>
          </p:cNvPr>
          <p:cNvSpPr txBox="1"/>
          <p:nvPr/>
        </p:nvSpPr>
        <p:spPr>
          <a:xfrm>
            <a:off x="5830315" y="4732864"/>
            <a:ext cx="9845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Franck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4DAA-24EF-1F42-A9BE-4B58A00BFC61}"/>
              </a:ext>
            </a:extLst>
          </p:cNvPr>
          <p:cNvSpPr txBox="1"/>
          <p:nvPr/>
        </p:nvSpPr>
        <p:spPr>
          <a:xfrm>
            <a:off x="4238235" y="3507792"/>
            <a:ext cx="132600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Catherine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5A8E0-7DF7-364F-AB1C-C2E4B0171A70}"/>
              </a:ext>
            </a:extLst>
          </p:cNvPr>
          <p:cNvSpPr txBox="1"/>
          <p:nvPr/>
        </p:nvSpPr>
        <p:spPr>
          <a:xfrm>
            <a:off x="7144353" y="3507792"/>
            <a:ext cx="122661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Bertrand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4FD4-7426-FE41-BA19-8293271B989A}"/>
              </a:ext>
            </a:extLst>
          </p:cNvPr>
          <p:cNvSpPr txBox="1"/>
          <p:nvPr/>
        </p:nvSpPr>
        <p:spPr>
          <a:xfrm>
            <a:off x="2973212" y="2361832"/>
            <a:ext cx="87556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Jenny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6CA9F-D7AB-D84A-8294-7D9E25A2BE13}"/>
              </a:ext>
            </a:extLst>
          </p:cNvPr>
          <p:cNvSpPr txBox="1"/>
          <p:nvPr/>
        </p:nvSpPr>
        <p:spPr>
          <a:xfrm>
            <a:off x="4656771" y="2361832"/>
            <a:ext cx="88678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Roger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9ADF4-980E-0941-961F-D30650CB347E}"/>
              </a:ext>
            </a:extLst>
          </p:cNvPr>
          <p:cNvSpPr txBox="1"/>
          <p:nvPr/>
        </p:nvSpPr>
        <p:spPr>
          <a:xfrm>
            <a:off x="6351550" y="2361832"/>
            <a:ext cx="117692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Suzanne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94FB-D451-0E42-948D-746372B4BD2F}"/>
              </a:ext>
            </a:extLst>
          </p:cNvPr>
          <p:cNvSpPr txBox="1"/>
          <p:nvPr/>
        </p:nvSpPr>
        <p:spPr>
          <a:xfrm>
            <a:off x="8336473" y="2361832"/>
            <a:ext cx="113364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Bernard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1D3B5C3-149B-A34D-84BB-A8AF00E65DC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16200000" flipV="1">
            <a:off x="5184048" y="3594313"/>
            <a:ext cx="855740" cy="1421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258ED2E-8D22-4640-BC5E-91B6C4F2848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6612260" y="3587462"/>
            <a:ext cx="855740" cy="1435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398097C-660E-0D44-84BA-94DED5C920E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3767801" y="2374356"/>
            <a:ext cx="776628" cy="14902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C3CDDB-AD75-1340-8203-D3C02486FB6E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4612385" y="3020016"/>
            <a:ext cx="776628" cy="1989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803DE24-A4E0-E649-802F-BFB7A1AB5590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rot="16200000" flipV="1">
            <a:off x="6960524" y="2710653"/>
            <a:ext cx="776628" cy="8176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78D75AC-DD81-CF43-8EF4-C40CA5C7D447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rot="5400000" flipH="1" flipV="1">
            <a:off x="7942164" y="2546662"/>
            <a:ext cx="776628" cy="1145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4632-6DB4-A84A-988A-551783FB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Containement</a:t>
            </a:r>
          </a:p>
        </p:txBody>
      </p:sp>
      <p:pic>
        <p:nvPicPr>
          <p:cNvPr id="6" name="Content Placeholder 5" descr="Different sized boxes">
            <a:extLst>
              <a:ext uri="{FF2B5EF4-FFF2-40B4-BE49-F238E27FC236}">
                <a16:creationId xmlns:a16="http://schemas.microsoft.com/office/drawing/2014/main" id="{1CC8BB73-642B-F34B-8C1C-18735EECD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l="153" r="45566"/>
          <a:stretch/>
        </p:blipFill>
        <p:spPr>
          <a:xfrm>
            <a:off x="6781800" y="0"/>
            <a:ext cx="54102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E58D-303B-554B-8DF9-D324C3C6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EDA08-1325-E343-BECA-BBE3A972AEF9}"/>
              </a:ext>
            </a:extLst>
          </p:cNvPr>
          <p:cNvSpPr/>
          <p:nvPr/>
        </p:nvSpPr>
        <p:spPr>
          <a:xfrm>
            <a:off x="990600" y="1783080"/>
            <a:ext cx="4770120" cy="17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/>
              <a:t>Box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C0BF8-79FE-4A43-BF9F-81459F5622AB}"/>
              </a:ext>
            </a:extLst>
          </p:cNvPr>
          <p:cNvSpPr/>
          <p:nvPr/>
        </p:nvSpPr>
        <p:spPr>
          <a:xfrm>
            <a:off x="1188720" y="2362200"/>
            <a:ext cx="914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O" dirty="0"/>
              <a:t>Box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144D1-3C71-8F41-8F46-34CFADDC93F1}"/>
              </a:ext>
            </a:extLst>
          </p:cNvPr>
          <p:cNvSpPr/>
          <p:nvPr/>
        </p:nvSpPr>
        <p:spPr>
          <a:xfrm>
            <a:off x="2301240" y="1935480"/>
            <a:ext cx="3291840" cy="1493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O" dirty="0"/>
              <a:t>Box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65287-4E12-3942-8BE4-A98585EA98E4}"/>
              </a:ext>
            </a:extLst>
          </p:cNvPr>
          <p:cNvSpPr/>
          <p:nvPr/>
        </p:nvSpPr>
        <p:spPr>
          <a:xfrm>
            <a:off x="2438400" y="2468880"/>
            <a:ext cx="9144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/>
              <a:t>Box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51540B-2F27-A949-A6C5-2A9023B17E71}"/>
              </a:ext>
            </a:extLst>
          </p:cNvPr>
          <p:cNvSpPr/>
          <p:nvPr/>
        </p:nvSpPr>
        <p:spPr>
          <a:xfrm>
            <a:off x="3459480" y="2087880"/>
            <a:ext cx="914400" cy="1112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/>
              <a:t>Box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3EBCF-FFC6-EC41-88AA-E3E842BA9582}"/>
              </a:ext>
            </a:extLst>
          </p:cNvPr>
          <p:cNvSpPr/>
          <p:nvPr/>
        </p:nvSpPr>
        <p:spPr>
          <a:xfrm>
            <a:off x="4480560" y="2087880"/>
            <a:ext cx="914400" cy="1112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/>
              <a:t>Box 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9747A5-795B-314E-A8E2-D83FF7EEF1BD}"/>
              </a:ext>
            </a:extLst>
          </p:cNvPr>
          <p:cNvGrpSpPr/>
          <p:nvPr/>
        </p:nvGrpSpPr>
        <p:grpSpPr>
          <a:xfrm>
            <a:off x="1592335" y="4008120"/>
            <a:ext cx="4738164" cy="2349500"/>
            <a:chOff x="1592335" y="4008120"/>
            <a:chExt cx="4738164" cy="23495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C5DE42-D5EB-954A-A741-82BF76FF2A78}"/>
                </a:ext>
              </a:extLst>
            </p:cNvPr>
            <p:cNvSpPr txBox="1"/>
            <p:nvPr/>
          </p:nvSpPr>
          <p:spPr>
            <a:xfrm>
              <a:off x="2941320" y="4008120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1ED70D-6127-ED42-9026-8B2493C45C17}"/>
                </a:ext>
              </a:extLst>
            </p:cNvPr>
            <p:cNvSpPr txBox="1"/>
            <p:nvPr/>
          </p:nvSpPr>
          <p:spPr>
            <a:xfrm>
              <a:off x="1592335" y="5044440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A72804-C3F3-3E4C-AEBB-182B89A4D6B0}"/>
                </a:ext>
              </a:extLst>
            </p:cNvPr>
            <p:cNvSpPr txBox="1"/>
            <p:nvPr/>
          </p:nvSpPr>
          <p:spPr>
            <a:xfrm>
              <a:off x="4187067" y="5044440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3</a:t>
              </a: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36C6307F-416B-E549-B2D3-AF40E55E971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2356367" y="4036454"/>
              <a:ext cx="666988" cy="134898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79F06F6-AE5B-1F46-848E-5327D170C7DD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3653732" y="4088072"/>
              <a:ext cx="666988" cy="124574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4F1A9B-FC75-2041-BCAF-C36048F6CB3C}"/>
                </a:ext>
              </a:extLst>
            </p:cNvPr>
            <p:cNvSpPr txBox="1"/>
            <p:nvPr/>
          </p:nvSpPr>
          <p:spPr>
            <a:xfrm>
              <a:off x="2926080" y="5987018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8F8D62-4051-6644-9C68-C0ECBC116434}"/>
                </a:ext>
              </a:extLst>
            </p:cNvPr>
            <p:cNvSpPr txBox="1"/>
            <p:nvPr/>
          </p:nvSpPr>
          <p:spPr>
            <a:xfrm>
              <a:off x="5484434" y="5988288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964CC-29A3-1747-808B-B4D0FB70B5E9}"/>
                </a:ext>
              </a:extLst>
            </p:cNvPr>
            <p:cNvSpPr txBox="1"/>
            <p:nvPr/>
          </p:nvSpPr>
          <p:spPr>
            <a:xfrm>
              <a:off x="4191245" y="5987018"/>
              <a:ext cx="84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/>
                <a:t>Box 5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6837E76D-20CE-7446-A8CD-2A7BCE1ADCB6}"/>
                </a:ext>
              </a:extLst>
            </p:cNvPr>
            <p:cNvCxnSpPr>
              <a:cxnSpLocks/>
              <a:stCxn id="26" idx="2"/>
              <a:endCxn id="34" idx="0"/>
            </p:cNvCxnSpPr>
            <p:nvPr/>
          </p:nvCxnSpPr>
          <p:spPr>
            <a:xfrm rot="5400000">
              <a:off x="3692984" y="5069902"/>
              <a:ext cx="573246" cy="126098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854E8907-C3A0-A141-A68B-C283241E89CF}"/>
                </a:ext>
              </a:extLst>
            </p:cNvPr>
            <p:cNvCxnSpPr>
              <a:cxnSpLocks/>
              <a:stCxn id="26" idx="2"/>
              <a:endCxn id="36" idx="0"/>
            </p:cNvCxnSpPr>
            <p:nvPr/>
          </p:nvCxnSpPr>
          <p:spPr>
            <a:xfrm rot="16200000" flipH="1">
              <a:off x="4325566" y="5698306"/>
              <a:ext cx="573246" cy="417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D5B8F88A-DD33-0A42-84E7-21B531DC72CC}"/>
                </a:ext>
              </a:extLst>
            </p:cNvPr>
            <p:cNvCxnSpPr>
              <a:cxnSpLocks/>
              <a:stCxn id="26" idx="2"/>
              <a:endCxn id="35" idx="0"/>
            </p:cNvCxnSpPr>
            <p:nvPr/>
          </p:nvCxnSpPr>
          <p:spPr>
            <a:xfrm rot="16200000" flipH="1">
              <a:off x="4971525" y="5052346"/>
              <a:ext cx="574516" cy="129736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30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2B40-8E92-5546-9045-4C2BE966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Files &amp; Folders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54C87-5CAD-AF40-9C9D-2EEAD57B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6F1A9D-0149-C447-B2CA-1CF9DB4518D4}"/>
              </a:ext>
            </a:extLst>
          </p:cNvPr>
          <p:cNvGrpSpPr/>
          <p:nvPr/>
        </p:nvGrpSpPr>
        <p:grpSpPr>
          <a:xfrm>
            <a:off x="2957318" y="1866253"/>
            <a:ext cx="1353256" cy="640143"/>
            <a:chOff x="2746101" y="1919906"/>
            <a:chExt cx="1353256" cy="640143"/>
          </a:xfrm>
        </p:grpSpPr>
        <p:pic>
          <p:nvPicPr>
            <p:cNvPr id="69" name="Graphic 68" descr="Open folder with solid fill">
              <a:extLst>
                <a:ext uri="{FF2B5EF4-FFF2-40B4-BE49-F238E27FC236}">
                  <a16:creationId xmlns:a16="http://schemas.microsoft.com/office/drawing/2014/main" id="{89BBDF4A-E3C9-404A-A28B-E3638680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38063" y="1919906"/>
              <a:ext cx="369332" cy="36933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153279-D930-9840-BED1-9B8486000E94}"/>
                </a:ext>
              </a:extLst>
            </p:cNvPr>
            <p:cNvSpPr txBox="1"/>
            <p:nvPr/>
          </p:nvSpPr>
          <p:spPr>
            <a:xfrm>
              <a:off x="2746101" y="225227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Maze Project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22EA9F-5E44-7E47-83AD-B4D200818B9B}"/>
              </a:ext>
            </a:extLst>
          </p:cNvPr>
          <p:cNvGrpSpPr/>
          <p:nvPr/>
        </p:nvGrpSpPr>
        <p:grpSpPr>
          <a:xfrm>
            <a:off x="1137368" y="3122345"/>
            <a:ext cx="954107" cy="669229"/>
            <a:chOff x="1137368" y="3185021"/>
            <a:chExt cx="954107" cy="669229"/>
          </a:xfrm>
        </p:grpSpPr>
        <p:pic>
          <p:nvPicPr>
            <p:cNvPr id="72" name="Graphic 71" descr="Document with solid fill">
              <a:extLst>
                <a:ext uri="{FF2B5EF4-FFF2-40B4-BE49-F238E27FC236}">
                  <a16:creationId xmlns:a16="http://schemas.microsoft.com/office/drawing/2014/main" id="{05788A6E-C8FE-B34E-8A58-C5A2BA11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429755" y="3185021"/>
              <a:ext cx="369332" cy="36933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B90B57-0233-B845-9ED9-910207A59FA7}"/>
                </a:ext>
              </a:extLst>
            </p:cNvPr>
            <p:cNvSpPr txBox="1"/>
            <p:nvPr/>
          </p:nvSpPr>
          <p:spPr>
            <a:xfrm>
              <a:off x="1137368" y="3546473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etup.py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5227AD8-D232-2647-BE74-F1BC2701D45B}"/>
              </a:ext>
            </a:extLst>
          </p:cNvPr>
          <p:cNvGrpSpPr/>
          <p:nvPr/>
        </p:nvGrpSpPr>
        <p:grpSpPr>
          <a:xfrm>
            <a:off x="3366885" y="3136888"/>
            <a:ext cx="534122" cy="640143"/>
            <a:chOff x="3366885" y="3172052"/>
            <a:chExt cx="534122" cy="640143"/>
          </a:xfrm>
        </p:grpSpPr>
        <p:pic>
          <p:nvPicPr>
            <p:cNvPr id="75" name="Graphic 74" descr="Open folder with solid fill">
              <a:extLst>
                <a:ext uri="{FF2B5EF4-FFF2-40B4-BE49-F238E27FC236}">
                  <a16:creationId xmlns:a16="http://schemas.microsoft.com/office/drawing/2014/main" id="{79707C23-763C-0A4A-A632-630FCCAF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449280" y="3172052"/>
              <a:ext cx="369332" cy="369332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FACECC-51F8-A540-9E3E-CC2EE94BC8C9}"/>
                </a:ext>
              </a:extLst>
            </p:cNvPr>
            <p:cNvSpPr txBox="1"/>
            <p:nvPr/>
          </p:nvSpPr>
          <p:spPr>
            <a:xfrm>
              <a:off x="3366885" y="3504418"/>
              <a:ext cx="534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app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5E8B9B-FACF-9C49-BC28-9CC82F150DA6}"/>
              </a:ext>
            </a:extLst>
          </p:cNvPr>
          <p:cNvGrpSpPr/>
          <p:nvPr/>
        </p:nvGrpSpPr>
        <p:grpSpPr>
          <a:xfrm>
            <a:off x="7291222" y="3122180"/>
            <a:ext cx="614271" cy="640143"/>
            <a:chOff x="7297080" y="3059668"/>
            <a:chExt cx="614271" cy="640143"/>
          </a:xfrm>
        </p:grpSpPr>
        <p:pic>
          <p:nvPicPr>
            <p:cNvPr id="78" name="Graphic 77" descr="Open folder with solid fill">
              <a:extLst>
                <a:ext uri="{FF2B5EF4-FFF2-40B4-BE49-F238E27FC236}">
                  <a16:creationId xmlns:a16="http://schemas.microsoft.com/office/drawing/2014/main" id="{B710DD04-72B7-A542-951E-D1B276B89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7419549" y="3059668"/>
              <a:ext cx="369332" cy="369332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758CDD-3140-C44B-9025-AD3AB579AEAF}"/>
                </a:ext>
              </a:extLst>
            </p:cNvPr>
            <p:cNvSpPr txBox="1"/>
            <p:nvPr/>
          </p:nvSpPr>
          <p:spPr>
            <a:xfrm>
              <a:off x="7297080" y="339203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400" dirty="0">
                  <a:latin typeface="Montserrat" pitchFamily="2" charset="77"/>
                </a:rPr>
                <a:t>tests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E8D9A-F900-7C46-9502-5271AD033BA7}"/>
              </a:ext>
            </a:extLst>
          </p:cNvPr>
          <p:cNvGrpSpPr/>
          <p:nvPr/>
        </p:nvGrpSpPr>
        <p:grpSpPr>
          <a:xfrm>
            <a:off x="1121338" y="4583884"/>
            <a:ext cx="970137" cy="669229"/>
            <a:chOff x="1453999" y="4458914"/>
            <a:chExt cx="970137" cy="669229"/>
          </a:xfrm>
        </p:grpSpPr>
        <p:pic>
          <p:nvPicPr>
            <p:cNvPr id="81" name="Graphic 80" descr="Document with solid fill">
              <a:extLst>
                <a:ext uri="{FF2B5EF4-FFF2-40B4-BE49-F238E27FC236}">
                  <a16:creationId xmlns:a16="http://schemas.microsoft.com/office/drawing/2014/main" id="{EFCEF20F-DE0C-7B4F-8D6C-7AAA7455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754400" y="4458914"/>
              <a:ext cx="369332" cy="369332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B3EC9A9-833D-C349-8BD1-1FF53FB26C2F}"/>
                </a:ext>
              </a:extLst>
            </p:cNvPr>
            <p:cNvSpPr txBox="1"/>
            <p:nvPr/>
          </p:nvSpPr>
          <p:spPr>
            <a:xfrm>
              <a:off x="1453999" y="4820366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</a:t>
              </a:r>
              <a:r>
                <a:rPr lang="en-NO" sz="1400" dirty="0">
                  <a:latin typeface="Montserrat" pitchFamily="2" charset="77"/>
                </a:rPr>
                <a:t>olver.py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4C0485B-A16D-2843-9901-2526E6C57097}"/>
              </a:ext>
            </a:extLst>
          </p:cNvPr>
          <p:cNvGrpSpPr/>
          <p:nvPr/>
        </p:nvGrpSpPr>
        <p:grpSpPr>
          <a:xfrm>
            <a:off x="2099796" y="4583884"/>
            <a:ext cx="1340432" cy="669229"/>
            <a:chOff x="2807312" y="4721648"/>
            <a:chExt cx="1340432" cy="669229"/>
          </a:xfrm>
        </p:grpSpPr>
        <p:pic>
          <p:nvPicPr>
            <p:cNvPr id="84" name="Graphic 83" descr="Document with solid fill">
              <a:extLst>
                <a:ext uri="{FF2B5EF4-FFF2-40B4-BE49-F238E27FC236}">
                  <a16:creationId xmlns:a16="http://schemas.microsoft.com/office/drawing/2014/main" id="{F5E32009-5D4E-3B48-A368-632CE4BD8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9C734BA-2617-BC47-A284-531017482457}"/>
                </a:ext>
              </a:extLst>
            </p:cNvPr>
            <p:cNvSpPr txBox="1"/>
            <p:nvPr/>
          </p:nvSpPr>
          <p:spPr>
            <a:xfrm>
              <a:off x="2807312" y="5083100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5F193F-AE9D-514F-BE6D-8A647A3E4FEA}"/>
              </a:ext>
            </a:extLst>
          </p:cNvPr>
          <p:cNvGrpSpPr/>
          <p:nvPr/>
        </p:nvGrpSpPr>
        <p:grpSpPr>
          <a:xfrm>
            <a:off x="3485951" y="4583884"/>
            <a:ext cx="1125629" cy="669229"/>
            <a:chOff x="3661520" y="4305026"/>
            <a:chExt cx="1125629" cy="669229"/>
          </a:xfrm>
        </p:grpSpPr>
        <p:pic>
          <p:nvPicPr>
            <p:cNvPr id="87" name="Graphic 86" descr="Document with solid fill">
              <a:extLst>
                <a:ext uri="{FF2B5EF4-FFF2-40B4-BE49-F238E27FC236}">
                  <a16:creationId xmlns:a16="http://schemas.microsoft.com/office/drawing/2014/main" id="{DE071096-539A-3545-83CC-6AEC2E45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82DB44F-12EA-7249-A3DA-F0405E8E68DE}"/>
                </a:ext>
              </a:extLst>
            </p:cNvPr>
            <p:cNvSpPr txBox="1"/>
            <p:nvPr/>
          </p:nvSpPr>
          <p:spPr>
            <a:xfrm>
              <a:off x="3661520" y="466647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28618C7-5B32-AB49-8BCC-C386C20A1A33}"/>
              </a:ext>
            </a:extLst>
          </p:cNvPr>
          <p:cNvGrpSpPr/>
          <p:nvPr/>
        </p:nvGrpSpPr>
        <p:grpSpPr>
          <a:xfrm>
            <a:off x="4680872" y="4583884"/>
            <a:ext cx="639920" cy="669229"/>
            <a:chOff x="4376467" y="5083100"/>
            <a:chExt cx="639920" cy="669229"/>
          </a:xfrm>
        </p:grpSpPr>
        <p:pic>
          <p:nvPicPr>
            <p:cNvPr id="90" name="Graphic 89" descr="Document with solid fill">
              <a:extLst>
                <a:ext uri="{FF2B5EF4-FFF2-40B4-BE49-F238E27FC236}">
                  <a16:creationId xmlns:a16="http://schemas.microsoft.com/office/drawing/2014/main" id="{004C1276-E630-484F-8B92-8F15D6E2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18EFC8-EC52-AC42-8723-E3702D474E84}"/>
                </a:ext>
              </a:extLst>
            </p:cNvPr>
            <p:cNvSpPr txBox="1"/>
            <p:nvPr/>
          </p:nvSpPr>
          <p:spPr>
            <a:xfrm>
              <a:off x="4376467" y="5444552"/>
              <a:ext cx="639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ontserrat" pitchFamily="2" charset="77"/>
                </a:rPr>
                <a:t>cli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8B60B0-CCD6-9744-B608-D839AEEBCE49}"/>
              </a:ext>
            </a:extLst>
          </p:cNvPr>
          <p:cNvGrpSpPr/>
          <p:nvPr/>
        </p:nvGrpSpPr>
        <p:grpSpPr>
          <a:xfrm>
            <a:off x="6197012" y="4610201"/>
            <a:ext cx="1401346" cy="669229"/>
            <a:chOff x="2776855" y="4721648"/>
            <a:chExt cx="1401346" cy="669229"/>
          </a:xfrm>
        </p:grpSpPr>
        <p:pic>
          <p:nvPicPr>
            <p:cNvPr id="93" name="Graphic 92" descr="Document with solid fill">
              <a:extLst>
                <a:ext uri="{FF2B5EF4-FFF2-40B4-BE49-F238E27FC236}">
                  <a16:creationId xmlns:a16="http://schemas.microsoft.com/office/drawing/2014/main" id="{CA15D17C-0432-564A-8C5A-4670F74DE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3292860" y="4721648"/>
              <a:ext cx="369332" cy="369332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7FFCF1-9956-2845-8A2A-8EAB316E302C}"/>
                </a:ext>
              </a:extLst>
            </p:cNvPr>
            <p:cNvSpPr txBox="1"/>
            <p:nvPr/>
          </p:nvSpPr>
          <p:spPr>
            <a:xfrm>
              <a:off x="2776855" y="5083100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test_solver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06DEBC-055E-A54C-AA0E-CAA6128501C7}"/>
              </a:ext>
            </a:extLst>
          </p:cNvPr>
          <p:cNvGrpSpPr/>
          <p:nvPr/>
        </p:nvGrpSpPr>
        <p:grpSpPr>
          <a:xfrm>
            <a:off x="7678060" y="4610201"/>
            <a:ext cx="1771640" cy="669229"/>
            <a:chOff x="3338517" y="4305026"/>
            <a:chExt cx="1771640" cy="669229"/>
          </a:xfrm>
        </p:grpSpPr>
        <p:pic>
          <p:nvPicPr>
            <p:cNvPr id="96" name="Graphic 95" descr="Document with solid fill">
              <a:extLst>
                <a:ext uri="{FF2B5EF4-FFF2-40B4-BE49-F238E27FC236}">
                  <a16:creationId xmlns:a16="http://schemas.microsoft.com/office/drawing/2014/main" id="{E8F1DF60-7472-8B4C-87A9-D442F0FC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039666" y="4305026"/>
              <a:ext cx="369332" cy="36933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CD3E9A-ECA1-E74F-A8F5-8C073396C3F7}"/>
                </a:ext>
              </a:extLst>
            </p:cNvPr>
            <p:cNvSpPr txBox="1"/>
            <p:nvPr/>
          </p:nvSpPr>
          <p:spPr>
            <a:xfrm>
              <a:off x="3338517" y="4666478"/>
              <a:ext cx="1771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test_generator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7962-1631-C841-BE7C-EC20548E0430}"/>
              </a:ext>
            </a:extLst>
          </p:cNvPr>
          <p:cNvGrpSpPr/>
          <p:nvPr/>
        </p:nvGrpSpPr>
        <p:grpSpPr>
          <a:xfrm>
            <a:off x="9533526" y="4610201"/>
            <a:ext cx="1556836" cy="669229"/>
            <a:chOff x="3918011" y="5083100"/>
            <a:chExt cx="1556836" cy="669229"/>
          </a:xfrm>
        </p:grpSpPr>
        <p:pic>
          <p:nvPicPr>
            <p:cNvPr id="99" name="Graphic 98" descr="Document with solid fill">
              <a:extLst>
                <a:ext uri="{FF2B5EF4-FFF2-40B4-BE49-F238E27FC236}">
                  <a16:creationId xmlns:a16="http://schemas.microsoft.com/office/drawing/2014/main" id="{1D05ABB1-FD72-2C4F-81F3-9803F4DE7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4511760" y="5083100"/>
              <a:ext cx="369332" cy="369332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966381C-2080-FB46-8C80-7E220B0B98C6}"/>
                </a:ext>
              </a:extLst>
            </p:cNvPr>
            <p:cNvSpPr txBox="1"/>
            <p:nvPr/>
          </p:nvSpPr>
          <p:spPr>
            <a:xfrm>
              <a:off x="3918011" y="5444552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err="1">
                  <a:latin typeface="Montserrat" pitchFamily="2" charset="77"/>
                </a:rPr>
                <a:t>test_storage</a:t>
              </a:r>
              <a:r>
                <a:rPr lang="en-NO" sz="1400" dirty="0">
                  <a:latin typeface="Montserrat" pitchFamily="2" charset="77"/>
                </a:rPr>
                <a:t>.py</a:t>
              </a:r>
            </a:p>
          </p:txBody>
        </p: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28AFC0B-A66A-E048-BC6A-36EB6D389E03}"/>
              </a:ext>
            </a:extLst>
          </p:cNvPr>
          <p:cNvCxnSpPr>
            <a:stCxn id="70" idx="2"/>
            <a:endCxn id="78" idx="0"/>
          </p:cNvCxnSpPr>
          <p:nvPr/>
        </p:nvCxnSpPr>
        <p:spPr>
          <a:xfrm rot="16200000" flipH="1">
            <a:off x="5308259" y="832082"/>
            <a:ext cx="615784" cy="396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C1427F-F9B8-B344-AA8F-BF180D58F430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 rot="5400000">
            <a:off x="2316210" y="1804608"/>
            <a:ext cx="615949" cy="20195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D75C4B-3943-8B43-95EC-7082E6014BB8}"/>
              </a:ext>
            </a:extLst>
          </p:cNvPr>
          <p:cNvCxnSpPr>
            <a:stCxn id="70" idx="2"/>
            <a:endCxn id="75" idx="0"/>
          </p:cNvCxnSpPr>
          <p:nvPr/>
        </p:nvCxnSpPr>
        <p:spPr>
          <a:xfrm>
            <a:off x="3633946" y="2506396"/>
            <a:ext cx="0" cy="63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D1CF10AC-21D9-2F42-A416-9286E5D922D7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rot="5400000">
            <a:off x="2216750" y="3166687"/>
            <a:ext cx="806853" cy="2027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3BF91DCD-8181-584B-9E23-2339E4B0D4FD}"/>
              </a:ext>
            </a:extLst>
          </p:cNvPr>
          <p:cNvCxnSpPr>
            <a:cxnSpLocks/>
            <a:stCxn id="76" idx="2"/>
            <a:endCxn id="84" idx="0"/>
          </p:cNvCxnSpPr>
          <p:nvPr/>
        </p:nvCxnSpPr>
        <p:spPr>
          <a:xfrm rot="5400000">
            <a:off x="2798552" y="3748489"/>
            <a:ext cx="806853" cy="863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9DF00B5-48BA-9B41-B736-2A8EBE05117B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 rot="16200000" flipH="1">
            <a:off x="3437928" y="3973048"/>
            <a:ext cx="806853" cy="41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DECF291-D1CB-8041-81EE-106CE4AF05BB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 rot="16200000" flipH="1">
            <a:off x="3913962" y="3497014"/>
            <a:ext cx="806853" cy="1366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F94C431-2560-154F-A311-C7A86E596D1F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rot="5400000">
            <a:off x="6824082" y="3835925"/>
            <a:ext cx="847878" cy="70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6C205E6-65AD-2141-83A9-61F2A97B5A49}"/>
              </a:ext>
            </a:extLst>
          </p:cNvPr>
          <p:cNvCxnSpPr>
            <a:cxnSpLocks/>
            <a:stCxn id="79" idx="2"/>
            <a:endCxn id="96" idx="0"/>
          </p:cNvCxnSpPr>
          <p:nvPr/>
        </p:nvCxnSpPr>
        <p:spPr>
          <a:xfrm rot="16200000" flipH="1">
            <a:off x="7657177" y="3703503"/>
            <a:ext cx="847878" cy="96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E4999121-BADE-B148-A795-9CC1721F2A0B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 rot="16200000" flipH="1">
            <a:off x="8531210" y="2829470"/>
            <a:ext cx="847878" cy="2713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1806-B55C-FD45-9575-8A4B991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86EE-222D-F74A-AE29-BCD0560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464858-DC8F-8E40-AE39-C13A4F510E34}"/>
              </a:ext>
            </a:extLst>
          </p:cNvPr>
          <p:cNvSpPr/>
          <p:nvPr/>
        </p:nvSpPr>
        <p:spPr>
          <a:xfrm>
            <a:off x="8441648" y="968609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AD773-B559-C44B-A8DD-A8195105DDC8}"/>
              </a:ext>
            </a:extLst>
          </p:cNvPr>
          <p:cNvSpPr/>
          <p:nvPr/>
        </p:nvSpPr>
        <p:spPr>
          <a:xfrm>
            <a:off x="7477655" y="1679215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6C229B-DBB2-C043-8753-0300E72BF73C}"/>
              </a:ext>
            </a:extLst>
          </p:cNvPr>
          <p:cNvSpPr/>
          <p:nvPr/>
        </p:nvSpPr>
        <p:spPr>
          <a:xfrm>
            <a:off x="9045435" y="284416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82167-A2C1-9C40-AEC5-83CBCCDD1551}"/>
              </a:ext>
            </a:extLst>
          </p:cNvPr>
          <p:cNvSpPr/>
          <p:nvPr/>
        </p:nvSpPr>
        <p:spPr>
          <a:xfrm>
            <a:off x="7873895" y="2852307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7537F1-003A-164E-9A25-4DBE087583F0}"/>
              </a:ext>
            </a:extLst>
          </p:cNvPr>
          <p:cNvSpPr/>
          <p:nvPr/>
        </p:nvSpPr>
        <p:spPr>
          <a:xfrm>
            <a:off x="9441675" y="1727362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87D2F-1C86-3140-B412-FDAF646E1C17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7815867" y="1306821"/>
            <a:ext cx="683809" cy="43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524436-10DF-DB47-AE6A-999E4B87104E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79860" y="1306821"/>
            <a:ext cx="719843" cy="478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2A581-0F0A-F243-AE7F-4430F09D773B}"/>
              </a:ext>
            </a:extLst>
          </p:cNvPr>
          <p:cNvCxnSpPr>
            <a:cxnSpLocks/>
            <a:stCxn id="12" idx="4"/>
            <a:endCxn id="9" idx="7"/>
          </p:cNvCxnSpPr>
          <p:nvPr/>
        </p:nvCxnSpPr>
        <p:spPr>
          <a:xfrm flipH="1">
            <a:off x="9383647" y="2123602"/>
            <a:ext cx="256148" cy="778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F2379-AFCB-6E41-AF10-33BF783384F9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8270135" y="3042287"/>
            <a:ext cx="775300" cy="8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C5AE3B-8E0B-E04C-9908-FFD98350A73E}"/>
              </a:ext>
            </a:extLst>
          </p:cNvPr>
          <p:cNvCxnSpPr>
            <a:cxnSpLocks/>
            <a:stCxn id="10" idx="1"/>
            <a:endCxn id="8" idx="4"/>
          </p:cNvCxnSpPr>
          <p:nvPr/>
        </p:nvCxnSpPr>
        <p:spPr>
          <a:xfrm flipH="1" flipV="1">
            <a:off x="7675775" y="2075455"/>
            <a:ext cx="256148" cy="834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A7E8F1-C632-4F47-B7DF-F464DCD8DDAA}"/>
                  </a:ext>
                </a:extLst>
              </p:cNvPr>
              <p:cNvSpPr txBox="1"/>
              <p:nvPr/>
            </p:nvSpPr>
            <p:spPr>
              <a:xfrm>
                <a:off x="774470" y="1790785"/>
                <a:ext cx="5797220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Montserrat" pitchFamily="2" charset="77"/>
                  </a:rPr>
                  <a:t>S is a non-empty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is the child-to-parent relationship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is reflexive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NO" sz="2000" dirty="0">
                  <a:latin typeface="Montserra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is  antisymmetric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nb-NO" sz="2000" i="1" dirty="0">
                    <a:latin typeface="Cambria Math" panose="02040503050406030204" pitchFamily="18" charset="0"/>
                  </a:rPr>
                </a:br>
                <a:r>
                  <a:rPr lang="nb-NO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 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is transitive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nb-NO" sz="2000" b="0" i="1" dirty="0">
                    <a:latin typeface="Cambria Math" panose="02040503050406030204" pitchFamily="18" charset="0"/>
                  </a:rPr>
                </a:br>
                <a:r>
                  <a:rPr lang="nb-NO" sz="20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is well-ordered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b-NO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nb-NO" sz="2000" b="0" i="1" dirty="0">
                    <a:latin typeface="Cambria Math" panose="02040503050406030204" pitchFamily="18" charset="0"/>
                  </a:rPr>
                </a:br>
                <a:r>
                  <a:rPr lang="nb-NO" sz="20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br>
                  <a:rPr lang="nb-NO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∨ 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nb-N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NO" sz="2000" dirty="0">
                    <a:latin typeface="Montserra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A7E8F1-C632-4F47-B7DF-F464DCD8D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0" y="1790785"/>
                <a:ext cx="5797220" cy="4678204"/>
              </a:xfrm>
              <a:prstGeom prst="rect">
                <a:avLst/>
              </a:prstGeom>
              <a:blipFill>
                <a:blip r:embed="rId2"/>
                <a:stretch>
                  <a:fillRect l="-655" t="-81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3AC21A2-1C62-5945-9C5B-58C3C97C883B}"/>
              </a:ext>
            </a:extLst>
          </p:cNvPr>
          <p:cNvSpPr/>
          <p:nvPr/>
        </p:nvSpPr>
        <p:spPr>
          <a:xfrm>
            <a:off x="8438695" y="4882116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CBCAD9-5501-F14B-BA12-C35D372BC966}"/>
              </a:ext>
            </a:extLst>
          </p:cNvPr>
          <p:cNvSpPr/>
          <p:nvPr/>
        </p:nvSpPr>
        <p:spPr>
          <a:xfrm>
            <a:off x="7473963" y="4025399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8D4733-C6C7-4F49-9ECD-E9F0B5EC8F10}"/>
              </a:ext>
            </a:extLst>
          </p:cNvPr>
          <p:cNvSpPr/>
          <p:nvPr/>
        </p:nvSpPr>
        <p:spPr>
          <a:xfrm>
            <a:off x="9383647" y="559473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A9460B-3016-EB42-B49B-D3F19AC18504}"/>
              </a:ext>
            </a:extLst>
          </p:cNvPr>
          <p:cNvSpPr/>
          <p:nvPr/>
        </p:nvSpPr>
        <p:spPr>
          <a:xfrm>
            <a:off x="7614055" y="5594731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8DA0FA-9427-5C4A-84FF-6EDE8DAC787F}"/>
              </a:ext>
            </a:extLst>
          </p:cNvPr>
          <p:cNvSpPr/>
          <p:nvPr/>
        </p:nvSpPr>
        <p:spPr>
          <a:xfrm>
            <a:off x="9383647" y="4025399"/>
            <a:ext cx="396240" cy="396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59705F-716F-BF48-AA99-A2732969E0CD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>
            <a:off x="7812175" y="4363611"/>
            <a:ext cx="684548" cy="57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8DD563-47D7-184D-82BB-7EAD718BAD4C}"/>
              </a:ext>
            </a:extLst>
          </p:cNvPr>
          <p:cNvCxnSpPr>
            <a:cxnSpLocks/>
            <a:stCxn id="35" idx="3"/>
            <a:endCxn id="31" idx="7"/>
          </p:cNvCxnSpPr>
          <p:nvPr/>
        </p:nvCxnSpPr>
        <p:spPr>
          <a:xfrm flipH="1">
            <a:off x="8776907" y="4363611"/>
            <a:ext cx="664768" cy="57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55E78D-A05C-3D49-A0AB-C58AA60DE332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8776907" y="5220328"/>
            <a:ext cx="664768" cy="43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E98D80-3EA6-C340-AC36-864CCF45AFFD}"/>
              </a:ext>
            </a:extLst>
          </p:cNvPr>
          <p:cNvCxnSpPr>
            <a:cxnSpLocks/>
            <a:stCxn id="31" idx="3"/>
            <a:endCxn id="34" idx="7"/>
          </p:cNvCxnSpPr>
          <p:nvPr/>
        </p:nvCxnSpPr>
        <p:spPr>
          <a:xfrm flipH="1">
            <a:off x="7952267" y="5220328"/>
            <a:ext cx="544456" cy="4324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6511AA-177C-794D-835C-B550A9995D8A}"/>
              </a:ext>
            </a:extLst>
          </p:cNvPr>
          <p:cNvSpPr txBox="1"/>
          <p:nvPr/>
        </p:nvSpPr>
        <p:spPr>
          <a:xfrm>
            <a:off x="6811591" y="4845646"/>
            <a:ext cx="4028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4"/>
                </a:solidFill>
                <a:latin typeface="Stencil" pitchFamily="82" charset="77"/>
              </a:rPr>
              <a:t>NOT WELL-ORDERED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162BA5-2A09-404C-8FFC-80E7A015AF2E}"/>
              </a:ext>
            </a:extLst>
          </p:cNvPr>
          <p:cNvSpPr txBox="1"/>
          <p:nvPr/>
        </p:nvSpPr>
        <p:spPr>
          <a:xfrm>
            <a:off x="7001852" y="2227454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4"/>
                </a:solidFill>
                <a:latin typeface="Stencil" pitchFamily="82" charset="77"/>
              </a:rPr>
              <a:t>NOT TRANSITIVE</a:t>
            </a:r>
          </a:p>
        </p:txBody>
      </p:sp>
    </p:spTree>
    <p:extLst>
      <p:ext uri="{BB962C8B-B14F-4D97-AF65-F5344CB8AC3E}">
        <p14:creationId xmlns:p14="http://schemas.microsoft.com/office/powerpoint/2010/main" val="7905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652-4DF8-1040-916C-0D9F1C3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0699-AF31-3A4A-B92E-AE4B30BBE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5139-739D-6C4B-B958-96253E7F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717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8209</TotalTime>
  <Words>913</Words>
  <Application>Microsoft Macintosh PowerPoint</Application>
  <PresentationFormat>Widescreen</PresentationFormat>
  <Paragraphs>403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Trees</vt:lpstr>
      <vt:lpstr>Beyond Linked-Lists</vt:lpstr>
      <vt:lpstr>Why to Study That?</vt:lpstr>
      <vt:lpstr>Agenda</vt:lpstr>
      <vt:lpstr>Family Tree</vt:lpstr>
      <vt:lpstr>Containement</vt:lpstr>
      <vt:lpstr>Files &amp; Folders</vt:lpstr>
      <vt:lpstr>What is a Tree?</vt:lpstr>
      <vt:lpstr>Terminology</vt:lpstr>
      <vt:lpstr>Root and Leaves Terminology</vt:lpstr>
      <vt:lpstr>The Family Analogy Terminology</vt:lpstr>
      <vt:lpstr>Level, Depth, and Height Tree Terminology</vt:lpstr>
      <vt:lpstr>Paths &amp; Subtrees Tree Terminology</vt:lpstr>
      <vt:lpstr>Navigation Towards an ADT</vt:lpstr>
      <vt:lpstr>Tree Traversal</vt:lpstr>
      <vt:lpstr>Breadth-first Traversal</vt:lpstr>
      <vt:lpstr>Depth-first / Pre-Order</vt:lpstr>
      <vt:lpstr>Depth-first / Post-Order</vt:lpstr>
      <vt:lpstr>Implementations</vt:lpstr>
      <vt:lpstr>Node-based Implementation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Franck Chauvel</dc:creator>
  <cp:lastModifiedBy>Franck Chauvel</cp:lastModifiedBy>
  <cp:revision>55</cp:revision>
  <dcterms:created xsi:type="dcterms:W3CDTF">2021-07-26T03:54:45Z</dcterms:created>
  <dcterms:modified xsi:type="dcterms:W3CDTF">2023-10-09T12:18:14Z</dcterms:modified>
</cp:coreProperties>
</file>