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>
      <p:cViewPr varScale="1">
        <p:scale>
          <a:sx n="88" d="100"/>
          <a:sy n="88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27F3-EE2F-3846-5284-325C16FAB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8A3B6-B910-653E-B293-F73194684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DB06-55BC-24E0-6076-7E2438FF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1469-2D6D-ED7C-7E1B-5D8A589A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D7C7-5A22-B5F1-2E50-EACA016A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430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FF16-2B75-8DEB-B0EE-A2148B2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5B2FB-E562-05EA-EFBB-A1D69F2B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6B02D-FB33-8421-F38A-180CF6BF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3731-1DF1-F9D0-7E18-7A374A09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38ED-FAEA-893D-AC2D-9D650F30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2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93578-D3F5-D411-BCCA-3DD89E1F4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58616-F721-82F0-D95E-979316957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9B77-8EC4-E73C-E769-5D6EDFEA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9C9D-0019-F56D-E6DC-F9D1B0F6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C25-213E-F91B-581D-62433804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771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9411-E18E-1214-600A-8E790C32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47EB-FC18-21EA-6955-A41064EFF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ACAC-FEA7-473D-6381-7ADE2D18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70C75-6753-92A3-2487-7CDCAD37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01EA1-73F1-C8D5-A2D7-9AE50A1B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394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7550-982A-63CB-295D-BEFBB260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8458-1B79-C79C-D632-FEE58F14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2DA7-72A5-199B-D538-ABD6AE07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8598-9257-5B90-2DDD-3879B8AE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3407-A52B-4CD3-5A4A-854BB7F8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647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0D0-122B-01BB-F5DC-DFDE1779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D534-DBE7-5ACB-FF6B-2672A39B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55D54-CF8F-3F56-9078-B2CF99559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4AD8-6643-10F5-34D7-EDB66256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5EB76-6202-4524-FD2E-00298C9A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779EA-F50C-9651-7B0B-83F96145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74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6380-7046-DB34-510A-9CB6380C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DD28C-AACD-25DB-C658-A52C794BF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4BD21-C612-CBEF-593F-F6B796B2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687F0-2BAB-40E9-1026-884956A56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9AFAA-237E-A183-4F68-5DE644E2E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3F993-DE09-3FA2-FFEE-8DC6B7CD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B87E3-F070-3E5C-2D07-8F931EF1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6244E-B893-95EF-09C2-292F9642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560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7184-807E-17A9-20D4-2FCCD2C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948BD-8BD2-C813-E3DD-9AB9CCDC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B3807-2901-54E0-570F-1F83716A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D7EE6-8868-8C2D-C370-49826621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7949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32096-C7D7-340F-3A36-6AC31D3C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4C577-3B8F-64C9-79CA-04709CF7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84133-F738-FECD-AFB6-22F438DF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097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DD09-D5B1-3AFF-6A77-CFA697F9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E2D86-4E5E-3386-CF71-5C17A420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ABB49-CE5D-7E6F-2E4A-5172AD04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686BA-7023-64F5-D8A4-DA8657F5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3A05E-A11E-47EB-1DFA-1076C9E7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5F560-31E2-97B9-D7FD-1B5D931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915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A2F-EF46-251C-2D7E-D14F0554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42C92-FBDA-2FEE-E844-89AC0487E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41D60-6000-E59A-8CAE-542689ADD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628A4-C36B-440D-3F80-352BF0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C180-ADAE-1316-4C65-7712126D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6038-ADFB-0FB5-135E-5F2C0496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769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BE5EC-8B17-E4E7-6F29-6A3835F3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B88E-BBBD-465D-FE3F-753A077F6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EA2EF-C201-74E5-09B6-601E7C1F2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86EB-DBCB-8240-B123-E57BEC2896FC}" type="datetimeFigureOut">
              <a:rPr lang="en-NO" smtClean="0"/>
              <a:t>23/12/2022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32DB-D721-FFCB-965F-E4C30720F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B359-C906-64F0-B6F7-AE8B5B27B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A24D5-9980-5D4D-9415-DBE6BD825E2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7794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77C0-4106-2B99-EF41-369ED11C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This is a dummy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4277E-8896-40F0-5389-B5B5B50FD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6211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This is a dummy slide deck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dummy slide deck</dc:title>
  <dc:creator>Franck Chauvel</dc:creator>
  <cp:lastModifiedBy>Franck Chauvel</cp:lastModifiedBy>
  <cp:revision>1</cp:revision>
  <dcterms:created xsi:type="dcterms:W3CDTF">2022-12-23T08:03:13Z</dcterms:created>
  <dcterms:modified xsi:type="dcterms:W3CDTF">2022-12-23T08:04:09Z</dcterms:modified>
</cp:coreProperties>
</file>