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sldIdLst>
    <p:sldId id="262" r:id="rId2"/>
    <p:sldId id="288" r:id="rId3"/>
    <p:sldId id="267" r:id="rId4"/>
    <p:sldId id="260" r:id="rId5"/>
    <p:sldId id="290" r:id="rId6"/>
    <p:sldId id="291" r:id="rId7"/>
    <p:sldId id="310" r:id="rId8"/>
    <p:sldId id="293" r:id="rId9"/>
    <p:sldId id="304" r:id="rId10"/>
    <p:sldId id="297" r:id="rId11"/>
    <p:sldId id="295" r:id="rId12"/>
    <p:sldId id="305" r:id="rId13"/>
    <p:sldId id="306" r:id="rId14"/>
    <p:sldId id="307" r:id="rId15"/>
    <p:sldId id="308" r:id="rId16"/>
    <p:sldId id="309" r:id="rId17"/>
    <p:sldId id="300" r:id="rId18"/>
    <p:sldId id="312" r:id="rId19"/>
    <p:sldId id="302" r:id="rId20"/>
    <p:sldId id="301" r:id="rId21"/>
    <p:sldId id="303" r:id="rId22"/>
    <p:sldId id="296" r:id="rId23"/>
    <p:sldId id="285" r:id="rId24"/>
    <p:sldId id="287" r:id="rId25"/>
    <p:sldId id="286" r:id="rId26"/>
    <p:sldId id="271" r:id="rId27"/>
    <p:sldId id="274" r:id="rId28"/>
    <p:sldId id="270" r:id="rId29"/>
    <p:sldId id="278" r:id="rId30"/>
    <p:sldId id="272" r:id="rId31"/>
    <p:sldId id="265" r:id="rId32"/>
    <p:sldId id="275" r:id="rId33"/>
    <p:sldId id="276" r:id="rId34"/>
    <p:sldId id="277" r:id="rId35"/>
    <p:sldId id="279" r:id="rId36"/>
    <p:sldId id="281" r:id="rId37"/>
    <p:sldId id="282" r:id="rId38"/>
    <p:sldId id="283" r:id="rId39"/>
    <p:sldId id="263" r:id="rId40"/>
    <p:sldId id="289" r:id="rId41"/>
    <p:sldId id="261" r:id="rId4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91"/>
    <p:restoredTop sz="96197"/>
  </p:normalViewPr>
  <p:slideViewPr>
    <p:cSldViewPr snapToGrid="0" snapToObjects="1">
      <p:cViewPr varScale="1">
        <p:scale>
          <a:sx n="113" d="100"/>
          <a:sy n="113" d="100"/>
        </p:scale>
        <p:origin x="1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5C54D9-C1CE-C44D-B7D6-1F65C0B82E2E}" type="doc">
      <dgm:prSet loTypeId="urn:microsoft.com/office/officeart/2008/layout/PictureStrips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39E0782-C62C-1A42-839D-36D7EF9BF2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Foundations</a:t>
          </a:r>
        </a:p>
      </dgm:t>
    </dgm:pt>
    <dgm:pt modelId="{31D29991-2CE9-4F46-B6B3-0D3B44108A59}" type="parTrans" cxnId="{DC16EE13-AAFD-FF4D-A395-6B9E989C7906}">
      <dgm:prSet/>
      <dgm:spPr/>
      <dgm:t>
        <a:bodyPr/>
        <a:lstStyle/>
        <a:p>
          <a:endParaRPr lang="en-GB"/>
        </a:p>
      </dgm:t>
    </dgm:pt>
    <dgm:pt modelId="{1B999581-A392-EB43-BE41-CC70F9DCB55E}" type="sibTrans" cxnId="{DC16EE13-AAFD-FF4D-A395-6B9E989C7906}">
      <dgm:prSet/>
      <dgm:spPr/>
      <dgm:t>
        <a:bodyPr/>
        <a:lstStyle/>
        <a:p>
          <a:endParaRPr lang="en-GB"/>
        </a:p>
      </dgm:t>
    </dgm:pt>
    <dgm:pt modelId="{3589BE3F-C193-1F44-ADCF-D4BBE99A6C5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Sequences</a:t>
          </a:r>
        </a:p>
      </dgm:t>
    </dgm:pt>
    <dgm:pt modelId="{A0DFDEA8-461B-8F45-AD8C-B1A40AB7D8E4}" type="parTrans" cxnId="{034D2FEA-23A3-F54D-8FEF-0A51EF514182}">
      <dgm:prSet/>
      <dgm:spPr/>
      <dgm:t>
        <a:bodyPr/>
        <a:lstStyle/>
        <a:p>
          <a:endParaRPr lang="en-GB"/>
        </a:p>
      </dgm:t>
    </dgm:pt>
    <dgm:pt modelId="{A90B38BD-5D52-5449-99E3-70AA48B86001}" type="sibTrans" cxnId="{034D2FEA-23A3-F54D-8FEF-0A51EF514182}">
      <dgm:prSet/>
      <dgm:spPr/>
      <dgm:t>
        <a:bodyPr/>
        <a:lstStyle/>
        <a:p>
          <a:endParaRPr lang="en-GB"/>
        </a:p>
      </dgm:t>
    </dgm:pt>
    <dgm:pt modelId="{981D3623-1738-514C-9255-4B44A4FE19C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Recursion</a:t>
          </a:r>
        </a:p>
      </dgm:t>
    </dgm:pt>
    <dgm:pt modelId="{38FD11ED-3843-FD4F-8906-C807C03D4D19}" type="parTrans" cxnId="{C686466D-E791-0B44-A940-0803467C9E58}">
      <dgm:prSet/>
      <dgm:spPr/>
      <dgm:t>
        <a:bodyPr/>
        <a:lstStyle/>
        <a:p>
          <a:endParaRPr lang="en-GB"/>
        </a:p>
      </dgm:t>
    </dgm:pt>
    <dgm:pt modelId="{D9EED899-977F-D048-A7B0-6F1A8561E596}" type="sibTrans" cxnId="{C686466D-E791-0B44-A940-0803467C9E58}">
      <dgm:prSet/>
      <dgm:spPr/>
      <dgm:t>
        <a:bodyPr/>
        <a:lstStyle/>
        <a:p>
          <a:endParaRPr lang="en-GB"/>
        </a:p>
      </dgm:t>
    </dgm:pt>
    <dgm:pt modelId="{B1A0808A-DF27-B74C-A78F-DB4DC5D8491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Sorting</a:t>
          </a:r>
        </a:p>
      </dgm:t>
    </dgm:pt>
    <dgm:pt modelId="{C369E89C-7220-394D-A373-EB759475348D}" type="parTrans" cxnId="{C45E7805-D19A-504D-9DF4-734FFC849B9A}">
      <dgm:prSet/>
      <dgm:spPr/>
      <dgm:t>
        <a:bodyPr/>
        <a:lstStyle/>
        <a:p>
          <a:endParaRPr lang="en-GB"/>
        </a:p>
      </dgm:t>
    </dgm:pt>
    <dgm:pt modelId="{425BFA14-432F-AA49-811D-2017275965F4}" type="sibTrans" cxnId="{C45E7805-D19A-504D-9DF4-734FFC849B9A}">
      <dgm:prSet/>
      <dgm:spPr/>
      <dgm:t>
        <a:bodyPr/>
        <a:lstStyle/>
        <a:p>
          <a:endParaRPr lang="en-GB"/>
        </a:p>
      </dgm:t>
    </dgm:pt>
    <dgm:pt modelId="{44C3098D-3B99-1648-B0B0-7C6C1C89879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Hashing</a:t>
          </a:r>
        </a:p>
      </dgm:t>
    </dgm:pt>
    <dgm:pt modelId="{BAC8B1D8-9401-9D4B-A387-E51A9E9275E1}" type="parTrans" cxnId="{59E78DD0-8CDD-8C46-BFBD-3F0D02298414}">
      <dgm:prSet/>
      <dgm:spPr/>
      <dgm:t>
        <a:bodyPr/>
        <a:lstStyle/>
        <a:p>
          <a:endParaRPr lang="en-GB"/>
        </a:p>
      </dgm:t>
    </dgm:pt>
    <dgm:pt modelId="{94BA2410-1423-4A4C-9914-A51FD4AC3658}" type="sibTrans" cxnId="{59E78DD0-8CDD-8C46-BFBD-3F0D02298414}">
      <dgm:prSet/>
      <dgm:spPr/>
      <dgm:t>
        <a:bodyPr/>
        <a:lstStyle/>
        <a:p>
          <a:endParaRPr lang="en-GB"/>
        </a:p>
      </dgm:t>
    </dgm:pt>
    <dgm:pt modelId="{97BF9DC6-C299-D142-A48A-044EFD59BE2F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Trees</a:t>
          </a:r>
        </a:p>
      </dgm:t>
    </dgm:pt>
    <dgm:pt modelId="{409E666F-20D0-2345-838B-401930F72D69}" type="parTrans" cxnId="{7D71D4CD-BBAC-D44E-BAAF-3FC77790CD48}">
      <dgm:prSet/>
      <dgm:spPr/>
      <dgm:t>
        <a:bodyPr/>
        <a:lstStyle/>
        <a:p>
          <a:endParaRPr lang="en-GB"/>
        </a:p>
      </dgm:t>
    </dgm:pt>
    <dgm:pt modelId="{27FE7C6D-E56A-3F4C-BFDF-C8EB1FE8C40F}" type="sibTrans" cxnId="{7D71D4CD-BBAC-D44E-BAAF-3FC77790CD48}">
      <dgm:prSet/>
      <dgm:spPr/>
      <dgm:t>
        <a:bodyPr/>
        <a:lstStyle/>
        <a:p>
          <a:endParaRPr lang="en-GB"/>
        </a:p>
      </dgm:t>
    </dgm:pt>
    <dgm:pt modelId="{00AD9CCE-7786-6545-95AA-CD0F087299E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Graphs</a:t>
          </a:r>
        </a:p>
      </dgm:t>
    </dgm:pt>
    <dgm:pt modelId="{2F28F026-8F69-7C4D-A9D2-3CEC21C43D30}" type="parTrans" cxnId="{7D10DB47-7307-DC43-9599-63DDA17E8AA9}">
      <dgm:prSet/>
      <dgm:spPr/>
      <dgm:t>
        <a:bodyPr/>
        <a:lstStyle/>
        <a:p>
          <a:endParaRPr lang="en-GB"/>
        </a:p>
      </dgm:t>
    </dgm:pt>
    <dgm:pt modelId="{95CA72BA-70E5-794B-8744-57B9D10D317B}" type="sibTrans" cxnId="{7D10DB47-7307-DC43-9599-63DDA17E8AA9}">
      <dgm:prSet/>
      <dgm:spPr/>
      <dgm:t>
        <a:bodyPr/>
        <a:lstStyle/>
        <a:p>
          <a:endParaRPr lang="en-GB"/>
        </a:p>
      </dgm:t>
    </dgm:pt>
    <dgm:pt modelId="{A7AB87BF-9926-6842-9EDF-CFF7A0B7C13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Wrapping-up</a:t>
          </a:r>
        </a:p>
      </dgm:t>
    </dgm:pt>
    <dgm:pt modelId="{405A1D64-6F3A-4046-A919-FB0DE0E0D05B}" type="parTrans" cxnId="{3DEBD514-5E44-524D-B198-E9449B4536E8}">
      <dgm:prSet/>
      <dgm:spPr/>
      <dgm:t>
        <a:bodyPr/>
        <a:lstStyle/>
        <a:p>
          <a:endParaRPr lang="en-GB"/>
        </a:p>
      </dgm:t>
    </dgm:pt>
    <dgm:pt modelId="{12CC1A73-5380-4D4E-B3F1-9F9B966B7144}" type="sibTrans" cxnId="{3DEBD514-5E44-524D-B198-E9449B4536E8}">
      <dgm:prSet/>
      <dgm:spPr/>
      <dgm:t>
        <a:bodyPr/>
        <a:lstStyle/>
        <a:p>
          <a:endParaRPr lang="en-GB"/>
        </a:p>
      </dgm:t>
    </dgm:pt>
    <dgm:pt modelId="{13E5514C-61ED-7D4C-B534-982CF59B45F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correctness</a:t>
          </a:r>
        </a:p>
      </dgm:t>
    </dgm:pt>
    <dgm:pt modelId="{3FCC7366-5275-294A-B088-61D3084EE70D}" type="parTrans" cxnId="{538E7F1F-394B-4344-AA28-2128B273004C}">
      <dgm:prSet/>
      <dgm:spPr/>
      <dgm:t>
        <a:bodyPr/>
        <a:lstStyle/>
        <a:p>
          <a:endParaRPr lang="en-GB"/>
        </a:p>
      </dgm:t>
    </dgm:pt>
    <dgm:pt modelId="{687EB82A-6430-8C44-BF3F-7C4EAC570C56}" type="sibTrans" cxnId="{538E7F1F-394B-4344-AA28-2128B273004C}">
      <dgm:prSet/>
      <dgm:spPr/>
      <dgm:t>
        <a:bodyPr/>
        <a:lstStyle/>
        <a:p>
          <a:endParaRPr lang="en-GB"/>
        </a:p>
      </dgm:t>
    </dgm:pt>
    <dgm:pt modelId="{944129E4-BABB-D84A-A980-FEA79F650DA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big Oh</a:t>
          </a:r>
        </a:p>
      </dgm:t>
    </dgm:pt>
    <dgm:pt modelId="{5D62977B-CA50-4644-ABDA-693891528025}" type="parTrans" cxnId="{4A1E52EB-6F7F-6848-991C-392950F645A2}">
      <dgm:prSet/>
      <dgm:spPr/>
      <dgm:t>
        <a:bodyPr/>
        <a:lstStyle/>
        <a:p>
          <a:endParaRPr lang="en-GB"/>
        </a:p>
      </dgm:t>
    </dgm:pt>
    <dgm:pt modelId="{F2FF96E0-BAFC-3045-8A0C-D3DEBFDA09B4}" type="sibTrans" cxnId="{4A1E52EB-6F7F-6848-991C-392950F645A2}">
      <dgm:prSet/>
      <dgm:spPr/>
      <dgm:t>
        <a:bodyPr/>
        <a:lstStyle/>
        <a:p>
          <a:endParaRPr lang="en-GB"/>
        </a:p>
      </dgm:t>
    </dgm:pt>
    <dgm:pt modelId="{88CC14B6-D86D-634E-B7D2-FF4861037AB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bg1">
                  <a:lumMod val="50000"/>
                </a:schemeClr>
              </a:solidFill>
            </a:rPr>
            <a:t>RAM</a:t>
          </a:r>
        </a:p>
      </dgm:t>
    </dgm:pt>
    <dgm:pt modelId="{0B2FE3AF-6777-EB45-BCB7-4C2880483E4A}" type="parTrans" cxnId="{4570E2D5-6688-1F41-9C00-47F86706BC85}">
      <dgm:prSet/>
      <dgm:spPr/>
      <dgm:t>
        <a:bodyPr/>
        <a:lstStyle/>
        <a:p>
          <a:endParaRPr lang="en-GB"/>
        </a:p>
      </dgm:t>
    </dgm:pt>
    <dgm:pt modelId="{D5CC855B-D317-5D44-8A14-7D1168FD9489}" type="sibTrans" cxnId="{4570E2D5-6688-1F41-9C00-47F86706BC85}">
      <dgm:prSet/>
      <dgm:spPr/>
      <dgm:t>
        <a:bodyPr/>
        <a:lstStyle/>
        <a:p>
          <a:endParaRPr lang="en-GB"/>
        </a:p>
      </dgm:t>
    </dgm:pt>
    <dgm:pt modelId="{3E289C5B-0B94-7D42-9DE7-F69C38112CFC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Searching</a:t>
          </a:r>
        </a:p>
      </dgm:t>
    </dgm:pt>
    <dgm:pt modelId="{E21DB789-5AB0-B347-80B2-180622F2C27F}" type="parTrans" cxnId="{0A131833-AF3E-BE46-824A-9314CAB9BFEB}">
      <dgm:prSet/>
      <dgm:spPr/>
      <dgm:t>
        <a:bodyPr/>
        <a:lstStyle/>
        <a:p>
          <a:endParaRPr lang="en-GB"/>
        </a:p>
      </dgm:t>
    </dgm:pt>
    <dgm:pt modelId="{269FC849-E3D8-2E49-A080-C516EFC1F26A}" type="sibTrans" cxnId="{0A131833-AF3E-BE46-824A-9314CAB9BFEB}">
      <dgm:prSet/>
      <dgm:spPr/>
      <dgm:t>
        <a:bodyPr/>
        <a:lstStyle/>
        <a:p>
          <a:endParaRPr lang="en-GB"/>
        </a:p>
      </dgm:t>
    </dgm:pt>
    <dgm:pt modelId="{1FA2D930-5527-2742-ACFD-E028D0EE5E8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insertion / deletion</a:t>
          </a:r>
        </a:p>
      </dgm:t>
    </dgm:pt>
    <dgm:pt modelId="{929761EB-8EE9-2542-B8A7-D11B12997457}" type="parTrans" cxnId="{2871D006-E0D2-1A4E-8561-25B65E71A87D}">
      <dgm:prSet/>
      <dgm:spPr/>
      <dgm:t>
        <a:bodyPr/>
        <a:lstStyle/>
        <a:p>
          <a:endParaRPr lang="en-GB"/>
        </a:p>
      </dgm:t>
    </dgm:pt>
    <dgm:pt modelId="{60DEFC33-5505-5C47-B930-54A72C7C630C}" type="sibTrans" cxnId="{2871D006-E0D2-1A4E-8561-25B65E71A87D}">
      <dgm:prSet/>
      <dgm:spPr/>
      <dgm:t>
        <a:bodyPr/>
        <a:lstStyle/>
        <a:p>
          <a:endParaRPr lang="en-GB"/>
        </a:p>
      </dgm:t>
    </dgm:pt>
    <dgm:pt modelId="{81737A92-9276-514D-96B8-104A0A072310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accent3"/>
              </a:solidFill>
            </a:rPr>
            <a:t>simple sorting</a:t>
          </a:r>
        </a:p>
      </dgm:t>
    </dgm:pt>
    <dgm:pt modelId="{ED64FA4B-D830-E84D-8889-72737ADF776E}" type="parTrans" cxnId="{010D2FDF-4183-C649-925C-198CC4F04967}">
      <dgm:prSet/>
      <dgm:spPr/>
      <dgm:t>
        <a:bodyPr/>
        <a:lstStyle/>
        <a:p>
          <a:endParaRPr lang="en-GB"/>
        </a:p>
      </dgm:t>
    </dgm:pt>
    <dgm:pt modelId="{F3335088-772D-1045-8986-D0A9C8299216}" type="sibTrans" cxnId="{010D2FDF-4183-C649-925C-198CC4F04967}">
      <dgm:prSet/>
      <dgm:spPr/>
      <dgm:t>
        <a:bodyPr/>
        <a:lstStyle/>
        <a:p>
          <a:endParaRPr lang="en-GB"/>
        </a:p>
      </dgm:t>
    </dgm:pt>
    <dgm:pt modelId="{81762B42-17C9-0249-A1D6-C3A3E2886D9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Calls &amp; Recursions</a:t>
          </a:r>
        </a:p>
      </dgm:t>
    </dgm:pt>
    <dgm:pt modelId="{3B24A3A9-5CA2-FB45-B98B-9470963D36B5}" type="parTrans" cxnId="{FDBC84D2-2DF1-044B-B67A-8D71D587DD67}">
      <dgm:prSet/>
      <dgm:spPr/>
      <dgm:t>
        <a:bodyPr/>
        <a:lstStyle/>
        <a:p>
          <a:endParaRPr lang="en-GB"/>
        </a:p>
      </dgm:t>
    </dgm:pt>
    <dgm:pt modelId="{B6ED2736-41F8-A445-8CA7-28F60197CC94}" type="sibTrans" cxnId="{FDBC84D2-2DF1-044B-B67A-8D71D587DD67}">
      <dgm:prSet/>
      <dgm:spPr/>
      <dgm:t>
        <a:bodyPr/>
        <a:lstStyle/>
        <a:p>
          <a:endParaRPr lang="en-GB"/>
        </a:p>
      </dgm:t>
    </dgm:pt>
    <dgm:pt modelId="{3763D295-F46C-C847-9220-4C714EBAE04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Stacks &amp; Queues</a:t>
          </a:r>
        </a:p>
      </dgm:t>
    </dgm:pt>
    <dgm:pt modelId="{BE1DAB17-9CAE-DB4B-8EE5-7CD4483E5A48}" type="parTrans" cxnId="{61BFB314-7AA1-A346-94E2-FC5232D4231A}">
      <dgm:prSet/>
      <dgm:spPr/>
      <dgm:t>
        <a:bodyPr/>
        <a:lstStyle/>
        <a:p>
          <a:endParaRPr lang="en-GB"/>
        </a:p>
      </dgm:t>
    </dgm:pt>
    <dgm:pt modelId="{24317B19-810D-0B43-9A6A-DF0790ABB15B}" type="sibTrans" cxnId="{61BFB314-7AA1-A346-94E2-FC5232D4231A}">
      <dgm:prSet/>
      <dgm:spPr/>
      <dgm:t>
        <a:bodyPr/>
        <a:lstStyle/>
        <a:p>
          <a:endParaRPr lang="en-GB"/>
        </a:p>
      </dgm:t>
    </dgm:pt>
    <dgm:pt modelId="{60D2683C-0958-014A-9F95-6E9E93C8FD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Recurrences</a:t>
          </a:r>
        </a:p>
      </dgm:t>
    </dgm:pt>
    <dgm:pt modelId="{7C5986C9-64F1-BE46-B6BA-24CB254DC4D3}" type="parTrans" cxnId="{11823359-922B-634B-B412-085EE798AC02}">
      <dgm:prSet/>
      <dgm:spPr/>
      <dgm:t>
        <a:bodyPr/>
        <a:lstStyle/>
        <a:p>
          <a:endParaRPr lang="en-GB"/>
        </a:p>
      </dgm:t>
    </dgm:pt>
    <dgm:pt modelId="{F91213AB-390C-7746-AADA-D1A6ADD978E0}" type="sibTrans" cxnId="{11823359-922B-634B-B412-085EE798AC02}">
      <dgm:prSet/>
      <dgm:spPr/>
      <dgm:t>
        <a:bodyPr/>
        <a:lstStyle/>
        <a:p>
          <a:endParaRPr lang="en-GB"/>
        </a:p>
      </dgm:t>
    </dgm:pt>
    <dgm:pt modelId="{9EF687BE-7353-CD4F-9062-13C38A8A398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ADT</a:t>
          </a:r>
        </a:p>
      </dgm:t>
    </dgm:pt>
    <dgm:pt modelId="{F019F24F-17B3-4949-9846-6FB27A4ADD23}" type="parTrans" cxnId="{65C4F78D-9099-2546-9193-F0CE6E65543C}">
      <dgm:prSet/>
      <dgm:spPr/>
      <dgm:t>
        <a:bodyPr/>
        <a:lstStyle/>
        <a:p>
          <a:endParaRPr lang="en-GB"/>
        </a:p>
      </dgm:t>
    </dgm:pt>
    <dgm:pt modelId="{1D5A35D0-FD10-5844-8D2B-0F208489BA30}" type="sibTrans" cxnId="{65C4F78D-9099-2546-9193-F0CE6E65543C}">
      <dgm:prSet/>
      <dgm:spPr/>
      <dgm:t>
        <a:bodyPr/>
        <a:lstStyle/>
        <a:p>
          <a:endParaRPr lang="en-GB"/>
        </a:p>
      </dgm:t>
    </dgm:pt>
    <dgm:pt modelId="{EAAC272D-4F35-404E-B4E5-97329B94D74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Quick sort</a:t>
          </a:r>
        </a:p>
      </dgm:t>
    </dgm:pt>
    <dgm:pt modelId="{6DA9BA07-CCFE-DC42-86DB-B1F3C4E0A26B}" type="parTrans" cxnId="{264C8973-892F-414E-8526-D97D3FC8E70F}">
      <dgm:prSet/>
      <dgm:spPr/>
      <dgm:t>
        <a:bodyPr/>
        <a:lstStyle/>
        <a:p>
          <a:endParaRPr lang="en-GB"/>
        </a:p>
      </dgm:t>
    </dgm:pt>
    <dgm:pt modelId="{938A31C0-1CF6-BC4A-B9B4-F900CDED7962}" type="sibTrans" cxnId="{264C8973-892F-414E-8526-D97D3FC8E70F}">
      <dgm:prSet/>
      <dgm:spPr/>
      <dgm:t>
        <a:bodyPr/>
        <a:lstStyle/>
        <a:p>
          <a:endParaRPr lang="en-GB"/>
        </a:p>
      </dgm:t>
    </dgm:pt>
    <dgm:pt modelId="{4698672E-AD2D-EC45-B925-AEFA3A54897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Merge sort</a:t>
          </a:r>
        </a:p>
      </dgm:t>
    </dgm:pt>
    <dgm:pt modelId="{7C9B2F7E-3C8B-0546-BB13-534BAB3E50BC}" type="parTrans" cxnId="{EE3246BA-E9C3-2942-95BC-16728E95B00A}">
      <dgm:prSet/>
      <dgm:spPr/>
      <dgm:t>
        <a:bodyPr/>
        <a:lstStyle/>
        <a:p>
          <a:endParaRPr lang="en-GB"/>
        </a:p>
      </dgm:t>
    </dgm:pt>
    <dgm:pt modelId="{41E86187-C3FB-E54C-A02D-2652CD6BB928}" type="sibTrans" cxnId="{EE3246BA-E9C3-2942-95BC-16728E95B00A}">
      <dgm:prSet/>
      <dgm:spPr/>
      <dgm:t>
        <a:bodyPr/>
        <a:lstStyle/>
        <a:p>
          <a:endParaRPr lang="en-GB"/>
        </a:p>
      </dgm:t>
    </dgm:pt>
    <dgm:pt modelId="{D277B95C-734C-6D4C-9C82-9341049D0326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Radix sort</a:t>
          </a:r>
        </a:p>
      </dgm:t>
    </dgm:pt>
    <dgm:pt modelId="{B09DD56A-6F6D-F14D-887E-59034117CCB7}" type="parTrans" cxnId="{7D8FD2CB-1CBF-1D40-8A83-8F80F71A7CA2}">
      <dgm:prSet/>
      <dgm:spPr/>
      <dgm:t>
        <a:bodyPr/>
        <a:lstStyle/>
        <a:p>
          <a:endParaRPr lang="en-GB"/>
        </a:p>
      </dgm:t>
    </dgm:pt>
    <dgm:pt modelId="{EE83B601-D647-E344-AD9F-5FEDECCF34F9}" type="sibTrans" cxnId="{7D8FD2CB-1CBF-1D40-8A83-8F80F71A7CA2}">
      <dgm:prSet/>
      <dgm:spPr/>
      <dgm:t>
        <a:bodyPr/>
        <a:lstStyle/>
        <a:p>
          <a:endParaRPr lang="en-GB"/>
        </a:p>
      </dgm:t>
    </dgm:pt>
    <dgm:pt modelId="{656C3425-D05A-174E-A926-BE8CA0279CE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Chaining</a:t>
          </a:r>
        </a:p>
      </dgm:t>
    </dgm:pt>
    <dgm:pt modelId="{D8C5BDE6-B226-904E-8C4E-489200EDC0A3}" type="parTrans" cxnId="{E07078F1-25CF-564E-8D94-9A20DFFB6202}">
      <dgm:prSet/>
      <dgm:spPr/>
      <dgm:t>
        <a:bodyPr/>
        <a:lstStyle/>
        <a:p>
          <a:endParaRPr lang="en-GB"/>
        </a:p>
      </dgm:t>
    </dgm:pt>
    <dgm:pt modelId="{EF05ACBB-64D1-0842-97B8-C05D4E87E0E5}" type="sibTrans" cxnId="{E07078F1-25CF-564E-8D94-9A20DFFB6202}">
      <dgm:prSet/>
      <dgm:spPr/>
      <dgm:t>
        <a:bodyPr/>
        <a:lstStyle/>
        <a:p>
          <a:endParaRPr lang="en-GB"/>
        </a:p>
      </dgm:t>
    </dgm:pt>
    <dgm:pt modelId="{CC7B7C0F-BEA7-3C47-8694-9B7DB49B1621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Hash functions</a:t>
          </a:r>
        </a:p>
      </dgm:t>
    </dgm:pt>
    <dgm:pt modelId="{56A42791-F7A3-1D4B-A5D8-6656A751E9F2}" type="parTrans" cxnId="{887AD56C-DE07-B446-AF23-92AFAE60E4C3}">
      <dgm:prSet/>
      <dgm:spPr/>
      <dgm:t>
        <a:bodyPr/>
        <a:lstStyle/>
        <a:p>
          <a:endParaRPr lang="en-GB"/>
        </a:p>
      </dgm:t>
    </dgm:pt>
    <dgm:pt modelId="{854E2E0A-0896-9D40-A6B0-CCBF5EE44502}" type="sibTrans" cxnId="{887AD56C-DE07-B446-AF23-92AFAE60E4C3}">
      <dgm:prSet/>
      <dgm:spPr/>
      <dgm:t>
        <a:bodyPr/>
        <a:lstStyle/>
        <a:p>
          <a:endParaRPr lang="en-GB"/>
        </a:p>
      </dgm:t>
    </dgm:pt>
    <dgm:pt modelId="{A9AAF136-AE17-044A-B9C9-A87BA5B2B1C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Open addressing</a:t>
          </a:r>
        </a:p>
      </dgm:t>
    </dgm:pt>
    <dgm:pt modelId="{DDE680C8-2888-8646-A081-E91155A02E65}" type="parTrans" cxnId="{358B1092-1EBE-AF46-AFCA-745A3D23D3AF}">
      <dgm:prSet/>
      <dgm:spPr/>
      <dgm:t>
        <a:bodyPr/>
        <a:lstStyle/>
        <a:p>
          <a:endParaRPr lang="en-GB"/>
        </a:p>
      </dgm:t>
    </dgm:pt>
    <dgm:pt modelId="{571AF1CF-1B19-9D4D-AD3F-7B24B38101E0}" type="sibTrans" cxnId="{358B1092-1EBE-AF46-AFCA-745A3D23D3AF}">
      <dgm:prSet/>
      <dgm:spPr/>
      <dgm:t>
        <a:bodyPr/>
        <a:lstStyle/>
        <a:p>
          <a:endParaRPr lang="en-GB"/>
        </a:p>
      </dgm:t>
    </dgm:pt>
    <dgm:pt modelId="{DC409BB5-32EC-874D-A785-5563210F7547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Binary trees</a:t>
          </a:r>
        </a:p>
      </dgm:t>
    </dgm:pt>
    <dgm:pt modelId="{7A2EB7BB-08EA-8F41-B867-717DEB3F0E84}" type="parTrans" cxnId="{67172B32-552C-2C46-A65B-616F66939D49}">
      <dgm:prSet/>
      <dgm:spPr/>
      <dgm:t>
        <a:bodyPr/>
        <a:lstStyle/>
        <a:p>
          <a:endParaRPr lang="en-GB"/>
        </a:p>
      </dgm:t>
    </dgm:pt>
    <dgm:pt modelId="{62E4E3C0-2BCC-9047-884E-B412A1BAD7A4}" type="sibTrans" cxnId="{67172B32-552C-2C46-A65B-616F66939D49}">
      <dgm:prSet/>
      <dgm:spPr/>
      <dgm:t>
        <a:bodyPr/>
        <a:lstStyle/>
        <a:p>
          <a:endParaRPr lang="en-GB"/>
        </a:p>
      </dgm:t>
    </dgm:pt>
    <dgm:pt modelId="{73F688F0-6387-2649-8990-0EC8E9C2C06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Search trees</a:t>
          </a:r>
        </a:p>
      </dgm:t>
    </dgm:pt>
    <dgm:pt modelId="{07F04523-A1C0-6848-9E7C-6854C32CED6B}" type="parTrans" cxnId="{BA926992-4767-AA48-948A-E6F05044F13C}">
      <dgm:prSet/>
      <dgm:spPr/>
      <dgm:t>
        <a:bodyPr/>
        <a:lstStyle/>
        <a:p>
          <a:endParaRPr lang="en-GB"/>
        </a:p>
      </dgm:t>
    </dgm:pt>
    <dgm:pt modelId="{19AABAD7-8466-EC41-A51C-4043DC093C12}" type="sibTrans" cxnId="{BA926992-4767-AA48-948A-E6F05044F13C}">
      <dgm:prSet/>
      <dgm:spPr/>
      <dgm:t>
        <a:bodyPr/>
        <a:lstStyle/>
        <a:p>
          <a:endParaRPr lang="en-GB"/>
        </a:p>
      </dgm:t>
    </dgm:pt>
    <dgm:pt modelId="{6A71FB2D-FCA1-C144-B9CD-686366D0C81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Self-balancing trees</a:t>
          </a:r>
        </a:p>
      </dgm:t>
    </dgm:pt>
    <dgm:pt modelId="{5CC1037A-6600-E044-96CC-CC8E3118D788}" type="parTrans" cxnId="{28C383C8-18EC-B441-9419-42CA11DFAA8E}">
      <dgm:prSet/>
      <dgm:spPr/>
      <dgm:t>
        <a:bodyPr/>
        <a:lstStyle/>
        <a:p>
          <a:endParaRPr lang="en-GB"/>
        </a:p>
      </dgm:t>
    </dgm:pt>
    <dgm:pt modelId="{DC63DC1D-3591-FE4B-B1E0-EC473322F6A9}" type="sibTrans" cxnId="{28C383C8-18EC-B441-9419-42CA11DFAA8E}">
      <dgm:prSet/>
      <dgm:spPr/>
      <dgm:t>
        <a:bodyPr/>
        <a:lstStyle/>
        <a:p>
          <a:endParaRPr lang="en-GB"/>
        </a:p>
      </dgm:t>
    </dgm:pt>
    <dgm:pt modelId="{63F2C6E1-4C3E-2246-AB7B-B1A93BDE1D3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Probing Further</a:t>
          </a:r>
        </a:p>
      </dgm:t>
    </dgm:pt>
    <dgm:pt modelId="{BA87223A-2A33-D34A-ACB9-022F1062A0E2}" type="parTrans" cxnId="{0242EEE2-D661-8F4C-8105-983175930CE5}">
      <dgm:prSet/>
      <dgm:spPr/>
      <dgm:t>
        <a:bodyPr/>
        <a:lstStyle/>
        <a:p>
          <a:endParaRPr lang="en-GB"/>
        </a:p>
      </dgm:t>
    </dgm:pt>
    <dgm:pt modelId="{E50F5E40-B84A-9F4E-A042-EE512DC710DF}" type="sibTrans" cxnId="{0242EEE2-D661-8F4C-8105-983175930CE5}">
      <dgm:prSet/>
      <dgm:spPr/>
      <dgm:t>
        <a:bodyPr/>
        <a:lstStyle/>
        <a:p>
          <a:endParaRPr lang="en-GB"/>
        </a:p>
      </dgm:t>
    </dgm:pt>
    <dgm:pt modelId="{CF4D3E3A-3181-2E42-9018-5EFC56D5D922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directed graphs</a:t>
          </a:r>
        </a:p>
      </dgm:t>
    </dgm:pt>
    <dgm:pt modelId="{9C3473C3-87F9-3942-8E79-9E03EE20A62F}" type="parTrans" cxnId="{2A35669F-CDF6-A641-A8FD-FA9C3C98B08D}">
      <dgm:prSet/>
      <dgm:spPr/>
      <dgm:t>
        <a:bodyPr/>
        <a:lstStyle/>
        <a:p>
          <a:endParaRPr lang="en-GB"/>
        </a:p>
      </dgm:t>
    </dgm:pt>
    <dgm:pt modelId="{7DCB9862-7842-4544-9746-11BFBE65CB2D}" type="sibTrans" cxnId="{2A35669F-CDF6-A641-A8FD-FA9C3C98B08D}">
      <dgm:prSet/>
      <dgm:spPr/>
      <dgm:t>
        <a:bodyPr/>
        <a:lstStyle/>
        <a:p>
          <a:endParaRPr lang="en-GB"/>
        </a:p>
      </dgm:t>
    </dgm:pt>
    <dgm:pt modelId="{523F54A6-16F1-434C-949E-230ADA00DFB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cycles</a:t>
          </a:r>
        </a:p>
      </dgm:t>
    </dgm:pt>
    <dgm:pt modelId="{E7F08B2C-02D7-1740-BBE4-89DC4212887B}" type="parTrans" cxnId="{3DACD330-1D51-3849-BEEC-8FE43EB5CAF7}">
      <dgm:prSet/>
      <dgm:spPr/>
      <dgm:t>
        <a:bodyPr/>
        <a:lstStyle/>
        <a:p>
          <a:endParaRPr lang="en-GB"/>
        </a:p>
      </dgm:t>
    </dgm:pt>
    <dgm:pt modelId="{1D038D53-6AE9-4447-B47C-B4221E45629C}" type="sibTrans" cxnId="{3DACD330-1D51-3849-BEEC-8FE43EB5CAF7}">
      <dgm:prSet/>
      <dgm:spPr/>
      <dgm:t>
        <a:bodyPr/>
        <a:lstStyle/>
        <a:p>
          <a:endParaRPr lang="en-GB"/>
        </a:p>
      </dgm:t>
    </dgm:pt>
    <dgm:pt modelId="{2EBAAD4F-2A5C-D349-969F-BC66EF2B9CA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spanning trees</a:t>
          </a:r>
        </a:p>
      </dgm:t>
    </dgm:pt>
    <dgm:pt modelId="{4502374C-C48C-FE43-903D-8942B23FB643}" type="parTrans" cxnId="{478E06EC-6583-8149-8369-78372AD7D9C6}">
      <dgm:prSet/>
      <dgm:spPr/>
      <dgm:t>
        <a:bodyPr/>
        <a:lstStyle/>
        <a:p>
          <a:endParaRPr lang="en-GB"/>
        </a:p>
      </dgm:t>
    </dgm:pt>
    <dgm:pt modelId="{1E15B150-312A-D04D-B8D1-1EABA12DDB3A}" type="sibTrans" cxnId="{478E06EC-6583-8149-8369-78372AD7D9C6}">
      <dgm:prSet/>
      <dgm:spPr/>
      <dgm:t>
        <a:bodyPr/>
        <a:lstStyle/>
        <a:p>
          <a:endParaRPr lang="en-GB"/>
        </a:p>
      </dgm:t>
    </dgm:pt>
    <dgm:pt modelId="{5D97AAC3-2BB3-BD41-BF9C-DB8BEB8E21E3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A*</a:t>
          </a:r>
        </a:p>
      </dgm:t>
    </dgm:pt>
    <dgm:pt modelId="{690757C7-D80B-A944-A87D-F1C87D372998}" type="parTrans" cxnId="{9F35DB1D-A65F-B24E-8EDD-A673E2C690AA}">
      <dgm:prSet/>
      <dgm:spPr/>
      <dgm:t>
        <a:bodyPr/>
        <a:lstStyle/>
        <a:p>
          <a:endParaRPr lang="en-GB"/>
        </a:p>
      </dgm:t>
    </dgm:pt>
    <dgm:pt modelId="{73A92B3D-A399-D743-9DBD-57C0CD6AAF00}" type="sibTrans" cxnId="{9F35DB1D-A65F-B24E-8EDD-A673E2C690AA}">
      <dgm:prSet/>
      <dgm:spPr/>
      <dgm:t>
        <a:bodyPr/>
        <a:lstStyle/>
        <a:p>
          <a:endParaRPr lang="en-GB"/>
        </a:p>
      </dgm:t>
    </dgm:pt>
    <dgm:pt modelId="{4B41CBC7-8BF7-614F-954B-0EEA7F8F23D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Sets</a:t>
          </a:r>
        </a:p>
      </dgm:t>
    </dgm:pt>
    <dgm:pt modelId="{211B4A22-379B-8445-8D11-B78EAC97F2E6}" type="parTrans" cxnId="{C24ED2B9-96AE-5442-860A-30CC0B6DB49B}">
      <dgm:prSet/>
      <dgm:spPr/>
      <dgm:t>
        <a:bodyPr/>
        <a:lstStyle/>
        <a:p>
          <a:endParaRPr lang="en-GB"/>
        </a:p>
      </dgm:t>
    </dgm:pt>
    <dgm:pt modelId="{2E85A3E8-38D5-824C-B066-96890D1D1B2A}" type="sibTrans" cxnId="{C24ED2B9-96AE-5442-860A-30CC0B6DB49B}">
      <dgm:prSet/>
      <dgm:spPr/>
      <dgm:t>
        <a:bodyPr/>
        <a:lstStyle/>
        <a:p>
          <a:endParaRPr lang="en-GB"/>
        </a:p>
      </dgm:t>
    </dgm:pt>
    <dgm:pt modelId="{C71AD741-F524-DC49-A2AF-9845A31FF638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Parallel Computing</a:t>
          </a:r>
        </a:p>
      </dgm:t>
    </dgm:pt>
    <dgm:pt modelId="{3DCED369-2C7E-AD4D-B8E7-9CE9610574EF}" type="parTrans" cxnId="{B51DC476-BC87-424A-90D7-8A111EC4A594}">
      <dgm:prSet/>
      <dgm:spPr/>
      <dgm:t>
        <a:bodyPr/>
        <a:lstStyle/>
        <a:p>
          <a:endParaRPr lang="en-GB"/>
        </a:p>
      </dgm:t>
    </dgm:pt>
    <dgm:pt modelId="{DBD79876-2880-FC45-B532-E8A1A27F682A}" type="sibTrans" cxnId="{B51DC476-BC87-424A-90D7-8A111EC4A594}">
      <dgm:prSet/>
      <dgm:spPr/>
      <dgm:t>
        <a:bodyPr/>
        <a:lstStyle/>
        <a:p>
          <a:endParaRPr lang="en-GB"/>
        </a:p>
      </dgm:t>
    </dgm:pt>
    <dgm:pt modelId="{0699F6CF-4A90-5844-902F-5B9DC1628834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Quantum Computing</a:t>
          </a:r>
        </a:p>
      </dgm:t>
    </dgm:pt>
    <dgm:pt modelId="{3FF79A0D-8D8F-024D-8142-867AB7EDF642}" type="parTrans" cxnId="{5F324CCA-B6DC-CA49-BC67-E31E618E7331}">
      <dgm:prSet/>
      <dgm:spPr/>
      <dgm:t>
        <a:bodyPr/>
        <a:lstStyle/>
        <a:p>
          <a:endParaRPr lang="en-GB"/>
        </a:p>
      </dgm:t>
    </dgm:pt>
    <dgm:pt modelId="{6378AEAC-EC5A-3E4B-98B0-0F8CE02690E2}" type="sibTrans" cxnId="{5F324CCA-B6DC-CA49-BC67-E31E618E7331}">
      <dgm:prSet/>
      <dgm:spPr/>
      <dgm:t>
        <a:bodyPr/>
        <a:lstStyle/>
        <a:p>
          <a:endParaRPr lang="en-GB"/>
        </a:p>
      </dgm:t>
    </dgm:pt>
    <dgm:pt modelId="{30C2DF8A-CD68-DF43-BE28-38F7A9078BAD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 vs. NP</a:t>
          </a:r>
        </a:p>
      </dgm:t>
    </dgm:pt>
    <dgm:pt modelId="{1F5A1BF3-5971-EA44-816F-228AA27A751A}" type="parTrans" cxnId="{BBE11187-AF9B-A84C-9301-04290BFD15FD}">
      <dgm:prSet/>
      <dgm:spPr/>
      <dgm:t>
        <a:bodyPr/>
        <a:lstStyle/>
        <a:p>
          <a:endParaRPr lang="en-GB"/>
        </a:p>
      </dgm:t>
    </dgm:pt>
    <dgm:pt modelId="{943AE02E-7674-164F-92CB-99C90F776047}" type="sibTrans" cxnId="{BBE11187-AF9B-A84C-9301-04290BFD15FD}">
      <dgm:prSet/>
      <dgm:spPr/>
      <dgm:t>
        <a:bodyPr/>
        <a:lstStyle/>
        <a:p>
          <a:endParaRPr lang="en-GB"/>
        </a:p>
      </dgm:t>
    </dgm:pt>
    <dgm:pt modelId="{1AAFB3AD-F610-064D-96E0-4A3CD788DA6B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Optimization</a:t>
          </a:r>
        </a:p>
      </dgm:t>
    </dgm:pt>
    <dgm:pt modelId="{6232D08A-E528-FC41-80E3-354A23B77E97}" type="parTrans" cxnId="{C0D6A74A-FC94-984B-9F5C-AD261DB045CF}">
      <dgm:prSet/>
      <dgm:spPr/>
      <dgm:t>
        <a:bodyPr/>
        <a:lstStyle/>
        <a:p>
          <a:endParaRPr lang="en-GB"/>
        </a:p>
      </dgm:t>
    </dgm:pt>
    <dgm:pt modelId="{E3272BBE-04F8-F340-A1E2-DA954C8BA7CD}" type="sibTrans" cxnId="{C0D6A74A-FC94-984B-9F5C-AD261DB045CF}">
      <dgm:prSet/>
      <dgm:spPr/>
      <dgm:t>
        <a:bodyPr/>
        <a:lstStyle/>
        <a:p>
          <a:endParaRPr lang="en-GB"/>
        </a:p>
      </dgm:t>
    </dgm:pt>
    <dgm:pt modelId="{BA27F3A8-DF23-B34A-AF56-09988B87AB25}">
      <dgm:prSet/>
      <dgm:spPr>
        <a:noFill/>
        <a:ln>
          <a:noFill/>
        </a:ln>
      </dgm:spPr>
      <dgm:t>
        <a:bodyPr/>
        <a:lstStyle/>
        <a:p>
          <a:r>
            <a:rPr lang="en-NO" dirty="0">
              <a:solidFill>
                <a:schemeClr val="tx1"/>
              </a:solidFill>
            </a:rPr>
            <a:t>Pattern matching</a:t>
          </a:r>
        </a:p>
      </dgm:t>
    </dgm:pt>
    <dgm:pt modelId="{CB37A2CB-9A61-E444-B529-5120E2A7C6F5}" type="parTrans" cxnId="{446D1C57-0075-7B41-9E04-B6363657D88E}">
      <dgm:prSet/>
      <dgm:spPr/>
      <dgm:t>
        <a:bodyPr/>
        <a:lstStyle/>
        <a:p>
          <a:endParaRPr lang="en-GB"/>
        </a:p>
      </dgm:t>
    </dgm:pt>
    <dgm:pt modelId="{9C289908-BA96-3D44-96E2-9A4D853C7647}" type="sibTrans" cxnId="{446D1C57-0075-7B41-9E04-B6363657D88E}">
      <dgm:prSet/>
      <dgm:spPr/>
      <dgm:t>
        <a:bodyPr/>
        <a:lstStyle/>
        <a:p>
          <a:endParaRPr lang="en-GB"/>
        </a:p>
      </dgm:t>
    </dgm:pt>
    <dgm:pt modelId="{5364D433-244A-4340-8E84-9C5D2D8BFE20}" type="pres">
      <dgm:prSet presAssocID="{AB5C54D9-C1CE-C44D-B7D6-1F65C0B82E2E}" presName="Name0" presStyleCnt="0">
        <dgm:presLayoutVars>
          <dgm:dir/>
          <dgm:resizeHandles val="exact"/>
        </dgm:presLayoutVars>
      </dgm:prSet>
      <dgm:spPr/>
    </dgm:pt>
    <dgm:pt modelId="{710D8D14-24C7-E541-8EF6-8471D24A026B}" type="pres">
      <dgm:prSet presAssocID="{C39E0782-C62C-1A42-839D-36D7EF9BF2B2}" presName="composite" presStyleCnt="0"/>
      <dgm:spPr/>
    </dgm:pt>
    <dgm:pt modelId="{BBC77F6E-B9CB-0F44-AF30-A04E8D4E9A72}" type="pres">
      <dgm:prSet presAssocID="{C39E0782-C62C-1A42-839D-36D7EF9BF2B2}" presName="rect1" presStyleLbl="trAlignAcc1" presStyleIdx="0" presStyleCnt="9">
        <dgm:presLayoutVars>
          <dgm:bulletEnabled val="1"/>
        </dgm:presLayoutVars>
      </dgm:prSet>
      <dgm:spPr/>
    </dgm:pt>
    <dgm:pt modelId="{4315CA9F-7DC3-7544-80FC-251AEAA67D82}" type="pres">
      <dgm:prSet presAssocID="{C39E0782-C62C-1A42-839D-36D7EF9BF2B2}" presName="rect2" presStyleLbl="fgImgPlace1" presStyleIdx="0" presStyleCnt="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 with solid fill"/>
        </a:ext>
      </dgm:extLst>
    </dgm:pt>
    <dgm:pt modelId="{316A8AB5-9DDF-E345-A2EA-88F34E746D92}" type="pres">
      <dgm:prSet presAssocID="{1B999581-A392-EB43-BE41-CC70F9DCB55E}" presName="sibTrans" presStyleCnt="0"/>
      <dgm:spPr/>
    </dgm:pt>
    <dgm:pt modelId="{E342C512-15EC-9844-A145-45CC7BF23E45}" type="pres">
      <dgm:prSet presAssocID="{3589BE3F-C193-1F44-ADCF-D4BBE99A6C57}" presName="composite" presStyleCnt="0"/>
      <dgm:spPr/>
    </dgm:pt>
    <dgm:pt modelId="{26E75D2B-5171-A749-A6FF-92267E0F1894}" type="pres">
      <dgm:prSet presAssocID="{3589BE3F-C193-1F44-ADCF-D4BBE99A6C57}" presName="rect1" presStyleLbl="trAlignAcc1" presStyleIdx="1" presStyleCnt="9">
        <dgm:presLayoutVars>
          <dgm:bulletEnabled val="1"/>
        </dgm:presLayoutVars>
      </dgm:prSet>
      <dgm:spPr/>
    </dgm:pt>
    <dgm:pt modelId="{62A3C9C6-899B-B543-BCBD-B0C500818FFA}" type="pres">
      <dgm:prSet presAssocID="{3589BE3F-C193-1F44-ADCF-D4BBE99A6C57}" presName="rect2" presStyleLbl="fgImgPlace1" presStyleIdx="1" presStyleCnt="9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27BDBDAF-2693-5046-9B9A-4B5CD66FEAEC}" type="pres">
      <dgm:prSet presAssocID="{A90B38BD-5D52-5449-99E3-70AA48B86001}" presName="sibTrans" presStyleCnt="0"/>
      <dgm:spPr/>
    </dgm:pt>
    <dgm:pt modelId="{DA4644B5-DB5C-0745-B4A1-CD3C2F4FE0C0}" type="pres">
      <dgm:prSet presAssocID="{981D3623-1738-514C-9255-4B44A4FE19C0}" presName="composite" presStyleCnt="0"/>
      <dgm:spPr/>
    </dgm:pt>
    <dgm:pt modelId="{E2796251-EFE2-DA4D-B1D7-2851103667C6}" type="pres">
      <dgm:prSet presAssocID="{981D3623-1738-514C-9255-4B44A4FE19C0}" presName="rect1" presStyleLbl="trAlignAcc1" presStyleIdx="2" presStyleCnt="9">
        <dgm:presLayoutVars>
          <dgm:bulletEnabled val="1"/>
        </dgm:presLayoutVars>
      </dgm:prSet>
      <dgm:spPr/>
    </dgm:pt>
    <dgm:pt modelId="{9206BBED-E8EA-B14B-A91A-31DE5C943927}" type="pres">
      <dgm:prSet presAssocID="{981D3623-1738-514C-9255-4B44A4FE19C0}" presName="rect2" presStyleLbl="fgImgPlace1" presStyleIdx="2" presStyleCnt="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en Ratio with solid fill"/>
        </a:ext>
      </dgm:extLst>
    </dgm:pt>
    <dgm:pt modelId="{A3F11AD0-9350-4C48-B156-BA765B5ECF3E}" type="pres">
      <dgm:prSet presAssocID="{D9EED899-977F-D048-A7B0-6F1A8561E596}" presName="sibTrans" presStyleCnt="0"/>
      <dgm:spPr/>
    </dgm:pt>
    <dgm:pt modelId="{410A5BF0-74E1-5A46-94BD-D3D093C267BD}" type="pres">
      <dgm:prSet presAssocID="{B1A0808A-DF27-B74C-A78F-DB4DC5D84913}" presName="composite" presStyleCnt="0"/>
      <dgm:spPr/>
    </dgm:pt>
    <dgm:pt modelId="{9C7352F2-93AB-BC49-9351-4A6F58685122}" type="pres">
      <dgm:prSet presAssocID="{B1A0808A-DF27-B74C-A78F-DB4DC5D84913}" presName="rect1" presStyleLbl="trAlignAcc1" presStyleIdx="3" presStyleCnt="9">
        <dgm:presLayoutVars>
          <dgm:bulletEnabled val="1"/>
        </dgm:presLayoutVars>
      </dgm:prSet>
      <dgm:spPr/>
    </dgm:pt>
    <dgm:pt modelId="{C89CEDC7-6871-C14D-8C1A-2B0A49DBBDCD}" type="pres">
      <dgm:prSet presAssocID="{B1A0808A-DF27-B74C-A78F-DB4DC5D84913}" presName="rect2" presStyleLbl="fgImgPlace1" presStyleIdx="3" presStyleCnt="9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CC4D8505-2C43-D04B-B5BF-79F8182CFD14}" type="pres">
      <dgm:prSet presAssocID="{425BFA14-432F-AA49-811D-2017275965F4}" presName="sibTrans" presStyleCnt="0"/>
      <dgm:spPr/>
    </dgm:pt>
    <dgm:pt modelId="{7442BEAA-22A0-304A-BAE6-ACC808B669A0}" type="pres">
      <dgm:prSet presAssocID="{44C3098D-3B99-1648-B0B0-7C6C1C89879B}" presName="composite" presStyleCnt="0"/>
      <dgm:spPr/>
    </dgm:pt>
    <dgm:pt modelId="{B408DD99-6188-CC48-AB4C-70C8B418D1FB}" type="pres">
      <dgm:prSet presAssocID="{44C3098D-3B99-1648-B0B0-7C6C1C89879B}" presName="rect1" presStyleLbl="trAlignAcc1" presStyleIdx="4" presStyleCnt="9">
        <dgm:presLayoutVars>
          <dgm:bulletEnabled val="1"/>
        </dgm:presLayoutVars>
      </dgm:prSet>
      <dgm:spPr/>
    </dgm:pt>
    <dgm:pt modelId="{E6B5744D-4667-4242-BB51-113E9BDD13CE}" type="pres">
      <dgm:prSet presAssocID="{44C3098D-3B99-1648-B0B0-7C6C1C89879B}" presName="rect2" presStyleLbl="fgImgPlace1" presStyleIdx="4" presStyleCnt="9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B7C50967-2EA2-874B-925C-41F85DA3F562}" type="pres">
      <dgm:prSet presAssocID="{94BA2410-1423-4A4C-9914-A51FD4AC3658}" presName="sibTrans" presStyleCnt="0"/>
      <dgm:spPr/>
    </dgm:pt>
    <dgm:pt modelId="{E26D14F7-E2D0-B240-A03A-5CEF8FAE12DB}" type="pres">
      <dgm:prSet presAssocID="{97BF9DC6-C299-D142-A48A-044EFD59BE2F}" presName="composite" presStyleCnt="0"/>
      <dgm:spPr/>
    </dgm:pt>
    <dgm:pt modelId="{F162656C-7C92-AE43-8EFE-3C6CCD622E9F}" type="pres">
      <dgm:prSet presAssocID="{97BF9DC6-C299-D142-A48A-044EFD59BE2F}" presName="rect1" presStyleLbl="trAlignAcc1" presStyleIdx="5" presStyleCnt="9">
        <dgm:presLayoutVars>
          <dgm:bulletEnabled val="1"/>
        </dgm:presLayoutVars>
      </dgm:prSet>
      <dgm:spPr/>
    </dgm:pt>
    <dgm:pt modelId="{7CA4302D-8BE4-7840-B425-42DE3867461F}" type="pres">
      <dgm:prSet presAssocID="{97BF9DC6-C299-D142-A48A-044EFD59BE2F}" presName="rect2" presStyleLbl="fgImgPlace1" presStyleIdx="5" presStyleCnt="9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thering Tree with solid fill"/>
        </a:ext>
      </dgm:extLst>
    </dgm:pt>
    <dgm:pt modelId="{23AEF622-6AF3-BA45-8D9C-8758C8D557E2}" type="pres">
      <dgm:prSet presAssocID="{27FE7C6D-E56A-3F4C-BFDF-C8EB1FE8C40F}" presName="sibTrans" presStyleCnt="0"/>
      <dgm:spPr/>
    </dgm:pt>
    <dgm:pt modelId="{98880319-D456-7D4C-810B-3664039C7BC8}" type="pres">
      <dgm:prSet presAssocID="{00AD9CCE-7786-6545-95AA-CD0F087299E2}" presName="composite" presStyleCnt="0"/>
      <dgm:spPr/>
    </dgm:pt>
    <dgm:pt modelId="{0D7D52A6-0E3B-D243-9FC7-95FF78C0AA24}" type="pres">
      <dgm:prSet presAssocID="{00AD9CCE-7786-6545-95AA-CD0F087299E2}" presName="rect1" presStyleLbl="trAlignAcc1" presStyleIdx="6" presStyleCnt="9">
        <dgm:presLayoutVars>
          <dgm:bulletEnabled val="1"/>
        </dgm:presLayoutVars>
      </dgm:prSet>
      <dgm:spPr/>
    </dgm:pt>
    <dgm:pt modelId="{D3B608AE-F8EE-2F44-A15B-88B7A3FDD625}" type="pres">
      <dgm:prSet presAssocID="{00AD9CCE-7786-6545-95AA-CD0F087299E2}" presName="rect2" presStyleLbl="fgImgPlace1" presStyleIdx="6" presStyleCnt="9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 with solid fill"/>
        </a:ext>
      </dgm:extLst>
    </dgm:pt>
    <dgm:pt modelId="{89A8F3D9-C379-3342-B57C-25C63D6B2BB2}" type="pres">
      <dgm:prSet presAssocID="{95CA72BA-70E5-794B-8744-57B9D10D317B}" presName="sibTrans" presStyleCnt="0"/>
      <dgm:spPr/>
    </dgm:pt>
    <dgm:pt modelId="{B150D009-7907-3349-BB29-9B60DEB0E374}" type="pres">
      <dgm:prSet presAssocID="{63F2C6E1-4C3E-2246-AB7B-B1A93BDE1D3B}" presName="composite" presStyleCnt="0"/>
      <dgm:spPr/>
    </dgm:pt>
    <dgm:pt modelId="{61829373-7869-654A-9E57-EDB65AC5E0CD}" type="pres">
      <dgm:prSet presAssocID="{63F2C6E1-4C3E-2246-AB7B-B1A93BDE1D3B}" presName="rect1" presStyleLbl="trAlignAcc1" presStyleIdx="7" presStyleCnt="9">
        <dgm:presLayoutVars>
          <dgm:bulletEnabled val="1"/>
        </dgm:presLayoutVars>
      </dgm:prSet>
      <dgm:spPr/>
    </dgm:pt>
    <dgm:pt modelId="{AE4AF60A-27F3-A645-8752-3C4BFB9CDB27}" type="pres">
      <dgm:prSet presAssocID="{63F2C6E1-4C3E-2246-AB7B-B1A93BDE1D3B}" presName="rect2" presStyleLbl="fgImgPlace1" presStyleIdx="7" presStyleCnt="9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post with solid fill"/>
        </a:ext>
      </dgm:extLst>
    </dgm:pt>
    <dgm:pt modelId="{7056C190-33C3-6A4A-AC57-7A19F5C02642}" type="pres">
      <dgm:prSet presAssocID="{E50F5E40-B84A-9F4E-A042-EE512DC710DF}" presName="sibTrans" presStyleCnt="0"/>
      <dgm:spPr/>
    </dgm:pt>
    <dgm:pt modelId="{0D324E2F-A879-0E44-8D43-5C27AFA41DCD}" type="pres">
      <dgm:prSet presAssocID="{A7AB87BF-9926-6842-9EDF-CFF7A0B7C135}" presName="composite" presStyleCnt="0"/>
      <dgm:spPr/>
    </dgm:pt>
    <dgm:pt modelId="{06BFFE12-E783-EF46-A7C2-07AE9EC057F3}" type="pres">
      <dgm:prSet presAssocID="{A7AB87BF-9926-6842-9EDF-CFF7A0B7C135}" presName="rect1" presStyleLbl="trAlignAcc1" presStyleIdx="8" presStyleCnt="9">
        <dgm:presLayoutVars>
          <dgm:bulletEnabled val="1"/>
        </dgm:presLayoutVars>
      </dgm:prSet>
      <dgm:spPr/>
    </dgm:pt>
    <dgm:pt modelId="{4C3EF1C5-36D8-3147-94F3-5E37EB11FDC1}" type="pres">
      <dgm:prSet presAssocID="{A7AB87BF-9926-6842-9EDF-CFF7A0B7C135}" presName="rect2" presStyleLbl="fgImgPlace1" presStyleIdx="8" presStyleCnt="9"/>
      <dgm:spPr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 with solid fill"/>
        </a:ext>
      </dgm:extLst>
    </dgm:pt>
  </dgm:ptLst>
  <dgm:cxnLst>
    <dgm:cxn modelId="{C45E7805-D19A-504D-9DF4-734FFC849B9A}" srcId="{AB5C54D9-C1CE-C44D-B7D6-1F65C0B82E2E}" destId="{B1A0808A-DF27-B74C-A78F-DB4DC5D84913}" srcOrd="3" destOrd="0" parTransId="{C369E89C-7220-394D-A373-EB759475348D}" sibTransId="{425BFA14-432F-AA49-811D-2017275965F4}"/>
    <dgm:cxn modelId="{2871D006-E0D2-1A4E-8561-25B65E71A87D}" srcId="{3589BE3F-C193-1F44-ADCF-D4BBE99A6C57}" destId="{1FA2D930-5527-2742-ACFD-E028D0EE5E84}" srcOrd="1" destOrd="0" parTransId="{929761EB-8EE9-2542-B8A7-D11B12997457}" sibTransId="{60DEFC33-5505-5C47-B930-54A72C7C630C}"/>
    <dgm:cxn modelId="{B6D47908-9FB2-BB42-A465-E69611A796B4}" type="presOf" srcId="{B1A0808A-DF27-B74C-A78F-DB4DC5D84913}" destId="{9C7352F2-93AB-BC49-9351-4A6F58685122}" srcOrd="0" destOrd="0" presId="urn:microsoft.com/office/officeart/2008/layout/PictureStrips"/>
    <dgm:cxn modelId="{5591DC08-7BEB-D14C-9A9C-393FD19EA4D0}" type="presOf" srcId="{A7AB87BF-9926-6842-9EDF-CFF7A0B7C135}" destId="{06BFFE12-E783-EF46-A7C2-07AE9EC057F3}" srcOrd="0" destOrd="0" presId="urn:microsoft.com/office/officeart/2008/layout/PictureStrips"/>
    <dgm:cxn modelId="{A6C58D12-B8DD-6146-ACEB-DD6789C203D5}" type="presOf" srcId="{81762B42-17C9-0249-A1D6-C3A3E2886D98}" destId="{E2796251-EFE2-DA4D-B1D7-2851103667C6}" srcOrd="0" destOrd="1" presId="urn:microsoft.com/office/officeart/2008/layout/PictureStrips"/>
    <dgm:cxn modelId="{DC16EE13-AAFD-FF4D-A395-6B9E989C7906}" srcId="{AB5C54D9-C1CE-C44D-B7D6-1F65C0B82E2E}" destId="{C39E0782-C62C-1A42-839D-36D7EF9BF2B2}" srcOrd="0" destOrd="0" parTransId="{31D29991-2CE9-4F46-B6B3-0D3B44108A59}" sibTransId="{1B999581-A392-EB43-BE41-CC70F9DCB55E}"/>
    <dgm:cxn modelId="{FF519E14-7CE5-CC49-9B37-59DB80FBC990}" type="presOf" srcId="{4698672E-AD2D-EC45-B925-AEFA3A548974}" destId="{9C7352F2-93AB-BC49-9351-4A6F58685122}" srcOrd="0" destOrd="2" presId="urn:microsoft.com/office/officeart/2008/layout/PictureStrips"/>
    <dgm:cxn modelId="{61BFB314-7AA1-A346-94E2-FC5232D4231A}" srcId="{981D3623-1738-514C-9255-4B44A4FE19C0}" destId="{3763D295-F46C-C847-9220-4C714EBAE04D}" srcOrd="2" destOrd="0" parTransId="{BE1DAB17-9CAE-DB4B-8EE5-7CD4483E5A48}" sibTransId="{24317B19-810D-0B43-9A6A-DF0790ABB15B}"/>
    <dgm:cxn modelId="{3DEBD514-5E44-524D-B198-E9449B4536E8}" srcId="{AB5C54D9-C1CE-C44D-B7D6-1F65C0B82E2E}" destId="{A7AB87BF-9926-6842-9EDF-CFF7A0B7C135}" srcOrd="8" destOrd="0" parTransId="{405A1D64-6F3A-4046-A919-FB0DE0E0D05B}" sibTransId="{12CC1A73-5380-4D4E-B3F1-9F9B966B7144}"/>
    <dgm:cxn modelId="{ED48421A-5B65-294A-973F-508192CCFE2C}" type="presOf" srcId="{CF4D3E3A-3181-2E42-9018-5EFC56D5D922}" destId="{0D7D52A6-0E3B-D243-9FC7-95FF78C0AA24}" srcOrd="0" destOrd="1" presId="urn:microsoft.com/office/officeart/2008/layout/PictureStrips"/>
    <dgm:cxn modelId="{9F35DB1D-A65F-B24E-8EDD-A673E2C690AA}" srcId="{00AD9CCE-7786-6545-95AA-CD0F087299E2}" destId="{5D97AAC3-2BB3-BD41-BF9C-DB8BEB8E21E3}" srcOrd="3" destOrd="0" parTransId="{690757C7-D80B-A944-A87D-F1C87D372998}" sibTransId="{73A92B3D-A399-D743-9DBD-57C0CD6AAF00}"/>
    <dgm:cxn modelId="{538E7F1F-394B-4344-AA28-2128B273004C}" srcId="{C39E0782-C62C-1A42-839D-36D7EF9BF2B2}" destId="{13E5514C-61ED-7D4C-B534-982CF59B45F3}" srcOrd="1" destOrd="0" parTransId="{3FCC7366-5275-294A-B088-61D3084EE70D}" sibTransId="{687EB82A-6430-8C44-BF3F-7C4EAC570C56}"/>
    <dgm:cxn modelId="{AB8F9322-CEC6-3D4B-9308-93F42786A4FC}" type="presOf" srcId="{0699F6CF-4A90-5844-902F-5B9DC1628834}" destId="{06BFFE12-E783-EF46-A7C2-07AE9EC057F3}" srcOrd="0" destOrd="3" presId="urn:microsoft.com/office/officeart/2008/layout/PictureStrips"/>
    <dgm:cxn modelId="{EF753A25-1C0A-2B44-AAE3-9E900DADA021}" type="presOf" srcId="{944129E4-BABB-D84A-A980-FEA79F650DA0}" destId="{BBC77F6E-B9CB-0F44-AF30-A04E8D4E9A72}" srcOrd="0" destOrd="3" presId="urn:microsoft.com/office/officeart/2008/layout/PictureStrips"/>
    <dgm:cxn modelId="{AE75CC28-CE99-D54C-8EC3-179B6A003A06}" type="presOf" srcId="{1AAFB3AD-F610-064D-96E0-4A3CD788DA6B}" destId="{61829373-7869-654A-9E57-EDB65AC5E0CD}" srcOrd="0" destOrd="2" presId="urn:microsoft.com/office/officeart/2008/layout/PictureStrips"/>
    <dgm:cxn modelId="{3DACD330-1D51-3849-BEEC-8FE43EB5CAF7}" srcId="{00AD9CCE-7786-6545-95AA-CD0F087299E2}" destId="{523F54A6-16F1-434C-949E-230ADA00DFBD}" srcOrd="1" destOrd="0" parTransId="{E7F08B2C-02D7-1740-BBE4-89DC4212887B}" sibTransId="{1D038D53-6AE9-4447-B47C-B4221E45629C}"/>
    <dgm:cxn modelId="{67172B32-552C-2C46-A65B-616F66939D49}" srcId="{97BF9DC6-C299-D142-A48A-044EFD59BE2F}" destId="{DC409BB5-32EC-874D-A785-5563210F7547}" srcOrd="0" destOrd="0" parTransId="{7A2EB7BB-08EA-8F41-B867-717DEB3F0E84}" sibTransId="{62E4E3C0-2BCC-9047-884E-B412A1BAD7A4}"/>
    <dgm:cxn modelId="{0A131833-AF3E-BE46-824A-9314CAB9BFEB}" srcId="{3589BE3F-C193-1F44-ADCF-D4BBE99A6C57}" destId="{3E289C5B-0B94-7D42-9DE7-F69C38112CFC}" srcOrd="0" destOrd="0" parTransId="{E21DB789-5AB0-B347-80B2-180622F2C27F}" sibTransId="{269FC849-E3D8-2E49-A080-C516EFC1F26A}"/>
    <dgm:cxn modelId="{5BAD9934-AE98-C541-8321-B15BD03558E4}" type="presOf" srcId="{3E289C5B-0B94-7D42-9DE7-F69C38112CFC}" destId="{26E75D2B-5171-A749-A6FF-92267E0F1894}" srcOrd="0" destOrd="1" presId="urn:microsoft.com/office/officeart/2008/layout/PictureStrips"/>
    <dgm:cxn modelId="{7D10DB47-7307-DC43-9599-63DDA17E8AA9}" srcId="{AB5C54D9-C1CE-C44D-B7D6-1F65C0B82E2E}" destId="{00AD9CCE-7786-6545-95AA-CD0F087299E2}" srcOrd="6" destOrd="0" parTransId="{2F28F026-8F69-7C4D-A9D2-3CEC21C43D30}" sibTransId="{95CA72BA-70E5-794B-8744-57B9D10D317B}"/>
    <dgm:cxn modelId="{C0D6A74A-FC94-984B-9F5C-AD261DB045CF}" srcId="{63F2C6E1-4C3E-2246-AB7B-B1A93BDE1D3B}" destId="{1AAFB3AD-F610-064D-96E0-4A3CD788DA6B}" srcOrd="1" destOrd="0" parTransId="{6232D08A-E528-FC41-80E3-354A23B77E97}" sibTransId="{E3272BBE-04F8-F340-A1E2-DA954C8BA7CD}"/>
    <dgm:cxn modelId="{3FE4484F-FCE6-964F-A2A6-29AB25DB7E9C}" type="presOf" srcId="{5D97AAC3-2BB3-BD41-BF9C-DB8BEB8E21E3}" destId="{0D7D52A6-0E3B-D243-9FC7-95FF78C0AA24}" srcOrd="0" destOrd="4" presId="urn:microsoft.com/office/officeart/2008/layout/PictureStrips"/>
    <dgm:cxn modelId="{2DE1814F-D9D7-3C43-A2AC-1C5BDB34A7FC}" type="presOf" srcId="{88CC14B6-D86D-634E-B7D2-FF4861037AB2}" destId="{BBC77F6E-B9CB-0F44-AF30-A04E8D4E9A72}" srcOrd="0" destOrd="1" presId="urn:microsoft.com/office/officeart/2008/layout/PictureStrips"/>
    <dgm:cxn modelId="{446D1C57-0075-7B41-9E04-B6363657D88E}" srcId="{63F2C6E1-4C3E-2246-AB7B-B1A93BDE1D3B}" destId="{BA27F3A8-DF23-B34A-AF56-09988B87AB25}" srcOrd="2" destOrd="0" parTransId="{CB37A2CB-9A61-E444-B529-5120E2A7C6F5}" sibTransId="{9C289908-BA96-3D44-96E2-9A4D853C7647}"/>
    <dgm:cxn modelId="{11823359-922B-634B-B412-085EE798AC02}" srcId="{981D3623-1738-514C-9255-4B44A4FE19C0}" destId="{60D2683C-0958-014A-9F95-6E9E93C8FD6B}" srcOrd="1" destOrd="0" parTransId="{7C5986C9-64F1-BE46-B6BA-24CB254DC4D3}" sibTransId="{F91213AB-390C-7746-AADA-D1A6ADD978E0}"/>
    <dgm:cxn modelId="{21DEAE5C-4340-9044-98B9-6459E4F7B906}" type="presOf" srcId="{13E5514C-61ED-7D4C-B534-982CF59B45F3}" destId="{BBC77F6E-B9CB-0F44-AF30-A04E8D4E9A72}" srcOrd="0" destOrd="2" presId="urn:microsoft.com/office/officeart/2008/layout/PictureStrips"/>
    <dgm:cxn modelId="{BF0BC55E-3815-6043-BCE9-2330D13644F5}" type="presOf" srcId="{981D3623-1738-514C-9255-4B44A4FE19C0}" destId="{E2796251-EFE2-DA4D-B1D7-2851103667C6}" srcOrd="0" destOrd="0" presId="urn:microsoft.com/office/officeart/2008/layout/PictureStrips"/>
    <dgm:cxn modelId="{05F0AF64-5520-6849-96C0-2EBEB574DCDD}" type="presOf" srcId="{3589BE3F-C193-1F44-ADCF-D4BBE99A6C57}" destId="{26E75D2B-5171-A749-A6FF-92267E0F1894}" srcOrd="0" destOrd="0" presId="urn:microsoft.com/office/officeart/2008/layout/PictureStrips"/>
    <dgm:cxn modelId="{6975EE64-A5DE-0446-A9FC-00C56F5B2A99}" type="presOf" srcId="{97BF9DC6-C299-D142-A48A-044EFD59BE2F}" destId="{F162656C-7C92-AE43-8EFE-3C6CCD622E9F}" srcOrd="0" destOrd="0" presId="urn:microsoft.com/office/officeart/2008/layout/PictureStrips"/>
    <dgm:cxn modelId="{B9E2BC66-D1EB-8146-B77A-E09ACDCA1DE0}" type="presOf" srcId="{656C3425-D05A-174E-A926-BE8CA0279CEB}" destId="{B408DD99-6188-CC48-AB4C-70C8B418D1FB}" srcOrd="0" destOrd="2" presId="urn:microsoft.com/office/officeart/2008/layout/PictureStrips"/>
    <dgm:cxn modelId="{887AD56C-DE07-B446-AF23-92AFAE60E4C3}" srcId="{44C3098D-3B99-1648-B0B0-7C6C1C89879B}" destId="{CC7B7C0F-BEA7-3C47-8694-9B7DB49B1621}" srcOrd="0" destOrd="0" parTransId="{56A42791-F7A3-1D4B-A5D8-6656A751E9F2}" sibTransId="{854E2E0A-0896-9D40-A6B0-CCBF5EE44502}"/>
    <dgm:cxn modelId="{C686466D-E791-0B44-A940-0803467C9E58}" srcId="{AB5C54D9-C1CE-C44D-B7D6-1F65C0B82E2E}" destId="{981D3623-1738-514C-9255-4B44A4FE19C0}" srcOrd="2" destOrd="0" parTransId="{38FD11ED-3843-FD4F-8906-C807C03D4D19}" sibTransId="{D9EED899-977F-D048-A7B0-6F1A8561E596}"/>
    <dgm:cxn modelId="{0BB54470-4D6F-0A42-95EB-88830F64FF16}" type="presOf" srcId="{81737A92-9276-514D-96B8-104A0A072310}" destId="{26E75D2B-5171-A749-A6FF-92267E0F1894}" srcOrd="0" destOrd="3" presId="urn:microsoft.com/office/officeart/2008/layout/PictureStrips"/>
    <dgm:cxn modelId="{264C8973-892F-414E-8526-D97D3FC8E70F}" srcId="{B1A0808A-DF27-B74C-A78F-DB4DC5D84913}" destId="{EAAC272D-4F35-404E-B4E5-97329B94D745}" srcOrd="0" destOrd="0" parTransId="{6DA9BA07-CCFE-DC42-86DB-B1F3C4E0A26B}" sibTransId="{938A31C0-1CF6-BC4A-B9B4-F900CDED7962}"/>
    <dgm:cxn modelId="{252DF073-DE7C-FB41-B544-E46F1ECDB7BC}" type="presOf" srcId="{AB5C54D9-C1CE-C44D-B7D6-1F65C0B82E2E}" destId="{5364D433-244A-4340-8E84-9C5D2D8BFE20}" srcOrd="0" destOrd="0" presId="urn:microsoft.com/office/officeart/2008/layout/PictureStrips"/>
    <dgm:cxn modelId="{B51DC476-BC87-424A-90D7-8A111EC4A594}" srcId="{A7AB87BF-9926-6842-9EDF-CFF7A0B7C135}" destId="{C71AD741-F524-DC49-A2AF-9845A31FF638}" srcOrd="1" destOrd="0" parTransId="{3DCED369-2C7E-AD4D-B8E7-9CE9610574EF}" sibTransId="{DBD79876-2880-FC45-B532-E8A1A27F682A}"/>
    <dgm:cxn modelId="{B519AB78-0D4C-E648-AA4F-56E6E7436456}" type="presOf" srcId="{A9AAF136-AE17-044A-B9C9-A87BA5B2B1C2}" destId="{B408DD99-6188-CC48-AB4C-70C8B418D1FB}" srcOrd="0" destOrd="3" presId="urn:microsoft.com/office/officeart/2008/layout/PictureStrips"/>
    <dgm:cxn modelId="{7DB7677E-9D14-BA49-9D08-358F46500562}" type="presOf" srcId="{C39E0782-C62C-1A42-839D-36D7EF9BF2B2}" destId="{BBC77F6E-B9CB-0F44-AF30-A04E8D4E9A72}" srcOrd="0" destOrd="0" presId="urn:microsoft.com/office/officeart/2008/layout/PictureStrips"/>
    <dgm:cxn modelId="{05BDCE84-F0C9-DD4B-B947-4A9FAA03E19F}" type="presOf" srcId="{9EF687BE-7353-CD4F-9062-13C38A8A3988}" destId="{E2796251-EFE2-DA4D-B1D7-2851103667C6}" srcOrd="0" destOrd="4" presId="urn:microsoft.com/office/officeart/2008/layout/PictureStrips"/>
    <dgm:cxn modelId="{7E4A7886-2311-0B4F-885B-F5D9FA9F83B7}" type="presOf" srcId="{DC409BB5-32EC-874D-A785-5563210F7547}" destId="{F162656C-7C92-AE43-8EFE-3C6CCD622E9F}" srcOrd="0" destOrd="1" presId="urn:microsoft.com/office/officeart/2008/layout/PictureStrips"/>
    <dgm:cxn modelId="{BBE11187-AF9B-A84C-9301-04290BFD15FD}" srcId="{A7AB87BF-9926-6842-9EDF-CFF7A0B7C135}" destId="{30C2DF8A-CD68-DF43-BE28-38F7A9078BAD}" srcOrd="0" destOrd="0" parTransId="{1F5A1BF3-5971-EA44-816F-228AA27A751A}" sibTransId="{943AE02E-7674-164F-92CB-99C90F776047}"/>
    <dgm:cxn modelId="{3279CF8A-9109-6B46-BB8F-17039C748618}" type="presOf" srcId="{D277B95C-734C-6D4C-9C82-9341049D0326}" destId="{9C7352F2-93AB-BC49-9351-4A6F58685122}" srcOrd="0" destOrd="3" presId="urn:microsoft.com/office/officeart/2008/layout/PictureStrips"/>
    <dgm:cxn modelId="{3843F78C-A8B0-C347-8631-0BD948A2789A}" type="presOf" srcId="{523F54A6-16F1-434C-949E-230ADA00DFBD}" destId="{0D7D52A6-0E3B-D243-9FC7-95FF78C0AA24}" srcOrd="0" destOrd="2" presId="urn:microsoft.com/office/officeart/2008/layout/PictureStrips"/>
    <dgm:cxn modelId="{65C4F78D-9099-2546-9193-F0CE6E65543C}" srcId="{981D3623-1738-514C-9255-4B44A4FE19C0}" destId="{9EF687BE-7353-CD4F-9062-13C38A8A3988}" srcOrd="3" destOrd="0" parTransId="{F019F24F-17B3-4949-9846-6FB27A4ADD23}" sibTransId="{1D5A35D0-FD10-5844-8D2B-0F208489BA30}"/>
    <dgm:cxn modelId="{358B1092-1EBE-AF46-AFCA-745A3D23D3AF}" srcId="{44C3098D-3B99-1648-B0B0-7C6C1C89879B}" destId="{A9AAF136-AE17-044A-B9C9-A87BA5B2B1C2}" srcOrd="2" destOrd="0" parTransId="{DDE680C8-2888-8646-A081-E91155A02E65}" sibTransId="{571AF1CF-1B19-9D4D-AD3F-7B24B38101E0}"/>
    <dgm:cxn modelId="{BA926992-4767-AA48-948A-E6F05044F13C}" srcId="{97BF9DC6-C299-D142-A48A-044EFD59BE2F}" destId="{73F688F0-6387-2649-8990-0EC8E9C2C068}" srcOrd="1" destOrd="0" parTransId="{07F04523-A1C0-6848-9E7C-6854C32CED6B}" sibTransId="{19AABAD7-8466-EC41-A51C-4043DC093C12}"/>
    <dgm:cxn modelId="{98D5E198-757C-0B4C-ADF0-85D3CBE1977C}" type="presOf" srcId="{EAAC272D-4F35-404E-B4E5-97329B94D745}" destId="{9C7352F2-93AB-BC49-9351-4A6F58685122}" srcOrd="0" destOrd="1" presId="urn:microsoft.com/office/officeart/2008/layout/PictureStrips"/>
    <dgm:cxn modelId="{7280729B-6764-6949-8F1B-778BB9AF8275}" type="presOf" srcId="{BA27F3A8-DF23-B34A-AF56-09988B87AB25}" destId="{61829373-7869-654A-9E57-EDB65AC5E0CD}" srcOrd="0" destOrd="3" presId="urn:microsoft.com/office/officeart/2008/layout/PictureStrips"/>
    <dgm:cxn modelId="{2A35669F-CDF6-A641-A8FD-FA9C3C98B08D}" srcId="{00AD9CCE-7786-6545-95AA-CD0F087299E2}" destId="{CF4D3E3A-3181-2E42-9018-5EFC56D5D922}" srcOrd="0" destOrd="0" parTransId="{9C3473C3-87F9-3942-8E79-9E03EE20A62F}" sibTransId="{7DCB9862-7842-4544-9746-11BFBE65CB2D}"/>
    <dgm:cxn modelId="{7DCF08B7-C572-C448-929E-B74B5B8ACC84}" type="presOf" srcId="{00AD9CCE-7786-6545-95AA-CD0F087299E2}" destId="{0D7D52A6-0E3B-D243-9FC7-95FF78C0AA24}" srcOrd="0" destOrd="0" presId="urn:microsoft.com/office/officeart/2008/layout/PictureStrips"/>
    <dgm:cxn modelId="{C24ED2B9-96AE-5442-860A-30CC0B6DB49B}" srcId="{63F2C6E1-4C3E-2246-AB7B-B1A93BDE1D3B}" destId="{4B41CBC7-8BF7-614F-954B-0EEA7F8F23DB}" srcOrd="0" destOrd="0" parTransId="{211B4A22-379B-8445-8D11-B78EAC97F2E6}" sibTransId="{2E85A3E8-38D5-824C-B066-96890D1D1B2A}"/>
    <dgm:cxn modelId="{EE3246BA-E9C3-2942-95BC-16728E95B00A}" srcId="{B1A0808A-DF27-B74C-A78F-DB4DC5D84913}" destId="{4698672E-AD2D-EC45-B925-AEFA3A548974}" srcOrd="1" destOrd="0" parTransId="{7C9B2F7E-3C8B-0546-BB13-534BAB3E50BC}" sibTransId="{41E86187-C3FB-E54C-A02D-2652CD6BB928}"/>
    <dgm:cxn modelId="{C3616CC8-C6B1-4948-A7C2-C59332AA3C7B}" type="presOf" srcId="{63F2C6E1-4C3E-2246-AB7B-B1A93BDE1D3B}" destId="{61829373-7869-654A-9E57-EDB65AC5E0CD}" srcOrd="0" destOrd="0" presId="urn:microsoft.com/office/officeart/2008/layout/PictureStrips"/>
    <dgm:cxn modelId="{28C383C8-18EC-B441-9419-42CA11DFAA8E}" srcId="{97BF9DC6-C299-D142-A48A-044EFD59BE2F}" destId="{6A71FB2D-FCA1-C144-B9CD-686366D0C81B}" srcOrd="2" destOrd="0" parTransId="{5CC1037A-6600-E044-96CC-CC8E3118D788}" sibTransId="{DC63DC1D-3591-FE4B-B1E0-EC473322F6A9}"/>
    <dgm:cxn modelId="{B2D7FEC9-EF17-B149-804E-0F6C8F73D2DF}" type="presOf" srcId="{60D2683C-0958-014A-9F95-6E9E93C8FD6B}" destId="{E2796251-EFE2-DA4D-B1D7-2851103667C6}" srcOrd="0" destOrd="2" presId="urn:microsoft.com/office/officeart/2008/layout/PictureStrips"/>
    <dgm:cxn modelId="{5F324CCA-B6DC-CA49-BC67-E31E618E7331}" srcId="{A7AB87BF-9926-6842-9EDF-CFF7A0B7C135}" destId="{0699F6CF-4A90-5844-902F-5B9DC1628834}" srcOrd="2" destOrd="0" parTransId="{3FF79A0D-8D8F-024D-8142-867AB7EDF642}" sibTransId="{6378AEAC-EC5A-3E4B-98B0-0F8CE02690E2}"/>
    <dgm:cxn modelId="{7D8FD2CB-1CBF-1D40-8A83-8F80F71A7CA2}" srcId="{B1A0808A-DF27-B74C-A78F-DB4DC5D84913}" destId="{D277B95C-734C-6D4C-9C82-9341049D0326}" srcOrd="2" destOrd="0" parTransId="{B09DD56A-6F6D-F14D-887E-59034117CCB7}" sibTransId="{EE83B601-D647-E344-AD9F-5FEDECCF34F9}"/>
    <dgm:cxn modelId="{7D71D4CD-BBAC-D44E-BAAF-3FC77790CD48}" srcId="{AB5C54D9-C1CE-C44D-B7D6-1F65C0B82E2E}" destId="{97BF9DC6-C299-D142-A48A-044EFD59BE2F}" srcOrd="5" destOrd="0" parTransId="{409E666F-20D0-2345-838B-401930F72D69}" sibTransId="{27FE7C6D-E56A-3F4C-BFDF-C8EB1FE8C40F}"/>
    <dgm:cxn modelId="{59E78DD0-8CDD-8C46-BFBD-3F0D02298414}" srcId="{AB5C54D9-C1CE-C44D-B7D6-1F65C0B82E2E}" destId="{44C3098D-3B99-1648-B0B0-7C6C1C89879B}" srcOrd="4" destOrd="0" parTransId="{BAC8B1D8-9401-9D4B-A387-E51A9E9275E1}" sibTransId="{94BA2410-1423-4A4C-9914-A51FD4AC3658}"/>
    <dgm:cxn modelId="{FDBC84D2-2DF1-044B-B67A-8D71D587DD67}" srcId="{981D3623-1738-514C-9255-4B44A4FE19C0}" destId="{81762B42-17C9-0249-A1D6-C3A3E2886D98}" srcOrd="0" destOrd="0" parTransId="{3B24A3A9-5CA2-FB45-B98B-9470963D36B5}" sibTransId="{B6ED2736-41F8-A445-8CA7-28F60197CC94}"/>
    <dgm:cxn modelId="{4570E2D5-6688-1F41-9C00-47F86706BC85}" srcId="{C39E0782-C62C-1A42-839D-36D7EF9BF2B2}" destId="{88CC14B6-D86D-634E-B7D2-FF4861037AB2}" srcOrd="0" destOrd="0" parTransId="{0B2FE3AF-6777-EB45-BCB7-4C2880483E4A}" sibTransId="{D5CC855B-D317-5D44-8A14-7D1168FD9489}"/>
    <dgm:cxn modelId="{2BA3D0DB-BC00-9E4B-894D-7E8A510988F1}" type="presOf" srcId="{44C3098D-3B99-1648-B0B0-7C6C1C89879B}" destId="{B408DD99-6188-CC48-AB4C-70C8B418D1FB}" srcOrd="0" destOrd="0" presId="urn:microsoft.com/office/officeart/2008/layout/PictureStrips"/>
    <dgm:cxn modelId="{DAC064DC-A91C-7640-A08A-C30D9D848760}" type="presOf" srcId="{CC7B7C0F-BEA7-3C47-8694-9B7DB49B1621}" destId="{B408DD99-6188-CC48-AB4C-70C8B418D1FB}" srcOrd="0" destOrd="1" presId="urn:microsoft.com/office/officeart/2008/layout/PictureStrips"/>
    <dgm:cxn modelId="{010D2FDF-4183-C649-925C-198CC4F04967}" srcId="{3589BE3F-C193-1F44-ADCF-D4BBE99A6C57}" destId="{81737A92-9276-514D-96B8-104A0A072310}" srcOrd="2" destOrd="0" parTransId="{ED64FA4B-D830-E84D-8889-72737ADF776E}" sibTransId="{F3335088-772D-1045-8986-D0A9C8299216}"/>
    <dgm:cxn modelId="{C12497DF-A0FB-4342-BAF9-CCD6E9420AF0}" type="presOf" srcId="{30C2DF8A-CD68-DF43-BE28-38F7A9078BAD}" destId="{06BFFE12-E783-EF46-A7C2-07AE9EC057F3}" srcOrd="0" destOrd="1" presId="urn:microsoft.com/office/officeart/2008/layout/PictureStrips"/>
    <dgm:cxn modelId="{18186DE1-68C7-D34B-99F3-B51AC187472D}" type="presOf" srcId="{73F688F0-6387-2649-8990-0EC8E9C2C068}" destId="{F162656C-7C92-AE43-8EFE-3C6CCD622E9F}" srcOrd="0" destOrd="2" presId="urn:microsoft.com/office/officeart/2008/layout/PictureStrips"/>
    <dgm:cxn modelId="{CD1697E1-48E3-8449-BCD7-2DE03E746070}" type="presOf" srcId="{1FA2D930-5527-2742-ACFD-E028D0EE5E84}" destId="{26E75D2B-5171-A749-A6FF-92267E0F1894}" srcOrd="0" destOrd="2" presId="urn:microsoft.com/office/officeart/2008/layout/PictureStrips"/>
    <dgm:cxn modelId="{0242EEE2-D661-8F4C-8105-983175930CE5}" srcId="{AB5C54D9-C1CE-C44D-B7D6-1F65C0B82E2E}" destId="{63F2C6E1-4C3E-2246-AB7B-B1A93BDE1D3B}" srcOrd="7" destOrd="0" parTransId="{BA87223A-2A33-D34A-ACB9-022F1062A0E2}" sibTransId="{E50F5E40-B84A-9F4E-A042-EE512DC710DF}"/>
    <dgm:cxn modelId="{75A320E7-4A0A-8544-B150-23B1930CC162}" type="presOf" srcId="{C71AD741-F524-DC49-A2AF-9845A31FF638}" destId="{06BFFE12-E783-EF46-A7C2-07AE9EC057F3}" srcOrd="0" destOrd="2" presId="urn:microsoft.com/office/officeart/2008/layout/PictureStrips"/>
    <dgm:cxn modelId="{034D2FEA-23A3-F54D-8FEF-0A51EF514182}" srcId="{AB5C54D9-C1CE-C44D-B7D6-1F65C0B82E2E}" destId="{3589BE3F-C193-1F44-ADCF-D4BBE99A6C57}" srcOrd="1" destOrd="0" parTransId="{A0DFDEA8-461B-8F45-AD8C-B1A40AB7D8E4}" sibTransId="{A90B38BD-5D52-5449-99E3-70AA48B86001}"/>
    <dgm:cxn modelId="{4A1E52EB-6F7F-6848-991C-392950F645A2}" srcId="{C39E0782-C62C-1A42-839D-36D7EF9BF2B2}" destId="{944129E4-BABB-D84A-A980-FEA79F650DA0}" srcOrd="2" destOrd="0" parTransId="{5D62977B-CA50-4644-ABDA-693891528025}" sibTransId="{F2FF96E0-BAFC-3045-8A0C-D3DEBFDA09B4}"/>
    <dgm:cxn modelId="{478E06EC-6583-8149-8369-78372AD7D9C6}" srcId="{00AD9CCE-7786-6545-95AA-CD0F087299E2}" destId="{2EBAAD4F-2A5C-D349-969F-BC66EF2B9CA3}" srcOrd="2" destOrd="0" parTransId="{4502374C-C48C-FE43-903D-8942B23FB643}" sibTransId="{1E15B150-312A-D04D-B8D1-1EABA12DDB3A}"/>
    <dgm:cxn modelId="{472BEEF0-FB83-0247-842D-052CA04F20F2}" type="presOf" srcId="{4B41CBC7-8BF7-614F-954B-0EEA7F8F23DB}" destId="{61829373-7869-654A-9E57-EDB65AC5E0CD}" srcOrd="0" destOrd="1" presId="urn:microsoft.com/office/officeart/2008/layout/PictureStrips"/>
    <dgm:cxn modelId="{E07078F1-25CF-564E-8D94-9A20DFFB6202}" srcId="{44C3098D-3B99-1648-B0B0-7C6C1C89879B}" destId="{656C3425-D05A-174E-A926-BE8CA0279CEB}" srcOrd="1" destOrd="0" parTransId="{D8C5BDE6-B226-904E-8C4E-489200EDC0A3}" sibTransId="{EF05ACBB-64D1-0842-97B8-C05D4E87E0E5}"/>
    <dgm:cxn modelId="{081E1CF6-CC4C-A04F-A479-7E0A16DF80BD}" type="presOf" srcId="{2EBAAD4F-2A5C-D349-969F-BC66EF2B9CA3}" destId="{0D7D52A6-0E3B-D243-9FC7-95FF78C0AA24}" srcOrd="0" destOrd="3" presId="urn:microsoft.com/office/officeart/2008/layout/PictureStrips"/>
    <dgm:cxn modelId="{FD3B84FD-B31A-6C40-9478-B0D6B8246BBF}" type="presOf" srcId="{6A71FB2D-FCA1-C144-B9CD-686366D0C81B}" destId="{F162656C-7C92-AE43-8EFE-3C6CCD622E9F}" srcOrd="0" destOrd="3" presId="urn:microsoft.com/office/officeart/2008/layout/PictureStrips"/>
    <dgm:cxn modelId="{98C396FE-13DF-8043-92BC-2E3F67408953}" type="presOf" srcId="{3763D295-F46C-C847-9220-4C714EBAE04D}" destId="{E2796251-EFE2-DA4D-B1D7-2851103667C6}" srcOrd="0" destOrd="3" presId="urn:microsoft.com/office/officeart/2008/layout/PictureStrips"/>
    <dgm:cxn modelId="{6C8E1D4A-CF23-2149-B41A-A1F971348E5B}" type="presParOf" srcId="{5364D433-244A-4340-8E84-9C5D2D8BFE20}" destId="{710D8D14-24C7-E541-8EF6-8471D24A026B}" srcOrd="0" destOrd="0" presId="urn:microsoft.com/office/officeart/2008/layout/PictureStrips"/>
    <dgm:cxn modelId="{847B5C8E-F9B8-1640-9D32-22C1FF2F3E77}" type="presParOf" srcId="{710D8D14-24C7-E541-8EF6-8471D24A026B}" destId="{BBC77F6E-B9CB-0F44-AF30-A04E8D4E9A72}" srcOrd="0" destOrd="0" presId="urn:microsoft.com/office/officeart/2008/layout/PictureStrips"/>
    <dgm:cxn modelId="{9AC59EF0-1C65-8842-87C1-C8C47AB35B42}" type="presParOf" srcId="{710D8D14-24C7-E541-8EF6-8471D24A026B}" destId="{4315CA9F-7DC3-7544-80FC-251AEAA67D82}" srcOrd="1" destOrd="0" presId="urn:microsoft.com/office/officeart/2008/layout/PictureStrips"/>
    <dgm:cxn modelId="{4AB09701-4DC8-4444-9726-EF5FD8F7D9FD}" type="presParOf" srcId="{5364D433-244A-4340-8E84-9C5D2D8BFE20}" destId="{316A8AB5-9DDF-E345-A2EA-88F34E746D92}" srcOrd="1" destOrd="0" presId="urn:microsoft.com/office/officeart/2008/layout/PictureStrips"/>
    <dgm:cxn modelId="{50216632-8157-334D-AB36-E1ABA90ACD87}" type="presParOf" srcId="{5364D433-244A-4340-8E84-9C5D2D8BFE20}" destId="{E342C512-15EC-9844-A145-45CC7BF23E45}" srcOrd="2" destOrd="0" presId="urn:microsoft.com/office/officeart/2008/layout/PictureStrips"/>
    <dgm:cxn modelId="{CCE2C7A2-D6A4-A748-BF90-05A677B86A7A}" type="presParOf" srcId="{E342C512-15EC-9844-A145-45CC7BF23E45}" destId="{26E75D2B-5171-A749-A6FF-92267E0F1894}" srcOrd="0" destOrd="0" presId="urn:microsoft.com/office/officeart/2008/layout/PictureStrips"/>
    <dgm:cxn modelId="{2E2DD9BB-8ABF-794D-AAC2-41591D0A430B}" type="presParOf" srcId="{E342C512-15EC-9844-A145-45CC7BF23E45}" destId="{62A3C9C6-899B-B543-BCBD-B0C500818FFA}" srcOrd="1" destOrd="0" presId="urn:microsoft.com/office/officeart/2008/layout/PictureStrips"/>
    <dgm:cxn modelId="{522BC9DD-FE76-E14E-973F-4103F4D0EE32}" type="presParOf" srcId="{5364D433-244A-4340-8E84-9C5D2D8BFE20}" destId="{27BDBDAF-2693-5046-9B9A-4B5CD66FEAEC}" srcOrd="3" destOrd="0" presId="urn:microsoft.com/office/officeart/2008/layout/PictureStrips"/>
    <dgm:cxn modelId="{FA06EEA2-C4A9-A840-8D92-55CAFF35C7B6}" type="presParOf" srcId="{5364D433-244A-4340-8E84-9C5D2D8BFE20}" destId="{DA4644B5-DB5C-0745-B4A1-CD3C2F4FE0C0}" srcOrd="4" destOrd="0" presId="urn:microsoft.com/office/officeart/2008/layout/PictureStrips"/>
    <dgm:cxn modelId="{E548AFA4-FC7A-354C-B8FD-E86A4FEBCB10}" type="presParOf" srcId="{DA4644B5-DB5C-0745-B4A1-CD3C2F4FE0C0}" destId="{E2796251-EFE2-DA4D-B1D7-2851103667C6}" srcOrd="0" destOrd="0" presId="urn:microsoft.com/office/officeart/2008/layout/PictureStrips"/>
    <dgm:cxn modelId="{2BB25F79-851B-E545-8915-7283C9D85CD1}" type="presParOf" srcId="{DA4644B5-DB5C-0745-B4A1-CD3C2F4FE0C0}" destId="{9206BBED-E8EA-B14B-A91A-31DE5C943927}" srcOrd="1" destOrd="0" presId="urn:microsoft.com/office/officeart/2008/layout/PictureStrips"/>
    <dgm:cxn modelId="{5A2E3B56-E806-A140-BAF1-A2E337BE7D70}" type="presParOf" srcId="{5364D433-244A-4340-8E84-9C5D2D8BFE20}" destId="{A3F11AD0-9350-4C48-B156-BA765B5ECF3E}" srcOrd="5" destOrd="0" presId="urn:microsoft.com/office/officeart/2008/layout/PictureStrips"/>
    <dgm:cxn modelId="{71A3F2F2-3A1A-C54C-A568-88743FE0D6D9}" type="presParOf" srcId="{5364D433-244A-4340-8E84-9C5D2D8BFE20}" destId="{410A5BF0-74E1-5A46-94BD-D3D093C267BD}" srcOrd="6" destOrd="0" presId="urn:microsoft.com/office/officeart/2008/layout/PictureStrips"/>
    <dgm:cxn modelId="{72DC1A06-D2C0-DC44-8BEA-CD694BFB90E5}" type="presParOf" srcId="{410A5BF0-74E1-5A46-94BD-D3D093C267BD}" destId="{9C7352F2-93AB-BC49-9351-4A6F58685122}" srcOrd="0" destOrd="0" presId="urn:microsoft.com/office/officeart/2008/layout/PictureStrips"/>
    <dgm:cxn modelId="{6CB02935-E2AE-C749-8766-0A555B91963D}" type="presParOf" srcId="{410A5BF0-74E1-5A46-94BD-D3D093C267BD}" destId="{C89CEDC7-6871-C14D-8C1A-2B0A49DBBDCD}" srcOrd="1" destOrd="0" presId="urn:microsoft.com/office/officeart/2008/layout/PictureStrips"/>
    <dgm:cxn modelId="{443B9690-3027-6342-933D-BB208E37595C}" type="presParOf" srcId="{5364D433-244A-4340-8E84-9C5D2D8BFE20}" destId="{CC4D8505-2C43-D04B-B5BF-79F8182CFD14}" srcOrd="7" destOrd="0" presId="urn:microsoft.com/office/officeart/2008/layout/PictureStrips"/>
    <dgm:cxn modelId="{79C67C00-F779-8741-8EE1-B232F8D857D0}" type="presParOf" srcId="{5364D433-244A-4340-8E84-9C5D2D8BFE20}" destId="{7442BEAA-22A0-304A-BAE6-ACC808B669A0}" srcOrd="8" destOrd="0" presId="urn:microsoft.com/office/officeart/2008/layout/PictureStrips"/>
    <dgm:cxn modelId="{BE628D2C-9F88-674D-8C29-655932336162}" type="presParOf" srcId="{7442BEAA-22A0-304A-BAE6-ACC808B669A0}" destId="{B408DD99-6188-CC48-AB4C-70C8B418D1FB}" srcOrd="0" destOrd="0" presId="urn:microsoft.com/office/officeart/2008/layout/PictureStrips"/>
    <dgm:cxn modelId="{49BE1F69-41E9-4147-B461-902DB66A2931}" type="presParOf" srcId="{7442BEAA-22A0-304A-BAE6-ACC808B669A0}" destId="{E6B5744D-4667-4242-BB51-113E9BDD13CE}" srcOrd="1" destOrd="0" presId="urn:microsoft.com/office/officeart/2008/layout/PictureStrips"/>
    <dgm:cxn modelId="{E0BC9026-C966-1147-AA5B-AA71E6196609}" type="presParOf" srcId="{5364D433-244A-4340-8E84-9C5D2D8BFE20}" destId="{B7C50967-2EA2-874B-925C-41F85DA3F562}" srcOrd="9" destOrd="0" presId="urn:microsoft.com/office/officeart/2008/layout/PictureStrips"/>
    <dgm:cxn modelId="{9FAC8EF8-4F46-3D47-949C-AD73A6F5900A}" type="presParOf" srcId="{5364D433-244A-4340-8E84-9C5D2D8BFE20}" destId="{E26D14F7-E2D0-B240-A03A-5CEF8FAE12DB}" srcOrd="10" destOrd="0" presId="urn:microsoft.com/office/officeart/2008/layout/PictureStrips"/>
    <dgm:cxn modelId="{276914E0-62CA-7D4E-8586-B1EC85569119}" type="presParOf" srcId="{E26D14F7-E2D0-B240-A03A-5CEF8FAE12DB}" destId="{F162656C-7C92-AE43-8EFE-3C6CCD622E9F}" srcOrd="0" destOrd="0" presId="urn:microsoft.com/office/officeart/2008/layout/PictureStrips"/>
    <dgm:cxn modelId="{400405A1-2A2B-3742-A331-D5FADCD85C76}" type="presParOf" srcId="{E26D14F7-E2D0-B240-A03A-5CEF8FAE12DB}" destId="{7CA4302D-8BE4-7840-B425-42DE3867461F}" srcOrd="1" destOrd="0" presId="urn:microsoft.com/office/officeart/2008/layout/PictureStrips"/>
    <dgm:cxn modelId="{63062B93-990B-5542-96AF-1C371C67ECE2}" type="presParOf" srcId="{5364D433-244A-4340-8E84-9C5D2D8BFE20}" destId="{23AEF622-6AF3-BA45-8D9C-8758C8D557E2}" srcOrd="11" destOrd="0" presId="urn:microsoft.com/office/officeart/2008/layout/PictureStrips"/>
    <dgm:cxn modelId="{7DF7114D-6BB1-B140-A28F-0862B8901D4A}" type="presParOf" srcId="{5364D433-244A-4340-8E84-9C5D2D8BFE20}" destId="{98880319-D456-7D4C-810B-3664039C7BC8}" srcOrd="12" destOrd="0" presId="urn:microsoft.com/office/officeart/2008/layout/PictureStrips"/>
    <dgm:cxn modelId="{0C6941A5-85E6-7C48-A3B1-00755F736303}" type="presParOf" srcId="{98880319-D456-7D4C-810B-3664039C7BC8}" destId="{0D7D52A6-0E3B-D243-9FC7-95FF78C0AA24}" srcOrd="0" destOrd="0" presId="urn:microsoft.com/office/officeart/2008/layout/PictureStrips"/>
    <dgm:cxn modelId="{2A33D40C-01F1-0C4A-A3F1-D4739CE8776E}" type="presParOf" srcId="{98880319-D456-7D4C-810B-3664039C7BC8}" destId="{D3B608AE-F8EE-2F44-A15B-88B7A3FDD625}" srcOrd="1" destOrd="0" presId="urn:microsoft.com/office/officeart/2008/layout/PictureStrips"/>
    <dgm:cxn modelId="{9AA03D75-EDAD-C94E-917B-FDA9C96354C4}" type="presParOf" srcId="{5364D433-244A-4340-8E84-9C5D2D8BFE20}" destId="{89A8F3D9-C379-3342-B57C-25C63D6B2BB2}" srcOrd="13" destOrd="0" presId="urn:microsoft.com/office/officeart/2008/layout/PictureStrips"/>
    <dgm:cxn modelId="{3BF42184-F0A3-F94E-AA92-C225D9747A47}" type="presParOf" srcId="{5364D433-244A-4340-8E84-9C5D2D8BFE20}" destId="{B150D009-7907-3349-BB29-9B60DEB0E374}" srcOrd="14" destOrd="0" presId="urn:microsoft.com/office/officeart/2008/layout/PictureStrips"/>
    <dgm:cxn modelId="{F4E24678-B23C-3647-9759-588C94D9D4CA}" type="presParOf" srcId="{B150D009-7907-3349-BB29-9B60DEB0E374}" destId="{61829373-7869-654A-9E57-EDB65AC5E0CD}" srcOrd="0" destOrd="0" presId="urn:microsoft.com/office/officeart/2008/layout/PictureStrips"/>
    <dgm:cxn modelId="{709E5A96-D5B6-3A4A-BF1C-74D445573183}" type="presParOf" srcId="{B150D009-7907-3349-BB29-9B60DEB0E374}" destId="{AE4AF60A-27F3-A645-8752-3C4BFB9CDB27}" srcOrd="1" destOrd="0" presId="urn:microsoft.com/office/officeart/2008/layout/PictureStrips"/>
    <dgm:cxn modelId="{27F67718-B29B-EA43-A3D6-AF673A1FD68E}" type="presParOf" srcId="{5364D433-244A-4340-8E84-9C5D2D8BFE20}" destId="{7056C190-33C3-6A4A-AC57-7A19F5C02642}" srcOrd="15" destOrd="0" presId="urn:microsoft.com/office/officeart/2008/layout/PictureStrips"/>
    <dgm:cxn modelId="{48D0E81A-BD49-3042-AF9F-014DEAF982A9}" type="presParOf" srcId="{5364D433-244A-4340-8E84-9C5D2D8BFE20}" destId="{0D324E2F-A879-0E44-8D43-5C27AFA41DCD}" srcOrd="16" destOrd="0" presId="urn:microsoft.com/office/officeart/2008/layout/PictureStrips"/>
    <dgm:cxn modelId="{1C9C8F61-008F-FC44-BBD6-CB9D492D26EC}" type="presParOf" srcId="{0D324E2F-A879-0E44-8D43-5C27AFA41DCD}" destId="{06BFFE12-E783-EF46-A7C2-07AE9EC057F3}" srcOrd="0" destOrd="0" presId="urn:microsoft.com/office/officeart/2008/layout/PictureStrips"/>
    <dgm:cxn modelId="{F54BC630-8FBC-2F41-88C0-B3963062607B}" type="presParOf" srcId="{0D324E2F-A879-0E44-8D43-5C27AFA41DCD}" destId="{4C3EF1C5-36D8-3147-94F3-5E37EB11FDC1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CF515-672F-A44C-A0BC-AD42A30B6239}" type="doc">
      <dgm:prSet loTypeId="urn:microsoft.com/office/officeart/2005/8/layout/venn1" loCatId="" qsTypeId="urn:microsoft.com/office/officeart/2005/8/quickstyle/simple1" qsCatId="simple" csTypeId="urn:microsoft.com/office/officeart/2005/8/colors/colorful1" csCatId="colorful" phldr="1"/>
      <dgm:spPr/>
    </dgm:pt>
    <dgm:pt modelId="{03F5A0B2-0EF3-594F-8D6F-74761E442EB8}">
      <dgm:prSet phldrT="[Text]"/>
      <dgm:spPr/>
      <dgm:t>
        <a:bodyPr/>
        <a:lstStyle/>
        <a:p>
          <a:r>
            <a:rPr lang="en-GB" dirty="0"/>
            <a:t>Domains</a:t>
          </a:r>
        </a:p>
        <a:p>
          <a:r>
            <a:rPr lang="en-GB" dirty="0"/>
            <a:t>(types)</a:t>
          </a:r>
        </a:p>
      </dgm:t>
    </dgm:pt>
    <dgm:pt modelId="{B612E959-E8DF-7B4E-9792-1D84C27EE1A7}" type="parTrans" cxnId="{5AB9F4C5-489F-854E-9824-52F3EC099C5C}">
      <dgm:prSet/>
      <dgm:spPr/>
      <dgm:t>
        <a:bodyPr/>
        <a:lstStyle/>
        <a:p>
          <a:endParaRPr lang="en-GB"/>
        </a:p>
      </dgm:t>
    </dgm:pt>
    <dgm:pt modelId="{21878236-D37D-F640-B2A8-B4ABDC9017F4}" type="sibTrans" cxnId="{5AB9F4C5-489F-854E-9824-52F3EC099C5C}">
      <dgm:prSet/>
      <dgm:spPr/>
      <dgm:t>
        <a:bodyPr/>
        <a:lstStyle/>
        <a:p>
          <a:endParaRPr lang="en-GB"/>
        </a:p>
      </dgm:t>
    </dgm:pt>
    <dgm:pt modelId="{9250F95F-1EFF-8646-9CD9-9C685A58117C}">
      <dgm:prSet phldrT="[Text]"/>
      <dgm:spPr/>
      <dgm:t>
        <a:bodyPr/>
        <a:lstStyle/>
        <a:p>
          <a:r>
            <a:rPr lang="en-GB" dirty="0"/>
            <a:t>Axioms</a:t>
          </a:r>
        </a:p>
        <a:p>
          <a:r>
            <a:rPr lang="en-GB" dirty="0"/>
            <a:t>(constraints)</a:t>
          </a:r>
        </a:p>
      </dgm:t>
    </dgm:pt>
    <dgm:pt modelId="{0DDFB9AF-D03E-1542-ACC8-1A7819F56729}" type="parTrans" cxnId="{75A7346B-0E1B-9E46-98B5-D5840CA0213F}">
      <dgm:prSet/>
      <dgm:spPr/>
      <dgm:t>
        <a:bodyPr/>
        <a:lstStyle/>
        <a:p>
          <a:endParaRPr lang="en-GB"/>
        </a:p>
      </dgm:t>
    </dgm:pt>
    <dgm:pt modelId="{0CA09208-7141-844E-A09D-9F7281581CDB}" type="sibTrans" cxnId="{75A7346B-0E1B-9E46-98B5-D5840CA0213F}">
      <dgm:prSet/>
      <dgm:spPr/>
      <dgm:t>
        <a:bodyPr/>
        <a:lstStyle/>
        <a:p>
          <a:endParaRPr lang="en-GB"/>
        </a:p>
      </dgm:t>
    </dgm:pt>
    <dgm:pt modelId="{005FE3D4-6B50-B145-BD8B-4E8BEC15B3C8}">
      <dgm:prSet phldrT="[Text]"/>
      <dgm:spPr/>
      <dgm:t>
        <a:bodyPr/>
        <a:lstStyle/>
        <a:p>
          <a:r>
            <a:rPr lang="en-GB" dirty="0"/>
            <a:t>Operations</a:t>
          </a:r>
        </a:p>
      </dgm:t>
    </dgm:pt>
    <dgm:pt modelId="{44B480DC-F738-1943-8394-5BB74704EF5B}" type="parTrans" cxnId="{F7F975C9-0144-6346-8F4A-47B364918AEB}">
      <dgm:prSet/>
      <dgm:spPr/>
      <dgm:t>
        <a:bodyPr/>
        <a:lstStyle/>
        <a:p>
          <a:endParaRPr lang="en-GB"/>
        </a:p>
      </dgm:t>
    </dgm:pt>
    <dgm:pt modelId="{B97F85F8-D49B-A541-8532-018719568FE7}" type="sibTrans" cxnId="{F7F975C9-0144-6346-8F4A-47B364918AEB}">
      <dgm:prSet/>
      <dgm:spPr/>
      <dgm:t>
        <a:bodyPr/>
        <a:lstStyle/>
        <a:p>
          <a:endParaRPr lang="en-GB"/>
        </a:p>
      </dgm:t>
    </dgm:pt>
    <dgm:pt modelId="{A32D6B5B-D66D-8D4D-8039-1B49432A7B16}" type="pres">
      <dgm:prSet presAssocID="{C82CF515-672F-A44C-A0BC-AD42A30B6239}" presName="compositeShape" presStyleCnt="0">
        <dgm:presLayoutVars>
          <dgm:chMax val="7"/>
          <dgm:dir/>
          <dgm:resizeHandles val="exact"/>
        </dgm:presLayoutVars>
      </dgm:prSet>
      <dgm:spPr/>
    </dgm:pt>
    <dgm:pt modelId="{7E3A67C1-0AE6-FF4B-9211-D67EBC452369}" type="pres">
      <dgm:prSet presAssocID="{03F5A0B2-0EF3-594F-8D6F-74761E442EB8}" presName="circ1" presStyleLbl="vennNode1" presStyleIdx="0" presStyleCnt="3"/>
      <dgm:spPr/>
    </dgm:pt>
    <dgm:pt modelId="{517DCE31-86AE-4B4B-8D9C-491EA7497725}" type="pres">
      <dgm:prSet presAssocID="{03F5A0B2-0EF3-594F-8D6F-74761E442EB8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BBF28D0-99CD-4B43-99FB-66F078AA7570}" type="pres">
      <dgm:prSet presAssocID="{9250F95F-1EFF-8646-9CD9-9C685A58117C}" presName="circ2" presStyleLbl="vennNode1" presStyleIdx="1" presStyleCnt="3"/>
      <dgm:spPr/>
    </dgm:pt>
    <dgm:pt modelId="{D7EB241A-9A38-EE48-B6F5-72001A4B8BC8}" type="pres">
      <dgm:prSet presAssocID="{9250F95F-1EFF-8646-9CD9-9C685A58117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08E509A-A1E4-4241-81F4-13C8B43F6A53}" type="pres">
      <dgm:prSet presAssocID="{005FE3D4-6B50-B145-BD8B-4E8BEC15B3C8}" presName="circ3" presStyleLbl="vennNode1" presStyleIdx="2" presStyleCnt="3"/>
      <dgm:spPr/>
    </dgm:pt>
    <dgm:pt modelId="{22F17BAE-40EC-DA43-9122-0B24F59572A8}" type="pres">
      <dgm:prSet presAssocID="{005FE3D4-6B50-B145-BD8B-4E8BEC15B3C8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83C9E106-C12C-F44A-9F8C-84FA1DEE4FEE}" type="presOf" srcId="{005FE3D4-6B50-B145-BD8B-4E8BEC15B3C8}" destId="{22F17BAE-40EC-DA43-9122-0B24F59572A8}" srcOrd="1" destOrd="0" presId="urn:microsoft.com/office/officeart/2005/8/layout/venn1"/>
    <dgm:cxn modelId="{16828015-33DE-DA40-963F-03692377BE63}" type="presOf" srcId="{9250F95F-1EFF-8646-9CD9-9C685A58117C}" destId="{DBBF28D0-99CD-4B43-99FB-66F078AA7570}" srcOrd="0" destOrd="0" presId="urn:microsoft.com/office/officeart/2005/8/layout/venn1"/>
    <dgm:cxn modelId="{4CD3C857-AA27-3B47-B91C-DC8ED5B0CA4F}" type="presOf" srcId="{C82CF515-672F-A44C-A0BC-AD42A30B6239}" destId="{A32D6B5B-D66D-8D4D-8039-1B49432A7B16}" srcOrd="0" destOrd="0" presId="urn:microsoft.com/office/officeart/2005/8/layout/venn1"/>
    <dgm:cxn modelId="{75A7346B-0E1B-9E46-98B5-D5840CA0213F}" srcId="{C82CF515-672F-A44C-A0BC-AD42A30B6239}" destId="{9250F95F-1EFF-8646-9CD9-9C685A58117C}" srcOrd="1" destOrd="0" parTransId="{0DDFB9AF-D03E-1542-ACC8-1A7819F56729}" sibTransId="{0CA09208-7141-844E-A09D-9F7281581CDB}"/>
    <dgm:cxn modelId="{A085E27E-EEEB-B449-ACD1-D6B1CF80D8B2}" type="presOf" srcId="{03F5A0B2-0EF3-594F-8D6F-74761E442EB8}" destId="{517DCE31-86AE-4B4B-8D9C-491EA7497725}" srcOrd="1" destOrd="0" presId="urn:microsoft.com/office/officeart/2005/8/layout/venn1"/>
    <dgm:cxn modelId="{4636AA87-7579-4849-9DC9-2D08A25ED4EC}" type="presOf" srcId="{9250F95F-1EFF-8646-9CD9-9C685A58117C}" destId="{D7EB241A-9A38-EE48-B6F5-72001A4B8BC8}" srcOrd="1" destOrd="0" presId="urn:microsoft.com/office/officeart/2005/8/layout/venn1"/>
    <dgm:cxn modelId="{B9DEA1BC-DBDD-6349-A5B5-C8793208B9DA}" type="presOf" srcId="{03F5A0B2-0EF3-594F-8D6F-74761E442EB8}" destId="{7E3A67C1-0AE6-FF4B-9211-D67EBC452369}" srcOrd="0" destOrd="0" presId="urn:microsoft.com/office/officeart/2005/8/layout/venn1"/>
    <dgm:cxn modelId="{5AB9F4C5-489F-854E-9824-52F3EC099C5C}" srcId="{C82CF515-672F-A44C-A0BC-AD42A30B6239}" destId="{03F5A0B2-0EF3-594F-8D6F-74761E442EB8}" srcOrd="0" destOrd="0" parTransId="{B612E959-E8DF-7B4E-9792-1D84C27EE1A7}" sibTransId="{21878236-D37D-F640-B2A8-B4ABDC9017F4}"/>
    <dgm:cxn modelId="{F7F975C9-0144-6346-8F4A-47B364918AEB}" srcId="{C82CF515-672F-A44C-A0BC-AD42A30B6239}" destId="{005FE3D4-6B50-B145-BD8B-4E8BEC15B3C8}" srcOrd="2" destOrd="0" parTransId="{44B480DC-F738-1943-8394-5BB74704EF5B}" sibTransId="{B97F85F8-D49B-A541-8532-018719568FE7}"/>
    <dgm:cxn modelId="{A26362E9-7BEC-5D49-9C97-55AE4170D3E8}" type="presOf" srcId="{005FE3D4-6B50-B145-BD8B-4E8BEC15B3C8}" destId="{D08E509A-A1E4-4241-81F4-13C8B43F6A53}" srcOrd="0" destOrd="0" presId="urn:microsoft.com/office/officeart/2005/8/layout/venn1"/>
    <dgm:cxn modelId="{459A6476-0201-8E4D-923C-CAB949231675}" type="presParOf" srcId="{A32D6B5B-D66D-8D4D-8039-1B49432A7B16}" destId="{7E3A67C1-0AE6-FF4B-9211-D67EBC452369}" srcOrd="0" destOrd="0" presId="urn:microsoft.com/office/officeart/2005/8/layout/venn1"/>
    <dgm:cxn modelId="{AF27F2C6-A5DD-E240-B7CE-3E435185C205}" type="presParOf" srcId="{A32D6B5B-D66D-8D4D-8039-1B49432A7B16}" destId="{517DCE31-86AE-4B4B-8D9C-491EA7497725}" srcOrd="1" destOrd="0" presId="urn:microsoft.com/office/officeart/2005/8/layout/venn1"/>
    <dgm:cxn modelId="{30A99CBF-9BEE-2648-92A7-D639F429D21B}" type="presParOf" srcId="{A32D6B5B-D66D-8D4D-8039-1B49432A7B16}" destId="{DBBF28D0-99CD-4B43-99FB-66F078AA7570}" srcOrd="2" destOrd="0" presId="urn:microsoft.com/office/officeart/2005/8/layout/venn1"/>
    <dgm:cxn modelId="{72698CA4-E4F5-B944-A51A-2B0803087B6A}" type="presParOf" srcId="{A32D6B5B-D66D-8D4D-8039-1B49432A7B16}" destId="{D7EB241A-9A38-EE48-B6F5-72001A4B8BC8}" srcOrd="3" destOrd="0" presId="urn:microsoft.com/office/officeart/2005/8/layout/venn1"/>
    <dgm:cxn modelId="{22528643-D01E-1D49-AB9D-BEC55EE794EE}" type="presParOf" srcId="{A32D6B5B-D66D-8D4D-8039-1B49432A7B16}" destId="{D08E509A-A1E4-4241-81F4-13C8B43F6A53}" srcOrd="4" destOrd="0" presId="urn:microsoft.com/office/officeart/2005/8/layout/venn1"/>
    <dgm:cxn modelId="{BEF0CEB1-9924-3D49-AEF6-F3021F6FC5F7}" type="presParOf" srcId="{A32D6B5B-D66D-8D4D-8039-1B49432A7B16}" destId="{22F17BAE-40EC-DA43-9122-0B24F59572A8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C77F6E-B9CB-0F44-AF30-A04E8D4E9A72}">
      <dsp:nvSpPr>
        <dsp:cNvPr id="0" name=""/>
        <dsp:cNvSpPr/>
      </dsp:nvSpPr>
      <dsp:spPr>
        <a:xfrm>
          <a:off x="139063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bg1">
                  <a:lumMod val="50000"/>
                </a:schemeClr>
              </a:solidFill>
            </a:rPr>
            <a:t>Foundations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RAM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correctness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bg1">
                  <a:lumMod val="50000"/>
                </a:schemeClr>
              </a:solidFill>
            </a:rPr>
            <a:t>big Oh</a:t>
          </a:r>
        </a:p>
      </dsp:txBody>
      <dsp:txXfrm>
        <a:off x="139063" y="450535"/>
        <a:ext cx="3272980" cy="1022806"/>
      </dsp:txXfrm>
    </dsp:sp>
    <dsp:sp modelId="{4315CA9F-7DC3-7544-80FC-251AEAA67D82}">
      <dsp:nvSpPr>
        <dsp:cNvPr id="0" name=""/>
        <dsp:cNvSpPr/>
      </dsp:nvSpPr>
      <dsp:spPr>
        <a:xfrm>
          <a:off x="2689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75D2B-5171-A749-A6FF-92267E0F1894}">
      <dsp:nvSpPr>
        <dsp:cNvPr id="0" name=""/>
        <dsp:cNvSpPr/>
      </dsp:nvSpPr>
      <dsp:spPr>
        <a:xfrm>
          <a:off x="3689496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accent3"/>
              </a:solidFill>
            </a:rPr>
            <a:t>Sequences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Searching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insertion / deletion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accent3"/>
              </a:solidFill>
            </a:rPr>
            <a:t>simple sorting</a:t>
          </a:r>
        </a:p>
      </dsp:txBody>
      <dsp:txXfrm>
        <a:off x="3689496" y="450535"/>
        <a:ext cx="3272980" cy="1022806"/>
      </dsp:txXfrm>
    </dsp:sp>
    <dsp:sp modelId="{62A3C9C6-899B-B543-BCBD-B0C500818FFA}">
      <dsp:nvSpPr>
        <dsp:cNvPr id="0" name=""/>
        <dsp:cNvSpPr/>
      </dsp:nvSpPr>
      <dsp:spPr>
        <a:xfrm>
          <a:off x="3553122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796251-EFE2-DA4D-B1D7-2851103667C6}">
      <dsp:nvSpPr>
        <dsp:cNvPr id="0" name=""/>
        <dsp:cNvSpPr/>
      </dsp:nvSpPr>
      <dsp:spPr>
        <a:xfrm>
          <a:off x="7239930" y="4505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Recursion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Calls &amp; Recursions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Recurrences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Stacks &amp; Queues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ADT</a:t>
          </a:r>
        </a:p>
      </dsp:txBody>
      <dsp:txXfrm>
        <a:off x="7239930" y="450535"/>
        <a:ext cx="3272980" cy="1022806"/>
      </dsp:txXfrm>
    </dsp:sp>
    <dsp:sp modelId="{9206BBED-E8EA-B14B-A91A-31DE5C943927}">
      <dsp:nvSpPr>
        <dsp:cNvPr id="0" name=""/>
        <dsp:cNvSpPr/>
      </dsp:nvSpPr>
      <dsp:spPr>
        <a:xfrm>
          <a:off x="7103555" y="302796"/>
          <a:ext cx="715964" cy="10739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7352F2-93AB-BC49-9351-4A6F58685122}">
      <dsp:nvSpPr>
        <dsp:cNvPr id="0" name=""/>
        <dsp:cNvSpPr/>
      </dsp:nvSpPr>
      <dsp:spPr>
        <a:xfrm>
          <a:off x="139063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Sorting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Quick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Merge sort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Radix sort</a:t>
          </a:r>
        </a:p>
      </dsp:txBody>
      <dsp:txXfrm>
        <a:off x="139063" y="1738135"/>
        <a:ext cx="3272980" cy="1022806"/>
      </dsp:txXfrm>
    </dsp:sp>
    <dsp:sp modelId="{C89CEDC7-6871-C14D-8C1A-2B0A49DBBDCD}">
      <dsp:nvSpPr>
        <dsp:cNvPr id="0" name=""/>
        <dsp:cNvSpPr/>
      </dsp:nvSpPr>
      <dsp:spPr>
        <a:xfrm>
          <a:off x="2689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DD99-6188-CC48-AB4C-70C8B418D1FB}">
      <dsp:nvSpPr>
        <dsp:cNvPr id="0" name=""/>
        <dsp:cNvSpPr/>
      </dsp:nvSpPr>
      <dsp:spPr>
        <a:xfrm>
          <a:off x="3689496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Hashing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Hash functions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Chaining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Open addressing</a:t>
          </a:r>
        </a:p>
      </dsp:txBody>
      <dsp:txXfrm>
        <a:off x="3689496" y="1738135"/>
        <a:ext cx="3272980" cy="1022806"/>
      </dsp:txXfrm>
    </dsp:sp>
    <dsp:sp modelId="{E6B5744D-4667-4242-BB51-113E9BDD13CE}">
      <dsp:nvSpPr>
        <dsp:cNvPr id="0" name=""/>
        <dsp:cNvSpPr/>
      </dsp:nvSpPr>
      <dsp:spPr>
        <a:xfrm>
          <a:off x="3553122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2656C-7C92-AE43-8EFE-3C6CCD622E9F}">
      <dsp:nvSpPr>
        <dsp:cNvPr id="0" name=""/>
        <dsp:cNvSpPr/>
      </dsp:nvSpPr>
      <dsp:spPr>
        <a:xfrm>
          <a:off x="7239930" y="1738135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Binary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Search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Self-balancing trees</a:t>
          </a:r>
        </a:p>
      </dsp:txBody>
      <dsp:txXfrm>
        <a:off x="7239930" y="1738135"/>
        <a:ext cx="3272980" cy="1022806"/>
      </dsp:txXfrm>
    </dsp:sp>
    <dsp:sp modelId="{7CA4302D-8BE4-7840-B425-42DE3867461F}">
      <dsp:nvSpPr>
        <dsp:cNvPr id="0" name=""/>
        <dsp:cNvSpPr/>
      </dsp:nvSpPr>
      <dsp:spPr>
        <a:xfrm>
          <a:off x="7103555" y="1590396"/>
          <a:ext cx="715964" cy="107394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D52A6-0E3B-D243-9FC7-95FF78C0AA24}">
      <dsp:nvSpPr>
        <dsp:cNvPr id="0" name=""/>
        <dsp:cNvSpPr/>
      </dsp:nvSpPr>
      <dsp:spPr>
        <a:xfrm>
          <a:off x="139063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directed graphs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cycles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spanning trees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A*</a:t>
          </a:r>
        </a:p>
      </dsp:txBody>
      <dsp:txXfrm>
        <a:off x="139063" y="3025734"/>
        <a:ext cx="3272980" cy="1022806"/>
      </dsp:txXfrm>
    </dsp:sp>
    <dsp:sp modelId="{D3B608AE-F8EE-2F44-A15B-88B7A3FDD625}">
      <dsp:nvSpPr>
        <dsp:cNvPr id="0" name=""/>
        <dsp:cNvSpPr/>
      </dsp:nvSpPr>
      <dsp:spPr>
        <a:xfrm>
          <a:off x="2689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29373-7869-654A-9E57-EDB65AC5E0CD}">
      <dsp:nvSpPr>
        <dsp:cNvPr id="0" name=""/>
        <dsp:cNvSpPr/>
      </dsp:nvSpPr>
      <dsp:spPr>
        <a:xfrm>
          <a:off x="3689496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Probing Further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Sets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Optimization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Pattern matching</a:t>
          </a:r>
        </a:p>
      </dsp:txBody>
      <dsp:txXfrm>
        <a:off x="3689496" y="3025734"/>
        <a:ext cx="3272980" cy="1022806"/>
      </dsp:txXfrm>
    </dsp:sp>
    <dsp:sp modelId="{AE4AF60A-27F3-A645-8752-3C4BFB9CDB27}">
      <dsp:nvSpPr>
        <dsp:cNvPr id="0" name=""/>
        <dsp:cNvSpPr/>
      </dsp:nvSpPr>
      <dsp:spPr>
        <a:xfrm>
          <a:off x="3553122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FFE12-E783-EF46-A7C2-07AE9EC057F3}">
      <dsp:nvSpPr>
        <dsp:cNvPr id="0" name=""/>
        <dsp:cNvSpPr/>
      </dsp:nvSpPr>
      <dsp:spPr>
        <a:xfrm>
          <a:off x="7239930" y="3025734"/>
          <a:ext cx="3272980" cy="1022806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2781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O" sz="1300" kern="1200" dirty="0">
              <a:solidFill>
                <a:schemeClr val="tx1"/>
              </a:solidFill>
            </a:rPr>
            <a:t>Wrapping-up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 vs. NP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Parallel Computing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NO" sz="1000" kern="1200" dirty="0">
              <a:solidFill>
                <a:schemeClr val="tx1"/>
              </a:solidFill>
            </a:rPr>
            <a:t>Quantum Computing</a:t>
          </a:r>
        </a:p>
      </dsp:txBody>
      <dsp:txXfrm>
        <a:off x="7239930" y="3025734"/>
        <a:ext cx="3272980" cy="1022806"/>
      </dsp:txXfrm>
    </dsp:sp>
    <dsp:sp modelId="{4C3EF1C5-36D8-3147-94F3-5E37EB11FDC1}">
      <dsp:nvSpPr>
        <dsp:cNvPr id="0" name=""/>
        <dsp:cNvSpPr/>
      </dsp:nvSpPr>
      <dsp:spPr>
        <a:xfrm>
          <a:off x="7103555" y="2877996"/>
          <a:ext cx="715964" cy="1073946"/>
        </a:xfrm>
        <a:prstGeom prst="rect">
          <a:avLst/>
        </a:prstGeom>
        <a:blipFill>
          <a:blip xmlns:r="http://schemas.openxmlformats.org/officeDocument/2006/relationships"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3A67C1-0AE6-FF4B-9211-D67EBC452369}">
      <dsp:nvSpPr>
        <dsp:cNvPr id="0" name=""/>
        <dsp:cNvSpPr/>
      </dsp:nvSpPr>
      <dsp:spPr>
        <a:xfrm>
          <a:off x="2858874" y="74774"/>
          <a:ext cx="3589159" cy="3589159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Domains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(types)</a:t>
          </a:r>
        </a:p>
      </dsp:txBody>
      <dsp:txXfrm>
        <a:off x="3337429" y="702877"/>
        <a:ext cx="2632050" cy="1615121"/>
      </dsp:txXfrm>
    </dsp:sp>
    <dsp:sp modelId="{DBBF28D0-99CD-4B43-99FB-66F078AA7570}">
      <dsp:nvSpPr>
        <dsp:cNvPr id="0" name=""/>
        <dsp:cNvSpPr/>
      </dsp:nvSpPr>
      <dsp:spPr>
        <a:xfrm>
          <a:off x="4153963" y="2317999"/>
          <a:ext cx="3589159" cy="3589159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Axioms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(constraints)</a:t>
          </a:r>
        </a:p>
      </dsp:txBody>
      <dsp:txXfrm>
        <a:off x="5251647" y="3245198"/>
        <a:ext cx="2153495" cy="1974037"/>
      </dsp:txXfrm>
    </dsp:sp>
    <dsp:sp modelId="{D08E509A-A1E4-4241-81F4-13C8B43F6A53}">
      <dsp:nvSpPr>
        <dsp:cNvPr id="0" name=""/>
        <dsp:cNvSpPr/>
      </dsp:nvSpPr>
      <dsp:spPr>
        <a:xfrm>
          <a:off x="1563786" y="2317999"/>
          <a:ext cx="3589159" cy="3589159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Operations</a:t>
          </a:r>
        </a:p>
      </dsp:txBody>
      <dsp:txXfrm>
        <a:off x="1901765" y="3245198"/>
        <a:ext cx="2153495" cy="1974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03/09/2023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endan.org/phe-binh-nghien-cuu/hoi-hoa-luat-choi-va-nhung-quy-uoc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6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6.svg"/><Relationship Id="rId9" Type="http://schemas.openxmlformats.org/officeDocument/2006/relationships/hyperlink" Target="https://fr.wikipedia.org/wiki/Fichier:Java_Logo.svg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Fichier:Java_Logo.svg" TargetMode="External"/><Relationship Id="rId3" Type="http://schemas.openxmlformats.org/officeDocument/2006/relationships/image" Target="../media/image35.png"/><Relationship Id="rId7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image" Target="../media/image39.png"/><Relationship Id="rId4" Type="http://schemas.openxmlformats.org/officeDocument/2006/relationships/image" Target="../media/image36.svg"/><Relationship Id="rId9" Type="http://schemas.openxmlformats.org/officeDocument/2006/relationships/hyperlink" Target="https://creativecommons.org/licenses/by-sa/3.0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6.svg"/><Relationship Id="rId9" Type="http://schemas.openxmlformats.org/officeDocument/2006/relationships/hyperlink" Target="https://fr.wikipedia.org/wiki/Fichier:Java_Logo.svg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svg"/><Relationship Id="rId7" Type="http://schemas.openxmlformats.org/officeDocument/2006/relationships/image" Target="../media/image36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50.png"/><Relationship Id="rId10" Type="http://schemas.openxmlformats.org/officeDocument/2006/relationships/hyperlink" Target="https://creativecommons.org/licenses/by-sa/3.0/" TargetMode="External"/><Relationship Id="rId4" Type="http://schemas.openxmlformats.org/officeDocument/2006/relationships/image" Target="../media/image340.png"/><Relationship Id="rId9" Type="http://schemas.openxmlformats.org/officeDocument/2006/relationships/hyperlink" Target="https://fr.wikipedia.org/wiki/Fichier:Java_Logo.svg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6.sv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Abstract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Beyond Symbols and Numbers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Sequences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19C18E-CD81-89BC-A698-4F40B7A7A7DF}"/>
              </a:ext>
            </a:extLst>
          </p:cNvPr>
          <p:cNvSpPr txBox="1"/>
          <p:nvPr/>
        </p:nvSpPr>
        <p:spPr>
          <a:xfrm>
            <a:off x="8365067" y="562041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i="0" dirty="0">
                <a:solidFill>
                  <a:schemeClr val="accent6"/>
                </a:solidFill>
                <a:effectLst/>
                <a:latin typeface="Montserrat" pitchFamily="2" charset="77"/>
              </a:rPr>
              <a:t>Ask anything on</a:t>
            </a:r>
            <a:r>
              <a:rPr lang="en-NO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menti.com</a:t>
            </a:r>
          </a:p>
          <a:p>
            <a:pPr algn="r"/>
            <a:r>
              <a:rPr lang="en-NO" i="0" dirty="0">
                <a:solidFill>
                  <a:schemeClr val="accent6"/>
                </a:solidFill>
                <a:effectLst/>
                <a:latin typeface="Montserrat" pitchFamily="2" charset="77"/>
              </a:rPr>
              <a:t>with code</a:t>
            </a:r>
            <a:r>
              <a:rPr lang="en-NO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 3899 3324</a:t>
            </a:r>
            <a:r>
              <a:rPr lang="en-NO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0FC8-75DF-FCC0-A5A1-DE0CAAE1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U</a:t>
            </a:r>
            <a:r>
              <a:rPr lang="en-GB" dirty="0"/>
              <a:t>s</a:t>
            </a:r>
            <a:r>
              <a:rPr lang="en-NO" dirty="0"/>
              <a:t>er-defined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3FFAC-58A6-E9D6-804B-E5C573DE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4B1B2-71CC-B5A0-5CEF-772A095A3467}"/>
              </a:ext>
            </a:extLst>
          </p:cNvPr>
          <p:cNvSpPr txBox="1"/>
          <p:nvPr/>
        </p:nvSpPr>
        <p:spPr>
          <a:xfrm>
            <a:off x="1308538" y="1874646"/>
            <a:ext cx="2489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Records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AEC83E-91B2-4918-48F2-8CEFF59276E9}"/>
              </a:ext>
            </a:extLst>
          </p:cNvPr>
          <p:cNvSpPr txBox="1"/>
          <p:nvPr/>
        </p:nvSpPr>
        <p:spPr>
          <a:xfrm>
            <a:off x="4988966" y="3183184"/>
            <a:ext cx="19559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Arrays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47B814-CE73-B1B7-7F1F-6560A42933CE}"/>
              </a:ext>
            </a:extLst>
          </p:cNvPr>
          <p:cNvSpPr txBox="1"/>
          <p:nvPr/>
        </p:nvSpPr>
        <p:spPr>
          <a:xfrm>
            <a:off x="8464417" y="4539019"/>
            <a:ext cx="251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4400" dirty="0">
                <a:latin typeface="Montserrat" pitchFamily="2" charset="77"/>
              </a:rPr>
              <a:t>Variants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C960A-AF45-C96D-849A-D145776F657C}"/>
              </a:ext>
            </a:extLst>
          </p:cNvPr>
          <p:cNvSpPr txBox="1"/>
          <p:nvPr/>
        </p:nvSpPr>
        <p:spPr>
          <a:xfrm>
            <a:off x="1704479" y="264408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this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and</a:t>
            </a:r>
            <a:r>
              <a:rPr lang="en-NO" i="1" dirty="0">
                <a:latin typeface="Montserrat" pitchFamily="2" charset="77"/>
              </a:rPr>
              <a:t> that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9002F-D033-B62E-F6CE-C69F6C9718C2}"/>
              </a:ext>
            </a:extLst>
          </p:cNvPr>
          <p:cNvSpPr txBox="1"/>
          <p:nvPr/>
        </p:nvSpPr>
        <p:spPr>
          <a:xfrm>
            <a:off x="5088353" y="3952625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many</a:t>
            </a:r>
            <a:r>
              <a:rPr lang="en-NO" i="1" dirty="0">
                <a:latin typeface="Montserrat" pitchFamily="2" charset="77"/>
              </a:rPr>
              <a:t> of these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EAEEF4-C893-E702-0B67-E4BE2E587FC3}"/>
              </a:ext>
            </a:extLst>
          </p:cNvPr>
          <p:cNvSpPr txBox="1"/>
          <p:nvPr/>
        </p:nvSpPr>
        <p:spPr>
          <a:xfrm>
            <a:off x="8986996" y="5308460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this </a:t>
            </a:r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or</a:t>
            </a:r>
            <a:r>
              <a:rPr lang="en-NO" i="1" dirty="0">
                <a:latin typeface="Montserrat" pitchFamily="2" charset="77"/>
              </a:rPr>
              <a:t> that</a:t>
            </a:r>
          </a:p>
        </p:txBody>
      </p:sp>
    </p:spTree>
    <p:extLst>
      <p:ext uri="{BB962C8B-B14F-4D97-AF65-F5344CB8AC3E}">
        <p14:creationId xmlns:p14="http://schemas.microsoft.com/office/powerpoint/2010/main" val="94714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Records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1E0A47B-E423-5125-1AD6-93D311DB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780499"/>
            <a:ext cx="5715000" cy="5656701"/>
          </a:xfrm>
          <a:solidFill>
            <a:schemeClr val="bg2"/>
          </a:solidFill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program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test;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type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Player =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record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: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string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score :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integer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isCPU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 </a:t>
            </a:r>
            <a:r>
              <a:rPr lang="en-GB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boolean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var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me : Player;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begin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</a:t>
            </a:r>
            <a:r>
              <a:rPr lang="en-GB" dirty="0" err="1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93B379"/>
                </a:solidFill>
                <a:latin typeface="Share Tech Mono" panose="020B0509050000020004" pitchFamily="49" charset="77"/>
              </a:rPr>
              <a:t>Franck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me.score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A4799D"/>
                </a:solidFill>
                <a:latin typeface="Share Tech Mono" panose="020B0509050000020004" pitchFamily="49" charset="77"/>
              </a:rPr>
              <a:t>0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me.isCPU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 := </a:t>
            </a: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false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;    	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Writeln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93B379"/>
                </a:solidFill>
                <a:latin typeface="Share Tech Mono" panose="020B0509050000020004" pitchFamily="49" charset="77"/>
              </a:rPr>
              <a:t>Player Name: </a:t>
            </a:r>
            <a:r>
              <a:rPr lang="en-GB" dirty="0">
                <a:solidFill>
                  <a:srgbClr val="E7EBF1"/>
                </a:solidFill>
                <a:latin typeface="Share Tech Mono" panose="020B0509050000020004" pitchFamily="49" charset="77"/>
              </a:rPr>
              <a:t>'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,</a:t>
            </a:r>
            <a:r>
              <a:rPr lang="en-GB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me.</a:t>
            </a:r>
            <a:r>
              <a:rPr lang="en-GB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name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); </a:t>
            </a:r>
            <a:b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dirty="0">
                <a:solidFill>
                  <a:srgbClr val="CFD6E4"/>
                </a:solidFill>
                <a:latin typeface="Share Tech Mono" panose="020B0509050000020004" pitchFamily="49" charset="77"/>
              </a:rPr>
              <a:t>.</a:t>
            </a: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10280044" y="922636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961697" y="2490952"/>
                <a:ext cx="400949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AND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Access: By name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nb-NO" sz="2800" i="1">
                        <a:latin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i="1">
                        <a:latin typeface="Cambria Math" panose="02040503050406030204" pitchFamily="18" charset="0"/>
                      </a:rPr>
                      <m:t> × … × </m:t>
                    </m:r>
                    <m:sSub>
                      <m:sSubPr>
                        <m:ctrlPr>
                          <a:rPr lang="nb-NO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7" y="2490952"/>
                <a:ext cx="4009496" cy="2677656"/>
              </a:xfrm>
              <a:prstGeom prst="rect">
                <a:avLst/>
              </a:prstGeom>
              <a:blipFill>
                <a:blip r:embed="rId2"/>
                <a:stretch>
                  <a:fillRect l="-2524" t="-2358" r="-126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b+8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6F077D-5503-101B-2823-A8154EAAD837}"/>
              </a:ext>
            </a:extLst>
          </p:cNvPr>
          <p:cNvCxnSpPr/>
          <p:nvPr/>
        </p:nvCxnSpPr>
        <p:spPr>
          <a:xfrm>
            <a:off x="2603937" y="4540468"/>
            <a:ext cx="454703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F465FA5-EB88-25EA-7EAD-48AC55997ED0}"/>
              </a:ext>
            </a:extLst>
          </p:cNvPr>
          <p:cNvCxnSpPr>
            <a:cxnSpLocks/>
          </p:cNvCxnSpPr>
          <p:nvPr/>
        </p:nvCxnSpPr>
        <p:spPr>
          <a:xfrm>
            <a:off x="7246881" y="4540468"/>
            <a:ext cx="1451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8CE3312-5781-4E9D-B626-8F78C5008D10}"/>
              </a:ext>
            </a:extLst>
          </p:cNvPr>
          <p:cNvCxnSpPr>
            <a:cxnSpLocks/>
          </p:cNvCxnSpPr>
          <p:nvPr/>
        </p:nvCxnSpPr>
        <p:spPr>
          <a:xfrm>
            <a:off x="8794529" y="4540468"/>
            <a:ext cx="6779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4125308" y="4581040"/>
                <a:ext cx="1177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308" y="4581040"/>
                <a:ext cx="1177182" cy="369332"/>
              </a:xfrm>
              <a:prstGeom prst="rect">
                <a:avLst/>
              </a:prstGeom>
              <a:blipFill>
                <a:blip r:embed="rId2"/>
                <a:stretch>
                  <a:fillRect l="-4255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B12CEDF-9AFA-8680-3CE4-D47EC461352F}"/>
                  </a:ext>
                </a:extLst>
              </p:cNvPr>
              <p:cNvSpPr txBox="1"/>
              <p:nvPr/>
            </p:nvSpPr>
            <p:spPr>
              <a:xfrm>
                <a:off x="7684059" y="4601325"/>
                <a:ext cx="4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EB12CEDF-9AFA-8680-3CE4-D47EC461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059" y="4601325"/>
                <a:ext cx="4659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470CC9F-70BB-1DA0-0F99-270051DD677D}"/>
                  </a:ext>
                </a:extLst>
              </p:cNvPr>
              <p:cNvSpPr txBox="1"/>
              <p:nvPr/>
            </p:nvSpPr>
            <p:spPr>
              <a:xfrm>
                <a:off x="8931895" y="4601325"/>
                <a:ext cx="4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nb-NO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NO" dirty="0">
                  <a:solidFill>
                    <a:schemeClr val="accent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0470CC9F-70BB-1DA0-0F99-270051DD6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1895" y="4601325"/>
                <a:ext cx="46596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Content Placeholder 38">
            <a:extLst>
              <a:ext uri="{FF2B5EF4-FFF2-40B4-BE49-F238E27FC236}">
                <a16:creationId xmlns:a16="http://schemas.microsoft.com/office/drawing/2014/main" id="{A8316F76-1210-DDAE-80FC-F5FB03F3DD34}"/>
              </a:ext>
            </a:extLst>
          </p:cNvPr>
          <p:cNvSpPr txBox="1">
            <a:spLocks/>
          </p:cNvSpPr>
          <p:nvPr/>
        </p:nvSpPr>
        <p:spPr>
          <a:xfrm>
            <a:off x="8273423" y="297474"/>
            <a:ext cx="3577476" cy="2366208"/>
          </a:xfrm>
          <a:prstGeom prst="rect">
            <a:avLst/>
          </a:prstGeom>
          <a:solidFill>
            <a:schemeClr val="bg2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type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</a:p>
          <a:p>
            <a:pPr marL="0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Player =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record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 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	</a:t>
            </a:r>
            <a:r>
              <a:rPr lang="en-GB" sz="2000" dirty="0">
                <a:solidFill>
                  <a:schemeClr val="tx2"/>
                </a:solidFill>
                <a:latin typeface="Share Tech Mono" panose="020B0509050000020004" pitchFamily="49" charset="77"/>
              </a:rPr>
              <a:t>name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 :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string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score : </a:t>
            </a: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integer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 	</a:t>
            </a:r>
            <a:r>
              <a:rPr lang="en-GB" sz="2000" dirty="0" err="1">
                <a:solidFill>
                  <a:srgbClr val="CFD6E4"/>
                </a:solidFill>
                <a:latin typeface="Share Tech Mono" panose="020B0509050000020004" pitchFamily="49" charset="77"/>
              </a:rPr>
              <a:t>isCPU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 : </a:t>
            </a:r>
            <a:r>
              <a:rPr lang="en-GB" sz="2000" dirty="0" err="1">
                <a:solidFill>
                  <a:srgbClr val="6F8FB4"/>
                </a:solidFill>
                <a:latin typeface="Share Tech Mono" panose="020B0509050000020004" pitchFamily="49" charset="77"/>
              </a:rPr>
              <a:t>boolean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           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r>
              <a:rPr lang="en-GB" sz="2000" dirty="0">
                <a:solidFill>
                  <a:srgbClr val="6F8FB4"/>
                </a:solidFill>
                <a:latin typeface="Share Tech Mono" panose="020B0509050000020004" pitchFamily="49" charset="77"/>
              </a:rPr>
              <a:t>end</a:t>
            </a:r>
            <a: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  <a:t>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/>
              <p:nvPr/>
            </p:nvSpPr>
            <p:spPr>
              <a:xfrm>
                <a:off x="1056289" y="5324131"/>
                <a:ext cx="5101909" cy="1117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d>
                        <m:dPr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b-NO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nb-N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𝑠𝑖𝑧𝑒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nb-NO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e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89" y="5324131"/>
                <a:ext cx="5101909" cy="1117998"/>
              </a:xfrm>
              <a:prstGeom prst="rect">
                <a:avLst/>
              </a:prstGeom>
              <a:blipFill>
                <a:blip r:embed="rId5"/>
                <a:stretch>
                  <a:fillRect l="-4478" t="-210112" b="-2966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EA55D0E-60E6-95F6-2C51-25CBCA0F21E3}"/>
              </a:ext>
            </a:extLst>
          </p:cNvPr>
          <p:cNvCxnSpPr>
            <a:stCxn id="84" idx="3"/>
            <a:endCxn id="70" idx="0"/>
          </p:cNvCxnSpPr>
          <p:nvPr/>
        </p:nvCxnSpPr>
        <p:spPr>
          <a:xfrm>
            <a:off x="3797456" y="2502198"/>
            <a:ext cx="3788384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0675FFE7-E8A5-BA2D-CFC3-08F5BE1980E6}"/>
              </a:ext>
            </a:extLst>
          </p:cNvPr>
          <p:cNvCxnSpPr>
            <a:cxnSpLocks/>
            <a:endCxn id="76" idx="0"/>
          </p:cNvCxnSpPr>
          <p:nvPr/>
        </p:nvCxnSpPr>
        <p:spPr>
          <a:xfrm>
            <a:off x="3594538" y="2502198"/>
            <a:ext cx="5538950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136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Arrays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1E0A47B-E423-5125-1AD6-93D311DBF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80993" y="1710558"/>
            <a:ext cx="6293069" cy="3712673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program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test;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type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Scores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.10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 Scores;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123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4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	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Writeln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(</a:t>
            </a:r>
            <a:r>
              <a:rPr lang="en-GB" sz="1600" dirty="0">
                <a:solidFill>
                  <a:srgbClr val="E7EBF1"/>
                </a:solidFill>
                <a:latin typeface="Menlo-Regular" panose="020B0609030804020204" pitchFamily="49" charset="0"/>
              </a:rPr>
              <a:t>'</a:t>
            </a:r>
            <a:r>
              <a:rPr lang="en-GB" sz="1600" dirty="0">
                <a:solidFill>
                  <a:srgbClr val="93B379"/>
                </a:solidFill>
                <a:latin typeface="Menlo-Regular" panose="020B0609030804020204" pitchFamily="49" charset="0"/>
              </a:rPr>
              <a:t>Player 1 score: </a:t>
            </a:r>
            <a:r>
              <a:rPr lang="en-GB" sz="1600" dirty="0">
                <a:solidFill>
                  <a:srgbClr val="E7EBF1"/>
                </a:solidFill>
                <a:latin typeface="Menlo-Regular" panose="020B0609030804020204" pitchFamily="49" charset="0"/>
              </a:rPr>
              <a:t>'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myScore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]); </a:t>
            </a:r>
            <a:b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</a:b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br>
              <a:rPr lang="en-GB" sz="2000" dirty="0">
                <a:solidFill>
                  <a:srgbClr val="CFD6E4"/>
                </a:solidFill>
                <a:latin typeface="Share Tech Mono" panose="020B0509050000020004" pitchFamily="49" charset="77"/>
              </a:rPr>
            </a:br>
            <a:endParaRPr lang="en-NO" sz="2000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10343106" y="1400538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961697" y="2490952"/>
                <a:ext cx="4123245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Many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 by index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97" y="2490952"/>
                <a:ext cx="4123245" cy="2677656"/>
              </a:xfrm>
              <a:prstGeom prst="rect">
                <a:avLst/>
              </a:prstGeom>
              <a:blipFill>
                <a:blip r:embed="rId2"/>
                <a:stretch>
                  <a:fillRect l="-2454" t="-2358" r="-184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137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Arrays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4342429" y="4556233"/>
                <a:ext cx="116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429" y="4556233"/>
                <a:ext cx="1165960" cy="369332"/>
              </a:xfrm>
              <a:prstGeom prst="rect">
                <a:avLst/>
              </a:prstGeom>
              <a:blipFill>
                <a:blip r:embed="rId2"/>
                <a:stretch>
                  <a:fillRect l="-4301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1" name="Content Placeholder 38">
            <a:extLst>
              <a:ext uri="{FF2B5EF4-FFF2-40B4-BE49-F238E27FC236}">
                <a16:creationId xmlns:a16="http://schemas.microsoft.com/office/drawing/2014/main" id="{A8316F76-1210-DDAE-80FC-F5FB03F3DD34}"/>
              </a:ext>
            </a:extLst>
          </p:cNvPr>
          <p:cNvSpPr txBox="1">
            <a:spLocks/>
          </p:cNvSpPr>
          <p:nvPr/>
        </p:nvSpPr>
        <p:spPr>
          <a:xfrm>
            <a:off x="6367075" y="599811"/>
            <a:ext cx="5532823" cy="893812"/>
          </a:xfrm>
          <a:prstGeom prst="rect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scores = array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1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.10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;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/>
              <p:nvPr/>
            </p:nvSpPr>
            <p:spPr>
              <a:xfrm>
                <a:off x="3372506" y="5513798"/>
                <a:ext cx="51097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𝑎𝑑𝑑𝑟𝑒𝑠𝑠</m:t>
                      </m:r>
                      <m:d>
                        <m:dPr>
                          <m:ctrlPr>
                            <a:rPr lang="nb-N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b-NO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nb-NO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28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EABB2BF-C67F-E326-8EA4-8F0C2B5C1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506" y="5513798"/>
                <a:ext cx="5109797" cy="523220"/>
              </a:xfrm>
              <a:prstGeom prst="rect">
                <a:avLst/>
              </a:prstGeom>
              <a:blipFill>
                <a:blip r:embed="rId3"/>
                <a:stretch>
                  <a:fillRect b="-23256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EA55D0E-60E6-95F6-2C51-25CBCA0F21E3}"/>
              </a:ext>
            </a:extLst>
          </p:cNvPr>
          <p:cNvCxnSpPr>
            <a:stCxn id="84" idx="3"/>
            <a:endCxn id="70" idx="0"/>
          </p:cNvCxnSpPr>
          <p:nvPr/>
        </p:nvCxnSpPr>
        <p:spPr>
          <a:xfrm>
            <a:off x="3797456" y="2502198"/>
            <a:ext cx="3788384" cy="77030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1D64F-9306-0510-BBD3-BAB62A18AD1B}"/>
              </a:ext>
            </a:extLst>
          </p:cNvPr>
          <p:cNvCxnSpPr>
            <a:cxnSpLocks/>
          </p:cNvCxnSpPr>
          <p:nvPr/>
        </p:nvCxnSpPr>
        <p:spPr>
          <a:xfrm>
            <a:off x="4103631" y="4508939"/>
            <a:ext cx="14517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960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1093-1EB3-6870-F41F-AB3172D0C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Variants/Union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A0133-A83A-C898-ABA0-5EBA6541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/>
              <p:nvPr/>
            </p:nvSpPr>
            <p:spPr>
              <a:xfrm>
                <a:off x="838200" y="2524966"/>
                <a:ext cx="3880229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Composition: OR</a:t>
                </a:r>
              </a:p>
              <a:p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Access by name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NO" sz="2800" dirty="0">
                    <a:latin typeface="Montserrat" pitchFamily="2" charset="77"/>
                  </a:rPr>
                  <a:t>interpretation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NO" sz="2800" dirty="0">
                  <a:latin typeface="Montserrat" pitchFamily="2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nb-NO" sz="2800" b="0" i="1" smtClean="0">
                        <a:latin typeface="Cambria Math" panose="02040503050406030204" pitchFamily="18" charset="0"/>
                      </a:rPr>
                      <m:t>∪…∪</m:t>
                    </m:r>
                    <m:sSub>
                      <m:sSubPr>
                        <m:ctrlPr>
                          <a:rPr lang="nb-NO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nb-NO" sz="2400" dirty="0"/>
              </a:p>
              <a:p>
                <a:endParaRPr lang="en-NO" sz="28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ED48E6-279B-F10C-514C-E60D2D476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524966"/>
                <a:ext cx="3880229" cy="3108543"/>
              </a:xfrm>
              <a:prstGeom prst="rect">
                <a:avLst/>
              </a:prstGeom>
              <a:blipFill>
                <a:blip r:embed="rId2"/>
                <a:stretch>
                  <a:fillRect l="-2941" t="-20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EECD28-4D5F-3866-C72F-C6D7C37C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800" b="1" dirty="0">
                <a:solidFill>
                  <a:srgbClr val="4C6D9C"/>
                </a:solidFill>
                <a:latin typeface="Menlo-Bold" panose="020B0609030804020204" pitchFamily="49" charset="0"/>
              </a:rPr>
              <a:t>#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include</a:t>
            </a:r>
            <a:r>
              <a:rPr lang="en-GB" sz="1800" dirty="0">
                <a:solidFill>
                  <a:srgbClr val="7EAFAD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&lt;</a:t>
            </a:r>
            <a:r>
              <a:rPr lang="en-GB" sz="1800" dirty="0" err="1">
                <a:solidFill>
                  <a:srgbClr val="7EAFAD"/>
                </a:solidFill>
                <a:latin typeface="Menlo-Regular" panose="020B0609030804020204" pitchFamily="49" charset="0"/>
              </a:rPr>
              <a:t>stdio.h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union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Data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{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int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asInt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float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asFloat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}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int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77B3C5"/>
                </a:solidFill>
                <a:latin typeface="Menlo-Regular" panose="020B0609030804020204" pitchFamily="49" charset="0"/>
              </a:rPr>
              <a:t>main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()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{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  union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Data data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data</a:t>
            </a:r>
            <a:r>
              <a:rPr lang="en-GB" sz="1800" dirty="0" err="1">
                <a:solidFill>
                  <a:srgbClr val="E7EBF1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asFloat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=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>
                <a:solidFill>
                  <a:srgbClr val="A4799D"/>
                </a:solidFill>
                <a:latin typeface="Menlo-Regular" panose="020B0609030804020204" pitchFamily="49" charset="0"/>
              </a:rPr>
              <a:t>3.5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77B3C5"/>
                </a:solidFill>
                <a:latin typeface="Menlo-Regular" panose="020B0609030804020204" pitchFamily="49" charset="0"/>
              </a:rPr>
              <a:t>  </a:t>
            </a:r>
            <a:r>
              <a:rPr lang="en-GB" sz="1800" dirty="0" err="1">
                <a:solidFill>
                  <a:srgbClr val="77B3C5"/>
                </a:solidFill>
                <a:latin typeface="Menlo-Regular" panose="020B0609030804020204" pitchFamily="49" charset="0"/>
              </a:rPr>
              <a:t>printf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("</a:t>
            </a:r>
            <a:r>
              <a:rPr lang="en-GB" sz="1800" dirty="0">
                <a:solidFill>
                  <a:srgbClr val="93B379"/>
                </a:solidFill>
                <a:latin typeface="Menlo-Regular" panose="020B0609030804020204" pitchFamily="49" charset="0"/>
              </a:rPr>
              <a:t>Value: %d</a:t>
            </a:r>
            <a:r>
              <a:rPr lang="en-GB" sz="1800" dirty="0">
                <a:solidFill>
                  <a:srgbClr val="E5C179"/>
                </a:solidFill>
                <a:latin typeface="Menlo-Regular" panose="020B0609030804020204" pitchFamily="49" charset="0"/>
              </a:rPr>
              <a:t>\n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",</a:t>
            </a:r>
            <a:r>
              <a:rPr lang="en-GB" sz="18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data</a:t>
            </a:r>
            <a:r>
              <a:rPr lang="en-GB" sz="1800" dirty="0" err="1">
                <a:solidFill>
                  <a:srgbClr val="E7EBF1"/>
                </a:solidFill>
                <a:latin typeface="Menlo-Regular" panose="020B0609030804020204" pitchFamily="49" charset="0"/>
              </a:rPr>
              <a:t>.</a:t>
            </a:r>
            <a:r>
              <a:rPr lang="en-GB" sz="18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asInt</a:t>
            </a: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)</a:t>
            </a:r>
            <a:r>
              <a:rPr lang="en-GB" sz="1800" dirty="0">
                <a:solidFill>
                  <a:srgbClr val="6F8FB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E7EBF1"/>
                </a:solidFill>
                <a:latin typeface="Menlo-Regular" panose="020B0609030804020204" pitchFamily="49" charset="0"/>
              </a:rPr>
              <a:t>}</a:t>
            </a:r>
            <a:endParaRPr lang="en-NO" sz="1800" dirty="0"/>
          </a:p>
        </p:txBody>
      </p:sp>
      <p:sp>
        <p:nvSpPr>
          <p:cNvPr id="41" name="Vertical Scroll 40">
            <a:extLst>
              <a:ext uri="{FF2B5EF4-FFF2-40B4-BE49-F238E27FC236}">
                <a16:creationId xmlns:a16="http://schemas.microsoft.com/office/drawing/2014/main" id="{AA673DAE-BBDB-836D-7D8D-542486E37863}"/>
              </a:ext>
            </a:extLst>
          </p:cNvPr>
          <p:cNvSpPr/>
          <p:nvPr/>
        </p:nvSpPr>
        <p:spPr>
          <a:xfrm>
            <a:off x="9665730" y="2062689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417868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7F32-1A62-3DAB-25EC-5F5B89051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Variants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6D5BF-6185-69B2-2911-51D16E31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6432C9-81FB-42E7-0308-CB6319522787}"/>
              </a:ext>
            </a:extLst>
          </p:cNvPr>
          <p:cNvGrpSpPr/>
          <p:nvPr/>
        </p:nvGrpSpPr>
        <p:grpSpPr>
          <a:xfrm>
            <a:off x="1056289" y="3272502"/>
            <a:ext cx="677917" cy="858063"/>
            <a:chOff x="1040524" y="2799537"/>
            <a:chExt cx="677917" cy="85806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8378359-F808-65C4-168D-3199E19FA58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FA27AD-F24B-1602-A136-34BB44CF0134}"/>
                </a:ext>
              </a:extLst>
            </p:cNvPr>
            <p:cNvSpPr txBox="1"/>
            <p:nvPr/>
          </p:nvSpPr>
          <p:spPr>
            <a:xfrm>
              <a:off x="1162115" y="2799537"/>
              <a:ext cx="43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13B1ED8-E2AA-21E7-6F43-D4256650BD89}"/>
              </a:ext>
            </a:extLst>
          </p:cNvPr>
          <p:cNvGrpSpPr/>
          <p:nvPr/>
        </p:nvGrpSpPr>
        <p:grpSpPr>
          <a:xfrm>
            <a:off x="1830113" y="3272502"/>
            <a:ext cx="677917" cy="858063"/>
            <a:chOff x="1040524" y="2799537"/>
            <a:chExt cx="677917" cy="85806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6281DF8-3C53-CE30-1BBB-46783626456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9EBA1B2-D24E-7C63-9061-69BC65C0157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63719E-7100-CE24-BF9B-34DBC388F242}"/>
              </a:ext>
            </a:extLst>
          </p:cNvPr>
          <p:cNvGrpSpPr/>
          <p:nvPr/>
        </p:nvGrpSpPr>
        <p:grpSpPr>
          <a:xfrm>
            <a:off x="2603937" y="3272502"/>
            <a:ext cx="677917" cy="858063"/>
            <a:chOff x="1040524" y="2799537"/>
            <a:chExt cx="677917" cy="858063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D34D9D1-6968-9FB4-64F2-CBEB9DBF09CF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7474F53-2287-6D96-5A86-9FD396DD349E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b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1875B-FC25-C3E7-713C-9A0326A775E7}"/>
              </a:ext>
            </a:extLst>
          </p:cNvPr>
          <p:cNvGrpSpPr/>
          <p:nvPr/>
        </p:nvGrpSpPr>
        <p:grpSpPr>
          <a:xfrm>
            <a:off x="3377761" y="3272502"/>
            <a:ext cx="677917" cy="858063"/>
            <a:chOff x="1040524" y="2799537"/>
            <a:chExt cx="677917" cy="85806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54F3480-597F-5669-D3ED-04D2BF2AA62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2DCA61-198B-CF3A-9318-59A4DA0BA3F1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F92EE7D-CD80-0055-414C-8F5AD7381CB7}"/>
              </a:ext>
            </a:extLst>
          </p:cNvPr>
          <p:cNvGrpSpPr/>
          <p:nvPr/>
        </p:nvGrpSpPr>
        <p:grpSpPr>
          <a:xfrm>
            <a:off x="4151585" y="3272502"/>
            <a:ext cx="677917" cy="858063"/>
            <a:chOff x="1040524" y="2799537"/>
            <a:chExt cx="677917" cy="85806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F1CD75D-6336-518A-1A43-6AC537E74E5E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E921C53-C89A-0924-27C4-743EC028B049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b+2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23F08EC-6D9A-1738-4A34-566164A0EC48}"/>
              </a:ext>
            </a:extLst>
          </p:cNvPr>
          <p:cNvGrpSpPr/>
          <p:nvPr/>
        </p:nvGrpSpPr>
        <p:grpSpPr>
          <a:xfrm>
            <a:off x="4925409" y="3272502"/>
            <a:ext cx="677917" cy="858063"/>
            <a:chOff x="1040524" y="2799537"/>
            <a:chExt cx="677917" cy="85806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858E7BE-CDE7-9EEA-5679-6F79761A467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3C5E179-49BB-638F-08F2-92562997390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b+3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84FB1D4-D3D0-D15A-B7A5-3A5364D6CE0E}"/>
              </a:ext>
            </a:extLst>
          </p:cNvPr>
          <p:cNvGrpSpPr/>
          <p:nvPr/>
        </p:nvGrpSpPr>
        <p:grpSpPr>
          <a:xfrm>
            <a:off x="5699233" y="3272502"/>
            <a:ext cx="677917" cy="858063"/>
            <a:chOff x="1040524" y="2799537"/>
            <a:chExt cx="677917" cy="858063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A687947-16C9-AD5E-7C24-7FEB2814214D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1B7D148-1421-D12B-5CA9-5226A97278BE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b+4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7359850-C5E8-3293-9C54-832CC3968BDD}"/>
              </a:ext>
            </a:extLst>
          </p:cNvPr>
          <p:cNvGrpSpPr/>
          <p:nvPr/>
        </p:nvGrpSpPr>
        <p:grpSpPr>
          <a:xfrm>
            <a:off x="6473057" y="3272502"/>
            <a:ext cx="677917" cy="858063"/>
            <a:chOff x="1040524" y="2799537"/>
            <a:chExt cx="677917" cy="85806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5A52C9A-04C8-383D-C4F3-A4D18CE251E2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4E31080-8901-B41B-9686-4A3A3249AED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b+5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4708FD1-463A-2E1F-7358-0D19AC98EC82}"/>
              </a:ext>
            </a:extLst>
          </p:cNvPr>
          <p:cNvGrpSpPr/>
          <p:nvPr/>
        </p:nvGrpSpPr>
        <p:grpSpPr>
          <a:xfrm>
            <a:off x="7246881" y="3272502"/>
            <a:ext cx="677917" cy="858063"/>
            <a:chOff x="1040524" y="2799537"/>
            <a:chExt cx="677917" cy="858063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22CD902-9721-B0DB-5CFB-3D8D2006B54A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EFF3793-4677-F8D7-2095-80432CC64062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b+6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2A8BB44-936C-4B02-240F-3BB8937C9F10}"/>
              </a:ext>
            </a:extLst>
          </p:cNvPr>
          <p:cNvGrpSpPr/>
          <p:nvPr/>
        </p:nvGrpSpPr>
        <p:grpSpPr>
          <a:xfrm>
            <a:off x="8020705" y="3272502"/>
            <a:ext cx="677917" cy="858063"/>
            <a:chOff x="1040524" y="2799537"/>
            <a:chExt cx="677917" cy="85806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F766AA-E5CE-E8EE-A3AF-135E7024F614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4F6500D-CDB9-50F2-7EA6-9E6E0DBA2CF5}"/>
                </a:ext>
              </a:extLst>
            </p:cNvPr>
            <p:cNvSpPr txBox="1"/>
            <p:nvPr/>
          </p:nvSpPr>
          <p:spPr>
            <a:xfrm>
              <a:off x="1099598" y="2799537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b+7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996ED7E-F682-A1B4-3615-FEC7D4147F50}"/>
              </a:ext>
            </a:extLst>
          </p:cNvPr>
          <p:cNvGrpSpPr/>
          <p:nvPr/>
        </p:nvGrpSpPr>
        <p:grpSpPr>
          <a:xfrm>
            <a:off x="8794529" y="3272502"/>
            <a:ext cx="677917" cy="858063"/>
            <a:chOff x="1040524" y="2799537"/>
            <a:chExt cx="677917" cy="85806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A13321F-2E98-A348-8026-7BEC9FAB09A5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>
                <a:solidFill>
                  <a:schemeClr val="accent2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D8DAA46-E1C7-4E26-A316-349BB4ED56B5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B1DA34B-F53A-5F9D-48F4-991489BBB8A6}"/>
              </a:ext>
            </a:extLst>
          </p:cNvPr>
          <p:cNvGrpSpPr/>
          <p:nvPr/>
        </p:nvGrpSpPr>
        <p:grpSpPr>
          <a:xfrm>
            <a:off x="9568353" y="3272502"/>
            <a:ext cx="677917" cy="858063"/>
            <a:chOff x="1040524" y="2799537"/>
            <a:chExt cx="677917" cy="858063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927CC49-3917-252A-DD66-C637DB3D4D0C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44F08A5-15B3-C91D-7690-27E1D0EAEEEF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32632A6-07B2-E67F-2C75-501113FDFD53}"/>
              </a:ext>
            </a:extLst>
          </p:cNvPr>
          <p:cNvGrpSpPr/>
          <p:nvPr/>
        </p:nvGrpSpPr>
        <p:grpSpPr>
          <a:xfrm>
            <a:off x="10342179" y="3272502"/>
            <a:ext cx="677917" cy="858063"/>
            <a:chOff x="1040524" y="2799537"/>
            <a:chExt cx="677917" cy="85806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FC0C8061-873D-9D16-1148-79AAF7A08E96}"/>
                </a:ext>
              </a:extLst>
            </p:cNvPr>
            <p:cNvSpPr/>
            <p:nvPr/>
          </p:nvSpPr>
          <p:spPr>
            <a:xfrm>
              <a:off x="1040524" y="3168869"/>
              <a:ext cx="677917" cy="488731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>
                <a:solidFill>
                  <a:schemeClr val="accent2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11E2475-761D-A770-73D8-CCAE1D3D6D26}"/>
                </a:ext>
              </a:extLst>
            </p:cNvPr>
            <p:cNvSpPr txBox="1"/>
            <p:nvPr/>
          </p:nvSpPr>
          <p:spPr>
            <a:xfrm>
              <a:off x="1224632" y="279953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dirty="0">
                  <a:solidFill>
                    <a:schemeClr val="bg1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290F395F-9C62-DF0F-AA80-90A55BBAAB44}"/>
              </a:ext>
            </a:extLst>
          </p:cNvPr>
          <p:cNvSpPr txBox="1"/>
          <p:nvPr/>
        </p:nvSpPr>
        <p:spPr>
          <a:xfrm>
            <a:off x="2088334" y="2317532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 address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/>
              <p:nvPr/>
            </p:nvSpPr>
            <p:spPr>
              <a:xfrm>
                <a:off x="3472698" y="4538152"/>
                <a:ext cx="12380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BEBEE60-DFD4-0F14-AEC4-6152926A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2698" y="4538152"/>
                <a:ext cx="1238096" cy="369332"/>
              </a:xfrm>
              <a:prstGeom prst="rect">
                <a:avLst/>
              </a:prstGeom>
              <a:blipFill>
                <a:blip r:embed="rId2"/>
                <a:stretch>
                  <a:fillRect l="-4040" t="-6667" b="-2333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AD1564A-E536-7CF0-4DBB-9FF2BC85ED2F}"/>
              </a:ext>
            </a:extLst>
          </p:cNvPr>
          <p:cNvCxnSpPr>
            <a:stCxn id="84" idx="2"/>
            <a:endCxn id="52" idx="0"/>
          </p:cNvCxnSpPr>
          <p:nvPr/>
        </p:nvCxnSpPr>
        <p:spPr>
          <a:xfrm>
            <a:off x="2942895" y="2686864"/>
            <a:ext cx="0" cy="58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761D64F-9306-0510-BBD3-BAB62A18AD1B}"/>
              </a:ext>
            </a:extLst>
          </p:cNvPr>
          <p:cNvCxnSpPr>
            <a:cxnSpLocks/>
          </p:cNvCxnSpPr>
          <p:nvPr/>
        </p:nvCxnSpPr>
        <p:spPr>
          <a:xfrm>
            <a:off x="2603937" y="4508939"/>
            <a:ext cx="29514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89FE17-BFFE-8332-0AFB-0118DD4485C0}"/>
                  </a:ext>
                </a:extLst>
              </p:cNvPr>
              <p:cNvSpPr txBox="1"/>
              <p:nvPr/>
            </p:nvSpPr>
            <p:spPr>
              <a:xfrm>
                <a:off x="4520211" y="5066630"/>
                <a:ext cx="1238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689FE17-BFFE-8332-0AFB-0118DD448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11" y="5066630"/>
                <a:ext cx="1238096" cy="369332"/>
              </a:xfrm>
              <a:prstGeom prst="rect">
                <a:avLst/>
              </a:prstGeom>
              <a:blipFill>
                <a:blip r:embed="rId3"/>
                <a:stretch>
                  <a:fillRect l="-5102" t="-6452" r="-3061" b="-1935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03CEFA1-C727-BA7E-69A8-921C6E467921}"/>
              </a:ext>
            </a:extLst>
          </p:cNvPr>
          <p:cNvCxnSpPr>
            <a:cxnSpLocks/>
          </p:cNvCxnSpPr>
          <p:nvPr/>
        </p:nvCxnSpPr>
        <p:spPr>
          <a:xfrm>
            <a:off x="2568074" y="5056322"/>
            <a:ext cx="52976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4AC5A5-1066-9990-1AEA-234E9E8FDF36}"/>
                  </a:ext>
                </a:extLst>
              </p:cNvPr>
              <p:cNvSpPr txBox="1"/>
              <p:nvPr/>
            </p:nvSpPr>
            <p:spPr>
              <a:xfrm>
                <a:off x="4984278" y="5612748"/>
                <a:ext cx="1238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NO" dirty="0">
                    <a:solidFill>
                      <a:schemeClr val="accent3"/>
                    </a:solidFill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4AC5A5-1066-9990-1AEA-234E9E8F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278" y="5612748"/>
                <a:ext cx="1238096" cy="369332"/>
              </a:xfrm>
              <a:prstGeom prst="rect">
                <a:avLst/>
              </a:prstGeom>
              <a:blipFill>
                <a:blip r:embed="rId4"/>
                <a:stretch>
                  <a:fillRect l="-4040" t="-10345" b="-2413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5E2240B7-13AD-FFFF-1148-BBD2242F9E79}"/>
              </a:ext>
            </a:extLst>
          </p:cNvPr>
          <p:cNvCxnSpPr>
            <a:cxnSpLocks/>
          </p:cNvCxnSpPr>
          <p:nvPr/>
        </p:nvCxnSpPr>
        <p:spPr>
          <a:xfrm>
            <a:off x="2603937" y="5574492"/>
            <a:ext cx="60356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042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7E4E6-18B6-4A8F-80BD-5A4FCE2A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Color 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DE4AC2-A1C7-289C-3B14-A8806DD09D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bg2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program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colors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type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record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red: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green: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blue: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integer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  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=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array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[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,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of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GrayImage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  <a:endParaRPr lang="en-NO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7ACF58-C7BC-9D9C-C971-D11A45414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bg2"/>
          </a:solidFill>
        </p:spPr>
        <p:txBody>
          <a:bodyPr anchor="ctr"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for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:=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0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to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9999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do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var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eachColorPixel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RGBPixel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:=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colored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with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eachColorPixel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do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begin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   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grayed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[</a:t>
            </a:r>
            <a:r>
              <a:rPr lang="en-GB" sz="1600" dirty="0" err="1">
                <a:solidFill>
                  <a:srgbClr val="CFD6E4"/>
                </a:solidFill>
                <a:latin typeface="Menlo-Regular" panose="020B0609030804020204" pitchFamily="49" charset="0"/>
              </a:rPr>
              <a:t>eachPixel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] := (red + green + blue) / </a:t>
            </a:r>
            <a:r>
              <a:rPr lang="en-GB" sz="1600" dirty="0">
                <a:solidFill>
                  <a:srgbClr val="A4799D"/>
                </a:solidFill>
                <a:latin typeface="Menlo-Regular" panose="020B0609030804020204" pitchFamily="49" charset="0"/>
              </a:rPr>
              <a:t>3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   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  </a:t>
            </a: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 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   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  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6F8FB4"/>
                </a:solidFill>
                <a:latin typeface="Menlo-Regular" panose="020B0609030804020204" pitchFamily="49" charset="0"/>
              </a:rPr>
              <a:t>end</a:t>
            </a:r>
            <a:r>
              <a:rPr lang="en-GB" sz="1600" dirty="0">
                <a:solidFill>
                  <a:srgbClr val="CFD6E4"/>
                </a:solidFill>
                <a:latin typeface="Menlo-Regular" panose="020B0609030804020204" pitchFamily="49" charset="0"/>
              </a:rPr>
              <a:t>;</a:t>
            </a:r>
            <a:endParaRPr lang="en-NO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E39C-7690-A13F-94B8-09763D07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  <p:sp>
        <p:nvSpPr>
          <p:cNvPr id="7" name="Vertical Scroll 6">
            <a:extLst>
              <a:ext uri="{FF2B5EF4-FFF2-40B4-BE49-F238E27FC236}">
                <a16:creationId xmlns:a16="http://schemas.microsoft.com/office/drawing/2014/main" id="{9B90993E-F288-FE19-6EDA-CF726FC15B33}"/>
              </a:ext>
            </a:extLst>
          </p:cNvPr>
          <p:cNvSpPr/>
          <p:nvPr/>
        </p:nvSpPr>
        <p:spPr>
          <a:xfrm>
            <a:off x="9760323" y="1515605"/>
            <a:ext cx="1389993" cy="620039"/>
          </a:xfrm>
          <a:prstGeom prst="verticalScroll">
            <a:avLst>
              <a:gd name="adj" fmla="val 22671"/>
            </a:avLst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  <a:latin typeface="Share Tech Mono" panose="020B0509050000020004" pitchFamily="49" charset="77"/>
              </a:rPr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77296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382A-2BFA-303B-2A00-2642E87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Symbolic Representation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098C-892A-7FAD-EF69-61CD9561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440" y="1825625"/>
            <a:ext cx="9890235" cy="2714844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How could we write algorithms </a:t>
            </a:r>
            <a:r>
              <a:rPr lang="en-NO" sz="3600" i="1" dirty="0"/>
              <a:t>inrespective</a:t>
            </a:r>
            <a:r>
              <a:rPr lang="en-NO" sz="3600" dirty="0"/>
              <a:t> of 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symbolic representations?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61BA-8140-118A-FBDF-947DD70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BF979E-C9B4-5333-E658-4FEF62406E9E}"/>
              </a:ext>
            </a:extLst>
          </p:cNvPr>
          <p:cNvSpPr txBox="1"/>
          <p:nvPr/>
        </p:nvSpPr>
        <p:spPr>
          <a:xfrm>
            <a:off x="3825186" y="4965556"/>
            <a:ext cx="45416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b="1" dirty="0">
                <a:solidFill>
                  <a:schemeClr val="accent3"/>
                </a:solidFill>
                <a:latin typeface="Montserrat" pitchFamily="2" charset="77"/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12168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3A2F629-F4AE-8C4B-A35C-F0EE7E6B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59"/>
            <a:ext cx="3197772" cy="3717857"/>
          </a:xfrm>
        </p:spPr>
        <p:txBody>
          <a:bodyPr/>
          <a:lstStyle/>
          <a:p>
            <a:r>
              <a:rPr lang="en-NO" dirty="0"/>
              <a:t>What’s in an ADT?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8AE02-7469-E24D-B574-17462CF8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3D295E4-9BCF-A14A-B147-B92FA387E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358234"/>
              </p:ext>
            </p:extLst>
          </p:nvPr>
        </p:nvGraphicFramePr>
        <p:xfrm>
          <a:off x="3578772" y="315310"/>
          <a:ext cx="9306909" cy="59819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399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1590-B798-0745-88E8-C5381FC0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Where Are We?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539552C-9815-F549-9C27-9C37C8AFE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28706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BB10B-DB6A-8747-9C3F-2077A0E5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291047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EC24D82-4462-8FAD-3CDB-862E03A34D81}"/>
              </a:ext>
            </a:extLst>
          </p:cNvPr>
          <p:cNvSpPr/>
          <p:nvPr/>
        </p:nvSpPr>
        <p:spPr>
          <a:xfrm>
            <a:off x="2887577" y="1747262"/>
            <a:ext cx="3499523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27691-989B-4A33-9AC7-4B10BF813507}"/>
              </a:ext>
            </a:extLst>
          </p:cNvPr>
          <p:cNvSpPr/>
          <p:nvPr/>
        </p:nvSpPr>
        <p:spPr>
          <a:xfrm>
            <a:off x="6583675" y="1747262"/>
            <a:ext cx="5174915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Axioms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DB371-59CB-3714-2922-4272DD1631EB}"/>
              </a:ext>
            </a:extLst>
          </p:cNvPr>
          <p:cNvSpPr/>
          <p:nvPr/>
        </p:nvSpPr>
        <p:spPr>
          <a:xfrm>
            <a:off x="433410" y="1747263"/>
            <a:ext cx="2270235" cy="4609087"/>
          </a:xfrm>
          <a:prstGeom prst="rect">
            <a:avLst/>
          </a:prstGeom>
          <a:solidFill>
            <a:schemeClr val="tx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Domains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1776B3-1DB5-78F2-229D-75E8611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Example: Boolean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6CB-7BED-6DC0-8635-04A2EBAE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5C348-AB68-C660-158F-F0C7BF85A9CB}"/>
              </a:ext>
            </a:extLst>
          </p:cNvPr>
          <p:cNvSpPr txBox="1"/>
          <p:nvPr/>
        </p:nvSpPr>
        <p:spPr>
          <a:xfrm>
            <a:off x="838200" y="3693778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latin typeface="Montserrat" pitchFamily="2" charset="77"/>
              </a:rPr>
              <a:t>Boolean</a:t>
            </a:r>
            <a:endParaRPr lang="en-NO" dirty="0"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EF92AD-B0DB-B7F0-38BE-3D7BD0ED6868}"/>
                  </a:ext>
                </a:extLst>
              </p:cNvPr>
              <p:cNvSpPr txBox="1"/>
              <p:nvPr/>
            </p:nvSpPr>
            <p:spPr>
              <a:xfrm>
                <a:off x="3104094" y="2409027"/>
                <a:ext cx="3031279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Creators</a:t>
                </a:r>
                <a:r>
                  <a:rPr lang="en-NO" sz="2400" dirty="0">
                    <a:latin typeface="Montserrat" pitchFamily="2" charset="7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:∅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:∅  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nb-NO" sz="2400" b="0" dirty="0">
                  <a:latin typeface="Montserra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Queries</a:t>
                </a:r>
                <a:r>
                  <a:rPr lang="en-NO" sz="2400" dirty="0">
                    <a:latin typeface="Montserrat" pitchFamily="2" charset="77"/>
                  </a:rPr>
                  <a:t>: None</a:t>
                </a:r>
              </a:p>
              <a:p>
                <a:pPr lvl="1"/>
                <a:endParaRPr lang="en-NO" sz="2400" dirty="0">
                  <a:latin typeface="Montserrat" pitchFamily="2" charset="7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NO" sz="2400" dirty="0">
                    <a:solidFill>
                      <a:schemeClr val="bg1">
                        <a:lumMod val="60000"/>
                        <a:lumOff val="40000"/>
                      </a:schemeClr>
                    </a:solidFill>
                    <a:latin typeface="Montserrat" pitchFamily="2" charset="77"/>
                  </a:rPr>
                  <a:t>Commands</a:t>
                </a:r>
                <a:r>
                  <a:rPr lang="en-NO" sz="2400" dirty="0">
                    <a:latin typeface="Montserrat" pitchFamily="2" charset="77"/>
                  </a:rPr>
                  <a:t>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nb-NO" sz="2400" b="0" dirty="0">
                  <a:latin typeface="Montserrat" pitchFamily="2" charset="77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NO" sz="2400" dirty="0">
                    <a:latin typeface="Montserrat" pitchFamily="2" charset="77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EF92AD-B0DB-B7F0-38BE-3D7BD0ED6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94" y="2409027"/>
                <a:ext cx="3031279" cy="3785652"/>
              </a:xfrm>
              <a:prstGeom prst="rect">
                <a:avLst/>
              </a:prstGeom>
              <a:blipFill>
                <a:blip r:embed="rId2"/>
                <a:stretch>
                  <a:fillRect l="-2510" t="-1338" b="-200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6F38-E549-2FE6-5FEB-C489437E67C0}"/>
                  </a:ext>
                </a:extLst>
              </p:cNvPr>
              <p:cNvSpPr txBox="1"/>
              <p:nvPr/>
            </p:nvSpPr>
            <p:spPr>
              <a:xfrm>
                <a:off x="6876369" y="2447283"/>
                <a:ext cx="551965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𝑎𝑛𝑑</m:t>
                    </m:r>
                    <m:d>
                      <m:dPr>
                        <m:ctrlPr>
                          <a:rPr lang="nb-NO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nb-NO" sz="2400" i="1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nb-NO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nb-NO" sz="24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NO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∀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𝑜𝑟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br>
                  <a:rPr lang="nb-NO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𝑛𝑜𝑡</m:t>
                    </m:r>
                    <m:d>
                      <m:dPr>
                        <m:ctrlPr>
                          <a:rPr lang="nb-NO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b-NO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b-NO" sz="24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746F38-E549-2FE6-5FEB-C489437E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369" y="2447283"/>
                <a:ext cx="5519653" cy="3416320"/>
              </a:xfrm>
              <a:prstGeom prst="rect">
                <a:avLst/>
              </a:prstGeom>
              <a:blipFill>
                <a:blip r:embed="rId3"/>
                <a:stretch>
                  <a:fillRect l="-160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90E81-8EF4-D43C-FC2D-C23C19C7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0DE323-D792-CA2F-CCC3-D2EA2834F8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NO" dirty="0"/>
              <a:t>Data Types</a:t>
            </a:r>
          </a:p>
          <a:p>
            <a:pPr lvl="1"/>
            <a:r>
              <a:rPr lang="en-NO" dirty="0"/>
              <a:t>Representation</a:t>
            </a:r>
          </a:p>
          <a:p>
            <a:pPr lvl="1"/>
            <a:r>
              <a:rPr lang="en-NO" dirty="0"/>
              <a:t>Programming Interface</a:t>
            </a:r>
          </a:p>
          <a:p>
            <a:pPr lvl="1"/>
            <a:endParaRPr lang="en-NO" dirty="0"/>
          </a:p>
          <a:p>
            <a:r>
              <a:rPr lang="en-NO" dirty="0"/>
              <a:t>Casting vs. Reinterpretation</a:t>
            </a:r>
          </a:p>
          <a:p>
            <a:pPr lvl="1"/>
            <a:endParaRPr lang="en-NO" dirty="0"/>
          </a:p>
          <a:p>
            <a:r>
              <a:rPr lang="en-NO" dirty="0"/>
              <a:t>Composing</a:t>
            </a:r>
          </a:p>
          <a:p>
            <a:pPr lvl="1"/>
            <a:r>
              <a:rPr lang="en-NO" dirty="0"/>
              <a:t>Record</a:t>
            </a:r>
          </a:p>
          <a:p>
            <a:pPr lvl="1"/>
            <a:r>
              <a:rPr lang="en-NO" dirty="0"/>
              <a:t>Array</a:t>
            </a:r>
          </a:p>
          <a:p>
            <a:pPr lvl="1"/>
            <a:r>
              <a:rPr lang="en-NO" dirty="0"/>
              <a:t>Variants</a:t>
            </a:r>
          </a:p>
          <a:p>
            <a:pPr lvl="1"/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B1BADC-A6EB-B486-86A3-E1757EED3B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ADT</a:t>
            </a:r>
          </a:p>
          <a:p>
            <a:pPr lvl="1"/>
            <a:r>
              <a:rPr lang="en-NO" dirty="0"/>
              <a:t>Domains</a:t>
            </a:r>
          </a:p>
          <a:p>
            <a:pPr lvl="1"/>
            <a:r>
              <a:rPr lang="en-NO" dirty="0"/>
              <a:t>Operations</a:t>
            </a:r>
          </a:p>
          <a:p>
            <a:pPr lvl="1"/>
            <a:r>
              <a:rPr lang="en-NO" dirty="0"/>
              <a:t>Axioms</a:t>
            </a:r>
          </a:p>
          <a:p>
            <a:pPr lvl="1"/>
            <a:endParaRPr lang="en-NO" dirty="0"/>
          </a:p>
          <a:p>
            <a:r>
              <a:rPr lang="en-NO" dirty="0"/>
              <a:t>Examples of ADTs</a:t>
            </a:r>
          </a:p>
          <a:p>
            <a:pPr lvl="1"/>
            <a:r>
              <a:rPr lang="en-NO" dirty="0"/>
              <a:t>Sequence</a:t>
            </a:r>
          </a:p>
          <a:p>
            <a:pPr lvl="1"/>
            <a:r>
              <a:rPr lang="en-NO" dirty="0"/>
              <a:t>Set</a:t>
            </a:r>
          </a:p>
          <a:p>
            <a:pPr lvl="1"/>
            <a:r>
              <a:rPr lang="en-NO" dirty="0"/>
              <a:t>Ordered Set</a:t>
            </a:r>
          </a:p>
          <a:p>
            <a:pPr lvl="1"/>
            <a:r>
              <a:rPr lang="en-NO" dirty="0"/>
              <a:t>Trees</a:t>
            </a:r>
          </a:p>
          <a:p>
            <a:pPr lvl="1"/>
            <a:r>
              <a:rPr lang="en-NO" dirty="0"/>
              <a:t>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7BE45-9EBB-61CA-0F30-1FE234FAC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1206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5381199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E9F-6468-C748-8C08-9ECF27A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C0B1-7672-2A46-B579-8F04FA1D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81945" cy="4351338"/>
          </a:xfrm>
        </p:spPr>
        <p:txBody>
          <a:bodyPr anchor="ctr">
            <a:normAutofit/>
          </a:bodyPr>
          <a:lstStyle/>
          <a:p>
            <a:r>
              <a:rPr lang="en-NO" dirty="0">
                <a:solidFill>
                  <a:schemeClr val="accent3"/>
                </a:solidFill>
              </a:rPr>
              <a:t>Contiguous</a:t>
            </a:r>
            <a:r>
              <a:rPr lang="en-NO" dirty="0"/>
              <a:t> allocation of </a:t>
            </a:r>
          </a:p>
          <a:p>
            <a:r>
              <a:rPr lang="en-NO" dirty="0">
                <a:solidFill>
                  <a:schemeClr val="accent3"/>
                </a:solidFill>
              </a:rPr>
              <a:t>Heterogenous</a:t>
            </a:r>
            <a:r>
              <a:rPr lang="en-NO" dirty="0"/>
              <a:t> items</a:t>
            </a:r>
          </a:p>
          <a:p>
            <a:endParaRPr lang="en-NO" dirty="0"/>
          </a:p>
          <a:p>
            <a:r>
              <a:rPr lang="en-NO" dirty="0"/>
              <a:t>Example,</a:t>
            </a:r>
          </a:p>
          <a:p>
            <a:pPr lvl="1"/>
            <a:r>
              <a:rPr lang="en-NO" dirty="0"/>
              <a:t>item, count</a:t>
            </a:r>
          </a:p>
          <a:p>
            <a:pPr lvl="1"/>
            <a:r>
              <a:rPr lang="en-NO" dirty="0"/>
              <a:t>name, lastname, age, status</a:t>
            </a:r>
          </a:p>
          <a:p>
            <a:pPr lvl="1"/>
            <a:r>
              <a:rPr lang="en-NO" dirty="0"/>
              <a:t>etc.</a:t>
            </a:r>
          </a:p>
          <a:p>
            <a:endParaRPr lang="en-NO" dirty="0"/>
          </a:p>
          <a:p>
            <a:r>
              <a:rPr lang="en-NO" dirty="0"/>
              <a:t>Often a “type” definition</a:t>
            </a:r>
          </a:p>
          <a:p>
            <a:r>
              <a:rPr lang="en-NO" dirty="0"/>
              <a:t>Given by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FC7E5-4C3F-634A-AAEE-869E3DDE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E35848-87C5-084C-895A-21471BA8947B}"/>
              </a:ext>
            </a:extLst>
          </p:cNvPr>
          <p:cNvSpPr/>
          <p:nvPr/>
        </p:nvSpPr>
        <p:spPr>
          <a:xfrm>
            <a:off x="8927872" y="167023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0F856-9144-864F-A3D4-95BCEDEDCD23}"/>
              </a:ext>
            </a:extLst>
          </p:cNvPr>
          <p:cNvSpPr txBox="1"/>
          <p:nvPr/>
        </p:nvSpPr>
        <p:spPr>
          <a:xfrm>
            <a:off x="8296105" y="169158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FF779-4EB2-3E49-AF93-2479B8B5B412}"/>
              </a:ext>
            </a:extLst>
          </p:cNvPr>
          <p:cNvSpPr/>
          <p:nvPr/>
        </p:nvSpPr>
        <p:spPr>
          <a:xfrm>
            <a:off x="8927872" y="218317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6946A-E9EC-4B4A-90A9-58AE94E6987D}"/>
              </a:ext>
            </a:extLst>
          </p:cNvPr>
          <p:cNvSpPr txBox="1"/>
          <p:nvPr/>
        </p:nvSpPr>
        <p:spPr>
          <a:xfrm>
            <a:off x="8296105" y="220452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CF70B0-D4F3-2F42-924A-68DC9AB2C88F}"/>
              </a:ext>
            </a:extLst>
          </p:cNvPr>
          <p:cNvSpPr/>
          <p:nvPr/>
        </p:nvSpPr>
        <p:spPr>
          <a:xfrm>
            <a:off x="8927872" y="2703519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9355-5B54-094D-A77C-DD921EA4C1A2}"/>
              </a:ext>
            </a:extLst>
          </p:cNvPr>
          <p:cNvSpPr txBox="1"/>
          <p:nvPr/>
        </p:nvSpPr>
        <p:spPr>
          <a:xfrm>
            <a:off x="8296105" y="2724869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88EBBB-FEEC-F04D-BF23-AAD34AA75D60}"/>
              </a:ext>
            </a:extLst>
          </p:cNvPr>
          <p:cNvSpPr/>
          <p:nvPr/>
        </p:nvSpPr>
        <p:spPr>
          <a:xfrm>
            <a:off x="8927872" y="3216456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38195-BD24-6943-95F4-0CA7BA648C54}"/>
              </a:ext>
            </a:extLst>
          </p:cNvPr>
          <p:cNvSpPr txBox="1"/>
          <p:nvPr/>
        </p:nvSpPr>
        <p:spPr>
          <a:xfrm>
            <a:off x="8296105" y="3237806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C31486-58B2-E64E-88F4-C6042E7BD623}"/>
              </a:ext>
            </a:extLst>
          </p:cNvPr>
          <p:cNvSpPr/>
          <p:nvPr/>
        </p:nvSpPr>
        <p:spPr>
          <a:xfrm>
            <a:off x="8927872" y="3717493"/>
            <a:ext cx="698269" cy="42508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81EEBF-2E33-A545-8BC8-DC780A45EEAC}"/>
              </a:ext>
            </a:extLst>
          </p:cNvPr>
          <p:cNvSpPr txBox="1"/>
          <p:nvPr/>
        </p:nvSpPr>
        <p:spPr>
          <a:xfrm>
            <a:off x="8296105" y="3738843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65E224-AE78-A74A-A24A-3096A7972C0D}"/>
              </a:ext>
            </a:extLst>
          </p:cNvPr>
          <p:cNvSpPr/>
          <p:nvPr/>
        </p:nvSpPr>
        <p:spPr>
          <a:xfrm>
            <a:off x="8927872" y="4230430"/>
            <a:ext cx="698269" cy="4250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47A9B-625D-B14A-AB96-C4532C01858F}"/>
              </a:ext>
            </a:extLst>
          </p:cNvPr>
          <p:cNvSpPr txBox="1"/>
          <p:nvPr/>
        </p:nvSpPr>
        <p:spPr>
          <a:xfrm>
            <a:off x="8296105" y="4251780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60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6C341-4D4C-2F40-967E-3D6BB1049BB5}"/>
              </a:ext>
            </a:extLst>
          </p:cNvPr>
          <p:cNvSpPr/>
          <p:nvPr/>
        </p:nvSpPr>
        <p:spPr>
          <a:xfrm>
            <a:off x="8927872" y="4731467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FD64F-359B-524E-9067-E0C9CF43E5D5}"/>
              </a:ext>
            </a:extLst>
          </p:cNvPr>
          <p:cNvSpPr txBox="1"/>
          <p:nvPr/>
        </p:nvSpPr>
        <p:spPr>
          <a:xfrm>
            <a:off x="8296105" y="4752817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C17B0-F977-6C43-81B8-7F168F28BD23}"/>
              </a:ext>
            </a:extLst>
          </p:cNvPr>
          <p:cNvSpPr/>
          <p:nvPr/>
        </p:nvSpPr>
        <p:spPr>
          <a:xfrm>
            <a:off x="8927872" y="5244404"/>
            <a:ext cx="698269" cy="42508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5E079C-878B-C94C-9FAF-76C393C7ECA9}"/>
              </a:ext>
            </a:extLst>
          </p:cNvPr>
          <p:cNvSpPr txBox="1"/>
          <p:nvPr/>
        </p:nvSpPr>
        <p:spPr>
          <a:xfrm>
            <a:off x="8296105" y="5265754"/>
            <a:ext cx="631767" cy="38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∞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ED0E7-1EA2-8949-B5C8-B11937D7F48F}"/>
              </a:ext>
            </a:extLst>
          </p:cNvPr>
          <p:cNvSpPr txBox="1"/>
          <p:nvPr/>
        </p:nvSpPr>
        <p:spPr>
          <a:xfrm>
            <a:off x="7253120" y="1676452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Memory: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93B558-C09D-D64D-81A8-2AF9CA9EB42E}"/>
              </a:ext>
            </a:extLst>
          </p:cNvPr>
          <p:cNvSpPr txBox="1"/>
          <p:nvPr/>
        </p:nvSpPr>
        <p:spPr>
          <a:xfrm>
            <a:off x="5904281" y="3751896"/>
            <a:ext cx="1741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item: Integer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8618C7-89E0-4B4B-97A7-02CF22E55DEA}"/>
              </a:ext>
            </a:extLst>
          </p:cNvPr>
          <p:cNvCxnSpPr>
            <a:cxnSpLocks/>
            <a:stCxn id="22" idx="3"/>
            <a:endCxn id="14" idx="1"/>
          </p:cNvCxnSpPr>
          <p:nvPr/>
        </p:nvCxnSpPr>
        <p:spPr>
          <a:xfrm flipV="1">
            <a:off x="7645463" y="3930036"/>
            <a:ext cx="650642" cy="6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D54FAD-F60C-D54A-84D7-90CAE85F9B5E}"/>
              </a:ext>
            </a:extLst>
          </p:cNvPr>
          <p:cNvSpPr txBox="1"/>
          <p:nvPr/>
        </p:nvSpPr>
        <p:spPr>
          <a:xfrm>
            <a:off x="5779246" y="4261437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/>
              <a:t>count: Integer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B5DBEA4-F2C1-DD48-99E6-35B0E5EBD580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 flipV="1">
            <a:off x="7645463" y="4442973"/>
            <a:ext cx="650642" cy="3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D73A5F1-3B1D-7A45-AD28-F0F8A9C9BE94}"/>
              </a:ext>
            </a:extLst>
          </p:cNvPr>
          <p:cNvSpPr/>
          <p:nvPr/>
        </p:nvSpPr>
        <p:spPr>
          <a:xfrm>
            <a:off x="5636029" y="3620191"/>
            <a:ext cx="2194560" cy="113262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F64683-D9C4-9A4A-9837-4A344E2D3330}"/>
              </a:ext>
            </a:extLst>
          </p:cNvPr>
          <p:cNvSpPr txBox="1"/>
          <p:nvPr/>
        </p:nvSpPr>
        <p:spPr>
          <a:xfrm>
            <a:off x="9801238" y="371749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base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89FD5AA-3C86-0C49-A79B-9376A3BBCA4A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>
            <a:off x="9722785" y="4002082"/>
            <a:ext cx="344249" cy="537535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486EA01-C3AC-AE43-BD1B-1FA76E0EA969}"/>
              </a:ext>
            </a:extLst>
          </p:cNvPr>
          <p:cNvSpPr txBox="1"/>
          <p:nvPr/>
        </p:nvSpPr>
        <p:spPr>
          <a:xfrm>
            <a:off x="9863899" y="447695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+ size of integer</a:t>
            </a:r>
          </a:p>
        </p:txBody>
      </p:sp>
    </p:spTree>
    <p:extLst>
      <p:ext uri="{BB962C8B-B14F-4D97-AF65-F5344CB8AC3E}">
        <p14:creationId xmlns:p14="http://schemas.microsoft.com/office/powerpoint/2010/main" val="76099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22" grpId="0"/>
      <p:bldP spid="26" grpId="0"/>
      <p:bldP spid="31" grpId="0" animBg="1"/>
      <p:bldP spid="34" grpId="0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7B3D-69D9-AD40-8831-BDF3B79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126A9-A045-8A41-B67A-ACE349FF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CB91F97-EFD9-704C-9D3C-47D8326F3B3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A </a:t>
            </a:r>
            <a:r>
              <a:rPr lang="en-GB" sz="3600" dirty="0">
                <a:solidFill>
                  <a:schemeClr val="accent3"/>
                </a:solidFill>
              </a:rPr>
              <a:t>record</a:t>
            </a:r>
            <a:r>
              <a:rPr lang="en-GB" sz="3600" dirty="0"/>
              <a:t>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of “</a:t>
            </a:r>
            <a:r>
              <a:rPr lang="en-GB" sz="3600" dirty="0">
                <a:solidFill>
                  <a:schemeClr val="accent3"/>
                </a:solidFill>
              </a:rPr>
              <a:t>fields” of varying size</a:t>
            </a:r>
            <a:r>
              <a:rPr lang="en-GB" sz="3600" dirty="0"/>
              <a:t>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3600" dirty="0"/>
              <a:t>which we access by name or index.</a:t>
            </a:r>
            <a:endParaRPr lang="en-NO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991567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7E65-77BD-994B-9507-EB17729DA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Records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02881-B9D6-B44A-887E-F645E3599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947"/>
            <a:ext cx="3584171" cy="248036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typedef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struct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endParaRPr lang="en-NO" dirty="0"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item;</a:t>
            </a:r>
          </a:p>
          <a:p>
            <a:pPr marL="0" indent="0">
              <a:buNone/>
            </a:pPr>
            <a:r>
              <a:rPr lang="en-NO" dirty="0">
                <a:latin typeface="Share Tech Mono" panose="020B0509050000020004" pitchFamily="49" charset="77"/>
              </a:rPr>
              <a:t>  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NO" dirty="0">
                <a:latin typeface="Share Tech Mono" panose="020B0509050000020004" pitchFamily="49" charset="77"/>
              </a:rPr>
              <a:t> count;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en-NO" dirty="0">
                <a:latin typeface="Share Tech Mono" panose="020B0509050000020004" pitchFamily="49" charset="77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BAE88-869D-554C-8813-98A257CCD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8B7C6DF-F000-E94D-BECC-39CFC1A22938}"/>
              </a:ext>
            </a:extLst>
          </p:cNvPr>
          <p:cNvSpPr txBox="1">
            <a:spLocks/>
          </p:cNvSpPr>
          <p:nvPr/>
        </p:nvSpPr>
        <p:spPr>
          <a:xfrm>
            <a:off x="6327371" y="2419004"/>
            <a:ext cx="4512425" cy="2480368"/>
          </a:xfrm>
          <a:prstGeom prst="rect">
            <a:avLst/>
          </a:prstGeom>
          <a:solidFill>
            <a:schemeClr val="bg2"/>
          </a:solidFill>
        </p:spPr>
        <p:txBody>
          <a:bodyPr vert="horz" lIns="180000" tIns="180000" rIns="180000" bIns="18000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 err="1">
                <a:latin typeface="Share Tech Mono" panose="020B0509050000020004" pitchFamily="49" charset="77"/>
              </a:rPr>
              <a:t>frequency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frequency.item</a:t>
            </a:r>
            <a:r>
              <a:rPr lang="nb-NO" dirty="0">
                <a:latin typeface="Share Tech Mono" panose="020B0509050000020004" pitchFamily="49" charset="77"/>
              </a:rPr>
              <a:t> = 12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latin typeface="Share Tech Mono" panose="020B0509050000020004" pitchFamily="49" charset="77"/>
              </a:rPr>
              <a:t>frequency.count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 </a:t>
            </a:r>
            <a:r>
              <a:rPr lang="nb-NO" dirty="0">
                <a:latin typeface="Share Tech Mono" panose="020B0509050000020004" pitchFamily="49" charset="77"/>
              </a:rPr>
              <a:t>= 0</a:t>
            </a:r>
            <a:r>
              <a:rPr lang="nb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;</a:t>
            </a:r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58699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1C8D-590E-ED48-B9D7-150DB689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5370689" cy="1240078"/>
          </a:xfrm>
        </p:spPr>
        <p:txBody>
          <a:bodyPr/>
          <a:lstStyle/>
          <a:p>
            <a:r>
              <a:rPr lang="en-NO" dirty="0"/>
              <a:t>What is an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8083-4E34-F44C-B1A3-BD7C702A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4B5C6-1946-924F-A6F2-CED1995DAB1F}"/>
              </a:ext>
            </a:extLst>
          </p:cNvPr>
          <p:cNvSpPr txBox="1"/>
          <p:nvPr/>
        </p:nvSpPr>
        <p:spPr>
          <a:xfrm>
            <a:off x="604852" y="3770065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F3B71E9-6AF5-1143-BE72-5CD852F83C44}"/>
              </a:ext>
            </a:extLst>
          </p:cNvPr>
          <p:cNvGrpSpPr/>
          <p:nvPr/>
        </p:nvGrpSpPr>
        <p:grpSpPr>
          <a:xfrm>
            <a:off x="1528510" y="4232784"/>
            <a:ext cx="575733" cy="721539"/>
            <a:chOff x="936978" y="3275455"/>
            <a:chExt cx="575733" cy="7215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23FAF5-3C29-5440-8C7C-2F87A7BAE0A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6CEDAC-9E1F-F04B-B880-3B3F71A090AD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5C4CED-75E0-FE43-9C9C-FBAF17509D30}"/>
              </a:ext>
            </a:extLst>
          </p:cNvPr>
          <p:cNvGrpSpPr/>
          <p:nvPr/>
        </p:nvGrpSpPr>
        <p:grpSpPr>
          <a:xfrm>
            <a:off x="867827" y="4232784"/>
            <a:ext cx="575733" cy="721539"/>
            <a:chOff x="936978" y="3275455"/>
            <a:chExt cx="575733" cy="721539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2067CB3-9D75-1E4A-B149-87922B5C99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7494196-6158-C24E-A0E7-3347AC9C80EA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0E51455-B92C-794E-BC09-915BEC78CEE1}"/>
              </a:ext>
            </a:extLst>
          </p:cNvPr>
          <p:cNvGrpSpPr/>
          <p:nvPr/>
        </p:nvGrpSpPr>
        <p:grpSpPr>
          <a:xfrm>
            <a:off x="2849876" y="4232784"/>
            <a:ext cx="575733" cy="721539"/>
            <a:chOff x="936978" y="3275455"/>
            <a:chExt cx="575733" cy="72153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0141946-68C4-7F4F-A46B-53DA8E42674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46F413E-6FE7-154F-9EB2-D961CDDD1C4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15C4EB4-2B20-F649-9E75-526174FE2F04}"/>
              </a:ext>
            </a:extLst>
          </p:cNvPr>
          <p:cNvGrpSpPr/>
          <p:nvPr/>
        </p:nvGrpSpPr>
        <p:grpSpPr>
          <a:xfrm>
            <a:off x="2189193" y="4232784"/>
            <a:ext cx="575733" cy="721539"/>
            <a:chOff x="936978" y="3275455"/>
            <a:chExt cx="575733" cy="72153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63F35A04-E2FF-EE4B-9258-1B433CC0893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35F778F-52ED-004A-AA1F-54F7370B612F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4687BE5-DEFE-654C-92C0-FE3D7E3080CA}"/>
              </a:ext>
            </a:extLst>
          </p:cNvPr>
          <p:cNvGrpSpPr/>
          <p:nvPr/>
        </p:nvGrpSpPr>
        <p:grpSpPr>
          <a:xfrm>
            <a:off x="4171242" y="4232784"/>
            <a:ext cx="575733" cy="721539"/>
            <a:chOff x="936978" y="3275455"/>
            <a:chExt cx="575733" cy="72153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4A7ACE5-B8C3-3847-B2BE-005BDA4F5F5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E07E5A9-DDD0-B447-8CAC-CF3E6A2F2D4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C489568-89F5-7044-9973-F42BBA32F049}"/>
              </a:ext>
            </a:extLst>
          </p:cNvPr>
          <p:cNvGrpSpPr/>
          <p:nvPr/>
        </p:nvGrpSpPr>
        <p:grpSpPr>
          <a:xfrm>
            <a:off x="3510559" y="4232784"/>
            <a:ext cx="575733" cy="721539"/>
            <a:chOff x="936978" y="3275455"/>
            <a:chExt cx="575733" cy="72153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102CC5C-D892-464D-900E-388975AE47AD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D38A011-9CB8-E248-A8F3-7891B1A8E271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D9B1F64-306B-C640-B52E-99F27983E876}"/>
              </a:ext>
            </a:extLst>
          </p:cNvPr>
          <p:cNvGrpSpPr/>
          <p:nvPr/>
        </p:nvGrpSpPr>
        <p:grpSpPr>
          <a:xfrm>
            <a:off x="5492608" y="4232784"/>
            <a:ext cx="575733" cy="721539"/>
            <a:chOff x="936978" y="3275455"/>
            <a:chExt cx="575733" cy="721539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5F2E09B-4FE4-494D-9642-1E427F3CDF8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39AF3B8-8CEE-2A4A-B3B4-4B54B31B3B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91EB08-CD2A-F047-A5BB-457123D3814C}"/>
              </a:ext>
            </a:extLst>
          </p:cNvPr>
          <p:cNvGrpSpPr/>
          <p:nvPr/>
        </p:nvGrpSpPr>
        <p:grpSpPr>
          <a:xfrm>
            <a:off x="4831925" y="4232784"/>
            <a:ext cx="575733" cy="721539"/>
            <a:chOff x="936978" y="3275455"/>
            <a:chExt cx="575733" cy="72153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5ED0762-0605-9B42-B8D4-172DEC49597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EE08A-BBCB-1346-974E-7FA7543352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E47F827-9624-EB44-B8DF-4F0900755165}"/>
              </a:ext>
            </a:extLst>
          </p:cNvPr>
          <p:cNvGrpSpPr/>
          <p:nvPr/>
        </p:nvGrpSpPr>
        <p:grpSpPr>
          <a:xfrm>
            <a:off x="6813974" y="4232784"/>
            <a:ext cx="575733" cy="721539"/>
            <a:chOff x="936978" y="3275455"/>
            <a:chExt cx="575733" cy="721539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024FDAC0-D101-464B-89C9-D31057474A3E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8A6C691-7EFB-4548-8F57-72768606A7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2057D75E-4224-9644-87EA-2BB47C77B149}"/>
              </a:ext>
            </a:extLst>
          </p:cNvPr>
          <p:cNvGrpSpPr/>
          <p:nvPr/>
        </p:nvGrpSpPr>
        <p:grpSpPr>
          <a:xfrm>
            <a:off x="6153291" y="4232784"/>
            <a:ext cx="575733" cy="721539"/>
            <a:chOff x="936978" y="3275455"/>
            <a:chExt cx="575733" cy="721539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F30F8B6-7712-1544-B66F-24ABE44E46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FD898B93-45D5-3A4F-9A83-C94A2A115EB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90FC5C4-EBC7-2D4B-A9CC-EEFFAD8569B1}"/>
              </a:ext>
            </a:extLst>
          </p:cNvPr>
          <p:cNvGrpSpPr/>
          <p:nvPr/>
        </p:nvGrpSpPr>
        <p:grpSpPr>
          <a:xfrm>
            <a:off x="8135340" y="4232784"/>
            <a:ext cx="575733" cy="721539"/>
            <a:chOff x="936978" y="3275455"/>
            <a:chExt cx="575733" cy="72153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0D18C69F-825F-7646-AD61-25DCDD4236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8E9F108-2CC9-0E42-AA80-2F04CFDED8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66CDBF2-D7F4-E046-9145-DCFF59D1299D}"/>
              </a:ext>
            </a:extLst>
          </p:cNvPr>
          <p:cNvGrpSpPr/>
          <p:nvPr/>
        </p:nvGrpSpPr>
        <p:grpSpPr>
          <a:xfrm>
            <a:off x="7474657" y="4232784"/>
            <a:ext cx="575733" cy="721539"/>
            <a:chOff x="936978" y="3275455"/>
            <a:chExt cx="575733" cy="721539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B480401-0B89-714A-9E62-12DCBE75A34C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B717FCF-5C7B-184E-B439-B787DCB7ED0C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04C218-94D0-E54C-9459-231BBBEE255D}"/>
              </a:ext>
            </a:extLst>
          </p:cNvPr>
          <p:cNvGrpSpPr/>
          <p:nvPr/>
        </p:nvGrpSpPr>
        <p:grpSpPr>
          <a:xfrm>
            <a:off x="9456706" y="4232784"/>
            <a:ext cx="575733" cy="721539"/>
            <a:chOff x="936978" y="3275455"/>
            <a:chExt cx="575733" cy="72153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A4BA420-2615-1A45-9668-CCE694ECCD4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D23C51A-8B92-D74A-96C9-9C91103C884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774E85E-6AD1-A94C-8A7A-B501A56E578E}"/>
              </a:ext>
            </a:extLst>
          </p:cNvPr>
          <p:cNvGrpSpPr/>
          <p:nvPr/>
        </p:nvGrpSpPr>
        <p:grpSpPr>
          <a:xfrm>
            <a:off x="8796023" y="4232784"/>
            <a:ext cx="575733" cy="721539"/>
            <a:chOff x="936978" y="3275455"/>
            <a:chExt cx="575733" cy="721539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F9AAD68-A311-7C4E-A553-416C2A8B265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ECCD916-0A53-9F4D-88FD-DA2AB3155AB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283CA83-EB4B-E14D-82D2-B36951CA70AA}"/>
              </a:ext>
            </a:extLst>
          </p:cNvPr>
          <p:cNvGrpSpPr/>
          <p:nvPr/>
        </p:nvGrpSpPr>
        <p:grpSpPr>
          <a:xfrm>
            <a:off x="10778067" y="4232784"/>
            <a:ext cx="575733" cy="721539"/>
            <a:chOff x="936978" y="3275455"/>
            <a:chExt cx="575733" cy="721539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6539787-0BE6-604C-8306-EA9B04B6CD9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1827825-F663-5949-85A3-770ED62C796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201393-5C09-E641-B697-64484C2160A3}"/>
              </a:ext>
            </a:extLst>
          </p:cNvPr>
          <p:cNvGrpSpPr/>
          <p:nvPr/>
        </p:nvGrpSpPr>
        <p:grpSpPr>
          <a:xfrm>
            <a:off x="10117389" y="4232784"/>
            <a:ext cx="575733" cy="721539"/>
            <a:chOff x="936978" y="3275455"/>
            <a:chExt cx="575733" cy="72153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5287C2A-AA47-FC45-A186-159408A6A96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BD33B75-86E2-2D4E-8F0A-065560492B07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3EC5621-7B62-EA40-9218-46A3D66C88E1}"/>
              </a:ext>
            </a:extLst>
          </p:cNvPr>
          <p:cNvSpPr/>
          <p:nvPr/>
        </p:nvSpPr>
        <p:spPr>
          <a:xfrm>
            <a:off x="3484104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3D3020A-80F3-344D-A6D1-A4E86D75AEDE}"/>
              </a:ext>
            </a:extLst>
          </p:cNvPr>
          <p:cNvSpPr txBox="1"/>
          <p:nvPr/>
        </p:nvSpPr>
        <p:spPr>
          <a:xfrm>
            <a:off x="3398289" y="1678913"/>
            <a:ext cx="737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count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BB6BC-E8EF-C34B-8D5B-92DCC3413AF0}"/>
              </a:ext>
            </a:extLst>
          </p:cNvPr>
          <p:cNvSpPr/>
          <p:nvPr/>
        </p:nvSpPr>
        <p:spPr>
          <a:xfrm>
            <a:off x="2797302" y="207378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1356C08-1478-1F44-81C2-589C84A69FD2}"/>
              </a:ext>
            </a:extLst>
          </p:cNvPr>
          <p:cNvSpPr txBox="1"/>
          <p:nvPr/>
        </p:nvSpPr>
        <p:spPr>
          <a:xfrm>
            <a:off x="2777898" y="1688807"/>
            <a:ext cx="6270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item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F98E0AB-50AE-FB4A-9AF9-748C30D9A193}"/>
              </a:ext>
            </a:extLst>
          </p:cNvPr>
          <p:cNvSpPr txBox="1"/>
          <p:nvPr/>
        </p:nvSpPr>
        <p:spPr>
          <a:xfrm>
            <a:off x="2484121" y="5054809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476674B-B347-BE4E-B2E8-5DD943481BA6}"/>
              </a:ext>
            </a:extLst>
          </p:cNvPr>
          <p:cNvCxnSpPr>
            <a:cxnSpLocks/>
          </p:cNvCxnSpPr>
          <p:nvPr/>
        </p:nvCxnSpPr>
        <p:spPr>
          <a:xfrm>
            <a:off x="2839410" y="3654474"/>
            <a:ext cx="7694959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C4372CF9-5EB5-EF44-9A7C-8A3C00F7BA01}"/>
              </a:ext>
            </a:extLst>
          </p:cNvPr>
          <p:cNvSpPr txBox="1"/>
          <p:nvPr/>
        </p:nvSpPr>
        <p:spPr>
          <a:xfrm>
            <a:off x="5780474" y="3047433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capacity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(25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E4B36E5-BC99-724E-BFC6-3223D412B8A6}"/>
              </a:ext>
            </a:extLst>
          </p:cNvPr>
          <p:cNvSpPr/>
          <p:nvPr/>
        </p:nvSpPr>
        <p:spPr>
          <a:xfrm>
            <a:off x="4137370" y="4232784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856C22B8-C75B-9C4A-B531-0FC39149526B}"/>
              </a:ext>
            </a:extLst>
          </p:cNvPr>
          <p:cNvSpPr txBox="1"/>
          <p:nvPr/>
        </p:nvSpPr>
        <p:spPr>
          <a:xfrm>
            <a:off x="3033505" y="3865648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1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F34D39-A5D2-DF49-8AF8-5BE5BEEB2E41}"/>
              </a:ext>
            </a:extLst>
          </p:cNvPr>
          <p:cNvSpPr/>
          <p:nvPr/>
        </p:nvSpPr>
        <p:spPr>
          <a:xfrm>
            <a:off x="2807427" y="422289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73A67AB-2F53-2240-9DCD-2C28CC6DA4E6}"/>
              </a:ext>
            </a:extLst>
          </p:cNvPr>
          <p:cNvSpPr txBox="1"/>
          <p:nvPr/>
        </p:nvSpPr>
        <p:spPr>
          <a:xfrm>
            <a:off x="4320989" y="3831620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5F5FD50-6AAE-B340-BFA7-F7B72FC29FE5}"/>
              </a:ext>
            </a:extLst>
          </p:cNvPr>
          <p:cNvSpPr txBox="1"/>
          <p:nvPr/>
        </p:nvSpPr>
        <p:spPr>
          <a:xfrm>
            <a:off x="2930806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19166FB5-2EE4-7049-81FF-25EE5DDA55D9}"/>
              </a:ext>
            </a:extLst>
          </p:cNvPr>
          <p:cNvSpPr txBox="1"/>
          <p:nvPr/>
        </p:nvSpPr>
        <p:spPr>
          <a:xfrm>
            <a:off x="3612673" y="462140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4BFEDD5-D907-2843-8CD0-87F245AFAE96}"/>
              </a:ext>
            </a:extLst>
          </p:cNvPr>
          <p:cNvSpPr txBox="1"/>
          <p:nvPr/>
        </p:nvSpPr>
        <p:spPr>
          <a:xfrm>
            <a:off x="4258506" y="460902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82EF2F6-6E7C-2F43-B143-67D5D2CC2C74}"/>
              </a:ext>
            </a:extLst>
          </p:cNvPr>
          <p:cNvSpPr txBox="1"/>
          <p:nvPr/>
        </p:nvSpPr>
        <p:spPr>
          <a:xfrm>
            <a:off x="4940373" y="461521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3AF822-4F08-534C-AE51-31701527ECAA}"/>
              </a:ext>
            </a:extLst>
          </p:cNvPr>
          <p:cNvSpPr/>
          <p:nvPr/>
        </p:nvSpPr>
        <p:spPr>
          <a:xfrm>
            <a:off x="5453672" y="4226832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E76CF81-C207-0443-92D2-F3D5118016E6}"/>
              </a:ext>
            </a:extLst>
          </p:cNvPr>
          <p:cNvSpPr txBox="1"/>
          <p:nvPr/>
        </p:nvSpPr>
        <p:spPr>
          <a:xfrm>
            <a:off x="9507295" y="3831620"/>
            <a:ext cx="105028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25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7D1B9E-EEBF-1946-BA91-F93179A25C10}"/>
              </a:ext>
            </a:extLst>
          </p:cNvPr>
          <p:cNvSpPr txBox="1"/>
          <p:nvPr/>
        </p:nvSpPr>
        <p:spPr>
          <a:xfrm>
            <a:off x="6243795" y="460601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029BCBE-2996-8F4B-99D1-2CE8491ABE5C}"/>
              </a:ext>
            </a:extLst>
          </p:cNvPr>
          <p:cNvSpPr/>
          <p:nvPr/>
        </p:nvSpPr>
        <p:spPr>
          <a:xfrm>
            <a:off x="9414247" y="423411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FAC9274-5F8A-974C-9151-5D255A506A93}"/>
              </a:ext>
            </a:extLst>
          </p:cNvPr>
          <p:cNvSpPr txBox="1"/>
          <p:nvPr/>
        </p:nvSpPr>
        <p:spPr>
          <a:xfrm>
            <a:off x="5637291" y="3835239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2E43289-3E18-1349-8E25-8588A8B908C6}"/>
              </a:ext>
            </a:extLst>
          </p:cNvPr>
          <p:cNvCxnSpPr>
            <a:cxnSpLocks/>
          </p:cNvCxnSpPr>
          <p:nvPr/>
        </p:nvCxnSpPr>
        <p:spPr>
          <a:xfrm>
            <a:off x="5458324" y="5220246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04F37D1-F2D6-9F4D-ADA4-ECC633E70BD6}"/>
              </a:ext>
            </a:extLst>
          </p:cNvPr>
          <p:cNvSpPr txBox="1"/>
          <p:nvPr/>
        </p:nvSpPr>
        <p:spPr>
          <a:xfrm>
            <a:off x="5508480" y="5220246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4732574-B09F-5843-B1C9-0CC035BF35B0}"/>
              </a:ext>
            </a:extLst>
          </p:cNvPr>
          <p:cNvCxnSpPr>
            <a:cxnSpLocks/>
          </p:cNvCxnSpPr>
          <p:nvPr/>
        </p:nvCxnSpPr>
        <p:spPr>
          <a:xfrm>
            <a:off x="2849876" y="5970027"/>
            <a:ext cx="39012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FB746D46-0451-CB4B-8D90-03C2F23144B5}"/>
              </a:ext>
            </a:extLst>
          </p:cNvPr>
          <p:cNvSpPr txBox="1"/>
          <p:nvPr/>
        </p:nvSpPr>
        <p:spPr>
          <a:xfrm>
            <a:off x="4103605" y="5975689"/>
            <a:ext cx="124264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length</a:t>
            </a:r>
            <a:endParaRPr lang="nb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(3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buckets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)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B950798-F9FC-464D-B420-FF8178D89DBB}"/>
              </a:ext>
            </a:extLst>
          </p:cNvPr>
          <p:cNvSpPr txBox="1"/>
          <p:nvPr/>
        </p:nvSpPr>
        <p:spPr>
          <a:xfrm>
            <a:off x="1364423" y="2073788"/>
            <a:ext cx="10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Record: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A9973CF-8EA0-EF48-9D80-2155B7E157D0}"/>
              </a:ext>
            </a:extLst>
          </p:cNvPr>
          <p:cNvSpPr txBox="1"/>
          <p:nvPr/>
        </p:nvSpPr>
        <p:spPr>
          <a:xfrm>
            <a:off x="4433147" y="2109628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latin typeface="Montserrat" pitchFamily="2" charset="77"/>
              </a:rPr>
              <a:t>But we need many!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FAD81FA-3FF0-9C40-AAAB-C502299DDF82}"/>
              </a:ext>
            </a:extLst>
          </p:cNvPr>
          <p:cNvSpPr txBox="1"/>
          <p:nvPr/>
        </p:nvSpPr>
        <p:spPr>
          <a:xfrm>
            <a:off x="5599110" y="46186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12D25EC-1CE6-0B44-8587-14CFC0B5BB3C}"/>
              </a:ext>
            </a:extLst>
          </p:cNvPr>
          <p:cNvSpPr txBox="1"/>
          <p:nvPr/>
        </p:nvSpPr>
        <p:spPr>
          <a:xfrm>
            <a:off x="10193844" y="4583295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B352729-092C-C94E-AA3C-E557D39C18D8}"/>
              </a:ext>
            </a:extLst>
          </p:cNvPr>
          <p:cNvSpPr txBox="1"/>
          <p:nvPr/>
        </p:nvSpPr>
        <p:spPr>
          <a:xfrm>
            <a:off x="9549159" y="459587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52390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5" grpId="0" animBg="1"/>
      <p:bldP spid="116" grpId="0"/>
      <p:bldP spid="118" grpId="0" animBg="1"/>
      <p:bldP spid="119" grpId="0"/>
      <p:bldP spid="122" grpId="0"/>
      <p:bldP spid="132" grpId="0"/>
      <p:bldP spid="135" grpId="0" animBg="1"/>
      <p:bldP spid="136" grpId="0"/>
      <p:bldP spid="137" grpId="0" animBg="1"/>
      <p:bldP spid="138" grpId="0"/>
      <p:bldP spid="140" grpId="0"/>
      <p:bldP spid="141" grpId="0"/>
      <p:bldP spid="142" grpId="0"/>
      <p:bldP spid="143" grpId="0"/>
      <p:bldP spid="146" grpId="0" animBg="1"/>
      <p:bldP spid="147" grpId="0"/>
      <p:bldP spid="149" grpId="0"/>
      <p:bldP spid="150" grpId="0" animBg="1"/>
      <p:bldP spid="151" grpId="0"/>
      <p:bldP spid="154" grpId="0"/>
      <p:bldP spid="160" grpId="0"/>
      <p:bldP spid="161" grpId="0"/>
      <p:bldP spid="162" grpId="0"/>
      <p:bldP spid="164" grpId="0"/>
      <p:bldP spid="165" grpId="0"/>
      <p:bldP spid="16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9A1-3354-4244-B7D6-B0C7C6A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DF7F7-4302-DB4E-B3EA-98A60CAEE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GB" sz="3600" dirty="0"/>
              <a:t>An array is a </a:t>
            </a:r>
            <a:r>
              <a:rPr lang="en-GB" sz="3600" dirty="0">
                <a:solidFill>
                  <a:schemeClr val="accent3"/>
                </a:solidFill>
              </a:rPr>
              <a:t>contiguous allocation </a:t>
            </a:r>
          </a:p>
          <a:p>
            <a:pPr marL="0" indent="0" algn="ctr">
              <a:buNone/>
            </a:pPr>
            <a:r>
              <a:rPr lang="en-GB" sz="3600" dirty="0"/>
              <a:t>of </a:t>
            </a:r>
            <a:r>
              <a:rPr lang="en-GB" sz="3600" dirty="0">
                <a:solidFill>
                  <a:schemeClr val="accent3"/>
                </a:solidFill>
              </a:rPr>
              <a:t>items of similar size</a:t>
            </a:r>
            <a:r>
              <a:rPr lang="en-GB" sz="3600" dirty="0"/>
              <a:t>, </a:t>
            </a:r>
          </a:p>
          <a:p>
            <a:pPr marL="0" indent="0" algn="ctr">
              <a:buNone/>
            </a:pPr>
            <a:r>
              <a:rPr lang="en-GB" sz="3600" dirty="0"/>
              <a:t>which we access by index.</a:t>
            </a:r>
            <a:endParaRPr lang="en-NO" sz="3600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39007-BA72-EE4C-B687-24BE7EAC4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741789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ABF6-E9F6-8A4A-8193-FE8D9A724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B8D4F-F7D6-FB4E-AAA2-17DD06B1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4737"/>
            <a:ext cx="6951133" cy="2339976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#define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25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4,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3,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5;</a:t>
            </a: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78BE5-F7A2-0E4A-AFC7-D318E7F1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8024201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4DA8B-76C6-844B-A892-172AC559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DFE3D-0566-2F46-BB28-5C3E75C0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access(index: Integer): Value</a:t>
            </a:r>
          </a:p>
          <a:p>
            <a:pPr lvl="1"/>
            <a:r>
              <a:rPr lang="en-NO" dirty="0"/>
              <a:t>Give the content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insert(value: Value index: Integer)</a:t>
            </a:r>
            <a:r>
              <a:rPr lang="en-NO" dirty="0"/>
              <a:t> </a:t>
            </a:r>
          </a:p>
          <a:p>
            <a:pPr lvl="1"/>
            <a:r>
              <a:rPr lang="en-NO" dirty="0"/>
              <a:t>Insert an element at a given index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delete(index: Integer)</a:t>
            </a:r>
          </a:p>
          <a:p>
            <a:pPr lvl="1"/>
            <a:r>
              <a:rPr lang="en-NO" dirty="0"/>
              <a:t>Delete an element at a given index 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search(value: Value): Integer</a:t>
            </a:r>
          </a:p>
          <a:p>
            <a:pPr lvl="1"/>
            <a:r>
              <a:rPr lang="en-NO" dirty="0"/>
              <a:t>Find which bucket contains a given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43F1-64CB-0547-9CD3-A991B719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7147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F622-E245-2840-A226-24F3C7F22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“Real-life” Data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D151F-96AF-D941-95FB-39AD6839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CFFA1A-BC78-0F9D-B253-FA62CA4B1FF4}"/>
              </a:ext>
            </a:extLst>
          </p:cNvPr>
          <p:cNvSpPr/>
          <p:nvPr/>
        </p:nvSpPr>
        <p:spPr>
          <a:xfrm>
            <a:off x="4860839" y="3597946"/>
            <a:ext cx="2470322" cy="95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Programming Language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9E9B8-9323-EDDF-0201-A9294103BFE8}"/>
              </a:ext>
            </a:extLst>
          </p:cNvPr>
          <p:cNvSpPr/>
          <p:nvPr/>
        </p:nvSpPr>
        <p:spPr>
          <a:xfrm>
            <a:off x="4860839" y="4717814"/>
            <a:ext cx="2470322" cy="69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RAM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6501B6-2AC5-750F-9103-820BF3EF89CB}"/>
              </a:ext>
            </a:extLst>
          </p:cNvPr>
          <p:cNvSpPr/>
          <p:nvPr/>
        </p:nvSpPr>
        <p:spPr>
          <a:xfrm>
            <a:off x="4860839" y="2478078"/>
            <a:ext cx="2470322" cy="9509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Algorithm</a:t>
            </a:r>
          </a:p>
        </p:txBody>
      </p:sp>
      <p:pic>
        <p:nvPicPr>
          <p:cNvPr id="25" name="Picture 24" descr="A picture containing outdoor, wood, wooden, close&#10;&#10;Description automatically generated">
            <a:extLst>
              <a:ext uri="{FF2B5EF4-FFF2-40B4-BE49-F238E27FC236}">
                <a16:creationId xmlns:a16="http://schemas.microsoft.com/office/drawing/2014/main" id="{59E6A68B-C611-6BF9-C606-6F4E53BF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6959" y="2299138"/>
            <a:ext cx="2278649" cy="2959285"/>
          </a:xfrm>
          <a:prstGeom prst="rect">
            <a:avLst/>
          </a:prstGeom>
        </p:spPr>
      </p:pic>
      <p:pic>
        <p:nvPicPr>
          <p:cNvPr id="27" name="Picture 26" descr="A picture containing outdoor, wood, wooden, close&#10;&#10;Description automatically generated">
            <a:extLst>
              <a:ext uri="{FF2B5EF4-FFF2-40B4-BE49-F238E27FC236}">
                <a16:creationId xmlns:a16="http://schemas.microsoft.com/office/drawing/2014/main" id="{9C5AA5FD-0800-96F6-84FB-6C811AB71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96392" y="2291400"/>
            <a:ext cx="2278649" cy="2959285"/>
          </a:xfrm>
          <a:prstGeom prst="rect">
            <a:avLst/>
          </a:prstGeom>
        </p:spPr>
      </p:pic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0B469A60-3CCE-2EC1-3FEF-D83C7DC6369A}"/>
              </a:ext>
            </a:extLst>
          </p:cNvPr>
          <p:cNvCxnSpPr>
            <a:cxnSpLocks/>
            <a:stCxn id="25" idx="3"/>
            <a:endCxn id="13" idx="1"/>
          </p:cNvCxnSpPr>
          <p:nvPr/>
        </p:nvCxnSpPr>
        <p:spPr>
          <a:xfrm>
            <a:off x="3495608" y="3778781"/>
            <a:ext cx="1365231" cy="128811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97461629-D9D8-6ED1-1DC3-AE1784023847}"/>
              </a:ext>
            </a:extLst>
          </p:cNvPr>
          <p:cNvCxnSpPr>
            <a:cxnSpLocks/>
            <a:stCxn id="13" idx="3"/>
            <a:endCxn id="27" idx="1"/>
          </p:cNvCxnSpPr>
          <p:nvPr/>
        </p:nvCxnSpPr>
        <p:spPr>
          <a:xfrm flipV="1">
            <a:off x="7331161" y="3771043"/>
            <a:ext cx="1365231" cy="12958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EF3F42FC-2D81-8BB3-D09F-E062A254C4CD}"/>
              </a:ext>
            </a:extLst>
          </p:cNvPr>
          <p:cNvSpPr/>
          <p:nvPr/>
        </p:nvSpPr>
        <p:spPr>
          <a:xfrm>
            <a:off x="4860839" y="3592002"/>
            <a:ext cx="2470322" cy="9509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7086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2CCAE-0772-074D-B4EE-A78FE29D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27B4C-B4F0-2C4E-9AE1-F43EAC88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521"/>
            <a:ext cx="10515600" cy="189881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2800" dirty="0">
                <a:latin typeface="Share Tech Mono" panose="020B0509050000020004" pitchFamily="49" charset="77"/>
              </a:rPr>
              <a:t>address = ‘base address’ + (index * </a:t>
            </a:r>
            <a:r>
              <a:rPr lang="en-NO" sz="2800" dirty="0">
                <a:solidFill>
                  <a:schemeClr val="accent3"/>
                </a:solidFill>
                <a:latin typeface="Share Tech Mono" panose="020B0509050000020004" pitchFamily="49" charset="77"/>
              </a:rPr>
              <a:t>sizeof</a:t>
            </a:r>
            <a:r>
              <a:rPr lang="en-NO" sz="2800" dirty="0">
                <a:latin typeface="Share Tech Mono" panose="020B0509050000020004" pitchFamily="49" charset="77"/>
              </a:rPr>
              <a:t>(bucket))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29C59-AD54-EC4B-942B-5D648404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5041" y="6226540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30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EDBF4-8738-5F4F-B6DD-5EBF4B31B5DE}"/>
              </a:ext>
            </a:extLst>
          </p:cNvPr>
          <p:cNvSpPr txBox="1"/>
          <p:nvPr/>
        </p:nvSpPr>
        <p:spPr>
          <a:xfrm>
            <a:off x="604852" y="3823618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FBEB0-6C7A-3B45-A20B-524523CFEE74}"/>
              </a:ext>
            </a:extLst>
          </p:cNvPr>
          <p:cNvGrpSpPr/>
          <p:nvPr/>
        </p:nvGrpSpPr>
        <p:grpSpPr>
          <a:xfrm>
            <a:off x="1528510" y="4286337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9545E74-70E6-8B4A-9D83-17B8537B5FA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09D74C-A83B-E14A-83C1-8B08B04A48CE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BB370E5-58D4-7844-B256-7B5DAAD85768}"/>
              </a:ext>
            </a:extLst>
          </p:cNvPr>
          <p:cNvGrpSpPr/>
          <p:nvPr/>
        </p:nvGrpSpPr>
        <p:grpSpPr>
          <a:xfrm>
            <a:off x="867827" y="4286337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4E67A55-2187-A64A-AFA0-172CC62525D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46BA00-7C92-DA46-809B-509AE81C9132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C8D5AD6-D209-704E-AD2C-DC36B33CEA41}"/>
              </a:ext>
            </a:extLst>
          </p:cNvPr>
          <p:cNvGrpSpPr/>
          <p:nvPr/>
        </p:nvGrpSpPr>
        <p:grpSpPr>
          <a:xfrm>
            <a:off x="2849876" y="4286337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F24075-7C6F-0940-A4AC-044279FF821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DEFFA-B873-F447-BD81-ABD93C337F05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1D4783-8065-0046-AAF4-C4731C2F6973}"/>
              </a:ext>
            </a:extLst>
          </p:cNvPr>
          <p:cNvGrpSpPr/>
          <p:nvPr/>
        </p:nvGrpSpPr>
        <p:grpSpPr>
          <a:xfrm>
            <a:off x="2189193" y="4286337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4C373CD-E0C0-B948-A57E-7D94B377618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49C83EC-95E0-C047-B7D0-A961EAD51EB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AB6A07-A099-A64E-8CAC-5DDC5648F55B}"/>
              </a:ext>
            </a:extLst>
          </p:cNvPr>
          <p:cNvGrpSpPr/>
          <p:nvPr/>
        </p:nvGrpSpPr>
        <p:grpSpPr>
          <a:xfrm>
            <a:off x="4171242" y="4286337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0AF67F-9578-6A44-A839-D25254907A2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86CE00-C24F-1E40-8E30-30231B7E0EC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57ECAB-24E9-B442-BC6E-9DBF4E62785D}"/>
              </a:ext>
            </a:extLst>
          </p:cNvPr>
          <p:cNvGrpSpPr/>
          <p:nvPr/>
        </p:nvGrpSpPr>
        <p:grpSpPr>
          <a:xfrm>
            <a:off x="3510559" y="4286337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446614-0E5C-3547-956C-D729D075A9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65A398-0C5D-E84C-894D-933C1614E69C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9E3EF9-E3A1-9F4F-8948-8F0CC3ACF874}"/>
              </a:ext>
            </a:extLst>
          </p:cNvPr>
          <p:cNvGrpSpPr/>
          <p:nvPr/>
        </p:nvGrpSpPr>
        <p:grpSpPr>
          <a:xfrm>
            <a:off x="5492608" y="4286337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7A8C74-DC30-D045-8C61-88A112C8E598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9D4E74-2F76-4D43-8B5B-30DC4B71666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accent3"/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0EC672-4055-BC46-887C-9BAACE568394}"/>
              </a:ext>
            </a:extLst>
          </p:cNvPr>
          <p:cNvGrpSpPr/>
          <p:nvPr/>
        </p:nvGrpSpPr>
        <p:grpSpPr>
          <a:xfrm>
            <a:off x="4831925" y="4286337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DC84E8-996D-2E40-AEC2-18FFBAE66F7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71D714-AB60-7644-B51D-0912D30E188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C3DF0C-9E5C-3C47-907D-9472EC47329D}"/>
              </a:ext>
            </a:extLst>
          </p:cNvPr>
          <p:cNvGrpSpPr/>
          <p:nvPr/>
        </p:nvGrpSpPr>
        <p:grpSpPr>
          <a:xfrm>
            <a:off x="6813974" y="4286337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DCADC32-10F1-0546-A025-CAC9FEB4224A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16BF925-901C-B445-8A7A-EE7E61258A1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046DA-0B8C-BB45-B4F8-8E5F0F96A2FC}"/>
              </a:ext>
            </a:extLst>
          </p:cNvPr>
          <p:cNvGrpSpPr/>
          <p:nvPr/>
        </p:nvGrpSpPr>
        <p:grpSpPr>
          <a:xfrm>
            <a:off x="6153291" y="4286337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2DCC424-877B-B648-BBCA-0DF6E85DD8C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1037E8-EE28-0A48-B6D1-E70E41D1E06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53376E-4057-944D-9322-261F5ACA495A}"/>
              </a:ext>
            </a:extLst>
          </p:cNvPr>
          <p:cNvGrpSpPr/>
          <p:nvPr/>
        </p:nvGrpSpPr>
        <p:grpSpPr>
          <a:xfrm>
            <a:off x="8135340" y="4286337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7DE78AB-8377-2C4D-A545-C3CEE1B2E8E5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FE38AB-711B-774B-B2C0-987526142FF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180B66-CA3E-3041-BC3F-DEDDB5E4624A}"/>
              </a:ext>
            </a:extLst>
          </p:cNvPr>
          <p:cNvGrpSpPr/>
          <p:nvPr/>
        </p:nvGrpSpPr>
        <p:grpSpPr>
          <a:xfrm>
            <a:off x="7474657" y="4286337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5210838-6E8C-E647-AF16-2543ED3EE6B3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C18F2D4-943D-6F48-B9BD-6242D7E798E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1EBFFA-90B8-5A4E-9820-FF669AB182CC}"/>
              </a:ext>
            </a:extLst>
          </p:cNvPr>
          <p:cNvGrpSpPr/>
          <p:nvPr/>
        </p:nvGrpSpPr>
        <p:grpSpPr>
          <a:xfrm>
            <a:off x="9456706" y="4286337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129EA2B-ACCF-604F-8466-DD8CCCCDB1B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A379839-A354-2C45-8279-E8318912466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180D51-71E7-0C49-A406-74E5CEACB0E1}"/>
              </a:ext>
            </a:extLst>
          </p:cNvPr>
          <p:cNvGrpSpPr/>
          <p:nvPr/>
        </p:nvGrpSpPr>
        <p:grpSpPr>
          <a:xfrm>
            <a:off x="8796023" y="4286337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BB6696F-3FD8-734D-9135-E676368459BB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15EC703-32EB-C34D-8605-4D30BC9BF12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5DD7DA5-82C1-A143-90AF-DEC282F5F603}"/>
              </a:ext>
            </a:extLst>
          </p:cNvPr>
          <p:cNvGrpSpPr/>
          <p:nvPr/>
        </p:nvGrpSpPr>
        <p:grpSpPr>
          <a:xfrm>
            <a:off x="10778067" y="4286337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68136D4-69BC-2347-B039-2EB270B181E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6242CA-7E2E-914D-83DB-12F07CBE71C0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A618903-8100-614E-9AFE-3CC1E21FF33E}"/>
              </a:ext>
            </a:extLst>
          </p:cNvPr>
          <p:cNvGrpSpPr/>
          <p:nvPr/>
        </p:nvGrpSpPr>
        <p:grpSpPr>
          <a:xfrm>
            <a:off x="10117389" y="4286337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7536EDB-0DD2-484B-8AA1-0123F77F9DB1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64C0971-2AA4-124D-8016-1917D9A38E49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D1BF5F5-DA11-6F4E-8F2C-830128CEF12F}"/>
              </a:ext>
            </a:extLst>
          </p:cNvPr>
          <p:cNvSpPr txBox="1"/>
          <p:nvPr/>
        </p:nvSpPr>
        <p:spPr>
          <a:xfrm>
            <a:off x="2484121" y="5108362"/>
            <a:ext cx="1338828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</a:t>
            </a:r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ase address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0)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3BFD768-C2EE-B347-A512-AE16ACEE70A3}"/>
              </a:ext>
            </a:extLst>
          </p:cNvPr>
          <p:cNvSpPr txBox="1"/>
          <p:nvPr/>
        </p:nvSpPr>
        <p:spPr>
          <a:xfrm>
            <a:off x="2930806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3905E9-779A-2B47-A1F8-680FA15D7E63}"/>
              </a:ext>
            </a:extLst>
          </p:cNvPr>
          <p:cNvSpPr txBox="1"/>
          <p:nvPr/>
        </p:nvSpPr>
        <p:spPr>
          <a:xfrm>
            <a:off x="3612673" y="467495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85B30F-FCF3-8A4F-9810-582C016078C6}"/>
              </a:ext>
            </a:extLst>
          </p:cNvPr>
          <p:cNvSpPr txBox="1"/>
          <p:nvPr/>
        </p:nvSpPr>
        <p:spPr>
          <a:xfrm>
            <a:off x="4258506" y="466257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B2C34B4-1B33-BA40-80FC-7386A4E18298}"/>
              </a:ext>
            </a:extLst>
          </p:cNvPr>
          <p:cNvSpPr txBox="1"/>
          <p:nvPr/>
        </p:nvSpPr>
        <p:spPr>
          <a:xfrm>
            <a:off x="4940373" y="4668767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36CD92B-36B4-C141-89FA-35763AC6E1DA}"/>
              </a:ext>
            </a:extLst>
          </p:cNvPr>
          <p:cNvSpPr/>
          <p:nvPr/>
        </p:nvSpPr>
        <p:spPr>
          <a:xfrm>
            <a:off x="5453672" y="4280385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9B33F5-646A-0D4A-BE9A-D83E50D47238}"/>
              </a:ext>
            </a:extLst>
          </p:cNvPr>
          <p:cNvSpPr txBox="1"/>
          <p:nvPr/>
        </p:nvSpPr>
        <p:spPr>
          <a:xfrm>
            <a:off x="5561928" y="4653379"/>
            <a:ext cx="405880" cy="33855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D47CC5-3840-9049-B025-FAB8262D3AC1}"/>
              </a:ext>
            </a:extLst>
          </p:cNvPr>
          <p:cNvSpPr txBox="1"/>
          <p:nvPr/>
        </p:nvSpPr>
        <p:spPr>
          <a:xfrm>
            <a:off x="6243795" y="4659569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08BEB8-A1DF-DF42-A27A-1ACD69ED5EB7}"/>
              </a:ext>
            </a:extLst>
          </p:cNvPr>
          <p:cNvSpPr txBox="1"/>
          <p:nvPr/>
        </p:nvSpPr>
        <p:spPr>
          <a:xfrm>
            <a:off x="5637291" y="3888792"/>
            <a:ext cx="95410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latin typeface="Share Tech Mono" panose="020B0509050000020004" pitchFamily="49" charset="77"/>
              </a:rPr>
              <a:t> 3</a:t>
            </a:r>
            <a:endParaRPr lang="en-NO" sz="1400" dirty="0">
              <a:latin typeface="Share Tech Mono" panose="020B0509050000020004" pitchFamily="49" charset="77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2111BEE-29F4-3E48-B672-9C843548C1A8}"/>
              </a:ext>
            </a:extLst>
          </p:cNvPr>
          <p:cNvCxnSpPr>
            <a:cxnSpLocks/>
          </p:cNvCxnSpPr>
          <p:nvPr/>
        </p:nvCxnSpPr>
        <p:spPr>
          <a:xfrm>
            <a:off x="2849876" y="4190295"/>
            <a:ext cx="1275352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1B00E43-32A6-594D-99D2-62BABF548375}"/>
              </a:ext>
            </a:extLst>
          </p:cNvPr>
          <p:cNvSpPr txBox="1"/>
          <p:nvPr/>
        </p:nvSpPr>
        <p:spPr>
          <a:xfrm>
            <a:off x="2882580" y="379184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accent3"/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F0FED3E-6DFB-9B44-9949-DDDEE9B40758}"/>
              </a:ext>
            </a:extLst>
          </p:cNvPr>
          <p:cNvSpPr txBox="1"/>
          <p:nvPr/>
        </p:nvSpPr>
        <p:spPr>
          <a:xfrm>
            <a:off x="5207239" y="5184925"/>
            <a:ext cx="114646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40 + 2 * 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/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B184AEF-8937-2245-A732-8749A7441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626" y="392888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8" name="Graphic 77" descr="Processor with solid fill">
            <a:extLst>
              <a:ext uri="{FF2B5EF4-FFF2-40B4-BE49-F238E27FC236}">
                <a16:creationId xmlns:a16="http://schemas.microsoft.com/office/drawing/2014/main" id="{0A5459C9-DE4C-8D44-B287-7E6B867D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93885" y="458567"/>
            <a:ext cx="914400" cy="914400"/>
          </a:xfrm>
          <a:prstGeom prst="rect">
            <a:avLst/>
          </a:prstGeom>
        </p:spPr>
      </p:pic>
      <p:pic>
        <p:nvPicPr>
          <p:cNvPr id="79" name="Graphic 78" descr="Database with solid fill">
            <a:extLst>
              <a:ext uri="{FF2B5EF4-FFF2-40B4-BE49-F238E27FC236}">
                <a16:creationId xmlns:a16="http://schemas.microsoft.com/office/drawing/2014/main" id="{9507C210-5E52-884B-8FC5-C4FAAEAB0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4943" y="458567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/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565FEDB-B166-2742-BA23-D51C98DFD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485" y="392888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36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/>
      <p:bldP spid="8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(at </a:t>
            </a:r>
            <a:r>
              <a:rPr lang="nb-NO" dirty="0" err="1"/>
              <a:t>the</a:t>
            </a:r>
            <a:r>
              <a:rPr lang="nb-NO" dirty="0"/>
              <a:t> End)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31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704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3976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3976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3976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3976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3976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3976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3976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3976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3976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3976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3976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3976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3976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3976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3976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3976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6819608" y="4489966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3)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283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600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21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680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299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371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145272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3177"/>
            <a:ext cx="3879148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3815613" y="265648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380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414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18407" y="2075166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F1875B-CCB4-FA4C-A0F2-FAE644636A88}"/>
              </a:ext>
            </a:extLst>
          </p:cNvPr>
          <p:cNvSpPr txBox="1"/>
          <p:nvPr/>
        </p:nvSpPr>
        <p:spPr>
          <a:xfrm>
            <a:off x="2914317" y="5771132"/>
            <a:ext cx="11464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8110B10-33A1-5446-A419-0F8850E1ACEF}"/>
              </a:ext>
            </a:extLst>
          </p:cNvPr>
          <p:cNvSpPr/>
          <p:nvPr/>
        </p:nvSpPr>
        <p:spPr>
          <a:xfrm>
            <a:off x="2930806" y="529586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7FB516F-997B-0349-B2A9-FA7EA402FAB5}"/>
              </a:ext>
            </a:extLst>
          </p:cNvPr>
          <p:cNvSpPr/>
          <p:nvPr/>
        </p:nvSpPr>
        <p:spPr>
          <a:xfrm>
            <a:off x="3551792" y="5301541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75" name="Straight Arrow Connector 61">
            <a:extLst>
              <a:ext uri="{FF2B5EF4-FFF2-40B4-BE49-F238E27FC236}">
                <a16:creationId xmlns:a16="http://schemas.microsoft.com/office/drawing/2014/main" id="{56BC5A5B-D0CC-E641-88E7-7B18E344FF61}"/>
              </a:ext>
            </a:extLst>
          </p:cNvPr>
          <p:cNvCxnSpPr>
            <a:cxnSpLocks/>
            <a:stCxn id="74" idx="3"/>
            <a:endCxn id="54" idx="2"/>
          </p:cNvCxnSpPr>
          <p:nvPr/>
        </p:nvCxnSpPr>
        <p:spPr>
          <a:xfrm flipV="1">
            <a:off x="4127525" y="5013186"/>
            <a:ext cx="3313408" cy="473021"/>
          </a:xfrm>
          <a:prstGeom prst="bentConnector2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4" grpId="1"/>
      <p:bldP spid="55" grpId="0"/>
      <p:bldP spid="56" grpId="0"/>
      <p:bldP spid="57" grpId="0"/>
      <p:bldP spid="58" grpId="0"/>
      <p:bldP spid="60" grpId="0"/>
      <p:bldP spid="61" grpId="0"/>
      <p:bldP spid="64" grpId="0"/>
      <p:bldP spid="67" grpId="0"/>
      <p:bldP spid="69" grpId="1" animBg="1"/>
      <p:bldP spid="71" grpId="0"/>
      <p:bldP spid="72" grpId="0"/>
      <p:bldP spid="73" grpId="0" animBg="1"/>
      <p:bldP spid="7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At the End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7858"/>
            <a:ext cx="6845710" cy="4202676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void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 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	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32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/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D46A76-9392-ED4A-A6D1-B7E3FA422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2763370"/>
                <a:ext cx="1837362" cy="923330"/>
              </a:xfrm>
              <a:prstGeom prst="rect">
                <a:avLst/>
              </a:prstGeom>
              <a:blipFill>
                <a:blip r:embed="rId2"/>
                <a:stretch>
                  <a:fillRect l="-685" r="-479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AB1376AD-55D8-DF4C-8F79-EF59ECA2D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4675" y="27723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7DFD6926-B15B-9643-B2C2-50163E9EE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4675" y="4079118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/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29451E-B987-884B-91F7-B03B1C53D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6438" y="3964924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85" r="-4795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38393F5-024C-E24A-A8C3-98A60D8FAF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69875" y="3312210"/>
            <a:ext cx="599146" cy="11154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291524-577B-D14D-A398-CCA8FE931C78}"/>
              </a:ext>
            </a:extLst>
          </p:cNvPr>
          <p:cNvSpPr txBox="1"/>
          <p:nvPr/>
        </p:nvSpPr>
        <p:spPr>
          <a:xfrm>
            <a:off x="3102020" y="9624988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896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Insertion</a:t>
            </a:r>
            <a:r>
              <a:rPr lang="nb-NO" dirty="0"/>
              <a:t> (</a:t>
            </a:r>
            <a:r>
              <a:rPr lang="nb-NO" dirty="0" err="1"/>
              <a:t>anywhere</a:t>
            </a:r>
            <a:r>
              <a:rPr lang="nb-NO" dirty="0"/>
              <a:t>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33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F3BD038-2E96-814B-913C-7ED6E2D00904}"/>
              </a:ext>
            </a:extLst>
          </p:cNvPr>
          <p:cNvSpPr txBox="1"/>
          <p:nvPr/>
        </p:nvSpPr>
        <p:spPr>
          <a:xfrm>
            <a:off x="2843643" y="5833130"/>
            <a:ext cx="124264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new bucket</a:t>
            </a:r>
          </a:p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(index = 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71242" y="2651972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68A684-5A9D-694C-9459-980425B6435A}"/>
              </a:ext>
            </a:extLst>
          </p:cNvPr>
          <p:cNvSpPr/>
          <p:nvPr/>
        </p:nvSpPr>
        <p:spPr>
          <a:xfrm>
            <a:off x="6771517" y="3636078"/>
            <a:ext cx="1321347" cy="78914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26889F-017B-2D46-8498-EB8EC331BEF3}"/>
              </a:ext>
            </a:extLst>
          </p:cNvPr>
          <p:cNvSpPr/>
          <p:nvPr/>
        </p:nvSpPr>
        <p:spPr>
          <a:xfrm>
            <a:off x="2918545" y="5328198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B9C739D-117D-3448-9CAE-6F14F0279B79}"/>
              </a:ext>
            </a:extLst>
          </p:cNvPr>
          <p:cNvSpPr/>
          <p:nvPr/>
        </p:nvSpPr>
        <p:spPr>
          <a:xfrm>
            <a:off x="3539531" y="5333877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D664E51-5551-1544-A33D-03D5FC12B88C}"/>
              </a:ext>
            </a:extLst>
          </p:cNvPr>
          <p:cNvCxnSpPr>
            <a:cxnSpLocks/>
            <a:stCxn id="75" idx="3"/>
            <a:endCxn id="82" idx="2"/>
          </p:cNvCxnSpPr>
          <p:nvPr/>
        </p:nvCxnSpPr>
        <p:spPr>
          <a:xfrm flipV="1">
            <a:off x="4115264" y="5014530"/>
            <a:ext cx="735297" cy="504013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EA589AF2-9882-E14C-A641-7D4B7F9456B2}"/>
              </a:ext>
            </a:extLst>
          </p:cNvPr>
          <p:cNvCxnSpPr>
            <a:stCxn id="83" idx="2"/>
            <a:endCxn id="69" idx="2"/>
          </p:cNvCxnSpPr>
          <p:nvPr/>
        </p:nvCxnSpPr>
        <p:spPr>
          <a:xfrm rot="5400000" flipH="1" flipV="1">
            <a:off x="6490346" y="4066107"/>
            <a:ext cx="582729" cy="1300959"/>
          </a:xfrm>
          <a:prstGeom prst="curvedConnector3">
            <a:avLst>
              <a:gd name="adj1" fmla="val -39229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3B9BDB10-3304-9F4E-B6C2-B48B53072147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87606" y="4370905"/>
            <a:ext cx="6579" cy="1280671"/>
          </a:xfrm>
          <a:prstGeom prst="curvedConnector3">
            <a:avLst>
              <a:gd name="adj1" fmla="val -3474692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5629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46931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503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58" grpId="0"/>
      <p:bldP spid="60" grpId="0"/>
      <p:bldP spid="61" grpId="0"/>
      <p:bldP spid="69" grpId="0" animBg="1"/>
      <p:bldP spid="74" grpId="0" animBg="1"/>
      <p:bldP spid="75" grpId="0" animBg="1"/>
      <p:bldP spid="88" grpId="0"/>
      <p:bldP spid="89" grpId="0"/>
      <p:bldP spid="92" grpId="0"/>
      <p:bldP spid="9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insert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value,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	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 </a:t>
            </a:r>
          </a:p>
          <a:p>
            <a:pPr marL="0" indent="0">
              <a:buNone/>
            </a:pP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  }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+=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index=length-1;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index&gt;=position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index--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34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A6F4201-D798-604B-BB84-878F44A30ACA}"/>
              </a:ext>
            </a:extLst>
          </p:cNvPr>
          <p:cNvSpPr txBox="1"/>
          <p:nvPr/>
        </p:nvSpPr>
        <p:spPr>
          <a:xfrm>
            <a:off x="4420946" y="6957625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F043F94-CC89-A64F-AAA9-4E2C401FCA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89004" y="3305335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43FFA9E-C58A-9A44-AA95-7D8A7CCBE3B4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8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9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3309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Deletion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35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604852" y="3179311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528510" y="3642030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67827" y="3642030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49876" y="3642030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89193" y="3642030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71242" y="3642030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510559" y="3642030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92608" y="3642030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831925" y="3642030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813974" y="3642030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53291" y="3642030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135340" y="3642030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74657" y="3642030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56706" y="3642030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3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88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96023" y="3642030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78067" y="3642030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117389" y="3642030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89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930806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612673" y="403065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58506" y="401827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45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40373" y="402446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61928" y="400907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43795" y="401526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49876" y="3545988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82580" y="3222459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49876" y="2975447"/>
            <a:ext cx="516365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508090" y="2641166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4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49876" y="2376414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67597" y="1988552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25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406582" y="3969677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72794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6035057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96645" y="4688995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62048" y="4706753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42719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925787" y="402839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607654" y="4034580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6DED7-BE7A-F447-85B7-AF4F6B24ED29}"/>
              </a:ext>
            </a:extLst>
          </p:cNvPr>
          <p:cNvSpPr txBox="1"/>
          <p:nvPr/>
        </p:nvSpPr>
        <p:spPr>
          <a:xfrm>
            <a:off x="5562635" y="4006193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38217" y="4011012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1</a:t>
            </a:r>
          </a:p>
        </p:txBody>
      </p:sp>
      <p:pic>
        <p:nvPicPr>
          <p:cNvPr id="65" name="Graphic 64" descr="Close with solid fill">
            <a:extLst>
              <a:ext uri="{FF2B5EF4-FFF2-40B4-BE49-F238E27FC236}">
                <a16:creationId xmlns:a16="http://schemas.microsoft.com/office/drawing/2014/main" id="{F85FBED5-3486-AD4B-AF85-8D134437C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06" y="3626409"/>
            <a:ext cx="1131319" cy="1131319"/>
          </a:xfrm>
          <a:prstGeom prst="rect">
            <a:avLst/>
          </a:prstGeom>
        </p:spPr>
      </p:pic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70679" y="3967454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78341" y="4700174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72776D3-B686-3340-A774-1EC79107E4F6}"/>
              </a:ext>
            </a:extLst>
          </p:cNvPr>
          <p:cNvSpPr txBox="1"/>
          <p:nvPr/>
        </p:nvSpPr>
        <p:spPr>
          <a:xfrm>
            <a:off x="2939825" y="5833130"/>
            <a:ext cx="105028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delete(2)</a:t>
            </a:r>
          </a:p>
        </p:txBody>
      </p:sp>
      <p:cxnSp>
        <p:nvCxnSpPr>
          <p:cNvPr id="94" name="Straight Arrow Connector 61">
            <a:extLst>
              <a:ext uri="{FF2B5EF4-FFF2-40B4-BE49-F238E27FC236}">
                <a16:creationId xmlns:a16="http://schemas.microsoft.com/office/drawing/2014/main" id="{8AD6BA9D-A5D2-9249-8A51-B5FF3CAFAA1B}"/>
              </a:ext>
            </a:extLst>
          </p:cNvPr>
          <p:cNvCxnSpPr>
            <a:cxnSpLocks/>
            <a:stCxn id="91" idx="3"/>
            <a:endCxn id="82" idx="2"/>
          </p:cNvCxnSpPr>
          <p:nvPr/>
        </p:nvCxnSpPr>
        <p:spPr>
          <a:xfrm flipV="1">
            <a:off x="3990114" y="5014530"/>
            <a:ext cx="860447" cy="972489"/>
          </a:xfrm>
          <a:prstGeom prst="bentConnector2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CE9E86B2-2906-9948-B262-56F2A6D861E6}"/>
              </a:ext>
            </a:extLst>
          </p:cNvPr>
          <p:cNvSpPr txBox="1"/>
          <p:nvPr/>
        </p:nvSpPr>
        <p:spPr>
          <a:xfrm>
            <a:off x="4266829" y="401339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ABB7E5-5426-5048-B440-93A854CA4FAD}"/>
              </a:ext>
            </a:extLst>
          </p:cNvPr>
          <p:cNvSpPr txBox="1"/>
          <p:nvPr/>
        </p:nvSpPr>
        <p:spPr>
          <a:xfrm>
            <a:off x="4948696" y="4019584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97" name="Curved Connector 96">
            <a:extLst>
              <a:ext uri="{FF2B5EF4-FFF2-40B4-BE49-F238E27FC236}">
                <a16:creationId xmlns:a16="http://schemas.microsoft.com/office/drawing/2014/main" id="{0410505C-D13C-6C4C-899B-694B51A33E07}"/>
              </a:ext>
            </a:extLst>
          </p:cNvPr>
          <p:cNvCxnSpPr>
            <a:cxnSpLocks/>
            <a:stCxn id="83" idx="2"/>
            <a:endCxn id="82" idx="2"/>
          </p:cNvCxnSpPr>
          <p:nvPr/>
        </p:nvCxnSpPr>
        <p:spPr>
          <a:xfrm rot="5400000">
            <a:off x="5487608" y="4370905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062C054F-5909-ED42-9FA1-51EFD4097F9D}"/>
              </a:ext>
            </a:extLst>
          </p:cNvPr>
          <p:cNvCxnSpPr>
            <a:cxnSpLocks/>
          </p:cNvCxnSpPr>
          <p:nvPr/>
        </p:nvCxnSpPr>
        <p:spPr>
          <a:xfrm rot="5400000">
            <a:off x="6790337" y="4381990"/>
            <a:ext cx="6579" cy="1280671"/>
          </a:xfrm>
          <a:prstGeom prst="curvedConnector3">
            <a:avLst>
              <a:gd name="adj1" fmla="val 5675680"/>
            </a:avLst>
          </a:prstGeom>
          <a:ln w="19050">
            <a:solidFill>
              <a:schemeClr val="accent3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91166B2E-C46F-6644-918A-0B6F3E38C70E}"/>
              </a:ext>
            </a:extLst>
          </p:cNvPr>
          <p:cNvSpPr/>
          <p:nvPr/>
        </p:nvSpPr>
        <p:spPr>
          <a:xfrm>
            <a:off x="6810104" y="3987492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888C073-2C9A-CE45-848E-39F6226F46B5}"/>
              </a:ext>
            </a:extLst>
          </p:cNvPr>
          <p:cNvSpPr/>
          <p:nvPr/>
        </p:nvSpPr>
        <p:spPr>
          <a:xfrm>
            <a:off x="7452336" y="3990804"/>
            <a:ext cx="57573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9C735-E08E-BE42-BAA1-4CDDD62D6D35}"/>
              </a:ext>
            </a:extLst>
          </p:cNvPr>
          <p:cNvCxnSpPr>
            <a:cxnSpLocks/>
          </p:cNvCxnSpPr>
          <p:nvPr/>
        </p:nvCxnSpPr>
        <p:spPr>
          <a:xfrm>
            <a:off x="2864411" y="2975447"/>
            <a:ext cx="3864613" cy="0"/>
          </a:xfrm>
          <a:prstGeom prst="straightConnector1">
            <a:avLst/>
          </a:prstGeom>
          <a:ln w="12700">
            <a:solidFill>
              <a:schemeClr val="accent3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18FF29-9990-F647-8B57-1FDC56655E96}"/>
              </a:ext>
            </a:extLst>
          </p:cNvPr>
          <p:cNvSpPr txBox="1"/>
          <p:nvPr/>
        </p:nvSpPr>
        <p:spPr>
          <a:xfrm>
            <a:off x="3958896" y="2655349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</p:spTree>
    <p:extLst>
      <p:ext uri="{BB962C8B-B14F-4D97-AF65-F5344CB8AC3E}">
        <p14:creationId xmlns:p14="http://schemas.microsoft.com/office/powerpoint/2010/main" val="4160500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1" grpId="0"/>
      <p:bldP spid="67" grpId="0"/>
      <p:bldP spid="88" grpId="0"/>
      <p:bldP spid="89" grpId="0"/>
      <p:bldP spid="92" grpId="0"/>
      <p:bldP spid="93" grpId="0"/>
      <p:bldP spid="86" grpId="0" animBg="1"/>
      <p:bldP spid="90" grpId="0"/>
      <p:bldP spid="91" grpId="0"/>
      <p:bldP spid="95" grpId="0"/>
      <p:bldP spid="96" grpId="0"/>
      <p:bldP spid="100" grpId="0" animBg="1"/>
      <p:bldP spid="101" grpId="0" animBg="1"/>
      <p:bldP spid="10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1BC3F-460E-F740-8B85-D5496C356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Deletion (anywhere)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F574C-9E99-6E45-93F0-9F6004882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63" y="1859919"/>
            <a:ext cx="8710477" cy="4202676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/>
          </a:bodyPr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delete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(int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&gt;=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CAPACITY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position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1;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index=position 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index&lt;length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index+1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deleted;</a:t>
            </a: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9A52D-0479-0E45-88F9-102391B7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36</a:t>
            </a:fld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116663-9318-8F42-A1FA-05475FB5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84F601A5-153A-234B-BFDC-1D8E45BE3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189C37DE-F0E6-7E42-98A3-512FD1E38B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D0E1B6-D600-F146-8509-1C710721A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7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6D87F7B3-47F8-1D48-8AEB-4F28DEB18B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31588" y="3467029"/>
            <a:ext cx="599146" cy="111541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1E388F-B8EC-D54B-AD3C-62B40DF7A031}"/>
              </a:ext>
            </a:extLst>
          </p:cNvPr>
          <p:cNvSpPr txBox="1"/>
          <p:nvPr/>
        </p:nvSpPr>
        <p:spPr>
          <a:xfrm>
            <a:off x="3263733" y="9779807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349428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dirty="0" err="1"/>
              <a:t>Search</a:t>
            </a:r>
            <a:r>
              <a:rPr lang="nb-NO" dirty="0"/>
              <a:t> </a:t>
            </a:r>
            <a:br>
              <a:rPr lang="nb-NO" dirty="0"/>
            </a:br>
            <a:r>
              <a:rPr lang="en-NO" sz="2700" dirty="0">
                <a:latin typeface="Montserrat" pitchFamily="2" charset="77"/>
              </a:rPr>
              <a:t>The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37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BCF5D-C71C-7444-99FB-60A1E081315B}"/>
              </a:ext>
            </a:extLst>
          </p:cNvPr>
          <p:cNvSpPr txBox="1"/>
          <p:nvPr/>
        </p:nvSpPr>
        <p:spPr>
          <a:xfrm>
            <a:off x="566059" y="2591297"/>
            <a:ext cx="10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dirty="0">
                <a:latin typeface="Share Tech Mono" panose="020B0509050000020004" pitchFamily="49" charset="77"/>
              </a:rPr>
              <a:t>Memory</a:t>
            </a:r>
            <a:r>
              <a:rPr lang="en-NO" dirty="0"/>
              <a:t>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AF602CA-413B-854F-AF7B-49AA597FB22D}"/>
              </a:ext>
            </a:extLst>
          </p:cNvPr>
          <p:cNvGrpSpPr/>
          <p:nvPr/>
        </p:nvGrpSpPr>
        <p:grpSpPr>
          <a:xfrm>
            <a:off x="1489717" y="3054016"/>
            <a:ext cx="575733" cy="721539"/>
            <a:chOff x="936978" y="3275455"/>
            <a:chExt cx="575733" cy="72153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E770E3-8369-664E-B551-F30CD8FE9592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E0D936-E407-ED41-B72A-C82511255DE5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1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9D77035-EC22-614E-A906-D183E9817252}"/>
              </a:ext>
            </a:extLst>
          </p:cNvPr>
          <p:cNvGrpSpPr/>
          <p:nvPr/>
        </p:nvGrpSpPr>
        <p:grpSpPr>
          <a:xfrm>
            <a:off x="829034" y="3054016"/>
            <a:ext cx="575733" cy="721539"/>
            <a:chOff x="936978" y="3275455"/>
            <a:chExt cx="575733" cy="721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CAFCABC-082C-D746-BC59-FBED5A1399E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B02A15-5883-7440-953F-125BB145B0C6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0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B64D6A-51E8-3F41-90AE-4862888F0DD8}"/>
              </a:ext>
            </a:extLst>
          </p:cNvPr>
          <p:cNvGrpSpPr/>
          <p:nvPr/>
        </p:nvGrpSpPr>
        <p:grpSpPr>
          <a:xfrm>
            <a:off x="2811083" y="3054016"/>
            <a:ext cx="575733" cy="721539"/>
            <a:chOff x="936978" y="3275455"/>
            <a:chExt cx="575733" cy="72153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31ED06F-F7BA-BF44-8FAE-A80EE71DF5E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16A925-72A0-7641-8439-E7B1A35D2B1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accent3"/>
                  </a:solidFill>
                  <a:latin typeface="Share Tech Mono" panose="020B0509050000020004" pitchFamily="49" charset="77"/>
                </a:rPr>
                <a:t>40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F398930-B019-FA4E-931A-DC0058FD2DF8}"/>
              </a:ext>
            </a:extLst>
          </p:cNvPr>
          <p:cNvGrpSpPr/>
          <p:nvPr/>
        </p:nvGrpSpPr>
        <p:grpSpPr>
          <a:xfrm>
            <a:off x="2150400" y="3054016"/>
            <a:ext cx="575733" cy="721539"/>
            <a:chOff x="936978" y="3275455"/>
            <a:chExt cx="575733" cy="72153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96687A-D33F-2843-A19C-8D398FF9F2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77817B6-C664-D944-BC13-FB06AB0C9FD4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BB4C05-75D3-0D42-8DF6-3838F6818788}"/>
              </a:ext>
            </a:extLst>
          </p:cNvPr>
          <p:cNvGrpSpPr/>
          <p:nvPr/>
        </p:nvGrpSpPr>
        <p:grpSpPr>
          <a:xfrm>
            <a:off x="4132449" y="3054016"/>
            <a:ext cx="575733" cy="721539"/>
            <a:chOff x="936978" y="3275455"/>
            <a:chExt cx="575733" cy="7215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833215-2F1A-194F-B964-A9DC09B6017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00AB14-FAD5-BF4F-84F1-E65126F587E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553F46-9006-D549-98BB-35FA7653A040}"/>
              </a:ext>
            </a:extLst>
          </p:cNvPr>
          <p:cNvGrpSpPr/>
          <p:nvPr/>
        </p:nvGrpSpPr>
        <p:grpSpPr>
          <a:xfrm>
            <a:off x="3471766" y="3054016"/>
            <a:ext cx="575733" cy="721539"/>
            <a:chOff x="936978" y="3275455"/>
            <a:chExt cx="575733" cy="72153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8205556-38B0-274C-B84A-2DFD0CFD593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2C5D141-25D0-D24D-B3ED-F9D9DA61D182}"/>
                </a:ext>
              </a:extLst>
            </p:cNvPr>
            <p:cNvSpPr txBox="1"/>
            <p:nvPr/>
          </p:nvSpPr>
          <p:spPr>
            <a:xfrm>
              <a:off x="1021902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C94DED-50F0-FC47-9662-0615D60E20F6}"/>
              </a:ext>
            </a:extLst>
          </p:cNvPr>
          <p:cNvGrpSpPr/>
          <p:nvPr/>
        </p:nvGrpSpPr>
        <p:grpSpPr>
          <a:xfrm>
            <a:off x="5453815" y="3054016"/>
            <a:ext cx="575733" cy="721539"/>
            <a:chOff x="936978" y="3275455"/>
            <a:chExt cx="575733" cy="721539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AE25BAD-02D4-3845-BCC8-C19FDD4E81C4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352EA2-9C53-B745-A261-2555AF82BCA1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b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44</a:t>
              </a:r>
              <a:endPara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E01FD9C-EF64-C44B-BDA5-F509275CAB78}"/>
              </a:ext>
            </a:extLst>
          </p:cNvPr>
          <p:cNvGrpSpPr/>
          <p:nvPr/>
        </p:nvGrpSpPr>
        <p:grpSpPr>
          <a:xfrm>
            <a:off x="4793132" y="3054016"/>
            <a:ext cx="575733" cy="721539"/>
            <a:chOff x="936978" y="3275455"/>
            <a:chExt cx="575733" cy="721539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EC20639-FB4D-644D-B5CF-F20ECF4FA93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7793ED-4609-2341-A7D2-11D19A584770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517D407-50A6-2542-93AC-2743F4756333}"/>
              </a:ext>
            </a:extLst>
          </p:cNvPr>
          <p:cNvGrpSpPr/>
          <p:nvPr/>
        </p:nvGrpSpPr>
        <p:grpSpPr>
          <a:xfrm>
            <a:off x="6775181" y="3054016"/>
            <a:ext cx="575733" cy="721539"/>
            <a:chOff x="936978" y="3275455"/>
            <a:chExt cx="575733" cy="72153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A5ABA1B-AF4E-EF40-A9FE-9F50507C9F99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1A985B9-E08F-DE48-AD4A-5386C479B7CF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46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4F033B-690A-A44F-9062-F928B535CD0F}"/>
              </a:ext>
            </a:extLst>
          </p:cNvPr>
          <p:cNvGrpSpPr/>
          <p:nvPr/>
        </p:nvGrpSpPr>
        <p:grpSpPr>
          <a:xfrm>
            <a:off x="6114498" y="3054016"/>
            <a:ext cx="575733" cy="721539"/>
            <a:chOff x="936978" y="3275455"/>
            <a:chExt cx="575733" cy="721539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375671D-5770-DE45-A083-889F3FB6DF3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737393-0FCC-4344-ADB0-32FFB5B9C6D6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45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C670E0-2681-7B4B-886F-A0C79BEEB1B4}"/>
              </a:ext>
            </a:extLst>
          </p:cNvPr>
          <p:cNvGrpSpPr/>
          <p:nvPr/>
        </p:nvGrpSpPr>
        <p:grpSpPr>
          <a:xfrm>
            <a:off x="8096547" y="3054016"/>
            <a:ext cx="575733" cy="721539"/>
            <a:chOff x="936978" y="3275455"/>
            <a:chExt cx="575733" cy="72153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48FF467-55E0-2C4D-8D14-3DE15105721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1DF0DD-2ECB-8143-AA09-954D37ED41CA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48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015591-720B-F743-8F2B-ECCAE66C06DA}"/>
              </a:ext>
            </a:extLst>
          </p:cNvPr>
          <p:cNvGrpSpPr/>
          <p:nvPr/>
        </p:nvGrpSpPr>
        <p:grpSpPr>
          <a:xfrm>
            <a:off x="7435864" y="3054016"/>
            <a:ext cx="575733" cy="721539"/>
            <a:chOff x="936978" y="3275455"/>
            <a:chExt cx="575733" cy="721539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9CB199-EC09-0345-AC02-CD15E7237977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9869A8-89AD-284F-BE11-17463B2097CE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47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45D7DDD-EAF8-764C-B3A3-B5526F0900A9}"/>
              </a:ext>
            </a:extLst>
          </p:cNvPr>
          <p:cNvGrpSpPr/>
          <p:nvPr/>
        </p:nvGrpSpPr>
        <p:grpSpPr>
          <a:xfrm>
            <a:off x="9417913" y="3054016"/>
            <a:ext cx="575733" cy="721539"/>
            <a:chOff x="936978" y="3275455"/>
            <a:chExt cx="575733" cy="72153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A59ADF5-5F05-0144-9A25-77DC67E263BF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200AED-3DD8-7148-BFF1-D9DD430CDD98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90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3EE81F-C71A-7443-9F1F-78A44A63161C}"/>
              </a:ext>
            </a:extLst>
          </p:cNvPr>
          <p:cNvGrpSpPr/>
          <p:nvPr/>
        </p:nvGrpSpPr>
        <p:grpSpPr>
          <a:xfrm>
            <a:off x="8757230" y="3054016"/>
            <a:ext cx="575733" cy="721539"/>
            <a:chOff x="936978" y="3275455"/>
            <a:chExt cx="575733" cy="72153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2A179F0-9E78-EE42-9CCE-997AF44801C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25953E8-E4DC-7C45-BB82-72BF8D2C0D78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…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B3BA0D-32A7-204C-8E94-F468CAFA63C1}"/>
              </a:ext>
            </a:extLst>
          </p:cNvPr>
          <p:cNvGrpSpPr/>
          <p:nvPr/>
        </p:nvGrpSpPr>
        <p:grpSpPr>
          <a:xfrm>
            <a:off x="10739274" y="3054016"/>
            <a:ext cx="575733" cy="721539"/>
            <a:chOff x="936978" y="3275455"/>
            <a:chExt cx="575733" cy="72153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05E164A-FA49-454B-93F1-E59993E28CB6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9687A-48CC-1749-BEED-25DA9D7AFCB1}"/>
                </a:ext>
              </a:extLst>
            </p:cNvPr>
            <p:cNvSpPr txBox="1"/>
            <p:nvPr/>
          </p:nvSpPr>
          <p:spPr>
            <a:xfrm>
              <a:off x="1077207" y="3275455"/>
              <a:ext cx="2952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∞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BCA2233-A3AE-C84B-B38D-755FE1046471}"/>
              </a:ext>
            </a:extLst>
          </p:cNvPr>
          <p:cNvGrpSpPr/>
          <p:nvPr/>
        </p:nvGrpSpPr>
        <p:grpSpPr>
          <a:xfrm>
            <a:off x="10078596" y="3054016"/>
            <a:ext cx="575733" cy="721539"/>
            <a:chOff x="936978" y="3275455"/>
            <a:chExt cx="575733" cy="721539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128AC3-D85F-A349-A0EA-AE64C30C71B0}"/>
                </a:ext>
              </a:extLst>
            </p:cNvPr>
            <p:cNvSpPr/>
            <p:nvPr/>
          </p:nvSpPr>
          <p:spPr>
            <a:xfrm>
              <a:off x="936978" y="3627662"/>
              <a:ext cx="575733" cy="3693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C063702-5AAC-B544-B829-4E9E0EDAB2BB}"/>
                </a:ext>
              </a:extLst>
            </p:cNvPr>
            <p:cNvSpPr txBox="1"/>
            <p:nvPr/>
          </p:nvSpPr>
          <p:spPr>
            <a:xfrm>
              <a:off x="1021904" y="3275455"/>
              <a:ext cx="4058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O" sz="1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Share Tech Mono" panose="020B0509050000020004" pitchFamily="49" charset="77"/>
                </a:rPr>
                <a:t>91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7319A838-AA34-714D-BF7A-581951998882}"/>
              </a:ext>
            </a:extLst>
          </p:cNvPr>
          <p:cNvSpPr txBox="1"/>
          <p:nvPr/>
        </p:nvSpPr>
        <p:spPr>
          <a:xfrm>
            <a:off x="2892013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31BA4E1-E036-EC4E-9507-DA1F13A2E084}"/>
              </a:ext>
            </a:extLst>
          </p:cNvPr>
          <p:cNvSpPr txBox="1"/>
          <p:nvPr/>
        </p:nvSpPr>
        <p:spPr>
          <a:xfrm>
            <a:off x="3573880" y="344263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F3AA9DC-04E2-C543-90C7-965E0F292EA9}"/>
              </a:ext>
            </a:extLst>
          </p:cNvPr>
          <p:cNvSpPr txBox="1"/>
          <p:nvPr/>
        </p:nvSpPr>
        <p:spPr>
          <a:xfrm>
            <a:off x="4219713" y="343025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EA8422-6B86-C145-9F27-0C427B44DD28}"/>
              </a:ext>
            </a:extLst>
          </p:cNvPr>
          <p:cNvSpPr txBox="1"/>
          <p:nvPr/>
        </p:nvSpPr>
        <p:spPr>
          <a:xfrm>
            <a:off x="4901580" y="343644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F57F28A-AC4E-3C4A-A738-6D686B35CEE3}"/>
              </a:ext>
            </a:extLst>
          </p:cNvPr>
          <p:cNvSpPr txBox="1"/>
          <p:nvPr/>
        </p:nvSpPr>
        <p:spPr>
          <a:xfrm>
            <a:off x="5523135" y="342105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DA42E0-0446-604F-B876-87BB9CACB176}"/>
              </a:ext>
            </a:extLst>
          </p:cNvPr>
          <p:cNvSpPr txBox="1"/>
          <p:nvPr/>
        </p:nvSpPr>
        <p:spPr>
          <a:xfrm>
            <a:off x="6205002" y="342724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104610-D02B-BE42-9896-F5E463CD10DF}"/>
              </a:ext>
            </a:extLst>
          </p:cNvPr>
          <p:cNvCxnSpPr>
            <a:cxnSpLocks/>
          </p:cNvCxnSpPr>
          <p:nvPr/>
        </p:nvCxnSpPr>
        <p:spPr>
          <a:xfrm>
            <a:off x="2811083" y="2957974"/>
            <a:ext cx="1275352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435E36-5A70-684A-9FF9-E232ED67405B}"/>
              </a:ext>
            </a:extLst>
          </p:cNvPr>
          <p:cNvSpPr txBox="1"/>
          <p:nvPr/>
        </p:nvSpPr>
        <p:spPr>
          <a:xfrm>
            <a:off x="2843787" y="2634445"/>
            <a:ext cx="124264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size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F2E9340-98AF-0E4D-ACB3-63A5C11447F7}"/>
              </a:ext>
            </a:extLst>
          </p:cNvPr>
          <p:cNvCxnSpPr>
            <a:cxnSpLocks/>
          </p:cNvCxnSpPr>
          <p:nvPr/>
        </p:nvCxnSpPr>
        <p:spPr>
          <a:xfrm>
            <a:off x="2811083" y="2387433"/>
            <a:ext cx="3879148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D4BE044-F6A6-6A4B-849E-2EFF10F2ADE4}"/>
              </a:ext>
            </a:extLst>
          </p:cNvPr>
          <p:cNvSpPr txBox="1"/>
          <p:nvPr/>
        </p:nvSpPr>
        <p:spPr>
          <a:xfrm>
            <a:off x="4132449" y="2063958"/>
            <a:ext cx="191590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length = 3 buckets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034C46-CEFC-BA44-B29B-89C4B113465B}"/>
              </a:ext>
            </a:extLst>
          </p:cNvPr>
          <p:cNvCxnSpPr>
            <a:cxnSpLocks/>
          </p:cNvCxnSpPr>
          <p:nvPr/>
        </p:nvCxnSpPr>
        <p:spPr>
          <a:xfrm>
            <a:off x="2811083" y="1788400"/>
            <a:ext cx="7694959" cy="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3F82DC2-FCF0-D343-9702-A8AFAF610911}"/>
              </a:ext>
            </a:extLst>
          </p:cNvPr>
          <p:cNvSpPr txBox="1"/>
          <p:nvPr/>
        </p:nvSpPr>
        <p:spPr>
          <a:xfrm>
            <a:off x="5628804" y="1400538"/>
            <a:ext cx="2382793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capacity</a:t>
            </a:r>
            <a:r>
              <a:rPr lang="nb-NO" sz="1400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 = 26 </a:t>
            </a:r>
            <a:r>
              <a:rPr lang="nb-NO" sz="14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buckets</a:t>
            </a:r>
            <a:endParaRPr lang="en-NO" sz="1400" dirty="0">
              <a:solidFill>
                <a:schemeClr val="bg2">
                  <a:lumMod val="60000"/>
                  <a:lumOff val="40000"/>
                </a:schemeClr>
              </a:solidFill>
              <a:latin typeface="Share Tech Mono" panose="020B0509050000020004" pitchFamily="49" charset="77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6C9C8907-E1E9-464C-9B56-6B7C22EBC917}"/>
              </a:ext>
            </a:extLst>
          </p:cNvPr>
          <p:cNvSpPr/>
          <p:nvPr/>
        </p:nvSpPr>
        <p:spPr>
          <a:xfrm rot="16200000">
            <a:off x="3367789" y="3381663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63E18EF5-213E-9045-86B4-1103356DDC5D}"/>
              </a:ext>
            </a:extLst>
          </p:cNvPr>
          <p:cNvSpPr/>
          <p:nvPr/>
        </p:nvSpPr>
        <p:spPr>
          <a:xfrm rot="16200000">
            <a:off x="468915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2" name="Left Brace 71">
            <a:extLst>
              <a:ext uri="{FF2B5EF4-FFF2-40B4-BE49-F238E27FC236}">
                <a16:creationId xmlns:a16="http://schemas.microsoft.com/office/drawing/2014/main" id="{90F6F693-DE5A-DD48-ACEF-0E4A2F3708E7}"/>
              </a:ext>
            </a:extLst>
          </p:cNvPr>
          <p:cNvSpPr/>
          <p:nvPr/>
        </p:nvSpPr>
        <p:spPr>
          <a:xfrm rot="16200000">
            <a:off x="5996264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62D92ED-2799-3445-BE4F-6ACF9C7D2809}"/>
              </a:ext>
            </a:extLst>
          </p:cNvPr>
          <p:cNvSpPr txBox="1"/>
          <p:nvPr/>
        </p:nvSpPr>
        <p:spPr>
          <a:xfrm>
            <a:off x="3257852" y="4100981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B1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C857133-E74B-EA42-85A9-A96FE2D94F5E}"/>
              </a:ext>
            </a:extLst>
          </p:cNvPr>
          <p:cNvSpPr txBox="1"/>
          <p:nvPr/>
        </p:nvSpPr>
        <p:spPr>
          <a:xfrm>
            <a:off x="4623255" y="4118739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B2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88F1130-AFBF-E74A-8A69-480B6ACDD9A6}"/>
              </a:ext>
            </a:extLst>
          </p:cNvPr>
          <p:cNvSpPr txBox="1"/>
          <p:nvPr/>
        </p:nvSpPr>
        <p:spPr>
          <a:xfrm>
            <a:off x="5903926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B3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E79975D-3934-1346-AAC9-A74E34CE8A29}"/>
              </a:ext>
            </a:extLst>
          </p:cNvPr>
          <p:cNvSpPr txBox="1"/>
          <p:nvPr/>
        </p:nvSpPr>
        <p:spPr>
          <a:xfrm>
            <a:off x="6886994" y="344037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V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4106196-2828-FE4D-AC45-BC39BED40E95}"/>
              </a:ext>
            </a:extLst>
          </p:cNvPr>
          <p:cNvSpPr txBox="1"/>
          <p:nvPr/>
        </p:nvSpPr>
        <p:spPr>
          <a:xfrm>
            <a:off x="7568861" y="3446566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71313E7-6AB5-BF42-A29A-6DBC8B48ACF9}"/>
              </a:ext>
            </a:extLst>
          </p:cNvPr>
          <p:cNvSpPr txBox="1"/>
          <p:nvPr/>
        </p:nvSpPr>
        <p:spPr>
          <a:xfrm>
            <a:off x="6210058" y="3435268"/>
            <a:ext cx="4058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NO" sz="16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6" name="Left Brace 85">
            <a:extLst>
              <a:ext uri="{FF2B5EF4-FFF2-40B4-BE49-F238E27FC236}">
                <a16:creationId xmlns:a16="http://schemas.microsoft.com/office/drawing/2014/main" id="{7732FBCF-CFDC-E04A-97BB-24BEA33F2AF9}"/>
              </a:ext>
            </a:extLst>
          </p:cNvPr>
          <p:cNvSpPr/>
          <p:nvPr/>
        </p:nvSpPr>
        <p:spPr>
          <a:xfrm rot="16200000">
            <a:off x="7331886" y="3379440"/>
            <a:ext cx="157153" cy="12022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91AC619-0530-F849-82C4-D69B2C5CBE4A}"/>
              </a:ext>
            </a:extLst>
          </p:cNvPr>
          <p:cNvSpPr txBox="1"/>
          <p:nvPr/>
        </p:nvSpPr>
        <p:spPr>
          <a:xfrm>
            <a:off x="7239548" y="4112160"/>
            <a:ext cx="37702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nb-NO" sz="1400" dirty="0">
                <a:solidFill>
                  <a:schemeClr val="accent3"/>
                </a:solidFill>
                <a:latin typeface="Share Tech Mono" panose="020B0509050000020004" pitchFamily="49" charset="77"/>
              </a:rPr>
              <a:t>B4</a:t>
            </a:r>
            <a:endParaRPr lang="en-NO" sz="1400" dirty="0">
              <a:solidFill>
                <a:schemeClr val="accent3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EE6F77-CA4B-C44A-80E3-290DF4E97E06}"/>
              </a:ext>
            </a:extLst>
          </p:cNvPr>
          <p:cNvSpPr txBox="1"/>
          <p:nvPr/>
        </p:nvSpPr>
        <p:spPr>
          <a:xfrm>
            <a:off x="843916" y="4614107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Find “M”?</a:t>
            </a:r>
          </a:p>
        </p:txBody>
      </p:sp>
      <p:cxnSp>
        <p:nvCxnSpPr>
          <p:cNvPr id="69" name="Curved Connector 68">
            <a:extLst>
              <a:ext uri="{FF2B5EF4-FFF2-40B4-BE49-F238E27FC236}">
                <a16:creationId xmlns:a16="http://schemas.microsoft.com/office/drawing/2014/main" id="{660D3FA3-A564-224D-89B3-CD9017DCC7F4}"/>
              </a:ext>
            </a:extLst>
          </p:cNvPr>
          <p:cNvCxnSpPr>
            <a:stCxn id="59" idx="3"/>
            <a:endCxn id="81" idx="2"/>
          </p:cNvCxnSpPr>
          <p:nvPr/>
        </p:nvCxnSpPr>
        <p:spPr>
          <a:xfrm flipV="1">
            <a:off x="2129845" y="4408758"/>
            <a:ext cx="1316520" cy="390015"/>
          </a:xfrm>
          <a:prstGeom prst="curvedConnector2">
            <a:avLst/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>
            <a:extLst>
              <a:ext uri="{FF2B5EF4-FFF2-40B4-BE49-F238E27FC236}">
                <a16:creationId xmlns:a16="http://schemas.microsoft.com/office/drawing/2014/main" id="{E00F76FF-D938-704B-8A24-1ADA62C42B1A}"/>
              </a:ext>
            </a:extLst>
          </p:cNvPr>
          <p:cNvCxnSpPr>
            <a:stCxn id="81" idx="2"/>
            <a:endCxn id="82" idx="2"/>
          </p:cNvCxnSpPr>
          <p:nvPr/>
        </p:nvCxnSpPr>
        <p:spPr>
          <a:xfrm rot="16200000" flipH="1">
            <a:off x="4120187" y="3734935"/>
            <a:ext cx="17758" cy="1365403"/>
          </a:xfrm>
          <a:prstGeom prst="curvedConnector3">
            <a:avLst>
              <a:gd name="adj1" fmla="val 2417153"/>
            </a:avLst>
          </a:prstGeom>
          <a:ln w="19050">
            <a:solidFill>
              <a:schemeClr val="accent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AB035DF0-4E5F-2E4B-9768-46FE4E568820}"/>
              </a:ext>
            </a:extLst>
          </p:cNvPr>
          <p:cNvCxnSpPr>
            <a:stCxn id="82" idx="2"/>
            <a:endCxn id="83" idx="2"/>
          </p:cNvCxnSpPr>
          <p:nvPr/>
        </p:nvCxnSpPr>
        <p:spPr>
          <a:xfrm rot="5400000" flipH="1" flipV="1">
            <a:off x="5448813" y="3782891"/>
            <a:ext cx="6579" cy="1280671"/>
          </a:xfrm>
          <a:prstGeom prst="curvedConnector3">
            <a:avLst>
              <a:gd name="adj1" fmla="val -6001733"/>
            </a:avLst>
          </a:prstGeom>
          <a:ln w="19050"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531F57B6-3A22-DA4F-A787-BAABF76C4CE8}"/>
              </a:ext>
            </a:extLst>
          </p:cNvPr>
          <p:cNvSpPr/>
          <p:nvPr/>
        </p:nvSpPr>
        <p:spPr>
          <a:xfrm>
            <a:off x="5402447" y="2970767"/>
            <a:ext cx="1321347" cy="1009808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3A71D13-849C-D648-B61F-A2B8C744E764}"/>
              </a:ext>
            </a:extLst>
          </p:cNvPr>
          <p:cNvSpPr txBox="1"/>
          <p:nvPr/>
        </p:nvSpPr>
        <p:spPr>
          <a:xfrm>
            <a:off x="2779904" y="4796621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40242E3-9AA2-1748-8CE6-42E59FE741D3}"/>
              </a:ext>
            </a:extLst>
          </p:cNvPr>
          <p:cNvSpPr txBox="1"/>
          <p:nvPr/>
        </p:nvSpPr>
        <p:spPr>
          <a:xfrm>
            <a:off x="4342569" y="484940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5"/>
                </a:solidFill>
                <a:latin typeface="Share Tech Mono" panose="020B0509050000020004" pitchFamily="49" charset="77"/>
              </a:rPr>
              <a:t>no!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8D4A1AD-498B-8146-A7DD-24184F0D7A3C}"/>
              </a:ext>
            </a:extLst>
          </p:cNvPr>
          <p:cNvSpPr txBox="1"/>
          <p:nvPr/>
        </p:nvSpPr>
        <p:spPr>
          <a:xfrm>
            <a:off x="5811752" y="484940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12616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1" grpId="1" animBg="1"/>
      <p:bldP spid="79" grpId="0"/>
      <p:bldP spid="94" grpId="0"/>
      <p:bldP spid="9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058-0DC4-6B48-BC11-7877353D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B595-03E5-9F47-B03E-3DDFA8E1B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804564" cy="4351338"/>
          </a:xfrm>
          <a:solidFill>
            <a:schemeClr val="bg2"/>
          </a:solidFill>
        </p:spPr>
        <p:txBody>
          <a:bodyPr lIns="180000" tIns="180000" rIns="180000" bIns="180000" anchor="ctr"/>
          <a:lstStyle/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search(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{</a:t>
            </a: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for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int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0;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&lt;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length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;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index++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if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(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array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[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</a:t>
            </a:r>
            <a:r>
              <a:rPr lang="en-GB" dirty="0">
                <a:solidFill>
                  <a:srgbClr val="5E81AC"/>
                </a:solidFill>
                <a:latin typeface="Share Tech Mono" panose="020B0509050000020004" pitchFamily="49" charset="77"/>
              </a:rPr>
              <a:t>]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==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value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)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{</a:t>
            </a:r>
            <a:endParaRPr lang="en-GB" dirty="0">
              <a:solidFill>
                <a:srgbClr val="D8DEE9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index;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8C0D0"/>
                </a:solidFill>
                <a:latin typeface="Share Tech Mono" panose="020B0509050000020004" pitchFamily="49" charset="77"/>
              </a:rPr>
              <a:t>}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  </a:t>
            </a:r>
            <a:r>
              <a:rPr lang="en-GB" dirty="0">
                <a:solidFill>
                  <a:srgbClr val="81A1C1"/>
                </a:solidFill>
                <a:latin typeface="Share Tech Mono" panose="020B0509050000020004" pitchFamily="49" charset="77"/>
              </a:rPr>
              <a:t>return</a:t>
            </a:r>
            <a:r>
              <a:rPr lang="en-GB" dirty="0">
                <a:solidFill>
                  <a:srgbClr val="4C566A"/>
                </a:solidFill>
                <a:latin typeface="Share Tech Mono" panose="020B0509050000020004" pitchFamily="49" charset="77"/>
              </a:rPr>
              <a:t> </a:t>
            </a:r>
            <a:r>
              <a:rPr lang="en-GB" dirty="0">
                <a:solidFill>
                  <a:srgbClr val="D8DEE9"/>
                </a:solidFill>
                <a:latin typeface="Share Tech Mono" panose="020B0509050000020004" pitchFamily="49" charset="77"/>
              </a:rPr>
              <a:t>-1;</a:t>
            </a:r>
            <a:endParaRPr lang="en-GB" dirty="0">
              <a:solidFill>
                <a:srgbClr val="4C566A"/>
              </a:solidFill>
              <a:latin typeface="Share Tech Mono" panose="020B0509050000020004" pitchFamily="49" charset="77"/>
            </a:endParaRPr>
          </a:p>
          <a:p>
            <a:pPr marL="0" indent="0">
              <a:buNone/>
            </a:pPr>
            <a:r>
              <a:rPr lang="en-GB" dirty="0">
                <a:solidFill>
                  <a:srgbClr val="8FBCBB"/>
                </a:solidFill>
                <a:latin typeface="Share Tech Mono" panose="020B0509050000020004" pitchFamily="49" charset="77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E9B1-2734-5949-A0EE-67AF5597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38</a:t>
            </a:fld>
            <a:endParaRPr lang="en-NO" dirty="0"/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AD001A6E-B6D5-4447-AAEE-19B795DACC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40" y="458243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/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NO" sz="5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23D3AB-82F0-5F44-9A69-A06BA1761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4573509"/>
                <a:ext cx="1837362" cy="923330"/>
              </a:xfrm>
              <a:prstGeom prst="rect">
                <a:avLst/>
              </a:prstGeom>
              <a:blipFill>
                <a:blip r:embed="rId4"/>
                <a:stretch>
                  <a:fillRect l="-690" r="-5517" b="-3013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/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DD6E07C-8E28-C343-AA2E-8A82F8F25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215" y="2382005"/>
                <a:ext cx="1863652" cy="923330"/>
              </a:xfrm>
              <a:prstGeom prst="rect">
                <a:avLst/>
              </a:prstGeom>
              <a:blipFill>
                <a:blip r:embed="rId5"/>
                <a:stretch>
                  <a:fillRect l="-680" r="-5442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FD71D5F-9941-6143-8FD3-CA307D3E68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212077" y="2390935"/>
            <a:ext cx="914400" cy="91440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05F108E1-A703-F942-B15F-738485A0D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38627" y="3305335"/>
            <a:ext cx="599146" cy="11154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DBFC4C-9E75-264A-90AD-F39524B4855E}"/>
              </a:ext>
            </a:extLst>
          </p:cNvPr>
          <p:cNvSpPr txBox="1"/>
          <p:nvPr/>
        </p:nvSpPr>
        <p:spPr>
          <a:xfrm>
            <a:off x="3170772" y="9618113"/>
            <a:ext cx="36837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900">
                <a:hlinkClick r:id="rId9" tooltip="https://fr.wikipedia.org/wiki/Fichier:Java_Logo.svg"/>
              </a:rPr>
              <a:t>This Photo</a:t>
            </a:r>
            <a:r>
              <a:rPr lang="en-NO" sz="900"/>
              <a:t> by Unknown Author is licensed under </a:t>
            </a:r>
            <a:r>
              <a:rPr lang="en-NO" sz="900">
                <a:hlinkClick r:id="rId10" tooltip="https://creativecommons.org/licenses/by-sa/3.0/"/>
              </a:rPr>
              <a:t>CC BY-SA</a:t>
            </a:r>
            <a:endParaRPr lang="en-NO" sz="900"/>
          </a:p>
        </p:txBody>
      </p:sp>
    </p:spTree>
    <p:extLst>
      <p:ext uri="{BB962C8B-B14F-4D97-AF65-F5344CB8AC3E}">
        <p14:creationId xmlns:p14="http://schemas.microsoft.com/office/powerpoint/2010/main" val="69889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6D79-5586-2548-9756-E0C64E0E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66062" cy="4351338"/>
          </a:xfrm>
        </p:spPr>
        <p:txBody>
          <a:bodyPr/>
          <a:lstStyle/>
          <a:p>
            <a:r>
              <a:rPr lang="en-NO" dirty="0"/>
              <a:t>Records</a:t>
            </a:r>
          </a:p>
          <a:p>
            <a:pPr lvl="1"/>
            <a:r>
              <a:rPr lang="en-NO" dirty="0"/>
              <a:t>Contiguous</a:t>
            </a:r>
          </a:p>
          <a:p>
            <a:pPr lvl="1"/>
            <a:r>
              <a:rPr lang="en-NO" dirty="0"/>
              <a:t>Varying size</a:t>
            </a:r>
          </a:p>
          <a:p>
            <a:r>
              <a:rPr lang="en-NO" dirty="0"/>
              <a:t>Arrays</a:t>
            </a:r>
          </a:p>
          <a:p>
            <a:pPr lvl="1"/>
            <a:r>
              <a:rPr lang="en-NO" dirty="0"/>
              <a:t>Continuous allocation</a:t>
            </a:r>
          </a:p>
          <a:p>
            <a:pPr lvl="1"/>
            <a:r>
              <a:rPr lang="en-NO" dirty="0"/>
              <a:t>Same size items</a:t>
            </a:r>
          </a:p>
          <a:p>
            <a:pPr lvl="1"/>
            <a:endParaRPr lang="en-NO" dirty="0"/>
          </a:p>
          <a:p>
            <a:r>
              <a:rPr lang="en-NO" dirty="0">
                <a:solidFill>
                  <a:schemeClr val="accent3"/>
                </a:solidFill>
              </a:rPr>
              <a:t>⚠️ Fast access to the i</a:t>
            </a:r>
            <a:r>
              <a:rPr lang="en-NO" baseline="30000" dirty="0">
                <a:solidFill>
                  <a:schemeClr val="accent3"/>
                </a:solidFill>
              </a:rPr>
              <a:t>th</a:t>
            </a:r>
            <a:r>
              <a:rPr lang="en-NO" dirty="0">
                <a:solidFill>
                  <a:schemeClr val="accent3"/>
                </a:solidFill>
              </a:rPr>
              <a:t> bucket</a:t>
            </a:r>
          </a:p>
          <a:p>
            <a:pPr lvl="1"/>
            <a:r>
              <a:rPr lang="en-NO" dirty="0">
                <a:solidFill>
                  <a:schemeClr val="accent3"/>
                </a:solidFill>
              </a:rPr>
              <a:t>Compilers do the “heavy-lifting”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b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6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1FC7EBE6-CE94-E544-8650-CA6B467CD63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853426165"/>
                  </p:ext>
                </p:extLst>
              </p:nvPr>
            </p:nvGraphicFramePr>
            <p:xfrm>
              <a:off x="6384174" y="2767907"/>
              <a:ext cx="4969626" cy="1854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56542">
                      <a:extLst>
                        <a:ext uri="{9D8B030D-6E8A-4147-A177-3AD203B41FA5}">
                          <a16:colId xmlns:a16="http://schemas.microsoft.com/office/drawing/2014/main" val="23931951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514879370"/>
                        </a:ext>
                      </a:extLst>
                    </a:gridCol>
                    <a:gridCol w="1656542">
                      <a:extLst>
                        <a:ext uri="{9D8B030D-6E8A-4147-A177-3AD203B41FA5}">
                          <a16:colId xmlns:a16="http://schemas.microsoft.com/office/drawing/2014/main" val="307459568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r"/>
                          <a:endParaRPr lang="en-NO" dirty="0"/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Runtime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dirty="0"/>
                            <a:t>Space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828420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access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769" t="-100000" r="-10230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37" t="-100000" r="-1527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8122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insertion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06897" r="-102308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06897" r="-1527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76767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deletion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296667" r="-102308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296667" r="-1527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23853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dirty="0"/>
                            <a:t>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00769" t="-410345" r="-102308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37" t="-410345" r="-152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07718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39</a:t>
            </a:fld>
            <a:endParaRPr lang="en-NO" dirty="0"/>
          </a:p>
        </p:txBody>
      </p:sp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C7CE150A-A777-F44C-A861-276182FEA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297" y="2073290"/>
            <a:ext cx="593379" cy="593379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5BA0A5DF-20D7-094D-87B3-CD29EFC58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83215" y="2099540"/>
            <a:ext cx="593379" cy="59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What is a “Data Type”?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How to combine them?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Records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Arrays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Variants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/>
              <a:t>What is an Abstract Data Type (ADT)?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BDC1C-C4E0-BD4B-8993-9101E997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Lab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2B12-E34D-5645-AE82-72443EEBE7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Pen &amp; Paper 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Look at the average runtime complexity of the “search”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CA86CA-1E42-5442-9F0D-53A074DFF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40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/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b-NO" sz="54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nb-NO" sz="54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O" sz="54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2EA5EB-1058-0C47-8646-A5CA84E2C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233" y="3172231"/>
                <a:ext cx="1863652" cy="923330"/>
              </a:xfrm>
              <a:prstGeom prst="rect">
                <a:avLst/>
              </a:prstGeom>
              <a:blipFill>
                <a:blip r:embed="rId2"/>
                <a:stretch>
                  <a:fillRect l="-676" r="-5405" b="-28378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F48F959-F94B-9643-BBC0-5E0A5E808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8095" y="31811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1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77C9-1CD6-B556-5032-D1060FA0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Type?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11FA7-A10F-A056-9726-0EACA04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784BD-84D5-21B7-5B20-2EF4D4F5540B}"/>
              </a:ext>
            </a:extLst>
          </p:cNvPr>
          <p:cNvSpPr/>
          <p:nvPr/>
        </p:nvSpPr>
        <p:spPr>
          <a:xfrm>
            <a:off x="6639910" y="1693606"/>
            <a:ext cx="4369676" cy="43696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037A16-577D-835A-305C-878CF85BC65A}"/>
              </a:ext>
            </a:extLst>
          </p:cNvPr>
          <p:cNvSpPr txBox="1"/>
          <p:nvPr/>
        </p:nvSpPr>
        <p:spPr>
          <a:xfrm>
            <a:off x="6898072" y="2091105"/>
            <a:ext cx="3818540" cy="3633021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6304009"/>
              </a:avLst>
            </a:prstTxWarp>
            <a:spAutoFit/>
          </a:bodyPr>
          <a:lstStyle/>
          <a:p>
            <a:pPr algn="ctr"/>
            <a:r>
              <a:rPr lang="en-NO" dirty="0">
                <a:solidFill>
                  <a:schemeClr val="tx2"/>
                </a:solidFill>
              </a:rPr>
              <a:t>Programming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62112-6821-29FF-0BEF-24B0BDA9D6AA}"/>
              </a:ext>
            </a:extLst>
          </p:cNvPr>
          <p:cNvSpPr txBox="1"/>
          <p:nvPr/>
        </p:nvSpPr>
        <p:spPr>
          <a:xfrm>
            <a:off x="1453055" y="2091105"/>
            <a:ext cx="43696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A </a:t>
            </a:r>
            <a:r>
              <a:rPr lang="en-NO" sz="2800" i="1" dirty="0">
                <a:solidFill>
                  <a:schemeClr val="accent3"/>
                </a:solidFill>
                <a:latin typeface="Montserrat" pitchFamily="2" charset="77"/>
              </a:rPr>
              <a:t>set</a:t>
            </a:r>
            <a:r>
              <a:rPr lang="en-NO" sz="2800" dirty="0">
                <a:latin typeface="Montserrat" pitchFamily="2" charset="77"/>
              </a:rPr>
              <a:t> of sequences of symbols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D30A6-5285-CFF0-346B-704270C19B92}"/>
              </a:ext>
            </a:extLst>
          </p:cNvPr>
          <p:cNvSpPr txBox="1"/>
          <p:nvPr/>
        </p:nvSpPr>
        <p:spPr>
          <a:xfrm>
            <a:off x="1895801" y="4702302"/>
            <a:ext cx="3478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Whic</a:t>
            </a:r>
            <a:r>
              <a:rPr lang="en-GB" sz="2800" dirty="0">
                <a:latin typeface="Montserrat" pitchFamily="2" charset="77"/>
              </a:rPr>
              <a:t>h</a:t>
            </a:r>
            <a:r>
              <a:rPr lang="en-NO" sz="2800" dirty="0">
                <a:latin typeface="Montserrat" pitchFamily="2" charset="77"/>
              </a:rPr>
              <a:t> </a:t>
            </a:r>
            <a:r>
              <a:rPr lang="en-NO" sz="2800" dirty="0">
                <a:solidFill>
                  <a:schemeClr val="accent2"/>
                </a:solidFill>
                <a:latin typeface="Montserrat" pitchFamily="2" charset="77"/>
              </a:rPr>
              <a:t>sequences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B07A7-9B5C-A608-5713-A72FE0E1E082}"/>
              </a:ext>
            </a:extLst>
          </p:cNvPr>
          <p:cNvSpPr txBox="1"/>
          <p:nvPr/>
        </p:nvSpPr>
        <p:spPr>
          <a:xfrm>
            <a:off x="1895801" y="3350696"/>
            <a:ext cx="3925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How to </a:t>
            </a:r>
            <a:r>
              <a:rPr lang="en-NO" sz="2800" dirty="0">
                <a:solidFill>
                  <a:schemeClr val="accent1"/>
                </a:solidFill>
                <a:latin typeface="Montserrat" pitchFamily="2" charset="77"/>
              </a:rPr>
              <a:t>manipulate</a:t>
            </a:r>
            <a:r>
              <a:rPr lang="en-NO" sz="2800" dirty="0">
                <a:latin typeface="Montserrat" pitchFamily="2" charset="77"/>
              </a:rPr>
              <a:t> them?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B12221-9A4D-8A3D-0905-A63647FDD6A6}"/>
              </a:ext>
            </a:extLst>
          </p:cNvPr>
          <p:cNvCxnSpPr>
            <a:cxnSpLocks/>
          </p:cNvCxnSpPr>
          <p:nvPr/>
        </p:nvCxnSpPr>
        <p:spPr>
          <a:xfrm flipV="1">
            <a:off x="5563254" y="2695903"/>
            <a:ext cx="1956898" cy="907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E2014E1-CC3D-07AA-BA89-99CB190D7A84}"/>
              </a:ext>
            </a:extLst>
          </p:cNvPr>
          <p:cNvSpPr/>
          <p:nvPr/>
        </p:nvSpPr>
        <p:spPr>
          <a:xfrm>
            <a:off x="7283669" y="2337365"/>
            <a:ext cx="3082158" cy="308215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bg2"/>
                </a:solidFill>
              </a:rPr>
              <a:t>Symbolic</a:t>
            </a:r>
          </a:p>
          <a:p>
            <a:pPr algn="ctr"/>
            <a:r>
              <a:rPr lang="en-NO" dirty="0">
                <a:solidFill>
                  <a:schemeClr val="bg2"/>
                </a:solidFill>
              </a:rPr>
              <a:t>Representation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E5AC5B-4EE4-0350-855B-92BC62C77314}"/>
              </a:ext>
            </a:extLst>
          </p:cNvPr>
          <p:cNvCxnSpPr>
            <a:cxnSpLocks/>
          </p:cNvCxnSpPr>
          <p:nvPr/>
        </p:nvCxnSpPr>
        <p:spPr>
          <a:xfrm flipV="1">
            <a:off x="5374726" y="4162097"/>
            <a:ext cx="2413440" cy="677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4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2" grpId="0"/>
      <p:bldP spid="13" grpId="0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Up Arrow 32">
            <a:extLst>
              <a:ext uri="{FF2B5EF4-FFF2-40B4-BE49-F238E27FC236}">
                <a16:creationId xmlns:a16="http://schemas.microsoft.com/office/drawing/2014/main" id="{E9921B97-E783-F570-7044-8F6BD8FDC4D1}"/>
              </a:ext>
            </a:extLst>
          </p:cNvPr>
          <p:cNvSpPr/>
          <p:nvPr/>
        </p:nvSpPr>
        <p:spPr>
          <a:xfrm>
            <a:off x="8655421" y="3496310"/>
            <a:ext cx="731625" cy="128753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BF180ECB-63DB-12D3-F833-DCD8CF4EF00A}"/>
              </a:ext>
            </a:extLst>
          </p:cNvPr>
          <p:cNvSpPr/>
          <p:nvPr/>
        </p:nvSpPr>
        <p:spPr>
          <a:xfrm rot="10800000">
            <a:off x="9938263" y="4085427"/>
            <a:ext cx="731625" cy="1287533"/>
          </a:xfrm>
          <a:prstGeom prst="up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CBCEEA-AE7A-F827-6C96-24CDB17B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Symbolic Representation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9C8FC-C8F1-16D5-3247-49B63534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69B8901-291F-C786-D595-938BCB14AA41}"/>
              </a:ext>
            </a:extLst>
          </p:cNvPr>
          <p:cNvSpPr/>
          <p:nvPr/>
        </p:nvSpPr>
        <p:spPr>
          <a:xfrm>
            <a:off x="1805151" y="1954924"/>
            <a:ext cx="2554014" cy="1474076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9E7C5-954F-58B1-9BF8-8FC5187189BD}"/>
              </a:ext>
            </a:extLst>
          </p:cNvPr>
          <p:cNvSpPr/>
          <p:nvPr/>
        </p:nvSpPr>
        <p:spPr>
          <a:xfrm>
            <a:off x="1805151" y="5583840"/>
            <a:ext cx="2554013" cy="772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Sequences of Symbols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B26780D1-3E3D-B7B4-AFCF-3AEFEE31E2C2}"/>
              </a:ext>
            </a:extLst>
          </p:cNvPr>
          <p:cNvCxnSpPr>
            <a:cxnSpLocks/>
            <a:stCxn id="5" idx="0"/>
            <a:endCxn id="7" idx="3"/>
          </p:cNvCxnSpPr>
          <p:nvPr/>
        </p:nvCxnSpPr>
        <p:spPr>
          <a:xfrm>
            <a:off x="4357037" y="2691962"/>
            <a:ext cx="2127" cy="3278133"/>
          </a:xfrm>
          <a:prstGeom prst="bentConnector3">
            <a:avLst>
              <a:gd name="adj1" fmla="val 1084757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72F23296-2B6A-1DEF-F518-431F8BCD831E}"/>
              </a:ext>
            </a:extLst>
          </p:cNvPr>
          <p:cNvCxnSpPr>
            <a:stCxn id="7" idx="1"/>
            <a:endCxn id="5" idx="2"/>
          </p:cNvCxnSpPr>
          <p:nvPr/>
        </p:nvCxnSpPr>
        <p:spPr>
          <a:xfrm rot="10800000" flipH="1">
            <a:off x="1805151" y="2691963"/>
            <a:ext cx="7922" cy="3278133"/>
          </a:xfrm>
          <a:prstGeom prst="bentConnector3">
            <a:avLst>
              <a:gd name="adj1" fmla="val -288563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5370597-5193-0EC5-8A2F-D95B606C47F8}"/>
              </a:ext>
            </a:extLst>
          </p:cNvPr>
          <p:cNvSpPr txBox="1"/>
          <p:nvPr/>
        </p:nvSpPr>
        <p:spPr>
          <a:xfrm rot="5400000">
            <a:off x="4240924" y="414636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Montserrat" pitchFamily="2" charset="77"/>
              </a:rPr>
              <a:t>encoding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D3A1B6-E6DD-2D0F-8B5D-C553EE230CC2}"/>
              </a:ext>
            </a:extLst>
          </p:cNvPr>
          <p:cNvSpPr txBox="1"/>
          <p:nvPr/>
        </p:nvSpPr>
        <p:spPr>
          <a:xfrm rot="16200000">
            <a:off x="601689" y="414636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Montserrat" pitchFamily="2" charset="77"/>
              </a:rPr>
              <a:t>decoding</a:t>
            </a: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05BB790-DD75-641A-ED87-FA3699A472A6}"/>
              </a:ext>
            </a:extLst>
          </p:cNvPr>
          <p:cNvSpPr/>
          <p:nvPr/>
        </p:nvSpPr>
        <p:spPr>
          <a:xfrm>
            <a:off x="8421027" y="1954924"/>
            <a:ext cx="2554014" cy="1474076"/>
          </a:xfrm>
          <a:prstGeom prst="clou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English text</a:t>
            </a:r>
            <a:br>
              <a:rPr lang="en-NO" dirty="0">
                <a:latin typeface="Montserrat" pitchFamily="2" charset="77"/>
              </a:rPr>
            </a:br>
            <a:r>
              <a:rPr lang="en-NO" dirty="0">
                <a:latin typeface="Montserrat" pitchFamily="2" charset="77"/>
              </a:rPr>
              <a:t>characters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A885EE-FBC0-7B8A-F357-884F68BD9891}"/>
              </a:ext>
            </a:extLst>
          </p:cNvPr>
          <p:cNvSpPr/>
          <p:nvPr/>
        </p:nvSpPr>
        <p:spPr>
          <a:xfrm>
            <a:off x="8242728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50B5CEF-ED22-00DF-013F-CE858FAE9F0D}"/>
              </a:ext>
            </a:extLst>
          </p:cNvPr>
          <p:cNvSpPr/>
          <p:nvPr/>
        </p:nvSpPr>
        <p:spPr>
          <a:xfrm>
            <a:off x="8685477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C9219FA-DB23-315C-5616-4488BD3DB99E}"/>
              </a:ext>
            </a:extLst>
          </p:cNvPr>
          <p:cNvSpPr/>
          <p:nvPr/>
        </p:nvSpPr>
        <p:spPr>
          <a:xfrm>
            <a:off x="9128226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7C9B1F-0765-2635-F568-1AD7C4EA4FE9}"/>
              </a:ext>
            </a:extLst>
          </p:cNvPr>
          <p:cNvSpPr/>
          <p:nvPr/>
        </p:nvSpPr>
        <p:spPr>
          <a:xfrm>
            <a:off x="9570975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D855B-70BE-55D3-2BAF-32C3C63DF9BE}"/>
              </a:ext>
            </a:extLst>
          </p:cNvPr>
          <p:cNvSpPr/>
          <p:nvPr/>
        </p:nvSpPr>
        <p:spPr>
          <a:xfrm>
            <a:off x="10013724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641CE7-A086-B276-FAA6-20AB37DD0438}"/>
              </a:ext>
            </a:extLst>
          </p:cNvPr>
          <p:cNvSpPr/>
          <p:nvPr/>
        </p:nvSpPr>
        <p:spPr>
          <a:xfrm>
            <a:off x="10456473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D90F7C7-3E25-1713-3616-B726FD4B388C}"/>
              </a:ext>
            </a:extLst>
          </p:cNvPr>
          <p:cNvSpPr/>
          <p:nvPr/>
        </p:nvSpPr>
        <p:spPr>
          <a:xfrm>
            <a:off x="10899223" y="5583840"/>
            <a:ext cx="391513" cy="488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521020-905F-CA73-8A56-4B176DC0D623}"/>
              </a:ext>
            </a:extLst>
          </p:cNvPr>
          <p:cNvSpPr txBox="1"/>
          <p:nvPr/>
        </p:nvSpPr>
        <p:spPr>
          <a:xfrm>
            <a:off x="2023324" y="405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Representation</a:t>
            </a:r>
          </a:p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Format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55EBC5-BC62-A369-F7E9-F476858B671B}"/>
              </a:ext>
            </a:extLst>
          </p:cNvPr>
          <p:cNvSpPr txBox="1"/>
          <p:nvPr/>
        </p:nvSpPr>
        <p:spPr>
          <a:xfrm>
            <a:off x="9299527" y="4146362"/>
            <a:ext cx="79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ASCII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0FBD27-AD48-353C-CBE8-B01115F18716}"/>
              </a:ext>
            </a:extLst>
          </p:cNvPr>
          <p:cNvCxnSpPr/>
          <p:nvPr/>
        </p:nvCxnSpPr>
        <p:spPr>
          <a:xfrm>
            <a:off x="8242728" y="6230226"/>
            <a:ext cx="30480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89560D3-C447-935F-032B-CED36B31E4F4}"/>
              </a:ext>
            </a:extLst>
          </p:cNvPr>
          <p:cNvSpPr txBox="1"/>
          <p:nvPr/>
        </p:nvSpPr>
        <p:spPr>
          <a:xfrm>
            <a:off x="9363416" y="6311087"/>
            <a:ext cx="806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i="1" dirty="0">
                <a:solidFill>
                  <a:schemeClr val="accent3"/>
                </a:solidFill>
                <a:latin typeface="Montserrat" pitchFamily="2" charset="77"/>
              </a:rPr>
              <a:t>7 bits</a:t>
            </a:r>
          </a:p>
        </p:txBody>
      </p:sp>
    </p:spTree>
    <p:extLst>
      <p:ext uri="{BB962C8B-B14F-4D97-AF65-F5344CB8AC3E}">
        <p14:creationId xmlns:p14="http://schemas.microsoft.com/office/powerpoint/2010/main" val="2204838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Conversions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F3300-0A44-2F46-56EF-6D9ED8FD5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56131" y="1702775"/>
            <a:ext cx="5181600" cy="4351338"/>
          </a:xfrm>
        </p:spPr>
        <p:txBody>
          <a:bodyPr anchor="ctr"/>
          <a:lstStyle/>
          <a:p>
            <a:r>
              <a:rPr lang="en-NO" dirty="0"/>
              <a:t>Casting</a:t>
            </a:r>
          </a:p>
          <a:p>
            <a:pPr lvl="1"/>
            <a:r>
              <a:rPr lang="en-NO" dirty="0"/>
              <a:t>Change the internal representation</a:t>
            </a:r>
          </a:p>
          <a:p>
            <a:pPr lvl="1"/>
            <a:r>
              <a:rPr lang="en-NO" dirty="0"/>
              <a:t>0 (int) to ‘0’ (ASCII code 48),</a:t>
            </a:r>
          </a:p>
          <a:p>
            <a:pPr lvl="1"/>
            <a:endParaRPr lang="en-NO" dirty="0"/>
          </a:p>
          <a:p>
            <a:r>
              <a:rPr lang="en-NO" dirty="0"/>
              <a:t>Reinterpretation</a:t>
            </a:r>
          </a:p>
          <a:p>
            <a:pPr lvl="1"/>
            <a:r>
              <a:rPr lang="en-NO" dirty="0"/>
              <a:t>Preserve the representation</a:t>
            </a:r>
          </a:p>
          <a:p>
            <a:pPr lvl="1"/>
            <a:r>
              <a:rPr lang="en-NO" dirty="0"/>
              <a:t>0 (int) to NUL (ASCII ctrl)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5CE6D1-3003-96B4-BA65-767A8CEAA9C6}"/>
              </a:ext>
            </a:extLst>
          </p:cNvPr>
          <p:cNvSpPr/>
          <p:nvPr/>
        </p:nvSpPr>
        <p:spPr>
          <a:xfrm>
            <a:off x="3225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977467-A3F9-4EEE-2C8F-474C228871E8}"/>
              </a:ext>
            </a:extLst>
          </p:cNvPr>
          <p:cNvSpPr/>
          <p:nvPr/>
        </p:nvSpPr>
        <p:spPr>
          <a:xfrm>
            <a:off x="3733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89CCE1-4775-F552-BDD5-BB61B8F9C980}"/>
              </a:ext>
            </a:extLst>
          </p:cNvPr>
          <p:cNvSpPr/>
          <p:nvPr/>
        </p:nvSpPr>
        <p:spPr>
          <a:xfrm>
            <a:off x="4241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4219126-18A1-0CAE-06AF-47CAD2A641F9}"/>
              </a:ext>
            </a:extLst>
          </p:cNvPr>
          <p:cNvSpPr/>
          <p:nvPr/>
        </p:nvSpPr>
        <p:spPr>
          <a:xfrm>
            <a:off x="4749464" y="2382966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8036C-BD7C-D96B-4031-92AF67F4E568}"/>
              </a:ext>
            </a:extLst>
          </p:cNvPr>
          <p:cNvCxnSpPr>
            <a:cxnSpLocks/>
          </p:cNvCxnSpPr>
          <p:nvPr/>
        </p:nvCxnSpPr>
        <p:spPr>
          <a:xfrm>
            <a:off x="3225464" y="2207687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1DDEB1D-B65F-C4E6-DCB0-8E9AC98FFAFA}"/>
              </a:ext>
            </a:extLst>
          </p:cNvPr>
          <p:cNvSpPr txBox="1"/>
          <p:nvPr/>
        </p:nvSpPr>
        <p:spPr>
          <a:xfrm>
            <a:off x="3145951" y="1835434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C65CEC-081B-4E88-D1F2-386BB5150975}"/>
              </a:ext>
            </a:extLst>
          </p:cNvPr>
          <p:cNvSpPr/>
          <p:nvPr/>
        </p:nvSpPr>
        <p:spPr>
          <a:xfrm>
            <a:off x="2976235" y="3653138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5654E4-220A-DE28-6C5F-D368EE9A7246}"/>
              </a:ext>
            </a:extLst>
          </p:cNvPr>
          <p:cNvSpPr/>
          <p:nvPr/>
        </p:nvSpPr>
        <p:spPr>
          <a:xfrm>
            <a:off x="2579075" y="4056170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4A2E4C4-459E-B860-9861-8EC3B0FFA4AA}"/>
              </a:ext>
            </a:extLst>
          </p:cNvPr>
          <p:cNvSpPr/>
          <p:nvPr/>
        </p:nvSpPr>
        <p:spPr>
          <a:xfrm>
            <a:off x="2205008" y="4551535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(ASCII)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F4E496-BBC2-5918-9AED-BE3C7B2C04E1}"/>
              </a:ext>
            </a:extLst>
          </p:cNvPr>
          <p:cNvSpPr/>
          <p:nvPr/>
        </p:nvSpPr>
        <p:spPr>
          <a:xfrm>
            <a:off x="1807837" y="5018890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967BB975-5EDF-01A2-6FB3-0D67396D4C91}"/>
              </a:ext>
            </a:extLst>
          </p:cNvPr>
          <p:cNvSpPr/>
          <p:nvPr/>
        </p:nvSpPr>
        <p:spPr>
          <a:xfrm>
            <a:off x="1436608" y="5513954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9E29BF8-9530-01FD-261A-A391D8EF736A}"/>
              </a:ext>
            </a:extLst>
          </p:cNvPr>
          <p:cNvSpPr/>
          <p:nvPr/>
        </p:nvSpPr>
        <p:spPr>
          <a:xfrm>
            <a:off x="1436158" y="5513951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7A51E57-8A48-4D3F-6811-761F208F78E1}"/>
              </a:ext>
            </a:extLst>
          </p:cNvPr>
          <p:cNvSpPr/>
          <p:nvPr/>
        </p:nvSpPr>
        <p:spPr>
          <a:xfrm>
            <a:off x="2045204" y="5486245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D9D4E6-D413-655A-62DB-492A631834A5}"/>
              </a:ext>
            </a:extLst>
          </p:cNvPr>
          <p:cNvSpPr/>
          <p:nvPr/>
        </p:nvSpPr>
        <p:spPr>
          <a:xfrm>
            <a:off x="3023422" y="1702775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D3DAAC92-520C-4537-C7DC-88B7F69401BC}"/>
              </a:ext>
            </a:extLst>
          </p:cNvPr>
          <p:cNvCxnSpPr>
            <a:stCxn id="45" idx="1"/>
            <a:endCxn id="33" idx="1"/>
          </p:cNvCxnSpPr>
          <p:nvPr/>
        </p:nvCxnSpPr>
        <p:spPr>
          <a:xfrm rot="10800000" flipV="1">
            <a:off x="2976236" y="2322814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5BD4BE8B-351C-E08B-55C2-519E5132BDD8}"/>
              </a:ext>
            </a:extLst>
          </p:cNvPr>
          <p:cNvCxnSpPr>
            <a:stCxn id="45" idx="1"/>
            <a:endCxn id="34" idx="1"/>
          </p:cNvCxnSpPr>
          <p:nvPr/>
        </p:nvCxnSpPr>
        <p:spPr>
          <a:xfrm rot="10800000" flipV="1">
            <a:off x="2579076" y="2322814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727EEBAC-3782-1B96-0C0C-B608E761C64F}"/>
              </a:ext>
            </a:extLst>
          </p:cNvPr>
          <p:cNvCxnSpPr>
            <a:stCxn id="45" idx="1"/>
            <a:endCxn id="36" idx="1"/>
          </p:cNvCxnSpPr>
          <p:nvPr/>
        </p:nvCxnSpPr>
        <p:spPr>
          <a:xfrm rot="10800000" flipV="1">
            <a:off x="2205008" y="2322813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B5E53728-CD75-A290-1AE9-347CB680F942}"/>
              </a:ext>
            </a:extLst>
          </p:cNvPr>
          <p:cNvCxnSpPr>
            <a:stCxn id="45" idx="1"/>
            <a:endCxn id="37" idx="1"/>
          </p:cNvCxnSpPr>
          <p:nvPr/>
        </p:nvCxnSpPr>
        <p:spPr>
          <a:xfrm rot="10800000" flipV="1">
            <a:off x="1807838" y="2322814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F16D090E-DB0E-D57A-134E-3C99284E3AA1}"/>
              </a:ext>
            </a:extLst>
          </p:cNvPr>
          <p:cNvCxnSpPr>
            <a:stCxn id="45" idx="1"/>
            <a:endCxn id="41" idx="1"/>
          </p:cNvCxnSpPr>
          <p:nvPr/>
        </p:nvCxnSpPr>
        <p:spPr>
          <a:xfrm rot="10800000" flipV="1">
            <a:off x="1436158" y="2322813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F79238FB-AA07-AB2A-08E4-C8B52A884008}"/>
              </a:ext>
            </a:extLst>
          </p:cNvPr>
          <p:cNvSpPr/>
          <p:nvPr/>
        </p:nvSpPr>
        <p:spPr>
          <a:xfrm>
            <a:off x="2976234" y="3650011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6" grpId="0"/>
      <p:bldP spid="37" grpId="0"/>
      <p:bldP spid="39" grpId="0" animBg="1"/>
      <p:bldP spid="41" grpId="0" animBg="1"/>
      <p:bldP spid="43" grpId="0"/>
      <p:bldP spid="45" grpId="0" animBg="1"/>
      <p:bldP spid="45" grpId="1" animBg="1"/>
      <p:bldP spid="45" grpId="2" animBg="1"/>
      <p:bldP spid="45" grpId="3" animBg="1"/>
      <p:bldP spid="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72D74-2D3E-043C-96E5-0BA4C8B6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Programming Interface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9D481-DB77-DB44-1467-BA3D7E53DD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7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NO" sz="3600" dirty="0">
                <a:solidFill>
                  <a:schemeClr val="accent3"/>
                </a:solidFill>
              </a:rPr>
              <a:t>What</a:t>
            </a:r>
            <a:r>
              <a:rPr lang="en-NO" sz="3600" dirty="0"/>
              <a:t> do we want to </a:t>
            </a:r>
            <a:r>
              <a:rPr lang="en-NO" sz="3600" dirty="0">
                <a:solidFill>
                  <a:schemeClr val="accent3"/>
                </a:solidFill>
              </a:rPr>
              <a:t>do</a:t>
            </a:r>
            <a:r>
              <a:rPr lang="en-NO" sz="3600" dirty="0"/>
              <a:t> with these “values”?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886370-573C-8CD7-D4DF-57C0961274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NO" dirty="0"/>
              <a:t>Byte</a:t>
            </a:r>
          </a:p>
          <a:p>
            <a:pPr lvl="1"/>
            <a:r>
              <a:rPr lang="en-NO" dirty="0"/>
              <a:t>&gt;&gt;, &lt;&lt;,  &amp;, |, etc.</a:t>
            </a:r>
          </a:p>
          <a:p>
            <a:endParaRPr lang="en-NO" dirty="0"/>
          </a:p>
          <a:p>
            <a:r>
              <a:rPr lang="en-NO" dirty="0"/>
              <a:t>Boolean</a:t>
            </a:r>
          </a:p>
          <a:p>
            <a:pPr lvl="1"/>
            <a:r>
              <a:rPr lang="en-NO" dirty="0"/>
              <a:t>and, or, not</a:t>
            </a:r>
          </a:p>
          <a:p>
            <a:endParaRPr lang="en-NO" dirty="0"/>
          </a:p>
          <a:p>
            <a:r>
              <a:rPr lang="en-NO" dirty="0"/>
              <a:t>Integers, Float, Double</a:t>
            </a:r>
          </a:p>
          <a:p>
            <a:pPr lvl="1"/>
            <a:r>
              <a:rPr lang="en-NO" dirty="0"/>
              <a:t>+, -, *, /, %, =, &lt;, &gt;=, …</a:t>
            </a:r>
          </a:p>
          <a:p>
            <a:pPr marL="457200" lvl="1" indent="0">
              <a:buNone/>
            </a:pPr>
            <a:endParaRPr lang="en-NO" dirty="0"/>
          </a:p>
          <a:p>
            <a:r>
              <a:rPr lang="en-NO" dirty="0"/>
              <a:t>Characters</a:t>
            </a:r>
          </a:p>
          <a:p>
            <a:pPr lvl="1"/>
            <a:r>
              <a:rPr lang="en-NO" dirty="0"/>
              <a:t>toUpperCase</a:t>
            </a:r>
          </a:p>
          <a:p>
            <a:pPr lvl="1"/>
            <a:r>
              <a:rPr lang="en-NO" dirty="0"/>
              <a:t>toLowerCase</a:t>
            </a:r>
          </a:p>
          <a:p>
            <a:pPr lvl="1"/>
            <a:r>
              <a:rPr lang="en-NO" dirty="0"/>
              <a:t>isWhiteSpace</a:t>
            </a:r>
          </a:p>
          <a:p>
            <a:pPr lvl="1"/>
            <a:r>
              <a:rPr lang="en-NO" dirty="0"/>
              <a:t>isLetter</a:t>
            </a:r>
          </a:p>
          <a:p>
            <a:pPr lvl="1"/>
            <a:r>
              <a:rPr lang="en-NO" dirty="0"/>
              <a:t>isDigit</a:t>
            </a:r>
          </a:p>
          <a:p>
            <a:pPr lvl="1"/>
            <a:r>
              <a:rPr lang="en-NO" dirty="0"/>
              <a:t>…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89E4DD-C11E-66AF-E937-061FB9C3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034571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8382A-2BFA-303B-2A00-2642E871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Still not enough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A098C-892A-7FAD-EF69-61CD9561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6440" y="1825625"/>
            <a:ext cx="9890235" cy="4351338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NO" sz="3600" dirty="0"/>
              <a:t>How can we </a:t>
            </a:r>
            <a:r>
              <a:rPr lang="en-NO" sz="3600" dirty="0">
                <a:solidFill>
                  <a:schemeClr val="accent3"/>
                </a:solidFill>
              </a:rPr>
              <a:t>combine</a:t>
            </a:r>
            <a:r>
              <a:rPr lang="en-NO" sz="3600" dirty="0"/>
              <a:t> </a:t>
            </a:r>
            <a:br>
              <a:rPr lang="en-NO" sz="3600" dirty="0"/>
            </a:br>
            <a:r>
              <a:rPr lang="en-NO" sz="3600" dirty="0"/>
              <a:t>these </a:t>
            </a:r>
            <a:r>
              <a:rPr lang="en-NO" sz="3600" i="1" dirty="0">
                <a:solidFill>
                  <a:schemeClr val="accent3"/>
                </a:solidFill>
              </a:rPr>
              <a:t>primitive data types</a:t>
            </a:r>
            <a:r>
              <a:rPr lang="en-NO" sz="3600" dirty="0"/>
              <a:t> and </a:t>
            </a:r>
            <a:br>
              <a:rPr lang="en-NO" sz="3600" dirty="0"/>
            </a:br>
            <a:r>
              <a:rPr lang="en-NO" sz="3600" dirty="0"/>
              <a:t>create our own types?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61BA-8140-118A-FBDF-947DD708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1838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CFB9112E-4309-3A44-BAA2-729ABD05DC07}" vid="{A0B5147F-6A9E-1D40-BFF9-0587111905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11793</TotalTime>
  <Words>2045</Words>
  <Application>Microsoft Macintosh PowerPoint</Application>
  <PresentationFormat>Widescreen</PresentationFormat>
  <Paragraphs>707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Cambria Math</vt:lpstr>
      <vt:lpstr>Menlo-Bold</vt:lpstr>
      <vt:lpstr>Menlo-Regular</vt:lpstr>
      <vt:lpstr>Montserrat</vt:lpstr>
      <vt:lpstr>Montserrat Light</vt:lpstr>
      <vt:lpstr>Share Tech Mono</vt:lpstr>
      <vt:lpstr>Verdana</vt:lpstr>
      <vt:lpstr>Office Theme</vt:lpstr>
      <vt:lpstr>Abstract Data Types</vt:lpstr>
      <vt:lpstr>Where Are We?</vt:lpstr>
      <vt:lpstr>“Real-life” Data </vt:lpstr>
      <vt:lpstr>Menu</vt:lpstr>
      <vt:lpstr>Data Type?</vt:lpstr>
      <vt:lpstr>Symbolic Representation</vt:lpstr>
      <vt:lpstr>Conversions</vt:lpstr>
      <vt:lpstr>Programming Interface</vt:lpstr>
      <vt:lpstr>Still not enough</vt:lpstr>
      <vt:lpstr>User-defined Data Types</vt:lpstr>
      <vt:lpstr>Records</vt:lpstr>
      <vt:lpstr>Records in Memory</vt:lpstr>
      <vt:lpstr>Arrays</vt:lpstr>
      <vt:lpstr>Arrays in Memory</vt:lpstr>
      <vt:lpstr>Variants/Union</vt:lpstr>
      <vt:lpstr>Variants in Memory</vt:lpstr>
      <vt:lpstr>Example: Color Images</vt:lpstr>
      <vt:lpstr>Symbolic Representation</vt:lpstr>
      <vt:lpstr>What’s in an ADT?</vt:lpstr>
      <vt:lpstr>Example: Boolean</vt:lpstr>
      <vt:lpstr>Takeaways</vt:lpstr>
      <vt:lpstr>Questions, Comments, or Ideas?</vt:lpstr>
      <vt:lpstr>Records</vt:lpstr>
      <vt:lpstr>Takeaway</vt:lpstr>
      <vt:lpstr>Records in C</vt:lpstr>
      <vt:lpstr>What is an Array?</vt:lpstr>
      <vt:lpstr>Takeaway</vt:lpstr>
      <vt:lpstr>Creation</vt:lpstr>
      <vt:lpstr>Operations</vt:lpstr>
      <vt:lpstr>Access</vt:lpstr>
      <vt:lpstr>Insertion (at the End) The idea</vt:lpstr>
      <vt:lpstr>Insertion At the End The C code</vt:lpstr>
      <vt:lpstr>Insertion (anywhere) The idea</vt:lpstr>
      <vt:lpstr>Insertion (anywhere) The C code</vt:lpstr>
      <vt:lpstr>Deletion  The idea</vt:lpstr>
      <vt:lpstr>Deletion (anywhere) The C code</vt:lpstr>
      <vt:lpstr>Search  The idea</vt:lpstr>
      <vt:lpstr>Search The Code</vt:lpstr>
      <vt:lpstr>Recap</vt:lpstr>
      <vt:lpstr>Lab Session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“Big-Oh” Notation</dc:title>
  <dc:creator>Franck Chauvel</dc:creator>
  <cp:lastModifiedBy>Franck Chauvel</cp:lastModifiedBy>
  <cp:revision>17</cp:revision>
  <dcterms:created xsi:type="dcterms:W3CDTF">2021-08-21T19:49:47Z</dcterms:created>
  <dcterms:modified xsi:type="dcterms:W3CDTF">2023-09-03T19:52:09Z</dcterms:modified>
</cp:coreProperties>
</file>