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sldIdLst>
    <p:sldId id="262" r:id="rId2"/>
    <p:sldId id="290" r:id="rId3"/>
    <p:sldId id="291" r:id="rId4"/>
    <p:sldId id="271" r:id="rId5"/>
    <p:sldId id="293" r:id="rId6"/>
    <p:sldId id="292" r:id="rId7"/>
    <p:sldId id="272" r:id="rId8"/>
    <p:sldId id="294" r:id="rId9"/>
    <p:sldId id="276" r:id="rId10"/>
    <p:sldId id="302" r:id="rId11"/>
    <p:sldId id="297" r:id="rId12"/>
    <p:sldId id="298" r:id="rId13"/>
    <p:sldId id="299" r:id="rId14"/>
    <p:sldId id="306" r:id="rId15"/>
    <p:sldId id="282" r:id="rId16"/>
    <p:sldId id="283" r:id="rId17"/>
    <p:sldId id="263" r:id="rId18"/>
    <p:sldId id="261" r:id="rId19"/>
    <p:sldId id="285" r:id="rId20"/>
    <p:sldId id="287" r:id="rId21"/>
    <p:sldId id="286" r:id="rId22"/>
    <p:sldId id="274" r:id="rId23"/>
    <p:sldId id="270" r:id="rId24"/>
    <p:sldId id="278" r:id="rId25"/>
    <p:sldId id="273" r:id="rId26"/>
    <p:sldId id="265" r:id="rId27"/>
    <p:sldId id="275" r:id="rId28"/>
    <p:sldId id="277" r:id="rId29"/>
    <p:sldId id="279" r:id="rId30"/>
    <p:sldId id="281" r:id="rId31"/>
    <p:sldId id="289" r:id="rId3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FF3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1"/>
    <p:restoredTop sz="96197"/>
  </p:normalViewPr>
  <p:slideViewPr>
    <p:cSldViewPr snapToGrid="0" snapToObjects="1">
      <p:cViewPr varScale="1">
        <p:scale>
          <a:sx n="113" d="100"/>
          <a:sy n="113" d="100"/>
        </p:scale>
        <p:origin x="1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03/09/2023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IDATA2032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m.wikimedia.org/wiki/File:The_C_Programming_Language_logo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m.wikimedia.org/wiki/File:The_C_Programming_Language_logo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svg"/><Relationship Id="rId7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hyperlink" Target="https://commons.m.wikimedia.org/wiki/File:The_C_Programming_Language_logo.sv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Python-logo-notext.sv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fr.wikipedia.org/wiki/Fichier:Java_Logo.svg" TargetMode="Externa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10.svg"/><Relationship Id="rId9" Type="http://schemas.openxmlformats.org/officeDocument/2006/relationships/hyperlink" Target="https://fr.wikipedia.org/wiki/Fichier:Java_Logo.svg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Fichier:Java_Logo.svg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3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2.png"/><Relationship Id="rId4" Type="http://schemas.openxmlformats.org/officeDocument/2006/relationships/image" Target="../media/image10.svg"/><Relationship Id="rId9" Type="http://schemas.openxmlformats.org/officeDocument/2006/relationships/hyperlink" Target="https://creativecommons.org/licenses/by-sa/3.0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3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10.svg"/><Relationship Id="rId9" Type="http://schemas.openxmlformats.org/officeDocument/2006/relationships/hyperlink" Target="https://fr.wikipedia.org/wiki/Fichier:Java_Logo.svg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m.wikimedia.org/wiki/File:The_C_Programming_Language_logo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m.wikimedia.org/wiki/File:The_C_Programming_Language_logo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m.wikimedia.org/wiki/File:The_C_Programming_Language_logo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Sequences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Implementation Using Arrays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Sequences / Lecture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17952-9F4B-0BA2-076D-40DD90D13CDD}"/>
              </a:ext>
            </a:extLst>
          </p:cNvPr>
          <p:cNvSpPr txBox="1"/>
          <p:nvPr/>
        </p:nvSpPr>
        <p:spPr>
          <a:xfrm>
            <a:off x="8365067" y="5620413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i="0" dirty="0">
                <a:solidFill>
                  <a:schemeClr val="accent6"/>
                </a:solidFill>
                <a:effectLst/>
                <a:latin typeface="Montserrat" pitchFamily="2" charset="77"/>
              </a:rPr>
              <a:t>Ask anything on</a:t>
            </a:r>
            <a:r>
              <a:rPr lang="en-NO" b="1" i="0" dirty="0">
                <a:solidFill>
                  <a:schemeClr val="accent6"/>
                </a:solidFill>
                <a:effectLst/>
                <a:latin typeface="Montserrat" pitchFamily="2" charset="77"/>
              </a:rPr>
              <a:t> menti.com</a:t>
            </a:r>
          </a:p>
          <a:p>
            <a:pPr algn="r"/>
            <a:r>
              <a:rPr lang="en-NO" i="0" dirty="0">
                <a:solidFill>
                  <a:schemeClr val="accent6"/>
                </a:solidFill>
                <a:effectLst/>
                <a:latin typeface="Montserrat" pitchFamily="2" charset="77"/>
              </a:rPr>
              <a:t>with code</a:t>
            </a:r>
            <a:r>
              <a:rPr lang="en-NO" b="1" i="0" dirty="0">
                <a:solidFill>
                  <a:schemeClr val="accent6"/>
                </a:solidFill>
                <a:effectLst/>
                <a:latin typeface="Montserrat" pitchFamily="2" charset="77"/>
              </a:rPr>
              <a:t> 3899 3324</a:t>
            </a:r>
            <a:r>
              <a:rPr lang="en-NO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 </a:t>
            </a:r>
            <a:endParaRPr lang="en-NO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4E96A3-C4AA-2AA8-ED21-A95FC1F2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Code</a:t>
            </a:r>
            <a:br>
              <a:rPr lang="en-NO" dirty="0"/>
            </a:br>
            <a:r>
              <a:rPr lang="en-NO" sz="2800" dirty="0">
                <a:latin typeface="Montserrat" pitchFamily="2" charset="77"/>
              </a:rPr>
              <a:t>Insertion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D3DD3-2DC9-1B65-9BEE-DA407B0A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633A0A-690D-70EA-80CC-E96C88A0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976945" cy="4351338"/>
          </a:xfrm>
          <a:solidFill>
            <a:schemeClr val="bg2"/>
          </a:solidFill>
        </p:spPr>
        <p:txBody>
          <a:bodyPr lIns="180000" tIns="180000" rIns="180000" bIns="180000"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void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insert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item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   assert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0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&amp;&amp;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&lt;=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+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assert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int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each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while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each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      set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each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+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get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each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   each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--;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   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buckets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item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++;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</p:txBody>
      </p:sp>
      <p:pic>
        <p:nvPicPr>
          <p:cNvPr id="2" name="Picture 1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A3F197C-1630-12E8-23F4-F7854A4B8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6098" y="3499000"/>
            <a:ext cx="844203" cy="8442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02344C8-4D68-F41F-4F25-4A375A0F840A}"/>
              </a:ext>
            </a:extLst>
          </p:cNvPr>
          <p:cNvSpPr/>
          <p:nvPr/>
        </p:nvSpPr>
        <p:spPr>
          <a:xfrm>
            <a:off x="838199" y="3319613"/>
            <a:ext cx="9976945" cy="1678056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6433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5046-FB65-FC34-6E66-4C627EA7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Worst-case vs. best-case?</a:t>
            </a:r>
            <a:br>
              <a:rPr lang="en-NO" dirty="0"/>
            </a:br>
            <a:r>
              <a:rPr lang="en-NO" sz="2800" dirty="0">
                <a:latin typeface="Montserrat" pitchFamily="2" charset="77"/>
              </a:rPr>
              <a:t>Insertion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8B514-1DF3-0F66-7F19-CAD5A1EE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FC106-B14A-3AE8-E7C6-8FF2DC5F721D}"/>
              </a:ext>
            </a:extLst>
          </p:cNvPr>
          <p:cNvSpPr txBox="1"/>
          <p:nvPr/>
        </p:nvSpPr>
        <p:spPr>
          <a:xfrm>
            <a:off x="1682934" y="2766745"/>
            <a:ext cx="3785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000" dirty="0">
                <a:latin typeface="Montserrat" pitchFamily="2" charset="77"/>
              </a:rPr>
              <a:t>“insert at first”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E203E-1D42-464D-BFE6-1F03EF46CC76}"/>
              </a:ext>
            </a:extLst>
          </p:cNvPr>
          <p:cNvSpPr txBox="1"/>
          <p:nvPr/>
        </p:nvSpPr>
        <p:spPr>
          <a:xfrm>
            <a:off x="1291801" y="3590199"/>
            <a:ext cx="45672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200" i="1" dirty="0">
                <a:solidFill>
                  <a:schemeClr val="bg1">
                    <a:lumMod val="40000"/>
                    <a:lumOff val="60000"/>
                  </a:schemeClr>
                </a:solidFill>
                <a:latin typeface="Montserrat" pitchFamily="2" charset="77"/>
              </a:rPr>
              <a:t>shift the whole array </a:t>
            </a:r>
          </a:p>
          <a:p>
            <a:pPr algn="ctr"/>
            <a:r>
              <a:rPr lang="en-NO" sz="3200" i="1" dirty="0">
                <a:solidFill>
                  <a:schemeClr val="bg1">
                    <a:lumMod val="40000"/>
                    <a:lumOff val="60000"/>
                  </a:schemeClr>
                </a:solidFill>
                <a:latin typeface="Montserrat" pitchFamily="2" charset="77"/>
              </a:rPr>
              <a:t>by 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8137E-BFF3-5E97-8838-06AD705F4E83}"/>
              </a:ext>
            </a:extLst>
          </p:cNvPr>
          <p:cNvSpPr txBox="1"/>
          <p:nvPr/>
        </p:nvSpPr>
        <p:spPr>
          <a:xfrm>
            <a:off x="2035595" y="1930199"/>
            <a:ext cx="3079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000" b="1" dirty="0">
                <a:solidFill>
                  <a:schemeClr val="accent5"/>
                </a:solidFill>
                <a:latin typeface="Montserrat" pitchFamily="2" charset="77"/>
              </a:rPr>
              <a:t>worst case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1D6C72-E571-775B-E1CB-3731D01A5490}"/>
              </a:ext>
            </a:extLst>
          </p:cNvPr>
          <p:cNvGrpSpPr/>
          <p:nvPr/>
        </p:nvGrpSpPr>
        <p:grpSpPr>
          <a:xfrm>
            <a:off x="2205743" y="4903359"/>
            <a:ext cx="2739393" cy="923330"/>
            <a:chOff x="2279811" y="4950759"/>
            <a:chExt cx="2739393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A07A6A2-CE5F-9FAD-3B12-73C75BA0776E}"/>
                    </a:ext>
                  </a:extLst>
                </p:cNvPr>
                <p:cNvSpPr txBox="1"/>
                <p:nvPr/>
              </p:nvSpPr>
              <p:spPr>
                <a:xfrm>
                  <a:off x="3155552" y="4950759"/>
                  <a:ext cx="1863652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nb-NO" sz="54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nb-NO" sz="5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5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sz="5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NO" sz="54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A07A6A2-CE5F-9FAD-3B12-73C75BA077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552" y="4950759"/>
                  <a:ext cx="1863652" cy="923330"/>
                </a:xfrm>
                <a:prstGeom prst="rect">
                  <a:avLst/>
                </a:prstGeom>
                <a:blipFill>
                  <a:blip r:embed="rId2"/>
                  <a:stretch>
                    <a:fillRect l="-676" r="-4730" b="-29730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Graphic 12" descr="Processor with solid fill">
              <a:extLst>
                <a:ext uri="{FF2B5EF4-FFF2-40B4-BE49-F238E27FC236}">
                  <a16:creationId xmlns:a16="http://schemas.microsoft.com/office/drawing/2014/main" id="{DEC31675-B288-D015-1853-F1B080428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79811" y="4955224"/>
              <a:ext cx="914400" cy="9144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1DD865C-0E59-18C9-5B70-22AF45BF856A}"/>
              </a:ext>
            </a:extLst>
          </p:cNvPr>
          <p:cNvSpPr txBox="1"/>
          <p:nvPr/>
        </p:nvSpPr>
        <p:spPr>
          <a:xfrm>
            <a:off x="7179353" y="2766745"/>
            <a:ext cx="3714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000" dirty="0">
                <a:latin typeface="Montserrat" pitchFamily="2" charset="77"/>
              </a:rPr>
              <a:t>“insert at last”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B07A2D-A1B1-E863-738A-20D22C3EC266}"/>
              </a:ext>
            </a:extLst>
          </p:cNvPr>
          <p:cNvSpPr txBox="1"/>
          <p:nvPr/>
        </p:nvSpPr>
        <p:spPr>
          <a:xfrm>
            <a:off x="8192355" y="3836420"/>
            <a:ext cx="1721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200" i="1" dirty="0">
                <a:solidFill>
                  <a:schemeClr val="bg1">
                    <a:lumMod val="40000"/>
                    <a:lumOff val="60000"/>
                  </a:schemeClr>
                </a:solidFill>
                <a:latin typeface="Montserrat" pitchFamily="2" charset="77"/>
              </a:rPr>
              <a:t>no shift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FA5A40-6232-3204-5BD5-36B2839D7E4F}"/>
              </a:ext>
            </a:extLst>
          </p:cNvPr>
          <p:cNvSpPr txBox="1"/>
          <p:nvPr/>
        </p:nvSpPr>
        <p:spPr>
          <a:xfrm>
            <a:off x="7677085" y="1930199"/>
            <a:ext cx="2719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000" b="1" dirty="0">
                <a:solidFill>
                  <a:schemeClr val="accent6"/>
                </a:solidFill>
                <a:latin typeface="Montserrat" pitchFamily="2" charset="77"/>
              </a:rPr>
              <a:t>best case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6B1D87C-DA6D-1AF4-B9A9-96DE26360F4D}"/>
              </a:ext>
            </a:extLst>
          </p:cNvPr>
          <p:cNvGrpSpPr/>
          <p:nvPr/>
        </p:nvGrpSpPr>
        <p:grpSpPr>
          <a:xfrm>
            <a:off x="7677085" y="4903359"/>
            <a:ext cx="2713103" cy="923330"/>
            <a:chOff x="2279811" y="4950759"/>
            <a:chExt cx="2713103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71DEC61-0D1F-0B3D-D63F-31F01711209B}"/>
                    </a:ext>
                  </a:extLst>
                </p:cNvPr>
                <p:cNvSpPr txBox="1"/>
                <p:nvPr/>
              </p:nvSpPr>
              <p:spPr>
                <a:xfrm>
                  <a:off x="3155552" y="4950759"/>
                  <a:ext cx="1837362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nb-NO" sz="5400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nb-NO" sz="5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NO" sz="54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71DEC61-0D1F-0B3D-D63F-31F017112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552" y="4950759"/>
                  <a:ext cx="1837362" cy="923330"/>
                </a:xfrm>
                <a:prstGeom prst="rect">
                  <a:avLst/>
                </a:prstGeom>
                <a:blipFill>
                  <a:blip r:embed="rId5"/>
                  <a:stretch>
                    <a:fillRect l="-690" r="-6207" b="-29730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" name="Graphic 19" descr="Processor with solid fill">
              <a:extLst>
                <a:ext uri="{FF2B5EF4-FFF2-40B4-BE49-F238E27FC236}">
                  <a16:creationId xmlns:a16="http://schemas.microsoft.com/office/drawing/2014/main" id="{565DD305-50C7-C34A-F662-359294F60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79811" y="495522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06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Deletion</a:t>
            </a:r>
            <a:r>
              <a:rPr lang="nb-NO" dirty="0"/>
              <a:t> </a:t>
            </a:r>
            <a:br>
              <a:rPr lang="nb-NO" dirty="0"/>
            </a:br>
            <a:r>
              <a:rPr lang="en-NO" sz="2700" dirty="0">
                <a:latin typeface="Montserrat" pitchFamily="2" charset="77"/>
              </a:rPr>
              <a:t>The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BCF5D-C71C-7444-99FB-60A1E081315B}"/>
              </a:ext>
            </a:extLst>
          </p:cNvPr>
          <p:cNvSpPr txBox="1"/>
          <p:nvPr/>
        </p:nvSpPr>
        <p:spPr>
          <a:xfrm>
            <a:off x="604852" y="3179311"/>
            <a:ext cx="10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Memory</a:t>
            </a:r>
            <a:r>
              <a:rPr lang="en-NO" dirty="0"/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F602CA-413B-854F-AF7B-49AA597FB22D}"/>
              </a:ext>
            </a:extLst>
          </p:cNvPr>
          <p:cNvGrpSpPr/>
          <p:nvPr/>
        </p:nvGrpSpPr>
        <p:grpSpPr>
          <a:xfrm>
            <a:off x="1528510" y="3642030"/>
            <a:ext cx="575733" cy="721539"/>
            <a:chOff x="936978" y="3275455"/>
            <a:chExt cx="575733" cy="7215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E770E3-8369-664E-B551-F30CD8FE9592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0D936-E407-ED41-B72A-C82511255DE5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D77035-EC22-614E-A906-D183E9817252}"/>
              </a:ext>
            </a:extLst>
          </p:cNvPr>
          <p:cNvGrpSpPr/>
          <p:nvPr/>
        </p:nvGrpSpPr>
        <p:grpSpPr>
          <a:xfrm>
            <a:off x="867827" y="3642030"/>
            <a:ext cx="575733" cy="721539"/>
            <a:chOff x="936978" y="3275455"/>
            <a:chExt cx="575733" cy="7215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AFCABC-082C-D746-BC59-FBED5A1399E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02A15-5883-7440-953F-125BB145B0C6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B64D6A-51E8-3F41-90AE-4862888F0DD8}"/>
              </a:ext>
            </a:extLst>
          </p:cNvPr>
          <p:cNvGrpSpPr/>
          <p:nvPr/>
        </p:nvGrpSpPr>
        <p:grpSpPr>
          <a:xfrm>
            <a:off x="2849876" y="3642030"/>
            <a:ext cx="575733" cy="721539"/>
            <a:chOff x="936978" y="3275455"/>
            <a:chExt cx="575733" cy="7215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1ED06F-F7BA-BF44-8FAE-A80EE71DF5E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16A925-72A0-7641-8439-E7B1A35D2B1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398930-B019-FA4E-931A-DC0058FD2DF8}"/>
              </a:ext>
            </a:extLst>
          </p:cNvPr>
          <p:cNvGrpSpPr/>
          <p:nvPr/>
        </p:nvGrpSpPr>
        <p:grpSpPr>
          <a:xfrm>
            <a:off x="2189193" y="3642030"/>
            <a:ext cx="575733" cy="721539"/>
            <a:chOff x="936978" y="3275455"/>
            <a:chExt cx="575733" cy="7215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96687A-D33F-2843-A19C-8D398FF9F2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7817B6-C664-D944-BC13-FB06AB0C9FD4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BB4C05-75D3-0D42-8DF6-3838F6818788}"/>
              </a:ext>
            </a:extLst>
          </p:cNvPr>
          <p:cNvGrpSpPr/>
          <p:nvPr/>
        </p:nvGrpSpPr>
        <p:grpSpPr>
          <a:xfrm>
            <a:off x="4171242" y="3642030"/>
            <a:ext cx="575733" cy="721539"/>
            <a:chOff x="936978" y="3275455"/>
            <a:chExt cx="575733" cy="7215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833215-2F1A-194F-B964-A9DC09B6017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00AB14-FAD5-BF4F-84F1-E65126F587E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553F46-9006-D549-98BB-35FA7653A040}"/>
              </a:ext>
            </a:extLst>
          </p:cNvPr>
          <p:cNvGrpSpPr/>
          <p:nvPr/>
        </p:nvGrpSpPr>
        <p:grpSpPr>
          <a:xfrm>
            <a:off x="3510559" y="3642030"/>
            <a:ext cx="575733" cy="721539"/>
            <a:chOff x="936978" y="3275455"/>
            <a:chExt cx="575733" cy="7215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205556-38B0-274C-B84A-2DFD0CFD593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C5D141-25D0-D24D-B3ED-F9D9DA61D182}"/>
                </a:ext>
              </a:extLst>
            </p:cNvPr>
            <p:cNvSpPr txBox="1"/>
            <p:nvPr/>
          </p:nvSpPr>
          <p:spPr>
            <a:xfrm>
              <a:off x="1021902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C94DED-50F0-FC47-9662-0615D60E20F6}"/>
              </a:ext>
            </a:extLst>
          </p:cNvPr>
          <p:cNvGrpSpPr/>
          <p:nvPr/>
        </p:nvGrpSpPr>
        <p:grpSpPr>
          <a:xfrm>
            <a:off x="5492608" y="3642030"/>
            <a:ext cx="575733" cy="721539"/>
            <a:chOff x="936978" y="3275455"/>
            <a:chExt cx="575733" cy="7215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E25BAD-02D4-3845-BCC8-C19FDD4E81C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352EA2-9C53-B745-A261-2555AF82BCA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44</a:t>
              </a:r>
              <a:endPara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01FD9C-EF64-C44B-BDA5-F509275CAB78}"/>
              </a:ext>
            </a:extLst>
          </p:cNvPr>
          <p:cNvGrpSpPr/>
          <p:nvPr/>
        </p:nvGrpSpPr>
        <p:grpSpPr>
          <a:xfrm>
            <a:off x="4831925" y="3642030"/>
            <a:ext cx="575733" cy="721539"/>
            <a:chOff x="936978" y="3275455"/>
            <a:chExt cx="575733" cy="7215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C20639-FB4D-644D-B5CF-F20ECF4FA93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7793ED-4609-2341-A7D2-11D19A58477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17D407-50A6-2542-93AC-2743F4756333}"/>
              </a:ext>
            </a:extLst>
          </p:cNvPr>
          <p:cNvGrpSpPr/>
          <p:nvPr/>
        </p:nvGrpSpPr>
        <p:grpSpPr>
          <a:xfrm>
            <a:off x="6813974" y="3642030"/>
            <a:ext cx="575733" cy="721539"/>
            <a:chOff x="936978" y="3275455"/>
            <a:chExt cx="575733" cy="7215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5ABA1B-AF4E-EF40-A9FE-9F50507C9F9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A985B9-E08F-DE48-AD4A-5386C479B7CF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4F033B-690A-A44F-9062-F928B535CD0F}"/>
              </a:ext>
            </a:extLst>
          </p:cNvPr>
          <p:cNvGrpSpPr/>
          <p:nvPr/>
        </p:nvGrpSpPr>
        <p:grpSpPr>
          <a:xfrm>
            <a:off x="6153291" y="3642030"/>
            <a:ext cx="575733" cy="721539"/>
            <a:chOff x="936978" y="3275455"/>
            <a:chExt cx="575733" cy="7215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75671D-5770-DE45-A083-889F3FB6DF3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737393-0FCC-4344-ADB0-32FFB5B9C6D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C670E0-2681-7B4B-886F-A0C79BEEB1B4}"/>
              </a:ext>
            </a:extLst>
          </p:cNvPr>
          <p:cNvGrpSpPr/>
          <p:nvPr/>
        </p:nvGrpSpPr>
        <p:grpSpPr>
          <a:xfrm>
            <a:off x="8135340" y="3642030"/>
            <a:ext cx="575733" cy="721539"/>
            <a:chOff x="936978" y="3275455"/>
            <a:chExt cx="575733" cy="7215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8FF467-55E0-2C4D-8D14-3DE15105721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1DF0DD-2ECB-8143-AA09-954D37ED41CA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015591-720B-F743-8F2B-ECCAE66C06DA}"/>
              </a:ext>
            </a:extLst>
          </p:cNvPr>
          <p:cNvGrpSpPr/>
          <p:nvPr/>
        </p:nvGrpSpPr>
        <p:grpSpPr>
          <a:xfrm>
            <a:off x="7474657" y="3642030"/>
            <a:ext cx="575733" cy="721539"/>
            <a:chOff x="936978" y="3275455"/>
            <a:chExt cx="575733" cy="7215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79CB199-EC09-0345-AC02-CD15E723797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9869A8-89AD-284F-BE11-17463B2097CE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5D7DDD-EAF8-764C-B3A3-B5526F0900A9}"/>
              </a:ext>
            </a:extLst>
          </p:cNvPr>
          <p:cNvGrpSpPr/>
          <p:nvPr/>
        </p:nvGrpSpPr>
        <p:grpSpPr>
          <a:xfrm>
            <a:off x="9456706" y="3642030"/>
            <a:ext cx="575733" cy="721539"/>
            <a:chOff x="936978" y="3275455"/>
            <a:chExt cx="575733" cy="7215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59ADF5-5F05-0144-9A25-77DC67E263B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200AED-3DD8-7148-BFF1-D9DD430CDD98}"/>
                </a:ext>
              </a:extLst>
            </p:cNvPr>
            <p:cNvSpPr txBox="1"/>
            <p:nvPr/>
          </p:nvSpPr>
          <p:spPr>
            <a:xfrm>
              <a:off x="1021903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88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3EE81F-C71A-7443-9F1F-78A44A63161C}"/>
              </a:ext>
            </a:extLst>
          </p:cNvPr>
          <p:cNvGrpSpPr/>
          <p:nvPr/>
        </p:nvGrpSpPr>
        <p:grpSpPr>
          <a:xfrm>
            <a:off x="8796023" y="3642030"/>
            <a:ext cx="575733" cy="721539"/>
            <a:chOff x="936978" y="3275455"/>
            <a:chExt cx="575733" cy="7215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A179F0-9E78-EE42-9CCE-997AF44801C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5953E8-E4DC-7C45-BB82-72BF8D2C0D78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B3BA0D-32A7-204C-8E94-F468CAFA63C1}"/>
              </a:ext>
            </a:extLst>
          </p:cNvPr>
          <p:cNvGrpSpPr/>
          <p:nvPr/>
        </p:nvGrpSpPr>
        <p:grpSpPr>
          <a:xfrm>
            <a:off x="10778067" y="3642030"/>
            <a:ext cx="575733" cy="721539"/>
            <a:chOff x="936978" y="3275455"/>
            <a:chExt cx="575733" cy="7215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05E164A-FA49-454B-93F1-E59993E28CB6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39687A-48CC-1749-BEED-25DA9D7AFCB1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CA2233-A3AE-C84B-B38D-755FE1046471}"/>
              </a:ext>
            </a:extLst>
          </p:cNvPr>
          <p:cNvGrpSpPr/>
          <p:nvPr/>
        </p:nvGrpSpPr>
        <p:grpSpPr>
          <a:xfrm>
            <a:off x="10117389" y="3642030"/>
            <a:ext cx="575733" cy="721539"/>
            <a:chOff x="936978" y="3275455"/>
            <a:chExt cx="575733" cy="7215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28AC3-D85F-A349-A0EA-AE64C30C71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063702-5AAC-B544-B829-4E9E0EDAB2BB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89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319A838-AA34-714D-BF7A-581951998882}"/>
              </a:ext>
            </a:extLst>
          </p:cNvPr>
          <p:cNvSpPr txBox="1"/>
          <p:nvPr/>
        </p:nvSpPr>
        <p:spPr>
          <a:xfrm>
            <a:off x="2930806" y="402446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1BA4E1-E036-EC4E-9507-DA1F13A2E084}"/>
              </a:ext>
            </a:extLst>
          </p:cNvPr>
          <p:cNvSpPr txBox="1"/>
          <p:nvPr/>
        </p:nvSpPr>
        <p:spPr>
          <a:xfrm>
            <a:off x="3612673" y="403065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3AA9DC-04E2-C543-90C7-965E0F292EA9}"/>
              </a:ext>
            </a:extLst>
          </p:cNvPr>
          <p:cNvSpPr txBox="1"/>
          <p:nvPr/>
        </p:nvSpPr>
        <p:spPr>
          <a:xfrm>
            <a:off x="4258506" y="401827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EA8422-6B86-C145-9F27-0C427B44DD28}"/>
              </a:ext>
            </a:extLst>
          </p:cNvPr>
          <p:cNvSpPr txBox="1"/>
          <p:nvPr/>
        </p:nvSpPr>
        <p:spPr>
          <a:xfrm>
            <a:off x="4940373" y="402446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57F28A-AC4E-3C4A-A738-6D686B35CEE3}"/>
              </a:ext>
            </a:extLst>
          </p:cNvPr>
          <p:cNvSpPr txBox="1"/>
          <p:nvPr/>
        </p:nvSpPr>
        <p:spPr>
          <a:xfrm>
            <a:off x="5561928" y="400907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DA42E0-0446-604F-B876-87BB9CACB176}"/>
              </a:ext>
            </a:extLst>
          </p:cNvPr>
          <p:cNvSpPr txBox="1"/>
          <p:nvPr/>
        </p:nvSpPr>
        <p:spPr>
          <a:xfrm>
            <a:off x="6243795" y="401526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104610-D02B-BE42-9896-F5E463CD10DF}"/>
              </a:ext>
            </a:extLst>
          </p:cNvPr>
          <p:cNvCxnSpPr>
            <a:cxnSpLocks/>
          </p:cNvCxnSpPr>
          <p:nvPr/>
        </p:nvCxnSpPr>
        <p:spPr>
          <a:xfrm>
            <a:off x="2849876" y="3545988"/>
            <a:ext cx="1275352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435E36-5A70-684A-9FF9-E232ED67405B}"/>
              </a:ext>
            </a:extLst>
          </p:cNvPr>
          <p:cNvSpPr txBox="1"/>
          <p:nvPr/>
        </p:nvSpPr>
        <p:spPr>
          <a:xfrm>
            <a:off x="2882580" y="3222459"/>
            <a:ext cx="12426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size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F2E9340-98AF-0E4D-ACB3-63A5C11447F7}"/>
              </a:ext>
            </a:extLst>
          </p:cNvPr>
          <p:cNvCxnSpPr>
            <a:cxnSpLocks/>
          </p:cNvCxnSpPr>
          <p:nvPr/>
        </p:nvCxnSpPr>
        <p:spPr>
          <a:xfrm>
            <a:off x="2849876" y="2975447"/>
            <a:ext cx="5163658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D4BE044-F6A6-6A4B-849E-2EFF10F2ADE4}"/>
              </a:ext>
            </a:extLst>
          </p:cNvPr>
          <p:cNvSpPr txBox="1"/>
          <p:nvPr/>
        </p:nvSpPr>
        <p:spPr>
          <a:xfrm>
            <a:off x="4508090" y="2641166"/>
            <a:ext cx="19159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length = 4 buckets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034C46-CEFC-BA44-B29B-89C4B113465B}"/>
              </a:ext>
            </a:extLst>
          </p:cNvPr>
          <p:cNvCxnSpPr>
            <a:cxnSpLocks/>
          </p:cNvCxnSpPr>
          <p:nvPr/>
        </p:nvCxnSpPr>
        <p:spPr>
          <a:xfrm>
            <a:off x="2849876" y="2376414"/>
            <a:ext cx="7694959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3F82DC2-FCF0-D343-9702-A8AFAF610911}"/>
              </a:ext>
            </a:extLst>
          </p:cNvPr>
          <p:cNvSpPr txBox="1"/>
          <p:nvPr/>
        </p:nvSpPr>
        <p:spPr>
          <a:xfrm>
            <a:off x="5667597" y="1988552"/>
            <a:ext cx="23827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capacity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= 25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buckets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6C9C8907-E1E9-464C-9B56-6B7C22EBC917}"/>
              </a:ext>
            </a:extLst>
          </p:cNvPr>
          <p:cNvSpPr/>
          <p:nvPr/>
        </p:nvSpPr>
        <p:spPr>
          <a:xfrm rot="16200000">
            <a:off x="3406582" y="3969677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63E18EF5-213E-9045-86B4-1103356DDC5D}"/>
              </a:ext>
            </a:extLst>
          </p:cNvPr>
          <p:cNvSpPr/>
          <p:nvPr/>
        </p:nvSpPr>
        <p:spPr>
          <a:xfrm rot="16200000">
            <a:off x="4727947" y="3967454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90F6F693-DE5A-DD48-ACEF-0E4A2F3708E7}"/>
              </a:ext>
            </a:extLst>
          </p:cNvPr>
          <p:cNvSpPr/>
          <p:nvPr/>
        </p:nvSpPr>
        <p:spPr>
          <a:xfrm rot="16200000">
            <a:off x="6035057" y="3967454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2D92ED-2799-3445-BE4F-6ACF9C7D2809}"/>
              </a:ext>
            </a:extLst>
          </p:cNvPr>
          <p:cNvSpPr txBox="1"/>
          <p:nvPr/>
        </p:nvSpPr>
        <p:spPr>
          <a:xfrm>
            <a:off x="3296645" y="4688995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B1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857133-E74B-EA42-85A9-A96FE2D94F5E}"/>
              </a:ext>
            </a:extLst>
          </p:cNvPr>
          <p:cNvSpPr txBox="1"/>
          <p:nvPr/>
        </p:nvSpPr>
        <p:spPr>
          <a:xfrm>
            <a:off x="4662048" y="4706753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B2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8F1130-AFBF-E74A-8A69-480B6ACDD9A6}"/>
              </a:ext>
            </a:extLst>
          </p:cNvPr>
          <p:cNvSpPr txBox="1"/>
          <p:nvPr/>
        </p:nvSpPr>
        <p:spPr>
          <a:xfrm>
            <a:off x="5942719" y="4700174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B3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79975D-3934-1346-AAC9-A74E34CE8A29}"/>
              </a:ext>
            </a:extLst>
          </p:cNvPr>
          <p:cNvSpPr txBox="1"/>
          <p:nvPr/>
        </p:nvSpPr>
        <p:spPr>
          <a:xfrm>
            <a:off x="6925787" y="402839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4106196-2828-FE4D-AC45-BC39BED40E95}"/>
              </a:ext>
            </a:extLst>
          </p:cNvPr>
          <p:cNvSpPr txBox="1"/>
          <p:nvPr/>
        </p:nvSpPr>
        <p:spPr>
          <a:xfrm>
            <a:off x="7607654" y="403458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76DED7-BE7A-F447-85B7-AF4F6B24ED29}"/>
              </a:ext>
            </a:extLst>
          </p:cNvPr>
          <p:cNvSpPr txBox="1"/>
          <p:nvPr/>
        </p:nvSpPr>
        <p:spPr>
          <a:xfrm>
            <a:off x="5562635" y="4006193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1313E7-6AB5-BF42-A29A-6DBC8B48ACF9}"/>
              </a:ext>
            </a:extLst>
          </p:cNvPr>
          <p:cNvSpPr txBox="1"/>
          <p:nvPr/>
        </p:nvSpPr>
        <p:spPr>
          <a:xfrm>
            <a:off x="6238217" y="401101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pic>
        <p:nvPicPr>
          <p:cNvPr id="65" name="Graphic 64" descr="Close with solid fill">
            <a:extLst>
              <a:ext uri="{FF2B5EF4-FFF2-40B4-BE49-F238E27FC236}">
                <a16:creationId xmlns:a16="http://schemas.microsoft.com/office/drawing/2014/main" id="{F85FBED5-3486-AD4B-AF85-8D134437C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9406" y="3626409"/>
            <a:ext cx="1131319" cy="1131319"/>
          </a:xfrm>
          <a:prstGeom prst="rect">
            <a:avLst/>
          </a:prstGeom>
        </p:spPr>
      </p:pic>
      <p:sp>
        <p:nvSpPr>
          <p:cNvPr id="86" name="Left Brace 85">
            <a:extLst>
              <a:ext uri="{FF2B5EF4-FFF2-40B4-BE49-F238E27FC236}">
                <a16:creationId xmlns:a16="http://schemas.microsoft.com/office/drawing/2014/main" id="{7732FBCF-CFDC-E04A-97BB-24BEA33F2AF9}"/>
              </a:ext>
            </a:extLst>
          </p:cNvPr>
          <p:cNvSpPr/>
          <p:nvPr/>
        </p:nvSpPr>
        <p:spPr>
          <a:xfrm rot="16200000">
            <a:off x="7370679" y="3967454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1AC619-0530-F849-82C4-D69B2C5CBE4A}"/>
              </a:ext>
            </a:extLst>
          </p:cNvPr>
          <p:cNvSpPr txBox="1"/>
          <p:nvPr/>
        </p:nvSpPr>
        <p:spPr>
          <a:xfrm>
            <a:off x="7278341" y="4700174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B4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2776D3-B686-3340-A774-1EC79107E4F6}"/>
              </a:ext>
            </a:extLst>
          </p:cNvPr>
          <p:cNvSpPr txBox="1"/>
          <p:nvPr/>
        </p:nvSpPr>
        <p:spPr>
          <a:xfrm>
            <a:off x="2939825" y="5833130"/>
            <a:ext cx="105028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delete(2)</a:t>
            </a:r>
          </a:p>
        </p:txBody>
      </p:sp>
      <p:cxnSp>
        <p:nvCxnSpPr>
          <p:cNvPr id="94" name="Straight Arrow Connector 61">
            <a:extLst>
              <a:ext uri="{FF2B5EF4-FFF2-40B4-BE49-F238E27FC236}">
                <a16:creationId xmlns:a16="http://schemas.microsoft.com/office/drawing/2014/main" id="{8AD6BA9D-A5D2-9249-8A51-B5FF3CAFAA1B}"/>
              </a:ext>
            </a:extLst>
          </p:cNvPr>
          <p:cNvCxnSpPr>
            <a:cxnSpLocks/>
            <a:stCxn id="91" idx="3"/>
            <a:endCxn id="82" idx="2"/>
          </p:cNvCxnSpPr>
          <p:nvPr/>
        </p:nvCxnSpPr>
        <p:spPr>
          <a:xfrm flipV="1">
            <a:off x="3990114" y="5014530"/>
            <a:ext cx="860447" cy="972489"/>
          </a:xfrm>
          <a:prstGeom prst="bent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E9E86B2-2906-9948-B262-56F2A6D861E6}"/>
              </a:ext>
            </a:extLst>
          </p:cNvPr>
          <p:cNvSpPr txBox="1"/>
          <p:nvPr/>
        </p:nvSpPr>
        <p:spPr>
          <a:xfrm>
            <a:off x="4266829" y="401339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ABB7E5-5426-5048-B440-93A854CA4FAD}"/>
              </a:ext>
            </a:extLst>
          </p:cNvPr>
          <p:cNvSpPr txBox="1"/>
          <p:nvPr/>
        </p:nvSpPr>
        <p:spPr>
          <a:xfrm>
            <a:off x="4948696" y="401958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0410505C-D13C-6C4C-899B-694B51A33E07}"/>
              </a:ext>
            </a:extLst>
          </p:cNvPr>
          <p:cNvCxnSpPr>
            <a:cxnSpLocks/>
            <a:stCxn id="83" idx="2"/>
            <a:endCxn id="82" idx="2"/>
          </p:cNvCxnSpPr>
          <p:nvPr/>
        </p:nvCxnSpPr>
        <p:spPr>
          <a:xfrm rot="5400000">
            <a:off x="5487608" y="4370905"/>
            <a:ext cx="6579" cy="1280671"/>
          </a:xfrm>
          <a:prstGeom prst="curvedConnector3">
            <a:avLst>
              <a:gd name="adj1" fmla="val 5675680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062C054F-5909-ED42-9FA1-51EFD4097F9D}"/>
              </a:ext>
            </a:extLst>
          </p:cNvPr>
          <p:cNvCxnSpPr>
            <a:cxnSpLocks/>
          </p:cNvCxnSpPr>
          <p:nvPr/>
        </p:nvCxnSpPr>
        <p:spPr>
          <a:xfrm rot="5400000">
            <a:off x="6790337" y="4381990"/>
            <a:ext cx="6579" cy="1280671"/>
          </a:xfrm>
          <a:prstGeom prst="curvedConnector3">
            <a:avLst>
              <a:gd name="adj1" fmla="val 5675680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91166B2E-C46F-6644-918A-0B6F3E38C70E}"/>
              </a:ext>
            </a:extLst>
          </p:cNvPr>
          <p:cNvSpPr/>
          <p:nvPr/>
        </p:nvSpPr>
        <p:spPr>
          <a:xfrm>
            <a:off x="6810104" y="3987492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888C073-2C9A-CE45-848E-39F6226F46B5}"/>
              </a:ext>
            </a:extLst>
          </p:cNvPr>
          <p:cNvSpPr/>
          <p:nvPr/>
        </p:nvSpPr>
        <p:spPr>
          <a:xfrm>
            <a:off x="7452336" y="3990804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659C735-E08E-BE42-BAA1-4CDDD62D6D35}"/>
              </a:ext>
            </a:extLst>
          </p:cNvPr>
          <p:cNvCxnSpPr>
            <a:cxnSpLocks/>
          </p:cNvCxnSpPr>
          <p:nvPr/>
        </p:nvCxnSpPr>
        <p:spPr>
          <a:xfrm>
            <a:off x="2864411" y="2975447"/>
            <a:ext cx="3864613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318FF29-9990-F647-8B57-1FDC56655E96}"/>
              </a:ext>
            </a:extLst>
          </p:cNvPr>
          <p:cNvSpPr txBox="1"/>
          <p:nvPr/>
        </p:nvSpPr>
        <p:spPr>
          <a:xfrm>
            <a:off x="3958896" y="2655349"/>
            <a:ext cx="19159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length = 3 buckets</a:t>
            </a:r>
          </a:p>
        </p:txBody>
      </p:sp>
    </p:spTree>
    <p:extLst>
      <p:ext uri="{BB962C8B-B14F-4D97-AF65-F5344CB8AC3E}">
        <p14:creationId xmlns:p14="http://schemas.microsoft.com/office/powerpoint/2010/main" val="230044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60" grpId="0"/>
      <p:bldP spid="61" grpId="0"/>
      <p:bldP spid="67" grpId="0"/>
      <p:bldP spid="88" grpId="0"/>
      <p:bldP spid="89" grpId="0"/>
      <p:bldP spid="92" grpId="0"/>
      <p:bldP spid="93" grpId="0"/>
      <p:bldP spid="86" grpId="0" animBg="1"/>
      <p:bldP spid="90" grpId="0"/>
      <p:bldP spid="91" grpId="0"/>
      <p:bldP spid="95" grpId="0"/>
      <p:bldP spid="96" grpId="0"/>
      <p:bldP spid="100" grpId="0" animBg="1"/>
      <p:bldP spid="101" grpId="0" animBg="1"/>
      <p:bldP spid="1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BC3F-460E-F740-8B85-D5496C35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Deletion 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574C-9E99-6E45-93F0-9F6004882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63" y="1859919"/>
            <a:ext cx="8710477" cy="4202676"/>
          </a:xfrm>
          <a:solidFill>
            <a:schemeClr val="bg2"/>
          </a:solidFill>
        </p:spPr>
        <p:txBody>
          <a:bodyPr lIns="180000" tIns="180000" rIns="180000" bIns="180000"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void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delete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   assert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0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&amp;&amp;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&lt;=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assert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&lt;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int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each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while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each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&lt;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      set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each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get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each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+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   each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++;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   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--;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9A52D-0479-0E45-88F9-102391B7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pic>
        <p:nvPicPr>
          <p:cNvPr id="5" name="Picture 4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AD80581-053B-1155-6824-1E5DCEC72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0061" y="3539155"/>
            <a:ext cx="844203" cy="8442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D2BC29-6332-55DB-62FE-3475B8CDCC40}"/>
              </a:ext>
            </a:extLst>
          </p:cNvPr>
          <p:cNvSpPr/>
          <p:nvPr/>
        </p:nvSpPr>
        <p:spPr>
          <a:xfrm>
            <a:off x="982162" y="3429000"/>
            <a:ext cx="8710477" cy="1678056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2685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5046-FB65-FC34-6E66-4C627EA7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Worst-case vs. best-case?</a:t>
            </a:r>
            <a:br>
              <a:rPr lang="en-NO" dirty="0"/>
            </a:br>
            <a:r>
              <a:rPr lang="en-NO" sz="2800" dirty="0">
                <a:latin typeface="Montserrat" pitchFamily="2" charset="77"/>
              </a:rPr>
              <a:t>Deletion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8B514-1DF3-0F66-7F19-CAD5A1EE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FC106-B14A-3AE8-E7C6-8FF2DC5F721D}"/>
              </a:ext>
            </a:extLst>
          </p:cNvPr>
          <p:cNvSpPr txBox="1"/>
          <p:nvPr/>
        </p:nvSpPr>
        <p:spPr>
          <a:xfrm>
            <a:off x="1682934" y="2766745"/>
            <a:ext cx="3953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000" dirty="0">
                <a:latin typeface="Montserrat" pitchFamily="2" charset="77"/>
              </a:rPr>
              <a:t>“delete at first”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E203E-1D42-464D-BFE6-1F03EF46CC76}"/>
              </a:ext>
            </a:extLst>
          </p:cNvPr>
          <p:cNvSpPr txBox="1"/>
          <p:nvPr/>
        </p:nvSpPr>
        <p:spPr>
          <a:xfrm>
            <a:off x="1291801" y="3590199"/>
            <a:ext cx="45672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200" i="1" dirty="0">
                <a:solidFill>
                  <a:schemeClr val="bg1">
                    <a:lumMod val="40000"/>
                    <a:lumOff val="60000"/>
                  </a:schemeClr>
                </a:solidFill>
                <a:latin typeface="Montserrat" pitchFamily="2" charset="77"/>
              </a:rPr>
              <a:t>shift the whole array </a:t>
            </a:r>
          </a:p>
          <a:p>
            <a:pPr algn="ctr"/>
            <a:r>
              <a:rPr lang="en-NO" sz="3200" i="1" dirty="0">
                <a:solidFill>
                  <a:schemeClr val="bg1">
                    <a:lumMod val="40000"/>
                    <a:lumOff val="60000"/>
                  </a:schemeClr>
                </a:solidFill>
                <a:latin typeface="Montserrat" pitchFamily="2" charset="77"/>
              </a:rPr>
              <a:t>by 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8137E-BFF3-5E97-8838-06AD705F4E83}"/>
              </a:ext>
            </a:extLst>
          </p:cNvPr>
          <p:cNvSpPr txBox="1"/>
          <p:nvPr/>
        </p:nvSpPr>
        <p:spPr>
          <a:xfrm>
            <a:off x="2035595" y="1930199"/>
            <a:ext cx="3079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000" b="1" dirty="0">
                <a:solidFill>
                  <a:schemeClr val="accent5"/>
                </a:solidFill>
                <a:latin typeface="Montserrat" pitchFamily="2" charset="77"/>
              </a:rPr>
              <a:t>worst case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1D6C72-E571-775B-E1CB-3731D01A5490}"/>
              </a:ext>
            </a:extLst>
          </p:cNvPr>
          <p:cNvGrpSpPr/>
          <p:nvPr/>
        </p:nvGrpSpPr>
        <p:grpSpPr>
          <a:xfrm>
            <a:off x="2205743" y="4903359"/>
            <a:ext cx="2739393" cy="923330"/>
            <a:chOff x="2279811" y="4950759"/>
            <a:chExt cx="2739393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A07A6A2-CE5F-9FAD-3B12-73C75BA0776E}"/>
                    </a:ext>
                  </a:extLst>
                </p:cNvPr>
                <p:cNvSpPr txBox="1"/>
                <p:nvPr/>
              </p:nvSpPr>
              <p:spPr>
                <a:xfrm>
                  <a:off x="3155552" y="4950759"/>
                  <a:ext cx="1863652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nb-NO" sz="54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nb-NO" sz="5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5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sz="5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NO" sz="54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A07A6A2-CE5F-9FAD-3B12-73C75BA077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552" y="4950759"/>
                  <a:ext cx="1863652" cy="923330"/>
                </a:xfrm>
                <a:prstGeom prst="rect">
                  <a:avLst/>
                </a:prstGeom>
                <a:blipFill>
                  <a:blip r:embed="rId2"/>
                  <a:stretch>
                    <a:fillRect l="-676" r="-4730" b="-29730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Graphic 12" descr="Processor with solid fill">
              <a:extLst>
                <a:ext uri="{FF2B5EF4-FFF2-40B4-BE49-F238E27FC236}">
                  <a16:creationId xmlns:a16="http://schemas.microsoft.com/office/drawing/2014/main" id="{DEC31675-B288-D015-1853-F1B080428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79811" y="4955224"/>
              <a:ext cx="914400" cy="9144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1DD865C-0E59-18C9-5B70-22AF45BF856A}"/>
              </a:ext>
            </a:extLst>
          </p:cNvPr>
          <p:cNvSpPr txBox="1"/>
          <p:nvPr/>
        </p:nvSpPr>
        <p:spPr>
          <a:xfrm>
            <a:off x="7179353" y="2766745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000" dirty="0">
                <a:latin typeface="Montserrat" pitchFamily="2" charset="77"/>
              </a:rPr>
              <a:t>“delete at last”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B07A2D-A1B1-E863-738A-20D22C3EC266}"/>
              </a:ext>
            </a:extLst>
          </p:cNvPr>
          <p:cNvSpPr txBox="1"/>
          <p:nvPr/>
        </p:nvSpPr>
        <p:spPr>
          <a:xfrm>
            <a:off x="8192355" y="3836420"/>
            <a:ext cx="1721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200" i="1" dirty="0">
                <a:solidFill>
                  <a:schemeClr val="bg1">
                    <a:lumMod val="40000"/>
                    <a:lumOff val="60000"/>
                  </a:schemeClr>
                </a:solidFill>
                <a:latin typeface="Montserrat" pitchFamily="2" charset="77"/>
              </a:rPr>
              <a:t>no shift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FA5A40-6232-3204-5BD5-36B2839D7E4F}"/>
              </a:ext>
            </a:extLst>
          </p:cNvPr>
          <p:cNvSpPr txBox="1"/>
          <p:nvPr/>
        </p:nvSpPr>
        <p:spPr>
          <a:xfrm>
            <a:off x="7677085" y="1930199"/>
            <a:ext cx="2719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000" b="1" dirty="0">
                <a:solidFill>
                  <a:schemeClr val="accent6"/>
                </a:solidFill>
                <a:latin typeface="Montserrat" pitchFamily="2" charset="77"/>
              </a:rPr>
              <a:t>best case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6B1D87C-DA6D-1AF4-B9A9-96DE26360F4D}"/>
              </a:ext>
            </a:extLst>
          </p:cNvPr>
          <p:cNvGrpSpPr/>
          <p:nvPr/>
        </p:nvGrpSpPr>
        <p:grpSpPr>
          <a:xfrm>
            <a:off x="7677085" y="4903359"/>
            <a:ext cx="2713103" cy="923330"/>
            <a:chOff x="2279811" y="4950759"/>
            <a:chExt cx="2713103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71DEC61-0D1F-0B3D-D63F-31F01711209B}"/>
                    </a:ext>
                  </a:extLst>
                </p:cNvPr>
                <p:cNvSpPr txBox="1"/>
                <p:nvPr/>
              </p:nvSpPr>
              <p:spPr>
                <a:xfrm>
                  <a:off x="3155552" y="4950759"/>
                  <a:ext cx="1837362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nb-NO" sz="5400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nb-NO" sz="5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NO" sz="54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71DEC61-0D1F-0B3D-D63F-31F017112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552" y="4950759"/>
                  <a:ext cx="1837362" cy="923330"/>
                </a:xfrm>
                <a:prstGeom prst="rect">
                  <a:avLst/>
                </a:prstGeom>
                <a:blipFill>
                  <a:blip r:embed="rId5"/>
                  <a:stretch>
                    <a:fillRect l="-690" r="-6207" b="-29730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" name="Graphic 19" descr="Processor with solid fill">
              <a:extLst>
                <a:ext uri="{FF2B5EF4-FFF2-40B4-BE49-F238E27FC236}">
                  <a16:creationId xmlns:a16="http://schemas.microsoft.com/office/drawing/2014/main" id="{565DD305-50C7-C34A-F662-359294F60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79811" y="495522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480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Search</a:t>
            </a:r>
            <a:r>
              <a:rPr lang="nb-NO" dirty="0"/>
              <a:t> </a:t>
            </a:r>
            <a:br>
              <a:rPr lang="nb-NO" dirty="0"/>
            </a:br>
            <a:r>
              <a:rPr lang="en-NO" sz="2700" dirty="0">
                <a:latin typeface="Montserrat" pitchFamily="2" charset="77"/>
              </a:rPr>
              <a:t>The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BCF5D-C71C-7444-99FB-60A1E081315B}"/>
              </a:ext>
            </a:extLst>
          </p:cNvPr>
          <p:cNvSpPr txBox="1"/>
          <p:nvPr/>
        </p:nvSpPr>
        <p:spPr>
          <a:xfrm>
            <a:off x="566059" y="2591297"/>
            <a:ext cx="10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Memory</a:t>
            </a:r>
            <a:r>
              <a:rPr lang="en-NO" dirty="0"/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F602CA-413B-854F-AF7B-49AA597FB22D}"/>
              </a:ext>
            </a:extLst>
          </p:cNvPr>
          <p:cNvGrpSpPr/>
          <p:nvPr/>
        </p:nvGrpSpPr>
        <p:grpSpPr>
          <a:xfrm>
            <a:off x="1489717" y="3054016"/>
            <a:ext cx="575733" cy="721539"/>
            <a:chOff x="936978" y="3275455"/>
            <a:chExt cx="575733" cy="7215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E770E3-8369-664E-B551-F30CD8FE9592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0D936-E407-ED41-B72A-C82511255DE5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D77035-EC22-614E-A906-D183E9817252}"/>
              </a:ext>
            </a:extLst>
          </p:cNvPr>
          <p:cNvGrpSpPr/>
          <p:nvPr/>
        </p:nvGrpSpPr>
        <p:grpSpPr>
          <a:xfrm>
            <a:off x="829034" y="3054016"/>
            <a:ext cx="575733" cy="721539"/>
            <a:chOff x="936978" y="3275455"/>
            <a:chExt cx="575733" cy="7215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AFCABC-082C-D746-BC59-FBED5A1399E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02A15-5883-7440-953F-125BB145B0C6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B64D6A-51E8-3F41-90AE-4862888F0DD8}"/>
              </a:ext>
            </a:extLst>
          </p:cNvPr>
          <p:cNvGrpSpPr/>
          <p:nvPr/>
        </p:nvGrpSpPr>
        <p:grpSpPr>
          <a:xfrm>
            <a:off x="2811083" y="3054016"/>
            <a:ext cx="575733" cy="721539"/>
            <a:chOff x="936978" y="3275455"/>
            <a:chExt cx="575733" cy="7215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1ED06F-F7BA-BF44-8FAE-A80EE71DF5E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16A925-72A0-7641-8439-E7B1A35D2B1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398930-B019-FA4E-931A-DC0058FD2DF8}"/>
              </a:ext>
            </a:extLst>
          </p:cNvPr>
          <p:cNvGrpSpPr/>
          <p:nvPr/>
        </p:nvGrpSpPr>
        <p:grpSpPr>
          <a:xfrm>
            <a:off x="2150400" y="3054016"/>
            <a:ext cx="575733" cy="721539"/>
            <a:chOff x="936978" y="3275455"/>
            <a:chExt cx="575733" cy="7215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96687A-D33F-2843-A19C-8D398FF9F2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7817B6-C664-D944-BC13-FB06AB0C9FD4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BB4C05-75D3-0D42-8DF6-3838F6818788}"/>
              </a:ext>
            </a:extLst>
          </p:cNvPr>
          <p:cNvGrpSpPr/>
          <p:nvPr/>
        </p:nvGrpSpPr>
        <p:grpSpPr>
          <a:xfrm>
            <a:off x="4132449" y="3054016"/>
            <a:ext cx="575733" cy="721539"/>
            <a:chOff x="936978" y="3275455"/>
            <a:chExt cx="575733" cy="7215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833215-2F1A-194F-B964-A9DC09B6017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00AB14-FAD5-BF4F-84F1-E65126F587E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553F46-9006-D549-98BB-35FA7653A040}"/>
              </a:ext>
            </a:extLst>
          </p:cNvPr>
          <p:cNvGrpSpPr/>
          <p:nvPr/>
        </p:nvGrpSpPr>
        <p:grpSpPr>
          <a:xfrm>
            <a:off x="3471766" y="3054016"/>
            <a:ext cx="575733" cy="721539"/>
            <a:chOff x="936978" y="3275455"/>
            <a:chExt cx="575733" cy="7215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205556-38B0-274C-B84A-2DFD0CFD593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C5D141-25D0-D24D-B3ED-F9D9DA61D182}"/>
                </a:ext>
              </a:extLst>
            </p:cNvPr>
            <p:cNvSpPr txBox="1"/>
            <p:nvPr/>
          </p:nvSpPr>
          <p:spPr>
            <a:xfrm>
              <a:off x="1021902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C94DED-50F0-FC47-9662-0615D60E20F6}"/>
              </a:ext>
            </a:extLst>
          </p:cNvPr>
          <p:cNvGrpSpPr/>
          <p:nvPr/>
        </p:nvGrpSpPr>
        <p:grpSpPr>
          <a:xfrm>
            <a:off x="5453815" y="3054016"/>
            <a:ext cx="575733" cy="721539"/>
            <a:chOff x="936978" y="3275455"/>
            <a:chExt cx="575733" cy="7215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E25BAD-02D4-3845-BCC8-C19FDD4E81C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352EA2-9C53-B745-A261-2555AF82BCA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44</a:t>
              </a:r>
              <a:endPara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01FD9C-EF64-C44B-BDA5-F509275CAB78}"/>
              </a:ext>
            </a:extLst>
          </p:cNvPr>
          <p:cNvGrpSpPr/>
          <p:nvPr/>
        </p:nvGrpSpPr>
        <p:grpSpPr>
          <a:xfrm>
            <a:off x="4793132" y="3054016"/>
            <a:ext cx="575733" cy="721539"/>
            <a:chOff x="936978" y="3275455"/>
            <a:chExt cx="575733" cy="7215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C20639-FB4D-644D-B5CF-F20ECF4FA93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7793ED-4609-2341-A7D2-11D19A58477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17D407-50A6-2542-93AC-2743F4756333}"/>
              </a:ext>
            </a:extLst>
          </p:cNvPr>
          <p:cNvGrpSpPr/>
          <p:nvPr/>
        </p:nvGrpSpPr>
        <p:grpSpPr>
          <a:xfrm>
            <a:off x="6775181" y="3054016"/>
            <a:ext cx="575733" cy="721539"/>
            <a:chOff x="936978" y="3275455"/>
            <a:chExt cx="575733" cy="7215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5ABA1B-AF4E-EF40-A9FE-9F50507C9F9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A985B9-E08F-DE48-AD4A-5386C479B7CF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4F033B-690A-A44F-9062-F928B535CD0F}"/>
              </a:ext>
            </a:extLst>
          </p:cNvPr>
          <p:cNvGrpSpPr/>
          <p:nvPr/>
        </p:nvGrpSpPr>
        <p:grpSpPr>
          <a:xfrm>
            <a:off x="6114498" y="3054016"/>
            <a:ext cx="575733" cy="721539"/>
            <a:chOff x="936978" y="3275455"/>
            <a:chExt cx="575733" cy="7215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75671D-5770-DE45-A083-889F3FB6DF3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737393-0FCC-4344-ADB0-32FFB5B9C6D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C670E0-2681-7B4B-886F-A0C79BEEB1B4}"/>
              </a:ext>
            </a:extLst>
          </p:cNvPr>
          <p:cNvGrpSpPr/>
          <p:nvPr/>
        </p:nvGrpSpPr>
        <p:grpSpPr>
          <a:xfrm>
            <a:off x="8096547" y="3054016"/>
            <a:ext cx="575733" cy="721539"/>
            <a:chOff x="936978" y="3275455"/>
            <a:chExt cx="575733" cy="7215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8FF467-55E0-2C4D-8D14-3DE15105721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1DF0DD-2ECB-8143-AA09-954D37ED41CA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015591-720B-F743-8F2B-ECCAE66C06DA}"/>
              </a:ext>
            </a:extLst>
          </p:cNvPr>
          <p:cNvGrpSpPr/>
          <p:nvPr/>
        </p:nvGrpSpPr>
        <p:grpSpPr>
          <a:xfrm>
            <a:off x="7435864" y="3054016"/>
            <a:ext cx="575733" cy="721539"/>
            <a:chOff x="936978" y="3275455"/>
            <a:chExt cx="575733" cy="7215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79CB199-EC09-0345-AC02-CD15E723797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9869A8-89AD-284F-BE11-17463B2097CE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5D7DDD-EAF8-764C-B3A3-B5526F0900A9}"/>
              </a:ext>
            </a:extLst>
          </p:cNvPr>
          <p:cNvGrpSpPr/>
          <p:nvPr/>
        </p:nvGrpSpPr>
        <p:grpSpPr>
          <a:xfrm>
            <a:off x="9417913" y="3054016"/>
            <a:ext cx="575733" cy="721539"/>
            <a:chOff x="936978" y="3275455"/>
            <a:chExt cx="575733" cy="7215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59ADF5-5F05-0144-9A25-77DC67E263B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200AED-3DD8-7148-BFF1-D9DD430CDD9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90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3EE81F-C71A-7443-9F1F-78A44A63161C}"/>
              </a:ext>
            </a:extLst>
          </p:cNvPr>
          <p:cNvGrpSpPr/>
          <p:nvPr/>
        </p:nvGrpSpPr>
        <p:grpSpPr>
          <a:xfrm>
            <a:off x="8757230" y="3054016"/>
            <a:ext cx="575733" cy="721539"/>
            <a:chOff x="936978" y="3275455"/>
            <a:chExt cx="575733" cy="7215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A179F0-9E78-EE42-9CCE-997AF44801C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5953E8-E4DC-7C45-BB82-72BF8D2C0D78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B3BA0D-32A7-204C-8E94-F468CAFA63C1}"/>
              </a:ext>
            </a:extLst>
          </p:cNvPr>
          <p:cNvGrpSpPr/>
          <p:nvPr/>
        </p:nvGrpSpPr>
        <p:grpSpPr>
          <a:xfrm>
            <a:off x="10739274" y="3054016"/>
            <a:ext cx="575733" cy="721539"/>
            <a:chOff x="936978" y="3275455"/>
            <a:chExt cx="575733" cy="7215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05E164A-FA49-454B-93F1-E59993E28CB6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39687A-48CC-1749-BEED-25DA9D7AFCB1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CA2233-A3AE-C84B-B38D-755FE1046471}"/>
              </a:ext>
            </a:extLst>
          </p:cNvPr>
          <p:cNvGrpSpPr/>
          <p:nvPr/>
        </p:nvGrpSpPr>
        <p:grpSpPr>
          <a:xfrm>
            <a:off x="10078596" y="3054016"/>
            <a:ext cx="575733" cy="721539"/>
            <a:chOff x="936978" y="3275455"/>
            <a:chExt cx="575733" cy="7215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28AC3-D85F-A349-A0EA-AE64C30C71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063702-5AAC-B544-B829-4E9E0EDAB2BB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91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319A838-AA34-714D-BF7A-581951998882}"/>
              </a:ext>
            </a:extLst>
          </p:cNvPr>
          <p:cNvSpPr txBox="1"/>
          <p:nvPr/>
        </p:nvSpPr>
        <p:spPr>
          <a:xfrm>
            <a:off x="2892013" y="343644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1BA4E1-E036-EC4E-9507-DA1F13A2E084}"/>
              </a:ext>
            </a:extLst>
          </p:cNvPr>
          <p:cNvSpPr txBox="1"/>
          <p:nvPr/>
        </p:nvSpPr>
        <p:spPr>
          <a:xfrm>
            <a:off x="3573880" y="344263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3AA9DC-04E2-C543-90C7-965E0F292EA9}"/>
              </a:ext>
            </a:extLst>
          </p:cNvPr>
          <p:cNvSpPr txBox="1"/>
          <p:nvPr/>
        </p:nvSpPr>
        <p:spPr>
          <a:xfrm>
            <a:off x="4219713" y="343025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EA8422-6B86-C145-9F27-0C427B44DD28}"/>
              </a:ext>
            </a:extLst>
          </p:cNvPr>
          <p:cNvSpPr txBox="1"/>
          <p:nvPr/>
        </p:nvSpPr>
        <p:spPr>
          <a:xfrm>
            <a:off x="4901580" y="343644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57F28A-AC4E-3C4A-A738-6D686B35CEE3}"/>
              </a:ext>
            </a:extLst>
          </p:cNvPr>
          <p:cNvSpPr txBox="1"/>
          <p:nvPr/>
        </p:nvSpPr>
        <p:spPr>
          <a:xfrm>
            <a:off x="5523135" y="3421058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DA42E0-0446-604F-B876-87BB9CACB176}"/>
              </a:ext>
            </a:extLst>
          </p:cNvPr>
          <p:cNvSpPr txBox="1"/>
          <p:nvPr/>
        </p:nvSpPr>
        <p:spPr>
          <a:xfrm>
            <a:off x="6205002" y="3427248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104610-D02B-BE42-9896-F5E463CD10DF}"/>
              </a:ext>
            </a:extLst>
          </p:cNvPr>
          <p:cNvCxnSpPr>
            <a:cxnSpLocks/>
          </p:cNvCxnSpPr>
          <p:nvPr/>
        </p:nvCxnSpPr>
        <p:spPr>
          <a:xfrm>
            <a:off x="2811083" y="2957974"/>
            <a:ext cx="1275352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435E36-5A70-684A-9FF9-E232ED67405B}"/>
              </a:ext>
            </a:extLst>
          </p:cNvPr>
          <p:cNvSpPr txBox="1"/>
          <p:nvPr/>
        </p:nvSpPr>
        <p:spPr>
          <a:xfrm>
            <a:off x="2843787" y="2634445"/>
            <a:ext cx="12426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size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F2E9340-98AF-0E4D-ACB3-63A5C11447F7}"/>
              </a:ext>
            </a:extLst>
          </p:cNvPr>
          <p:cNvCxnSpPr>
            <a:cxnSpLocks/>
          </p:cNvCxnSpPr>
          <p:nvPr/>
        </p:nvCxnSpPr>
        <p:spPr>
          <a:xfrm>
            <a:off x="2811083" y="2387433"/>
            <a:ext cx="3879148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D4BE044-F6A6-6A4B-849E-2EFF10F2ADE4}"/>
              </a:ext>
            </a:extLst>
          </p:cNvPr>
          <p:cNvSpPr txBox="1"/>
          <p:nvPr/>
        </p:nvSpPr>
        <p:spPr>
          <a:xfrm>
            <a:off x="4132449" y="2063958"/>
            <a:ext cx="19159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length = 3 buckets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034C46-CEFC-BA44-B29B-89C4B113465B}"/>
              </a:ext>
            </a:extLst>
          </p:cNvPr>
          <p:cNvCxnSpPr>
            <a:cxnSpLocks/>
          </p:cNvCxnSpPr>
          <p:nvPr/>
        </p:nvCxnSpPr>
        <p:spPr>
          <a:xfrm>
            <a:off x="2811083" y="1788400"/>
            <a:ext cx="7694959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3F82DC2-FCF0-D343-9702-A8AFAF610911}"/>
              </a:ext>
            </a:extLst>
          </p:cNvPr>
          <p:cNvSpPr txBox="1"/>
          <p:nvPr/>
        </p:nvSpPr>
        <p:spPr>
          <a:xfrm>
            <a:off x="5628804" y="1400538"/>
            <a:ext cx="23827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capacity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= 26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buckets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6C9C8907-E1E9-464C-9B56-6B7C22EBC917}"/>
              </a:ext>
            </a:extLst>
          </p:cNvPr>
          <p:cNvSpPr/>
          <p:nvPr/>
        </p:nvSpPr>
        <p:spPr>
          <a:xfrm rot="16200000">
            <a:off x="3367789" y="3381663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63E18EF5-213E-9045-86B4-1103356DDC5D}"/>
              </a:ext>
            </a:extLst>
          </p:cNvPr>
          <p:cNvSpPr/>
          <p:nvPr/>
        </p:nvSpPr>
        <p:spPr>
          <a:xfrm rot="16200000">
            <a:off x="4689154" y="3379440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90F6F693-DE5A-DD48-ACEF-0E4A2F3708E7}"/>
              </a:ext>
            </a:extLst>
          </p:cNvPr>
          <p:cNvSpPr/>
          <p:nvPr/>
        </p:nvSpPr>
        <p:spPr>
          <a:xfrm rot="16200000">
            <a:off x="5996264" y="3379440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2D92ED-2799-3445-BE4F-6ACF9C7D2809}"/>
              </a:ext>
            </a:extLst>
          </p:cNvPr>
          <p:cNvSpPr txBox="1"/>
          <p:nvPr/>
        </p:nvSpPr>
        <p:spPr>
          <a:xfrm>
            <a:off x="3257852" y="4100981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B1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857133-E74B-EA42-85A9-A96FE2D94F5E}"/>
              </a:ext>
            </a:extLst>
          </p:cNvPr>
          <p:cNvSpPr txBox="1"/>
          <p:nvPr/>
        </p:nvSpPr>
        <p:spPr>
          <a:xfrm>
            <a:off x="4623255" y="4118739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B2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8F1130-AFBF-E74A-8A69-480B6ACDD9A6}"/>
              </a:ext>
            </a:extLst>
          </p:cNvPr>
          <p:cNvSpPr txBox="1"/>
          <p:nvPr/>
        </p:nvSpPr>
        <p:spPr>
          <a:xfrm>
            <a:off x="5903926" y="4112160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B3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79975D-3934-1346-AAC9-A74E34CE8A29}"/>
              </a:ext>
            </a:extLst>
          </p:cNvPr>
          <p:cNvSpPr txBox="1"/>
          <p:nvPr/>
        </p:nvSpPr>
        <p:spPr>
          <a:xfrm>
            <a:off x="6886994" y="344037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4106196-2828-FE4D-AC45-BC39BED40E95}"/>
              </a:ext>
            </a:extLst>
          </p:cNvPr>
          <p:cNvSpPr txBox="1"/>
          <p:nvPr/>
        </p:nvSpPr>
        <p:spPr>
          <a:xfrm>
            <a:off x="7568861" y="344656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1313E7-6AB5-BF42-A29A-6DBC8B48ACF9}"/>
              </a:ext>
            </a:extLst>
          </p:cNvPr>
          <p:cNvSpPr txBox="1"/>
          <p:nvPr/>
        </p:nvSpPr>
        <p:spPr>
          <a:xfrm>
            <a:off x="6210058" y="3435268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86" name="Left Brace 85">
            <a:extLst>
              <a:ext uri="{FF2B5EF4-FFF2-40B4-BE49-F238E27FC236}">
                <a16:creationId xmlns:a16="http://schemas.microsoft.com/office/drawing/2014/main" id="{7732FBCF-CFDC-E04A-97BB-24BEA33F2AF9}"/>
              </a:ext>
            </a:extLst>
          </p:cNvPr>
          <p:cNvSpPr/>
          <p:nvPr/>
        </p:nvSpPr>
        <p:spPr>
          <a:xfrm rot="16200000">
            <a:off x="7331886" y="3379440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1AC619-0530-F849-82C4-D69B2C5CBE4A}"/>
              </a:ext>
            </a:extLst>
          </p:cNvPr>
          <p:cNvSpPr txBox="1"/>
          <p:nvPr/>
        </p:nvSpPr>
        <p:spPr>
          <a:xfrm>
            <a:off x="7239548" y="4112160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B4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EE6F77-CA4B-C44A-80E3-290DF4E97E06}"/>
              </a:ext>
            </a:extLst>
          </p:cNvPr>
          <p:cNvSpPr txBox="1"/>
          <p:nvPr/>
        </p:nvSpPr>
        <p:spPr>
          <a:xfrm>
            <a:off x="843916" y="4614107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Find “M”?</a:t>
            </a:r>
          </a:p>
        </p:txBody>
      </p: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660D3FA3-A564-224D-89B3-CD9017DCC7F4}"/>
              </a:ext>
            </a:extLst>
          </p:cNvPr>
          <p:cNvCxnSpPr>
            <a:stCxn id="59" idx="3"/>
            <a:endCxn id="81" idx="2"/>
          </p:cNvCxnSpPr>
          <p:nvPr/>
        </p:nvCxnSpPr>
        <p:spPr>
          <a:xfrm flipV="1">
            <a:off x="2129845" y="4408758"/>
            <a:ext cx="1316520" cy="390015"/>
          </a:xfrm>
          <a:prstGeom prst="curvedConnector2">
            <a:avLst/>
          </a:prstGeom>
          <a:ln w="1905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E00F76FF-D938-704B-8A24-1ADA62C42B1A}"/>
              </a:ext>
            </a:extLst>
          </p:cNvPr>
          <p:cNvCxnSpPr>
            <a:stCxn id="81" idx="2"/>
            <a:endCxn id="82" idx="2"/>
          </p:cNvCxnSpPr>
          <p:nvPr/>
        </p:nvCxnSpPr>
        <p:spPr>
          <a:xfrm rot="16200000" flipH="1">
            <a:off x="4120187" y="3734935"/>
            <a:ext cx="17758" cy="1365403"/>
          </a:xfrm>
          <a:prstGeom prst="curvedConnector3">
            <a:avLst>
              <a:gd name="adj1" fmla="val 2417153"/>
            </a:avLst>
          </a:prstGeom>
          <a:ln w="1905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AB035DF0-4E5F-2E4B-9768-46FE4E568820}"/>
              </a:ext>
            </a:extLst>
          </p:cNvPr>
          <p:cNvCxnSpPr>
            <a:stCxn id="82" idx="2"/>
            <a:endCxn id="83" idx="2"/>
          </p:cNvCxnSpPr>
          <p:nvPr/>
        </p:nvCxnSpPr>
        <p:spPr>
          <a:xfrm rot="5400000" flipH="1" flipV="1">
            <a:off x="5448813" y="3782891"/>
            <a:ext cx="6579" cy="1280671"/>
          </a:xfrm>
          <a:prstGeom prst="curvedConnector3">
            <a:avLst>
              <a:gd name="adj1" fmla="val -6001733"/>
            </a:avLst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531F57B6-3A22-DA4F-A787-BAABF76C4CE8}"/>
              </a:ext>
            </a:extLst>
          </p:cNvPr>
          <p:cNvSpPr/>
          <p:nvPr/>
        </p:nvSpPr>
        <p:spPr>
          <a:xfrm>
            <a:off x="5402447" y="2970767"/>
            <a:ext cx="1321347" cy="1009808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3A71D13-849C-D648-B61F-A2B8C744E764}"/>
              </a:ext>
            </a:extLst>
          </p:cNvPr>
          <p:cNvSpPr txBox="1"/>
          <p:nvPr/>
        </p:nvSpPr>
        <p:spPr>
          <a:xfrm>
            <a:off x="2779904" y="479662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no!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40242E3-9AA2-1748-8CE6-42E59FE741D3}"/>
              </a:ext>
            </a:extLst>
          </p:cNvPr>
          <p:cNvSpPr txBox="1"/>
          <p:nvPr/>
        </p:nvSpPr>
        <p:spPr>
          <a:xfrm>
            <a:off x="4342569" y="484940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no!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8D4A1AD-498B-8146-A7DD-24184F0D7A3C}"/>
              </a:ext>
            </a:extLst>
          </p:cNvPr>
          <p:cNvSpPr txBox="1"/>
          <p:nvPr/>
        </p:nvSpPr>
        <p:spPr>
          <a:xfrm>
            <a:off x="5811752" y="484940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/>
                </a:solidFill>
                <a:latin typeface="Share Tech Mono" panose="020B0509050000020004" pitchFamily="49" charset="77"/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84518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91" grpId="0" animBg="1"/>
      <p:bldP spid="79" grpId="0"/>
      <p:bldP spid="94" grpId="0"/>
      <p:bldP spid="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A058-0DC4-6B48-BC11-7877353D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Search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B595-03E5-9F47-B03E-3DDFA8E1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04564" cy="4351338"/>
          </a:xfrm>
          <a:solidFill>
            <a:schemeClr val="bg2"/>
          </a:solidFill>
        </p:spPr>
        <p:txBody>
          <a:bodyPr lIns="180000" tIns="180000" rIns="180000" bIns="180000"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int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search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item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int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while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&lt;=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   if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item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get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      return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      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   index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++;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    }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 return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0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endParaRPr lang="en-GB" dirty="0">
              <a:solidFill>
                <a:srgbClr val="8FBCBB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E9B1-2734-5949-A0EE-67AF5597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D001A6E-B6D5-4447-AAEE-19B795DAC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5440" y="4582439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23D3AB-82F0-5F44-9A69-A06BA176194C}"/>
                  </a:ext>
                </a:extLst>
              </p:cNvPr>
              <p:cNvSpPr txBox="1"/>
              <p:nvPr/>
            </p:nvSpPr>
            <p:spPr>
              <a:xfrm>
                <a:off x="10043215" y="4573509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23D3AB-82F0-5F44-9A69-A06BA1761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5" y="4573509"/>
                <a:ext cx="1837362" cy="923330"/>
              </a:xfrm>
              <a:prstGeom prst="rect">
                <a:avLst/>
              </a:prstGeom>
              <a:blipFill>
                <a:blip r:embed="rId4"/>
                <a:stretch>
                  <a:fillRect l="-690" r="-5517" b="-3013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6E07C-8E28-C343-AA2E-8A82F8F25EAD}"/>
                  </a:ext>
                </a:extLst>
              </p:cNvPr>
              <p:cNvSpPr txBox="1"/>
              <p:nvPr/>
            </p:nvSpPr>
            <p:spPr>
              <a:xfrm>
                <a:off x="10043215" y="2382005"/>
                <a:ext cx="18636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5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6E07C-8E28-C343-AA2E-8A82F8F25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5" y="2382005"/>
                <a:ext cx="1863652" cy="923330"/>
              </a:xfrm>
              <a:prstGeom prst="rect">
                <a:avLst/>
              </a:prstGeom>
              <a:blipFill>
                <a:blip r:embed="rId5"/>
                <a:stretch>
                  <a:fillRect l="-680" r="-5442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Processor with solid fill">
            <a:extLst>
              <a:ext uri="{FF2B5EF4-FFF2-40B4-BE49-F238E27FC236}">
                <a16:creationId xmlns:a16="http://schemas.microsoft.com/office/drawing/2014/main" id="{5FD71D5F-9941-6143-8FD3-CA307D3E68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12077" y="2390935"/>
            <a:ext cx="914400" cy="914400"/>
          </a:xfrm>
          <a:prstGeom prst="rect">
            <a:avLst/>
          </a:prstGeom>
        </p:spPr>
      </p:pic>
      <p:pic>
        <p:nvPicPr>
          <p:cNvPr id="9" name="Picture 8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44A3A04E-33B5-224A-619A-A0C7046AD1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16098" y="3499000"/>
            <a:ext cx="844203" cy="84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20ADF2F-C257-F292-4ACC-65396E9D54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Sequence ADT</a:t>
            </a:r>
          </a:p>
          <a:p>
            <a:pPr lvl="1"/>
            <a:r>
              <a:rPr lang="en-NO" dirty="0"/>
              <a:t>infinite capacity</a:t>
            </a:r>
          </a:p>
          <a:p>
            <a:endParaRPr lang="en-NO" dirty="0"/>
          </a:p>
          <a:p>
            <a:r>
              <a:rPr lang="en-NO" dirty="0"/>
              <a:t>Implementation</a:t>
            </a:r>
          </a:p>
          <a:p>
            <a:pPr lvl="1"/>
            <a:r>
              <a:rPr lang="en-NO" dirty="0"/>
              <a:t>Using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FC7EBE6-CE94-E544-8650-CA6B467CD631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745429983"/>
                  </p:ext>
                </p:extLst>
              </p:nvPr>
            </p:nvGraphicFramePr>
            <p:xfrm>
              <a:off x="5908211" y="3023805"/>
              <a:ext cx="5181596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95399">
                      <a:extLst>
                        <a:ext uri="{9D8B030D-6E8A-4147-A177-3AD203B41FA5}">
                          <a16:colId xmlns:a16="http://schemas.microsoft.com/office/drawing/2014/main" val="239319510"/>
                        </a:ext>
                      </a:extLst>
                    </a:gridCol>
                    <a:gridCol w="1295399">
                      <a:extLst>
                        <a:ext uri="{9D8B030D-6E8A-4147-A177-3AD203B41FA5}">
                          <a16:colId xmlns:a16="http://schemas.microsoft.com/office/drawing/2014/main" val="3920655099"/>
                        </a:ext>
                      </a:extLst>
                    </a:gridCol>
                    <a:gridCol w="1295399">
                      <a:extLst>
                        <a:ext uri="{9D8B030D-6E8A-4147-A177-3AD203B41FA5}">
                          <a16:colId xmlns:a16="http://schemas.microsoft.com/office/drawing/2014/main" val="514879370"/>
                        </a:ext>
                      </a:extLst>
                    </a:gridCol>
                    <a:gridCol w="1295399">
                      <a:extLst>
                        <a:ext uri="{9D8B030D-6E8A-4147-A177-3AD203B41FA5}">
                          <a16:colId xmlns:a16="http://schemas.microsoft.com/office/drawing/2014/main" val="30745956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NO" dirty="0"/>
                        </a:p>
                      </a:txBody>
                      <a:tcPr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Runtime</a:t>
                          </a:r>
                        </a:p>
                      </a:txBody>
                      <a:tcPr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Runtime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Space</a:t>
                          </a:r>
                        </a:p>
                      </a:txBody>
                      <a:tcPr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8284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NO" dirty="0"/>
                        </a:p>
                      </a:txBody>
                      <a:tcP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Worst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Best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O" dirty="0"/>
                        </a:p>
                      </a:txBody>
                      <a:tcP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3332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access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38122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insertion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7676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deletion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385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07718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FC7EBE6-CE94-E544-8650-CA6B467CD631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745429983"/>
                  </p:ext>
                </p:extLst>
              </p:nvPr>
            </p:nvGraphicFramePr>
            <p:xfrm>
              <a:off x="5908211" y="3023805"/>
              <a:ext cx="5181596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95399">
                      <a:extLst>
                        <a:ext uri="{9D8B030D-6E8A-4147-A177-3AD203B41FA5}">
                          <a16:colId xmlns:a16="http://schemas.microsoft.com/office/drawing/2014/main" val="239319510"/>
                        </a:ext>
                      </a:extLst>
                    </a:gridCol>
                    <a:gridCol w="1295399">
                      <a:extLst>
                        <a:ext uri="{9D8B030D-6E8A-4147-A177-3AD203B41FA5}">
                          <a16:colId xmlns:a16="http://schemas.microsoft.com/office/drawing/2014/main" val="3920655099"/>
                        </a:ext>
                      </a:extLst>
                    </a:gridCol>
                    <a:gridCol w="1295399">
                      <a:extLst>
                        <a:ext uri="{9D8B030D-6E8A-4147-A177-3AD203B41FA5}">
                          <a16:colId xmlns:a16="http://schemas.microsoft.com/office/drawing/2014/main" val="514879370"/>
                        </a:ext>
                      </a:extLst>
                    </a:gridCol>
                    <a:gridCol w="1295399">
                      <a:extLst>
                        <a:ext uri="{9D8B030D-6E8A-4147-A177-3AD203B41FA5}">
                          <a16:colId xmlns:a16="http://schemas.microsoft.com/office/drawing/2014/main" val="30745956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NO" dirty="0"/>
                        </a:p>
                      </a:txBody>
                      <a:tcPr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Runtime</a:t>
                          </a:r>
                        </a:p>
                      </a:txBody>
                      <a:tcPr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Runtime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Space</a:t>
                          </a:r>
                        </a:p>
                      </a:txBody>
                      <a:tcPr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8284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NO" dirty="0"/>
                        </a:p>
                      </a:txBody>
                      <a:tcP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Worst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Best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O" dirty="0"/>
                        </a:p>
                      </a:txBody>
                      <a:tcPr>
                        <a:lnT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3332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access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9029" t="-210345" r="-199029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80" t="-210345" r="-10098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980" t="-210345" r="-980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8122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insertion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99029" t="-310345" r="-199029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980" t="-310345" r="-10098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00980" t="-310345" r="-980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7676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deletion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99029" t="-396667" r="-19902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980" t="-396667" r="-10098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00980" t="-396667" r="-980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385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99029" t="-513793" r="-199029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980" t="-513793" r="-10098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00980" t="-513793" r="-980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7718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pic>
        <p:nvPicPr>
          <p:cNvPr id="8" name="Graphic 7" descr="Processor with solid fill">
            <a:extLst>
              <a:ext uri="{FF2B5EF4-FFF2-40B4-BE49-F238E27FC236}">
                <a16:creationId xmlns:a16="http://schemas.microsoft.com/office/drawing/2014/main" id="{C7CE150A-A777-F44C-A861-276182FEA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2320" y="2272959"/>
            <a:ext cx="593379" cy="593379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5BA0A5DF-20D7-094D-87B3-CD29EFC58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8821" y="2302028"/>
            <a:ext cx="593379" cy="59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49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19374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6E9F-6468-C748-8C08-9ECF27A7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C0B1-7672-2A46-B579-8F04FA1D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1945" cy="4351338"/>
          </a:xfrm>
        </p:spPr>
        <p:txBody>
          <a:bodyPr anchor="ctr">
            <a:norm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Contiguous</a:t>
            </a:r>
            <a:r>
              <a:rPr lang="en-NO" dirty="0"/>
              <a:t> allocation of </a:t>
            </a:r>
          </a:p>
          <a:p>
            <a:r>
              <a:rPr lang="en-NO" dirty="0">
                <a:solidFill>
                  <a:schemeClr val="accent3"/>
                </a:solidFill>
              </a:rPr>
              <a:t>Heterogenous</a:t>
            </a:r>
            <a:r>
              <a:rPr lang="en-NO" dirty="0"/>
              <a:t> items</a:t>
            </a:r>
          </a:p>
          <a:p>
            <a:endParaRPr lang="en-NO" dirty="0"/>
          </a:p>
          <a:p>
            <a:r>
              <a:rPr lang="en-NO" dirty="0"/>
              <a:t>Example,</a:t>
            </a:r>
          </a:p>
          <a:p>
            <a:pPr lvl="1"/>
            <a:r>
              <a:rPr lang="en-NO" dirty="0"/>
              <a:t>item, count</a:t>
            </a:r>
          </a:p>
          <a:p>
            <a:pPr lvl="1"/>
            <a:r>
              <a:rPr lang="en-NO" dirty="0"/>
              <a:t>name, lastname, age, status</a:t>
            </a:r>
          </a:p>
          <a:p>
            <a:pPr lvl="1"/>
            <a:r>
              <a:rPr lang="en-NO" dirty="0"/>
              <a:t>etc.</a:t>
            </a:r>
          </a:p>
          <a:p>
            <a:endParaRPr lang="en-NO" dirty="0"/>
          </a:p>
          <a:p>
            <a:r>
              <a:rPr lang="en-NO" dirty="0"/>
              <a:t>Often a “type” definition</a:t>
            </a:r>
          </a:p>
          <a:p>
            <a:r>
              <a:rPr lang="en-NO" dirty="0"/>
              <a:t>Given by the compiler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FC7E5-4C3F-634A-AAEE-869E3DDE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35848-87C5-084C-895A-21471BA8947B}"/>
              </a:ext>
            </a:extLst>
          </p:cNvPr>
          <p:cNvSpPr/>
          <p:nvPr/>
        </p:nvSpPr>
        <p:spPr>
          <a:xfrm>
            <a:off x="8927872" y="1670237"/>
            <a:ext cx="698269" cy="4250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90F856-9144-864F-A3D4-95BCEDEDCD23}"/>
              </a:ext>
            </a:extLst>
          </p:cNvPr>
          <p:cNvSpPr txBox="1"/>
          <p:nvPr/>
        </p:nvSpPr>
        <p:spPr>
          <a:xfrm>
            <a:off x="8296105" y="1691587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FF779-4EB2-3E49-AF93-2479B8B5B412}"/>
              </a:ext>
            </a:extLst>
          </p:cNvPr>
          <p:cNvSpPr/>
          <p:nvPr/>
        </p:nvSpPr>
        <p:spPr>
          <a:xfrm>
            <a:off x="8927872" y="2183174"/>
            <a:ext cx="698269" cy="4250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6946A-E9EC-4B4A-90A9-58AE94E6987D}"/>
              </a:ext>
            </a:extLst>
          </p:cNvPr>
          <p:cNvSpPr txBox="1"/>
          <p:nvPr/>
        </p:nvSpPr>
        <p:spPr>
          <a:xfrm>
            <a:off x="8296105" y="2204524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CF70B0-D4F3-2F42-924A-68DC9AB2C88F}"/>
              </a:ext>
            </a:extLst>
          </p:cNvPr>
          <p:cNvSpPr/>
          <p:nvPr/>
        </p:nvSpPr>
        <p:spPr>
          <a:xfrm>
            <a:off x="8927872" y="2703519"/>
            <a:ext cx="698269" cy="4250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59355-5B54-094D-A77C-DD921EA4C1A2}"/>
              </a:ext>
            </a:extLst>
          </p:cNvPr>
          <p:cNvSpPr txBox="1"/>
          <p:nvPr/>
        </p:nvSpPr>
        <p:spPr>
          <a:xfrm>
            <a:off x="8296105" y="2724869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88EBBB-FEEC-F04D-BF23-AAD34AA75D60}"/>
              </a:ext>
            </a:extLst>
          </p:cNvPr>
          <p:cNvSpPr/>
          <p:nvPr/>
        </p:nvSpPr>
        <p:spPr>
          <a:xfrm>
            <a:off x="8927872" y="3216456"/>
            <a:ext cx="698269" cy="4250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838195-BD24-6943-95F4-0CA7BA648C54}"/>
              </a:ext>
            </a:extLst>
          </p:cNvPr>
          <p:cNvSpPr txBox="1"/>
          <p:nvPr/>
        </p:nvSpPr>
        <p:spPr>
          <a:xfrm>
            <a:off x="8296105" y="3237806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C31486-58B2-E64E-88F4-C6042E7BD623}"/>
              </a:ext>
            </a:extLst>
          </p:cNvPr>
          <p:cNvSpPr/>
          <p:nvPr/>
        </p:nvSpPr>
        <p:spPr>
          <a:xfrm>
            <a:off x="8927872" y="3717493"/>
            <a:ext cx="698269" cy="425087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81EEBF-2E33-A545-8BC8-DC780A45EEAC}"/>
              </a:ext>
            </a:extLst>
          </p:cNvPr>
          <p:cNvSpPr txBox="1"/>
          <p:nvPr/>
        </p:nvSpPr>
        <p:spPr>
          <a:xfrm>
            <a:off x="8296105" y="3738843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59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65E224-AE78-A74A-A24A-3096A7972C0D}"/>
              </a:ext>
            </a:extLst>
          </p:cNvPr>
          <p:cNvSpPr/>
          <p:nvPr/>
        </p:nvSpPr>
        <p:spPr>
          <a:xfrm>
            <a:off x="8927872" y="4230430"/>
            <a:ext cx="698269" cy="425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647A9B-625D-B14A-AB96-C4532C01858F}"/>
              </a:ext>
            </a:extLst>
          </p:cNvPr>
          <p:cNvSpPr txBox="1"/>
          <p:nvPr/>
        </p:nvSpPr>
        <p:spPr>
          <a:xfrm>
            <a:off x="8296105" y="4251780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60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F6C341-4D4C-2F40-967E-3D6BB1049BB5}"/>
              </a:ext>
            </a:extLst>
          </p:cNvPr>
          <p:cNvSpPr/>
          <p:nvPr/>
        </p:nvSpPr>
        <p:spPr>
          <a:xfrm>
            <a:off x="8927872" y="4731467"/>
            <a:ext cx="698269" cy="4250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FD64F-359B-524E-9067-E0C9CF43E5D5}"/>
              </a:ext>
            </a:extLst>
          </p:cNvPr>
          <p:cNvSpPr txBox="1"/>
          <p:nvPr/>
        </p:nvSpPr>
        <p:spPr>
          <a:xfrm>
            <a:off x="8296105" y="4752817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EC17B0-F977-6C43-81B8-7F168F28BD23}"/>
              </a:ext>
            </a:extLst>
          </p:cNvPr>
          <p:cNvSpPr/>
          <p:nvPr/>
        </p:nvSpPr>
        <p:spPr>
          <a:xfrm>
            <a:off x="8927872" y="5244404"/>
            <a:ext cx="698269" cy="4250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5E079C-878B-C94C-9FAF-76C393C7ECA9}"/>
              </a:ext>
            </a:extLst>
          </p:cNvPr>
          <p:cNvSpPr txBox="1"/>
          <p:nvPr/>
        </p:nvSpPr>
        <p:spPr>
          <a:xfrm>
            <a:off x="8296105" y="5265754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1ED0E7-1EA2-8949-B5C8-B11937D7F48F}"/>
              </a:ext>
            </a:extLst>
          </p:cNvPr>
          <p:cNvSpPr txBox="1"/>
          <p:nvPr/>
        </p:nvSpPr>
        <p:spPr>
          <a:xfrm>
            <a:off x="7253120" y="1676452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Memory: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3B558-C09D-D64D-81A8-2AF9CA9EB42E}"/>
              </a:ext>
            </a:extLst>
          </p:cNvPr>
          <p:cNvSpPr txBox="1"/>
          <p:nvPr/>
        </p:nvSpPr>
        <p:spPr>
          <a:xfrm>
            <a:off x="5904281" y="3751896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item: Integer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8618C7-89E0-4B4B-97A7-02CF22E55DEA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 flipV="1">
            <a:off x="7645463" y="3930036"/>
            <a:ext cx="650642" cy="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D54FAD-F60C-D54A-84D7-90CAE85F9B5E}"/>
              </a:ext>
            </a:extLst>
          </p:cNvPr>
          <p:cNvSpPr txBox="1"/>
          <p:nvPr/>
        </p:nvSpPr>
        <p:spPr>
          <a:xfrm>
            <a:off x="5779246" y="4261437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/>
              <a:t>count: Integer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5DBEA4-F2C1-DD48-99E6-35B0E5EBD580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 flipV="1">
            <a:off x="7645463" y="4442973"/>
            <a:ext cx="650642" cy="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D73A5F1-3B1D-7A45-AD28-F0F8A9C9BE94}"/>
              </a:ext>
            </a:extLst>
          </p:cNvPr>
          <p:cNvSpPr/>
          <p:nvPr/>
        </p:nvSpPr>
        <p:spPr>
          <a:xfrm>
            <a:off x="5636029" y="3620191"/>
            <a:ext cx="2194560" cy="11326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F64683-D9C4-9A4A-9837-4A344E2D3330}"/>
              </a:ext>
            </a:extLst>
          </p:cNvPr>
          <p:cNvSpPr txBox="1"/>
          <p:nvPr/>
        </p:nvSpPr>
        <p:spPr>
          <a:xfrm>
            <a:off x="9801238" y="371749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base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9FD5AA-3C86-0C49-A79B-9376A3BBCA4A}"/>
              </a:ext>
            </a:extLst>
          </p:cNvPr>
          <p:cNvCxnSpPr>
            <a:cxnSpLocks/>
            <a:endCxn id="15" idx="3"/>
          </p:cNvCxnSpPr>
          <p:nvPr/>
        </p:nvCxnSpPr>
        <p:spPr>
          <a:xfrm rot="5400000">
            <a:off x="9722785" y="4002082"/>
            <a:ext cx="344249" cy="537535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486EA01-C3AC-AE43-BD1B-1FA76E0EA969}"/>
              </a:ext>
            </a:extLst>
          </p:cNvPr>
          <p:cNvSpPr txBox="1"/>
          <p:nvPr/>
        </p:nvSpPr>
        <p:spPr>
          <a:xfrm>
            <a:off x="9863899" y="447695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+ size of integer</a:t>
            </a:r>
          </a:p>
        </p:txBody>
      </p:sp>
    </p:spTree>
    <p:extLst>
      <p:ext uri="{BB962C8B-B14F-4D97-AF65-F5344CB8AC3E}">
        <p14:creationId xmlns:p14="http://schemas.microsoft.com/office/powerpoint/2010/main" val="76099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/>
      <p:bldP spid="22" grpId="0"/>
      <p:bldP spid="26" grpId="0"/>
      <p:bldP spid="31" grpId="0" animBg="1"/>
      <p:bldP spid="34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49FF75-BABF-580E-55D8-474CEC56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Sequences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1644EC-8428-8856-FAA5-6FDBF3F1BEBC}"/>
              </a:ext>
            </a:extLst>
          </p:cNvPr>
          <p:cNvSpPr txBox="1"/>
          <p:nvPr/>
        </p:nvSpPr>
        <p:spPr>
          <a:xfrm>
            <a:off x="1666533" y="2112579"/>
            <a:ext cx="735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Share Tech Mono" panose="020B0509050000020004" pitchFamily="49" charset="77"/>
              </a:rPr>
              <a:t>“john”, “tracy”, “steve”, “robert”, “julie”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53B6C2-3884-DC3D-CEC6-CF420ECB6B16}"/>
                  </a:ext>
                </a:extLst>
              </p:cNvPr>
              <p:cNvSpPr txBox="1"/>
              <p:nvPr/>
            </p:nvSpPr>
            <p:spPr>
              <a:xfrm>
                <a:off x="592010" y="4594490"/>
                <a:ext cx="302967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nb-NO" sz="2400" b="0" i="1" dirty="0">
                    <a:latin typeface="Cambria Math" panose="02040503050406030204" pitchFamily="18" charset="0"/>
                  </a:rPr>
                </a:br>
                <a:r>
                  <a:rPr lang="nb-NO" sz="2400" b="0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O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53B6C2-3884-DC3D-CEC6-CF420ECB6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0" y="4594490"/>
                <a:ext cx="3029676" cy="738664"/>
              </a:xfrm>
              <a:prstGeom prst="rect">
                <a:avLst/>
              </a:prstGeom>
              <a:blipFill>
                <a:blip r:embed="rId2"/>
                <a:stretch>
                  <a:fillRect l="-833" t="-3333" r="-3750" b="-18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3B72B7A-A546-26E8-977D-1CFEBE8EC3D8}"/>
              </a:ext>
            </a:extLst>
          </p:cNvPr>
          <p:cNvSpPr txBox="1"/>
          <p:nvPr/>
        </p:nvSpPr>
        <p:spPr>
          <a:xfrm>
            <a:off x="1666533" y="4099034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1">
                    <a:lumMod val="40000"/>
                    <a:lumOff val="60000"/>
                  </a:schemeClr>
                </a:solidFill>
                <a:latin typeface="Montserrat" pitchFamily="2" charset="77"/>
              </a:rPr>
              <a:t>in Maths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AA8558-D502-622A-3E69-574A48C02846}"/>
              </a:ext>
            </a:extLst>
          </p:cNvPr>
          <p:cNvCxnSpPr/>
          <p:nvPr/>
        </p:nvCxnSpPr>
        <p:spPr>
          <a:xfrm flipH="1">
            <a:off x="2286000" y="2829192"/>
            <a:ext cx="788276" cy="1143718"/>
          </a:xfrm>
          <a:prstGeom prst="straightConnector1">
            <a:avLst/>
          </a:prstGeom>
          <a:ln>
            <a:solidFill>
              <a:schemeClr val="bg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4C1D059-0D44-0321-C325-53390CF10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19808" y="3972910"/>
            <a:ext cx="599146" cy="11154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144CA75-A0CE-456E-7712-32D0EC08002A}"/>
              </a:ext>
            </a:extLst>
          </p:cNvPr>
          <p:cNvSpPr txBox="1"/>
          <p:nvPr/>
        </p:nvSpPr>
        <p:spPr>
          <a:xfrm>
            <a:off x="7551953" y="10285688"/>
            <a:ext cx="368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900">
                <a:hlinkClick r:id="rId4" tooltip="https://fr.wikipedia.org/wiki/Fichier:Java_Logo.svg"/>
              </a:rPr>
              <a:t>This Photo</a:t>
            </a:r>
            <a:r>
              <a:rPr lang="en-NO" sz="900"/>
              <a:t> by Unknown Author is licensed under </a:t>
            </a:r>
            <a:r>
              <a:rPr lang="en-NO" sz="900">
                <a:hlinkClick r:id="rId5" tooltip="https://creativecommons.org/licenses/by-sa/3.0/"/>
              </a:rPr>
              <a:t>CC BY-SA</a:t>
            </a:r>
            <a:endParaRPr lang="en-NO" sz="9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F71AFD-9D8E-31F8-C48D-04A3F27D8179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118538" y="2885090"/>
            <a:ext cx="100843" cy="1087820"/>
          </a:xfrm>
          <a:prstGeom prst="straightConnector1">
            <a:avLst/>
          </a:prstGeom>
          <a:ln>
            <a:solidFill>
              <a:schemeClr val="bg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B9E2AD-A191-B057-AA50-CC13B3BF1565}"/>
              </a:ext>
            </a:extLst>
          </p:cNvPr>
          <p:cNvSpPr txBox="1"/>
          <p:nvPr/>
        </p:nvSpPr>
        <p:spPr>
          <a:xfrm>
            <a:off x="6754940" y="534083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Array</a:t>
            </a:r>
          </a:p>
        </p:txBody>
      </p:sp>
      <p:pic>
        <p:nvPicPr>
          <p:cNvPr id="1026" name="Picture 2" descr="JavaScript PNG, Transparent JS Logo Free Download - Free Transparent PNG  Logos">
            <a:extLst>
              <a:ext uri="{FF2B5EF4-FFF2-40B4-BE49-F238E27FC236}">
                <a16:creationId xmlns:a16="http://schemas.microsoft.com/office/drawing/2014/main" id="{FD8C0BA6-5B1A-EAB2-8373-04362DCE2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491" y="4209448"/>
            <a:ext cx="977462" cy="97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5D3D222-091A-1713-61ED-0AD691A91539}"/>
              </a:ext>
            </a:extLst>
          </p:cNvPr>
          <p:cNvSpPr txBox="1"/>
          <p:nvPr/>
        </p:nvSpPr>
        <p:spPr>
          <a:xfrm>
            <a:off x="4919808" y="534626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List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982189E-234B-2F4D-C1EA-88B0EA82B6F2}"/>
              </a:ext>
            </a:extLst>
          </p:cNvPr>
          <p:cNvCxnSpPr>
            <a:cxnSpLocks/>
          </p:cNvCxnSpPr>
          <p:nvPr/>
        </p:nvCxnSpPr>
        <p:spPr>
          <a:xfrm>
            <a:off x="6837708" y="2766030"/>
            <a:ext cx="1629140" cy="1397316"/>
          </a:xfrm>
          <a:prstGeom prst="straightConnector1">
            <a:avLst/>
          </a:prstGeom>
          <a:ln>
            <a:solidFill>
              <a:schemeClr val="bg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FF0B1F4B-4477-639D-23B8-BCE41C9517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466848" y="4140073"/>
            <a:ext cx="977462" cy="97746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5CF7E93-01C4-1616-5564-EA9FDCC7338E}"/>
              </a:ext>
            </a:extLst>
          </p:cNvPr>
          <p:cNvSpPr txBox="1"/>
          <p:nvPr/>
        </p:nvSpPr>
        <p:spPr>
          <a:xfrm>
            <a:off x="8661267" y="534083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5D5AA5-9846-A6F2-208A-4EFC7E236C7A}"/>
              </a:ext>
            </a:extLst>
          </p:cNvPr>
          <p:cNvCxnSpPr>
            <a:cxnSpLocks/>
          </p:cNvCxnSpPr>
          <p:nvPr/>
        </p:nvCxnSpPr>
        <p:spPr>
          <a:xfrm>
            <a:off x="6096000" y="2829192"/>
            <a:ext cx="896901" cy="1270517"/>
          </a:xfrm>
          <a:prstGeom prst="straightConnector1">
            <a:avLst/>
          </a:prstGeom>
          <a:ln>
            <a:solidFill>
              <a:schemeClr val="bg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209DAAB-ED4F-D889-D082-FECBE75F6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150" y="4163346"/>
            <a:ext cx="869535" cy="97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F241320-7FE9-2438-1936-9217D10EF0AF}"/>
              </a:ext>
            </a:extLst>
          </p:cNvPr>
          <p:cNvSpPr txBox="1"/>
          <p:nvPr/>
        </p:nvSpPr>
        <p:spPr>
          <a:xfrm>
            <a:off x="10289656" y="529658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Vector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564137C-7CB9-A094-BC5C-26281ADFEF6C}"/>
              </a:ext>
            </a:extLst>
          </p:cNvPr>
          <p:cNvCxnSpPr>
            <a:cxnSpLocks/>
          </p:cNvCxnSpPr>
          <p:nvPr/>
        </p:nvCxnSpPr>
        <p:spPr>
          <a:xfrm>
            <a:off x="7976578" y="2885090"/>
            <a:ext cx="2313078" cy="1151673"/>
          </a:xfrm>
          <a:prstGeom prst="straightConnector1">
            <a:avLst/>
          </a:prstGeom>
          <a:ln>
            <a:solidFill>
              <a:schemeClr val="bg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EFA3225-2E02-A0FA-92C5-73B5C9EA4433}"/>
              </a:ext>
            </a:extLst>
          </p:cNvPr>
          <p:cNvSpPr txBox="1"/>
          <p:nvPr/>
        </p:nvSpPr>
        <p:spPr>
          <a:xfrm>
            <a:off x="8744201" y="2108696"/>
            <a:ext cx="2018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, “</a:t>
            </a:r>
            <a:r>
              <a:rPr lang="en-NO" sz="2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katerine</a:t>
            </a:r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”</a:t>
            </a:r>
            <a:endParaRPr lang="en-NO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54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5" grpId="0"/>
      <p:bldP spid="28" grpId="0"/>
      <p:bldP spid="33" grpId="0"/>
      <p:bldP spid="38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7B3D-69D9-AD40-8831-BDF3B794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126A9-A045-8A41-B67A-ACE349FF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B91F97-EFD9-704C-9D3C-47D8326F3B3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An </a:t>
            </a:r>
            <a:r>
              <a:rPr lang="en-GB" sz="3600" dirty="0">
                <a:solidFill>
                  <a:schemeClr val="accent3"/>
                </a:solidFill>
              </a:rPr>
              <a:t>record</a:t>
            </a:r>
            <a:r>
              <a:rPr lang="en-GB" sz="3600" dirty="0"/>
              <a:t> is a </a:t>
            </a:r>
            <a:r>
              <a:rPr lang="en-GB" sz="3600" dirty="0">
                <a:solidFill>
                  <a:schemeClr val="accent3"/>
                </a:solidFill>
              </a:rPr>
              <a:t>contiguous allocation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of “</a:t>
            </a:r>
            <a:r>
              <a:rPr lang="en-GB" sz="3600" dirty="0">
                <a:solidFill>
                  <a:schemeClr val="accent3"/>
                </a:solidFill>
              </a:rPr>
              <a:t>fields” of varying size</a:t>
            </a:r>
            <a:r>
              <a:rPr lang="en-GB" sz="3600" dirty="0"/>
              <a:t>,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which we access by name or index.</a:t>
            </a:r>
            <a:endParaRPr lang="en-NO" sz="3600" dirty="0"/>
          </a:p>
          <a:p>
            <a:pPr marL="0" indent="0">
              <a:buFont typeface="Arial" panose="020B0604020202020204" pitchFamily="34" charset="0"/>
              <a:buNone/>
            </a:pP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91567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7E65-77BD-994B-9507-EB17729D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Records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02881-B9D6-B44A-887E-F645E3599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947"/>
            <a:ext cx="3584171" cy="2480368"/>
          </a:xfrm>
          <a:solidFill>
            <a:schemeClr val="bg2"/>
          </a:solidFill>
        </p:spPr>
        <p:txBody>
          <a:bodyPr lIns="180000" tIns="180000" rIns="180000" bIns="180000" anchor="ctr"/>
          <a:lstStyle/>
          <a:p>
            <a:pPr marL="0" indent="0">
              <a:buNone/>
            </a:pPr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typedef</a:t>
            </a:r>
            <a:r>
              <a:rPr lang="en-NO" dirty="0">
                <a:latin typeface="Share Tech Mono" panose="020B0509050000020004" pitchFamily="49" charset="77"/>
              </a:rPr>
              <a:t> </a:t>
            </a:r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struct</a:t>
            </a:r>
            <a:r>
              <a:rPr lang="en-NO" dirty="0"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  <a:endParaRPr lang="en-NO" dirty="0"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NO" dirty="0">
                <a:latin typeface="Share Tech Mono" panose="020B0509050000020004" pitchFamily="49" charset="77"/>
              </a:rPr>
              <a:t>  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NO" dirty="0">
                <a:latin typeface="Share Tech Mono" panose="020B0509050000020004" pitchFamily="49" charset="77"/>
              </a:rPr>
              <a:t> item;</a:t>
            </a:r>
          </a:p>
          <a:p>
            <a:pPr marL="0" indent="0">
              <a:buNone/>
            </a:pPr>
            <a:r>
              <a:rPr lang="en-NO" dirty="0">
                <a:latin typeface="Share Tech Mono" panose="020B0509050000020004" pitchFamily="49" charset="77"/>
              </a:rPr>
              <a:t>  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NO" dirty="0">
                <a:latin typeface="Share Tech Mono" panose="020B0509050000020004" pitchFamily="49" charset="77"/>
              </a:rPr>
              <a:t> count;</a:t>
            </a: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  <a:r>
              <a:rPr lang="en-NO" dirty="0"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Frequency</a:t>
            </a:r>
            <a:r>
              <a:rPr lang="en-NO" dirty="0">
                <a:latin typeface="Share Tech Mono" panose="020B0509050000020004" pitchFamily="49" charset="77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BAE88-869D-554C-8813-98A257CC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B7C6DF-F000-E94D-BECC-39CFC1A22938}"/>
              </a:ext>
            </a:extLst>
          </p:cNvPr>
          <p:cNvSpPr txBox="1">
            <a:spLocks/>
          </p:cNvSpPr>
          <p:nvPr/>
        </p:nvSpPr>
        <p:spPr>
          <a:xfrm>
            <a:off x="6327371" y="2419004"/>
            <a:ext cx="4512425" cy="248036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Frequency</a:t>
            </a:r>
            <a:r>
              <a:rPr lang="nb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 </a:t>
            </a:r>
            <a:r>
              <a:rPr lang="nb-NO" dirty="0" err="1">
                <a:latin typeface="Share Tech Mono" panose="020B0509050000020004" pitchFamily="49" charset="77"/>
              </a:rPr>
              <a:t>frequency</a:t>
            </a:r>
            <a:r>
              <a:rPr lang="nb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Share Tech Mono" panose="020B0509050000020004" pitchFamily="49" charset="77"/>
              </a:rPr>
              <a:t>frequency.item</a:t>
            </a:r>
            <a:r>
              <a:rPr lang="nb-NO" dirty="0">
                <a:latin typeface="Share Tech Mono" panose="020B0509050000020004" pitchFamily="49" charset="77"/>
              </a:rPr>
              <a:t> = 12</a:t>
            </a:r>
            <a:r>
              <a:rPr lang="nb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Share Tech Mono" panose="020B0509050000020004" pitchFamily="49" charset="77"/>
              </a:rPr>
              <a:t>frequency.count</a:t>
            </a:r>
            <a:r>
              <a:rPr lang="nb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 </a:t>
            </a:r>
            <a:r>
              <a:rPr lang="nb-NO" dirty="0">
                <a:latin typeface="Share Tech Mono" panose="020B0509050000020004" pitchFamily="49" charset="77"/>
              </a:rPr>
              <a:t>= 0</a:t>
            </a:r>
            <a:r>
              <a:rPr lang="nb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;</a:t>
            </a:r>
            <a:endParaRPr lang="en-NO" dirty="0"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58699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D9A1-3354-4244-B7D6-B0C7C6AB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DF7F7-4302-DB4E-B3EA-98A60CAEE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z="3600" dirty="0"/>
              <a:t>An array is a </a:t>
            </a:r>
            <a:r>
              <a:rPr lang="en-GB" sz="3600" dirty="0">
                <a:solidFill>
                  <a:schemeClr val="accent3"/>
                </a:solidFill>
              </a:rPr>
              <a:t>contiguous allocation </a:t>
            </a:r>
          </a:p>
          <a:p>
            <a:pPr marL="0" indent="0" algn="ctr">
              <a:buNone/>
            </a:pPr>
            <a:r>
              <a:rPr lang="en-GB" sz="3600" dirty="0"/>
              <a:t>of </a:t>
            </a:r>
            <a:r>
              <a:rPr lang="en-GB" sz="3600" dirty="0">
                <a:solidFill>
                  <a:schemeClr val="accent3"/>
                </a:solidFill>
              </a:rPr>
              <a:t>items of similar size</a:t>
            </a:r>
            <a:r>
              <a:rPr lang="en-GB" sz="3600" dirty="0"/>
              <a:t>, </a:t>
            </a:r>
          </a:p>
          <a:p>
            <a:pPr marL="0" indent="0" algn="ctr">
              <a:buNone/>
            </a:pPr>
            <a:r>
              <a:rPr lang="en-GB" sz="3600" dirty="0"/>
              <a:t>which we access by index.</a:t>
            </a:r>
            <a:endParaRPr lang="en-NO" sz="3600" dirty="0"/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39007-BA72-EE4C-B687-24BE7EAC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74178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ABF6-E9F6-8A4A-8193-FE8D9A72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B8D4F-F7D6-FB4E-AAA2-17DD06B1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4737"/>
            <a:ext cx="6951133" cy="2339976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chemeClr val="accent1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Share Tech Mono" panose="020B0509050000020004" pitchFamily="49" charset="77"/>
              </a:rPr>
              <a:t>#define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25</a:t>
            </a:r>
          </a:p>
          <a:p>
            <a:pPr marL="0" indent="0">
              <a:buNone/>
            </a:pP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5,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4,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3,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5,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5;</a:t>
            </a:r>
          </a:p>
          <a:p>
            <a:pPr marL="0" indent="0">
              <a:buNone/>
            </a:pP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78BE5-F7A2-0E4A-AFC7-D318E7F1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802420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DA8B-76C6-844B-A892-172AC559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DFE3D-0566-2F46-BB28-5C3E75C0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access(index: Integer): Value</a:t>
            </a:r>
          </a:p>
          <a:p>
            <a:pPr lvl="1"/>
            <a:r>
              <a:rPr lang="en-NO" dirty="0"/>
              <a:t>Give the content at a given index</a:t>
            </a:r>
          </a:p>
          <a:p>
            <a:pPr lvl="1"/>
            <a:endParaRPr lang="en-NO" dirty="0"/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insert(value: Value index: Integer)</a:t>
            </a:r>
            <a:r>
              <a:rPr lang="en-NO" dirty="0"/>
              <a:t> </a:t>
            </a:r>
          </a:p>
          <a:p>
            <a:pPr lvl="1"/>
            <a:r>
              <a:rPr lang="en-NO" dirty="0"/>
              <a:t>Insert an element at a given index</a:t>
            </a:r>
          </a:p>
          <a:p>
            <a:pPr lvl="1"/>
            <a:endParaRPr lang="en-NO" dirty="0"/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delete(index: Integer)</a:t>
            </a:r>
          </a:p>
          <a:p>
            <a:pPr lvl="1"/>
            <a:r>
              <a:rPr lang="en-NO" dirty="0"/>
              <a:t>Delete an element at a given index </a:t>
            </a:r>
          </a:p>
          <a:p>
            <a:pPr lvl="1"/>
            <a:endParaRPr lang="en-NO" dirty="0"/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search(value: Value): Integer</a:t>
            </a:r>
          </a:p>
          <a:p>
            <a:pPr lvl="1"/>
            <a:r>
              <a:rPr lang="en-NO" dirty="0"/>
              <a:t>Find which bucket contains a given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043F1-64CB-0547-9CD3-A991B719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71476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82BA-1E83-2942-A9C5-2F647BB5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Multi-dimensional Arrays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5CA6A-73F3-BE4B-AE80-117FEF04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C14C6-779E-A144-93AA-26F84BE85DED}"/>
              </a:ext>
            </a:extLst>
          </p:cNvPr>
          <p:cNvSpPr/>
          <p:nvPr/>
        </p:nvSpPr>
        <p:spPr>
          <a:xfrm>
            <a:off x="1320800" y="2769311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724E5-A310-C849-88DF-DFD9E6CFDB9F}"/>
              </a:ext>
            </a:extLst>
          </p:cNvPr>
          <p:cNvSpPr/>
          <p:nvPr/>
        </p:nvSpPr>
        <p:spPr>
          <a:xfrm>
            <a:off x="1902178" y="2769311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1DC844-FB72-C649-B779-ECDD5D9178F9}"/>
              </a:ext>
            </a:extLst>
          </p:cNvPr>
          <p:cNvSpPr/>
          <p:nvPr/>
        </p:nvSpPr>
        <p:spPr>
          <a:xfrm>
            <a:off x="2483556" y="2769311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4BD85-61FF-CD49-9105-09EDEB148F45}"/>
              </a:ext>
            </a:extLst>
          </p:cNvPr>
          <p:cNvSpPr/>
          <p:nvPr/>
        </p:nvSpPr>
        <p:spPr>
          <a:xfrm>
            <a:off x="3064934" y="2769311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7A7E96-DDE9-B044-A147-1352E8194565}"/>
              </a:ext>
            </a:extLst>
          </p:cNvPr>
          <p:cNvSpPr/>
          <p:nvPr/>
        </p:nvSpPr>
        <p:spPr>
          <a:xfrm>
            <a:off x="1320800" y="3181355"/>
            <a:ext cx="485423" cy="327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0D83A6-74E9-3046-AF0C-E5818CA792C6}"/>
              </a:ext>
            </a:extLst>
          </p:cNvPr>
          <p:cNvSpPr/>
          <p:nvPr/>
        </p:nvSpPr>
        <p:spPr>
          <a:xfrm>
            <a:off x="1902178" y="3181355"/>
            <a:ext cx="485423" cy="327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FE709-608E-2D4D-A686-128C8F33A7E7}"/>
              </a:ext>
            </a:extLst>
          </p:cNvPr>
          <p:cNvSpPr/>
          <p:nvPr/>
        </p:nvSpPr>
        <p:spPr>
          <a:xfrm>
            <a:off x="2483556" y="3181355"/>
            <a:ext cx="485423" cy="327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B3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631C88-C1EF-D040-B7A3-FA79A6647A1B}"/>
              </a:ext>
            </a:extLst>
          </p:cNvPr>
          <p:cNvSpPr/>
          <p:nvPr/>
        </p:nvSpPr>
        <p:spPr>
          <a:xfrm>
            <a:off x="3064934" y="3181355"/>
            <a:ext cx="485423" cy="327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DF330B-4E3C-1042-BB6F-C340918E5656}"/>
              </a:ext>
            </a:extLst>
          </p:cNvPr>
          <p:cNvSpPr/>
          <p:nvPr/>
        </p:nvSpPr>
        <p:spPr>
          <a:xfrm>
            <a:off x="1320800" y="3593402"/>
            <a:ext cx="485423" cy="3273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D7B5DF-992D-704E-8F85-8C5D6C21AD0A}"/>
              </a:ext>
            </a:extLst>
          </p:cNvPr>
          <p:cNvSpPr/>
          <p:nvPr/>
        </p:nvSpPr>
        <p:spPr>
          <a:xfrm>
            <a:off x="1902178" y="3593402"/>
            <a:ext cx="485423" cy="3273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25EF6-532F-5648-BACA-B9BD8E2FFCF8}"/>
              </a:ext>
            </a:extLst>
          </p:cNvPr>
          <p:cNvSpPr/>
          <p:nvPr/>
        </p:nvSpPr>
        <p:spPr>
          <a:xfrm>
            <a:off x="2483556" y="3593402"/>
            <a:ext cx="485423" cy="3273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D8CAFD-4BDD-CF48-B22F-45F6175847DC}"/>
              </a:ext>
            </a:extLst>
          </p:cNvPr>
          <p:cNvSpPr/>
          <p:nvPr/>
        </p:nvSpPr>
        <p:spPr>
          <a:xfrm>
            <a:off x="3064934" y="3593402"/>
            <a:ext cx="485423" cy="3273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B68FF6-FE88-2E4C-B085-EEFAED8D883F}"/>
              </a:ext>
            </a:extLst>
          </p:cNvPr>
          <p:cNvSpPr/>
          <p:nvPr/>
        </p:nvSpPr>
        <p:spPr>
          <a:xfrm>
            <a:off x="1320800" y="4005446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74F4A-B337-384D-983B-FC6F3C981FA9}"/>
              </a:ext>
            </a:extLst>
          </p:cNvPr>
          <p:cNvSpPr/>
          <p:nvPr/>
        </p:nvSpPr>
        <p:spPr>
          <a:xfrm>
            <a:off x="1902178" y="4005446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20BA9F-67F9-DB4C-A334-64A8EB6A0D8C}"/>
              </a:ext>
            </a:extLst>
          </p:cNvPr>
          <p:cNvSpPr/>
          <p:nvPr/>
        </p:nvSpPr>
        <p:spPr>
          <a:xfrm>
            <a:off x="2483556" y="4005446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036ECB-490F-1644-949B-7F3FBE73B58F}"/>
              </a:ext>
            </a:extLst>
          </p:cNvPr>
          <p:cNvSpPr/>
          <p:nvPr/>
        </p:nvSpPr>
        <p:spPr>
          <a:xfrm>
            <a:off x="3064934" y="4005446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3BCF3E-613C-F84C-B3CC-05E1E4D2718C}"/>
              </a:ext>
            </a:extLst>
          </p:cNvPr>
          <p:cNvSpPr/>
          <p:nvPr/>
        </p:nvSpPr>
        <p:spPr>
          <a:xfrm>
            <a:off x="4357657" y="4618575"/>
            <a:ext cx="7977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address(</a:t>
            </a:r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row</a:t>
            </a:r>
            <a:r>
              <a:rPr lang="en-NO" dirty="0">
                <a:latin typeface="Share Tech Mono" panose="020B0509050000020004" pitchFamily="49" charset="77"/>
              </a:rPr>
              <a:t>, </a:t>
            </a:r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column</a:t>
            </a:r>
            <a:r>
              <a:rPr lang="en-NO" dirty="0">
                <a:latin typeface="Share Tech Mono" panose="020B0509050000020004" pitchFamily="49" charset="77"/>
              </a:rPr>
              <a:t>) = </a:t>
            </a:r>
            <a:br>
              <a:rPr lang="en-NO" dirty="0">
                <a:latin typeface="Share Tech Mono" panose="020B0509050000020004" pitchFamily="49" charset="77"/>
              </a:rPr>
            </a:br>
            <a:r>
              <a:rPr lang="en-NO" dirty="0">
                <a:latin typeface="Share Tech Mono" panose="020B0509050000020004" pitchFamily="49" charset="77"/>
              </a:rPr>
              <a:t>  ‘base address’ + (</a:t>
            </a:r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row</a:t>
            </a:r>
            <a:r>
              <a:rPr lang="en-NO" dirty="0">
                <a:latin typeface="Share Tech Mono" panose="020B0509050000020004" pitchFamily="49" charset="77"/>
              </a:rPr>
              <a:t> * width + </a:t>
            </a:r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column</a:t>
            </a:r>
            <a:r>
              <a:rPr lang="en-NO" dirty="0">
                <a:latin typeface="Share Tech Mono" panose="020B0509050000020004" pitchFamily="49" charset="77"/>
              </a:rPr>
              <a:t>) * ‘sizeof(bucket)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F334A2-7690-9B4D-9A6D-B5F95138F38B}"/>
              </a:ext>
            </a:extLst>
          </p:cNvPr>
          <p:cNvSpPr txBox="1"/>
          <p:nvPr/>
        </p:nvSpPr>
        <p:spPr>
          <a:xfrm>
            <a:off x="1423088" y="246153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99AB16-3E27-C941-9F40-B3B593390725}"/>
              </a:ext>
            </a:extLst>
          </p:cNvPr>
          <p:cNvSpPr txBox="1"/>
          <p:nvPr/>
        </p:nvSpPr>
        <p:spPr>
          <a:xfrm>
            <a:off x="2004466" y="2461533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F5C339-4AF6-A846-B9B2-8BA1C4E57AEA}"/>
              </a:ext>
            </a:extLst>
          </p:cNvPr>
          <p:cNvSpPr txBox="1"/>
          <p:nvPr/>
        </p:nvSpPr>
        <p:spPr>
          <a:xfrm>
            <a:off x="2616599" y="2461533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D5EB1C-4BE5-F642-ABA6-BDB76F8240A3}"/>
              </a:ext>
            </a:extLst>
          </p:cNvPr>
          <p:cNvSpPr txBox="1"/>
          <p:nvPr/>
        </p:nvSpPr>
        <p:spPr>
          <a:xfrm>
            <a:off x="3167222" y="244794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1D48B1-18C7-A14A-B605-D1578DF458DC}"/>
              </a:ext>
            </a:extLst>
          </p:cNvPr>
          <p:cNvSpPr txBox="1"/>
          <p:nvPr/>
        </p:nvSpPr>
        <p:spPr>
          <a:xfrm>
            <a:off x="982544" y="278421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3E0F86-B23B-3248-82A8-2527A6033C52}"/>
              </a:ext>
            </a:extLst>
          </p:cNvPr>
          <p:cNvSpPr txBox="1"/>
          <p:nvPr/>
        </p:nvSpPr>
        <p:spPr>
          <a:xfrm>
            <a:off x="979789" y="319115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74732F-25DB-BB41-9FE6-9CB7A673137A}"/>
              </a:ext>
            </a:extLst>
          </p:cNvPr>
          <p:cNvSpPr txBox="1"/>
          <p:nvPr/>
        </p:nvSpPr>
        <p:spPr>
          <a:xfrm>
            <a:off x="979789" y="3612123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9A9E77-1B63-D44B-9D3D-DF6B5B344D2C}"/>
              </a:ext>
            </a:extLst>
          </p:cNvPr>
          <p:cNvSpPr txBox="1"/>
          <p:nvPr/>
        </p:nvSpPr>
        <p:spPr>
          <a:xfrm>
            <a:off x="979789" y="402504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D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F3DFE7F2-1E8B-AA4B-91F9-0B72F5C4ACFF}"/>
              </a:ext>
            </a:extLst>
          </p:cNvPr>
          <p:cNvSpPr/>
          <p:nvPr/>
        </p:nvSpPr>
        <p:spPr>
          <a:xfrm>
            <a:off x="3957022" y="3298636"/>
            <a:ext cx="1071797" cy="490900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2CB49C-6AB8-BF42-8469-68E023ED444B}"/>
              </a:ext>
            </a:extLst>
          </p:cNvPr>
          <p:cNvCxnSpPr/>
          <p:nvPr/>
        </p:nvCxnSpPr>
        <p:spPr>
          <a:xfrm>
            <a:off x="1320800" y="2292257"/>
            <a:ext cx="2229557" cy="0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19AC214-C1D7-C54A-8CAE-F58072C3D81C}"/>
              </a:ext>
            </a:extLst>
          </p:cNvPr>
          <p:cNvSpPr txBox="1"/>
          <p:nvPr/>
        </p:nvSpPr>
        <p:spPr>
          <a:xfrm>
            <a:off x="2060700" y="1949354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width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A3E80B-CE0D-F548-AA39-9398821C7C56}"/>
              </a:ext>
            </a:extLst>
          </p:cNvPr>
          <p:cNvSpPr/>
          <p:nvPr/>
        </p:nvSpPr>
        <p:spPr>
          <a:xfrm>
            <a:off x="5439672" y="3380398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latin typeface="Share Tech Mono" panose="020B0509050000020004" pitchFamily="49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712911-8C94-884E-AA7C-455753773F51}"/>
              </a:ext>
            </a:extLst>
          </p:cNvPr>
          <p:cNvSpPr/>
          <p:nvPr/>
        </p:nvSpPr>
        <p:spPr>
          <a:xfrm>
            <a:off x="6021050" y="3380398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>
              <a:latin typeface="Share Tech Mono" panose="020B0509050000020004" pitchFamily="49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A61351-1817-864B-B9B6-B02C438BC575}"/>
              </a:ext>
            </a:extLst>
          </p:cNvPr>
          <p:cNvSpPr/>
          <p:nvPr/>
        </p:nvSpPr>
        <p:spPr>
          <a:xfrm>
            <a:off x="6602428" y="3380398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>
              <a:latin typeface="Share Tech Mono" panose="020B0509050000020004" pitchFamily="49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4E3546-2144-7041-8011-90AB372BF5EA}"/>
              </a:ext>
            </a:extLst>
          </p:cNvPr>
          <p:cNvSpPr/>
          <p:nvPr/>
        </p:nvSpPr>
        <p:spPr>
          <a:xfrm>
            <a:off x="7183806" y="3380398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>
              <a:latin typeface="Share Tech Mono" panose="020B0509050000020004" pitchFamily="49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6FC825-EA54-1E4D-9420-D2C1EF3EB771}"/>
              </a:ext>
            </a:extLst>
          </p:cNvPr>
          <p:cNvSpPr txBox="1"/>
          <p:nvPr/>
        </p:nvSpPr>
        <p:spPr>
          <a:xfrm>
            <a:off x="5541960" y="307262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6C073C-5146-2A4A-A7BC-DC01C10CD507}"/>
              </a:ext>
            </a:extLst>
          </p:cNvPr>
          <p:cNvSpPr txBox="1"/>
          <p:nvPr/>
        </p:nvSpPr>
        <p:spPr>
          <a:xfrm>
            <a:off x="6123338" y="307262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894DAC-FAB2-F946-B745-3E430B7066A3}"/>
              </a:ext>
            </a:extLst>
          </p:cNvPr>
          <p:cNvSpPr txBox="1"/>
          <p:nvPr/>
        </p:nvSpPr>
        <p:spPr>
          <a:xfrm>
            <a:off x="6735471" y="307262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F4463B-80E9-3F49-B7EC-DE997B7D8F25}"/>
              </a:ext>
            </a:extLst>
          </p:cNvPr>
          <p:cNvSpPr txBox="1"/>
          <p:nvPr/>
        </p:nvSpPr>
        <p:spPr>
          <a:xfrm>
            <a:off x="7286094" y="305903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B1CC90-5DAE-4A4B-AE1B-31A3150BA09B}"/>
              </a:ext>
            </a:extLst>
          </p:cNvPr>
          <p:cNvSpPr/>
          <p:nvPr/>
        </p:nvSpPr>
        <p:spPr>
          <a:xfrm>
            <a:off x="7765184" y="3380398"/>
            <a:ext cx="485423" cy="327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>
              <a:latin typeface="Share Tech Mono" panose="020B0509050000020004" pitchFamily="49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5003AFA-A0DD-A54A-BE9A-EA332F49D8E7}"/>
              </a:ext>
            </a:extLst>
          </p:cNvPr>
          <p:cNvSpPr/>
          <p:nvPr/>
        </p:nvSpPr>
        <p:spPr>
          <a:xfrm>
            <a:off x="8346562" y="3380398"/>
            <a:ext cx="485423" cy="327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>
              <a:latin typeface="Share Tech Mono" panose="020B0509050000020004" pitchFamily="49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EDF2819-2203-C449-8B60-5F82B389ECF1}"/>
              </a:ext>
            </a:extLst>
          </p:cNvPr>
          <p:cNvSpPr/>
          <p:nvPr/>
        </p:nvSpPr>
        <p:spPr>
          <a:xfrm>
            <a:off x="8927940" y="3380398"/>
            <a:ext cx="485423" cy="327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B3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7B0B6D-1E34-A040-83D0-8CC4CD9E44F9}"/>
              </a:ext>
            </a:extLst>
          </p:cNvPr>
          <p:cNvSpPr/>
          <p:nvPr/>
        </p:nvSpPr>
        <p:spPr>
          <a:xfrm>
            <a:off x="9509318" y="3380398"/>
            <a:ext cx="485423" cy="327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>
              <a:latin typeface="Share Tech Mono" panose="020B0509050000020004" pitchFamily="49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537717-F5C7-FB4B-A1D4-1F98F2BB5268}"/>
              </a:ext>
            </a:extLst>
          </p:cNvPr>
          <p:cNvSpPr txBox="1"/>
          <p:nvPr/>
        </p:nvSpPr>
        <p:spPr>
          <a:xfrm>
            <a:off x="7867472" y="307262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EFBB6B-5099-3A47-9907-0AD27B97DF82}"/>
              </a:ext>
            </a:extLst>
          </p:cNvPr>
          <p:cNvSpPr txBox="1"/>
          <p:nvPr/>
        </p:nvSpPr>
        <p:spPr>
          <a:xfrm>
            <a:off x="8448850" y="307262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A49FD2-12C5-6848-B554-63E3E2A805B6}"/>
              </a:ext>
            </a:extLst>
          </p:cNvPr>
          <p:cNvSpPr txBox="1"/>
          <p:nvPr/>
        </p:nvSpPr>
        <p:spPr>
          <a:xfrm>
            <a:off x="9060983" y="307262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3103C1-EBC9-9F45-A304-D21C47699C28}"/>
              </a:ext>
            </a:extLst>
          </p:cNvPr>
          <p:cNvSpPr txBox="1"/>
          <p:nvPr/>
        </p:nvSpPr>
        <p:spPr>
          <a:xfrm>
            <a:off x="9611606" y="305903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270812-329D-6B48-8795-5CC78B0EABA3}"/>
              </a:ext>
            </a:extLst>
          </p:cNvPr>
          <p:cNvSpPr/>
          <p:nvPr/>
        </p:nvSpPr>
        <p:spPr>
          <a:xfrm>
            <a:off x="10096850" y="3366968"/>
            <a:ext cx="485423" cy="3273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>
              <a:latin typeface="Share Tech Mono" panose="020B0509050000020004" pitchFamily="49" charset="77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F03F35-896F-4749-AFA2-C8B9F138A9CC}"/>
              </a:ext>
            </a:extLst>
          </p:cNvPr>
          <p:cNvSpPr/>
          <p:nvPr/>
        </p:nvSpPr>
        <p:spPr>
          <a:xfrm>
            <a:off x="10678228" y="3366968"/>
            <a:ext cx="485423" cy="3273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>
              <a:latin typeface="Share Tech Mono" panose="020B0509050000020004" pitchFamily="49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2ABB09-DE77-6E48-85BA-19FF781D607C}"/>
              </a:ext>
            </a:extLst>
          </p:cNvPr>
          <p:cNvSpPr/>
          <p:nvPr/>
        </p:nvSpPr>
        <p:spPr>
          <a:xfrm>
            <a:off x="11259606" y="3366968"/>
            <a:ext cx="4854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>
              <a:latin typeface="Share Tech Mono" panose="020B0509050000020004" pitchFamily="49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ED3CF4-236F-7F41-9FDE-6FD031DA774C}"/>
              </a:ext>
            </a:extLst>
          </p:cNvPr>
          <p:cNvSpPr txBox="1"/>
          <p:nvPr/>
        </p:nvSpPr>
        <p:spPr>
          <a:xfrm>
            <a:off x="10199138" y="305919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05531A-8282-1D4E-8193-E33F7156045A}"/>
              </a:ext>
            </a:extLst>
          </p:cNvPr>
          <p:cNvSpPr txBox="1"/>
          <p:nvPr/>
        </p:nvSpPr>
        <p:spPr>
          <a:xfrm>
            <a:off x="10780516" y="305919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097DD0-AE42-5E42-8831-1FE9F4BFF287}"/>
              </a:ext>
            </a:extLst>
          </p:cNvPr>
          <p:cNvSpPr txBox="1"/>
          <p:nvPr/>
        </p:nvSpPr>
        <p:spPr>
          <a:xfrm>
            <a:off x="11322327" y="3059031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Share Tech Mono" panose="020B0509050000020004" pitchFamily="49" charset="77"/>
              </a:rPr>
              <a:t>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CC2DDE-3A3B-7B48-94E0-63319EF49952}"/>
              </a:ext>
            </a:extLst>
          </p:cNvPr>
          <p:cNvSpPr txBox="1"/>
          <p:nvPr/>
        </p:nvSpPr>
        <p:spPr>
          <a:xfrm>
            <a:off x="4924933" y="3743836"/>
            <a:ext cx="133882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</a:t>
            </a:r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ase address</a:t>
            </a:r>
          </a:p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(index = 0)</a:t>
            </a:r>
          </a:p>
        </p:txBody>
      </p:sp>
    </p:spTree>
    <p:extLst>
      <p:ext uri="{BB962C8B-B14F-4D97-AF65-F5344CB8AC3E}">
        <p14:creationId xmlns:p14="http://schemas.microsoft.com/office/powerpoint/2010/main" val="231490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1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5" grpId="0"/>
      <p:bldP spid="56" grpId="0"/>
      <p:bldP spid="57" grpId="0"/>
      <p:bldP spid="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Insertion</a:t>
            </a:r>
            <a:r>
              <a:rPr lang="nb-NO" dirty="0"/>
              <a:t> (at </a:t>
            </a:r>
            <a:r>
              <a:rPr lang="nb-NO" dirty="0" err="1"/>
              <a:t>the</a:t>
            </a:r>
            <a:r>
              <a:rPr lang="nb-NO" dirty="0"/>
              <a:t> End)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26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BCF5D-C71C-7444-99FB-60A1E081315B}"/>
              </a:ext>
            </a:extLst>
          </p:cNvPr>
          <p:cNvSpPr txBox="1"/>
          <p:nvPr/>
        </p:nvSpPr>
        <p:spPr>
          <a:xfrm>
            <a:off x="604852" y="3177041"/>
            <a:ext cx="10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Memory</a:t>
            </a:r>
            <a:r>
              <a:rPr lang="en-NO" dirty="0"/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F602CA-413B-854F-AF7B-49AA597FB22D}"/>
              </a:ext>
            </a:extLst>
          </p:cNvPr>
          <p:cNvGrpSpPr/>
          <p:nvPr/>
        </p:nvGrpSpPr>
        <p:grpSpPr>
          <a:xfrm>
            <a:off x="1528510" y="3639760"/>
            <a:ext cx="575733" cy="721539"/>
            <a:chOff x="936978" y="3275455"/>
            <a:chExt cx="575733" cy="7215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E770E3-8369-664E-B551-F30CD8FE9592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0D936-E407-ED41-B72A-C82511255DE5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D77035-EC22-614E-A906-D183E9817252}"/>
              </a:ext>
            </a:extLst>
          </p:cNvPr>
          <p:cNvGrpSpPr/>
          <p:nvPr/>
        </p:nvGrpSpPr>
        <p:grpSpPr>
          <a:xfrm>
            <a:off x="867827" y="3639760"/>
            <a:ext cx="575733" cy="721539"/>
            <a:chOff x="936978" y="3275455"/>
            <a:chExt cx="575733" cy="7215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AFCABC-082C-D746-BC59-FBED5A1399E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02A15-5883-7440-953F-125BB145B0C6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B64D6A-51E8-3F41-90AE-4862888F0DD8}"/>
              </a:ext>
            </a:extLst>
          </p:cNvPr>
          <p:cNvGrpSpPr/>
          <p:nvPr/>
        </p:nvGrpSpPr>
        <p:grpSpPr>
          <a:xfrm>
            <a:off x="2849876" y="3639760"/>
            <a:ext cx="575733" cy="721539"/>
            <a:chOff x="936978" y="3275455"/>
            <a:chExt cx="575733" cy="7215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1ED06F-F7BA-BF44-8FAE-A80EE71DF5E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16A925-72A0-7641-8439-E7B1A35D2B1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398930-B019-FA4E-931A-DC0058FD2DF8}"/>
              </a:ext>
            </a:extLst>
          </p:cNvPr>
          <p:cNvGrpSpPr/>
          <p:nvPr/>
        </p:nvGrpSpPr>
        <p:grpSpPr>
          <a:xfrm>
            <a:off x="2189193" y="3639760"/>
            <a:ext cx="575733" cy="721539"/>
            <a:chOff x="936978" y="3275455"/>
            <a:chExt cx="575733" cy="7215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96687A-D33F-2843-A19C-8D398FF9F2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7817B6-C664-D944-BC13-FB06AB0C9FD4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BB4C05-75D3-0D42-8DF6-3838F6818788}"/>
              </a:ext>
            </a:extLst>
          </p:cNvPr>
          <p:cNvGrpSpPr/>
          <p:nvPr/>
        </p:nvGrpSpPr>
        <p:grpSpPr>
          <a:xfrm>
            <a:off x="4171242" y="3639760"/>
            <a:ext cx="575733" cy="721539"/>
            <a:chOff x="936978" y="3275455"/>
            <a:chExt cx="575733" cy="7215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833215-2F1A-194F-B964-A9DC09B6017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00AB14-FAD5-BF4F-84F1-E65126F587E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553F46-9006-D549-98BB-35FA7653A040}"/>
              </a:ext>
            </a:extLst>
          </p:cNvPr>
          <p:cNvGrpSpPr/>
          <p:nvPr/>
        </p:nvGrpSpPr>
        <p:grpSpPr>
          <a:xfrm>
            <a:off x="3510559" y="3639760"/>
            <a:ext cx="575733" cy="721539"/>
            <a:chOff x="936978" y="3275455"/>
            <a:chExt cx="575733" cy="7215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205556-38B0-274C-B84A-2DFD0CFD593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C5D141-25D0-D24D-B3ED-F9D9DA61D182}"/>
                </a:ext>
              </a:extLst>
            </p:cNvPr>
            <p:cNvSpPr txBox="1"/>
            <p:nvPr/>
          </p:nvSpPr>
          <p:spPr>
            <a:xfrm>
              <a:off x="1021902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C94DED-50F0-FC47-9662-0615D60E20F6}"/>
              </a:ext>
            </a:extLst>
          </p:cNvPr>
          <p:cNvGrpSpPr/>
          <p:nvPr/>
        </p:nvGrpSpPr>
        <p:grpSpPr>
          <a:xfrm>
            <a:off x="5492608" y="3639760"/>
            <a:ext cx="575733" cy="721539"/>
            <a:chOff x="936978" y="3275455"/>
            <a:chExt cx="575733" cy="7215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E25BAD-02D4-3845-BCC8-C19FDD4E81C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352EA2-9C53-B745-A261-2555AF82BCA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44</a:t>
              </a:r>
              <a:endPara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01FD9C-EF64-C44B-BDA5-F509275CAB78}"/>
              </a:ext>
            </a:extLst>
          </p:cNvPr>
          <p:cNvGrpSpPr/>
          <p:nvPr/>
        </p:nvGrpSpPr>
        <p:grpSpPr>
          <a:xfrm>
            <a:off x="4831925" y="3639760"/>
            <a:ext cx="575733" cy="721539"/>
            <a:chOff x="936978" y="3275455"/>
            <a:chExt cx="575733" cy="7215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C20639-FB4D-644D-B5CF-F20ECF4FA93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7793ED-4609-2341-A7D2-11D19A58477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17D407-50A6-2542-93AC-2743F4756333}"/>
              </a:ext>
            </a:extLst>
          </p:cNvPr>
          <p:cNvGrpSpPr/>
          <p:nvPr/>
        </p:nvGrpSpPr>
        <p:grpSpPr>
          <a:xfrm>
            <a:off x="6813974" y="3639760"/>
            <a:ext cx="575733" cy="721539"/>
            <a:chOff x="936978" y="3275455"/>
            <a:chExt cx="575733" cy="7215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5ABA1B-AF4E-EF40-A9FE-9F50507C9F9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A985B9-E08F-DE48-AD4A-5386C479B7CF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4F033B-690A-A44F-9062-F928B535CD0F}"/>
              </a:ext>
            </a:extLst>
          </p:cNvPr>
          <p:cNvGrpSpPr/>
          <p:nvPr/>
        </p:nvGrpSpPr>
        <p:grpSpPr>
          <a:xfrm>
            <a:off x="6153291" y="3639760"/>
            <a:ext cx="575733" cy="721539"/>
            <a:chOff x="936978" y="3275455"/>
            <a:chExt cx="575733" cy="7215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75671D-5770-DE45-A083-889F3FB6DF3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737393-0FCC-4344-ADB0-32FFB5B9C6D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C670E0-2681-7B4B-886F-A0C79BEEB1B4}"/>
              </a:ext>
            </a:extLst>
          </p:cNvPr>
          <p:cNvGrpSpPr/>
          <p:nvPr/>
        </p:nvGrpSpPr>
        <p:grpSpPr>
          <a:xfrm>
            <a:off x="8135340" y="3639760"/>
            <a:ext cx="575733" cy="721539"/>
            <a:chOff x="936978" y="3275455"/>
            <a:chExt cx="575733" cy="7215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8FF467-55E0-2C4D-8D14-3DE15105721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1DF0DD-2ECB-8143-AA09-954D37ED41CA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015591-720B-F743-8F2B-ECCAE66C06DA}"/>
              </a:ext>
            </a:extLst>
          </p:cNvPr>
          <p:cNvGrpSpPr/>
          <p:nvPr/>
        </p:nvGrpSpPr>
        <p:grpSpPr>
          <a:xfrm>
            <a:off x="7474657" y="3639760"/>
            <a:ext cx="575733" cy="721539"/>
            <a:chOff x="936978" y="3275455"/>
            <a:chExt cx="575733" cy="7215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79CB199-EC09-0345-AC02-CD15E723797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9869A8-89AD-284F-BE11-17463B2097CE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5D7DDD-EAF8-764C-B3A3-B5526F0900A9}"/>
              </a:ext>
            </a:extLst>
          </p:cNvPr>
          <p:cNvGrpSpPr/>
          <p:nvPr/>
        </p:nvGrpSpPr>
        <p:grpSpPr>
          <a:xfrm>
            <a:off x="9456706" y="3639760"/>
            <a:ext cx="575733" cy="721539"/>
            <a:chOff x="936978" y="3275455"/>
            <a:chExt cx="575733" cy="7215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59ADF5-5F05-0144-9A25-77DC67E263B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200AED-3DD8-7148-BFF1-D9DD430CDD9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88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3EE81F-C71A-7443-9F1F-78A44A63161C}"/>
              </a:ext>
            </a:extLst>
          </p:cNvPr>
          <p:cNvGrpSpPr/>
          <p:nvPr/>
        </p:nvGrpSpPr>
        <p:grpSpPr>
          <a:xfrm>
            <a:off x="8796023" y="3639760"/>
            <a:ext cx="575733" cy="721539"/>
            <a:chOff x="936978" y="3275455"/>
            <a:chExt cx="575733" cy="7215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A179F0-9E78-EE42-9CCE-997AF44801C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5953E8-E4DC-7C45-BB82-72BF8D2C0D78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B3BA0D-32A7-204C-8E94-F468CAFA63C1}"/>
              </a:ext>
            </a:extLst>
          </p:cNvPr>
          <p:cNvGrpSpPr/>
          <p:nvPr/>
        </p:nvGrpSpPr>
        <p:grpSpPr>
          <a:xfrm>
            <a:off x="10778067" y="3639760"/>
            <a:ext cx="575733" cy="721539"/>
            <a:chOff x="936978" y="3275455"/>
            <a:chExt cx="575733" cy="7215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05E164A-FA49-454B-93F1-E59993E28CB6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39687A-48CC-1749-BEED-25DA9D7AFCB1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CA2233-A3AE-C84B-B38D-755FE1046471}"/>
              </a:ext>
            </a:extLst>
          </p:cNvPr>
          <p:cNvGrpSpPr/>
          <p:nvPr/>
        </p:nvGrpSpPr>
        <p:grpSpPr>
          <a:xfrm>
            <a:off x="10117389" y="3639760"/>
            <a:ext cx="575733" cy="721539"/>
            <a:chOff x="936978" y="3275455"/>
            <a:chExt cx="575733" cy="7215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28AC3-D85F-A349-A0EA-AE64C30C71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063702-5AAC-B544-B829-4E9E0EDAB2BB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89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F3BD038-2E96-814B-913C-7ED6E2D00904}"/>
              </a:ext>
            </a:extLst>
          </p:cNvPr>
          <p:cNvSpPr txBox="1"/>
          <p:nvPr/>
        </p:nvSpPr>
        <p:spPr>
          <a:xfrm>
            <a:off x="6819608" y="4489966"/>
            <a:ext cx="12426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new bucket</a:t>
            </a:r>
          </a:p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(index = 3)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19A838-AA34-714D-BF7A-581951998882}"/>
              </a:ext>
            </a:extLst>
          </p:cNvPr>
          <p:cNvSpPr txBox="1"/>
          <p:nvPr/>
        </p:nvSpPr>
        <p:spPr>
          <a:xfrm>
            <a:off x="2930806" y="402219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1BA4E1-E036-EC4E-9507-DA1F13A2E084}"/>
              </a:ext>
            </a:extLst>
          </p:cNvPr>
          <p:cNvSpPr txBox="1"/>
          <p:nvPr/>
        </p:nvSpPr>
        <p:spPr>
          <a:xfrm>
            <a:off x="3612673" y="402838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3AA9DC-04E2-C543-90C7-965E0F292EA9}"/>
              </a:ext>
            </a:extLst>
          </p:cNvPr>
          <p:cNvSpPr txBox="1"/>
          <p:nvPr/>
        </p:nvSpPr>
        <p:spPr>
          <a:xfrm>
            <a:off x="4258506" y="401600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EA8422-6B86-C145-9F27-0C427B44DD28}"/>
              </a:ext>
            </a:extLst>
          </p:cNvPr>
          <p:cNvSpPr txBox="1"/>
          <p:nvPr/>
        </p:nvSpPr>
        <p:spPr>
          <a:xfrm>
            <a:off x="4940373" y="402219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57F28A-AC4E-3C4A-A738-6D686B35CEE3}"/>
              </a:ext>
            </a:extLst>
          </p:cNvPr>
          <p:cNvSpPr txBox="1"/>
          <p:nvPr/>
        </p:nvSpPr>
        <p:spPr>
          <a:xfrm>
            <a:off x="5561928" y="400680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DA42E0-0446-604F-B876-87BB9CACB176}"/>
              </a:ext>
            </a:extLst>
          </p:cNvPr>
          <p:cNvSpPr txBox="1"/>
          <p:nvPr/>
        </p:nvSpPr>
        <p:spPr>
          <a:xfrm>
            <a:off x="6243795" y="401299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104610-D02B-BE42-9896-F5E463CD10DF}"/>
              </a:ext>
            </a:extLst>
          </p:cNvPr>
          <p:cNvCxnSpPr>
            <a:cxnSpLocks/>
          </p:cNvCxnSpPr>
          <p:nvPr/>
        </p:nvCxnSpPr>
        <p:spPr>
          <a:xfrm>
            <a:off x="2849876" y="3543718"/>
            <a:ext cx="1275352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435E36-5A70-684A-9FF9-E232ED67405B}"/>
              </a:ext>
            </a:extLst>
          </p:cNvPr>
          <p:cNvSpPr txBox="1"/>
          <p:nvPr/>
        </p:nvSpPr>
        <p:spPr>
          <a:xfrm>
            <a:off x="2882580" y="3145272"/>
            <a:ext cx="12426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size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F2E9340-98AF-0E4D-ACB3-63A5C11447F7}"/>
              </a:ext>
            </a:extLst>
          </p:cNvPr>
          <p:cNvCxnSpPr>
            <a:cxnSpLocks/>
          </p:cNvCxnSpPr>
          <p:nvPr/>
        </p:nvCxnSpPr>
        <p:spPr>
          <a:xfrm>
            <a:off x="2849876" y="2973177"/>
            <a:ext cx="3879148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D4BE044-F6A6-6A4B-849E-2EFF10F2ADE4}"/>
              </a:ext>
            </a:extLst>
          </p:cNvPr>
          <p:cNvSpPr txBox="1"/>
          <p:nvPr/>
        </p:nvSpPr>
        <p:spPr>
          <a:xfrm>
            <a:off x="3815613" y="2656482"/>
            <a:ext cx="19159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length = 3 buckets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68A684-5A9D-694C-9459-980425B6435A}"/>
              </a:ext>
            </a:extLst>
          </p:cNvPr>
          <p:cNvSpPr/>
          <p:nvPr/>
        </p:nvSpPr>
        <p:spPr>
          <a:xfrm>
            <a:off x="6771517" y="3633808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034C46-CEFC-BA44-B29B-89C4B113465B}"/>
              </a:ext>
            </a:extLst>
          </p:cNvPr>
          <p:cNvCxnSpPr>
            <a:cxnSpLocks/>
          </p:cNvCxnSpPr>
          <p:nvPr/>
        </p:nvCxnSpPr>
        <p:spPr>
          <a:xfrm>
            <a:off x="2849876" y="2374144"/>
            <a:ext cx="7694959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3F82DC2-FCF0-D343-9702-A8AFAF610911}"/>
              </a:ext>
            </a:extLst>
          </p:cNvPr>
          <p:cNvSpPr txBox="1"/>
          <p:nvPr/>
        </p:nvSpPr>
        <p:spPr>
          <a:xfrm>
            <a:off x="5618407" y="2075166"/>
            <a:ext cx="23827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capacity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= 25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buckets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F1875B-CCB4-FA4C-A0F2-FAE644636A88}"/>
              </a:ext>
            </a:extLst>
          </p:cNvPr>
          <p:cNvSpPr txBox="1"/>
          <p:nvPr/>
        </p:nvSpPr>
        <p:spPr>
          <a:xfrm>
            <a:off x="2914317" y="5771132"/>
            <a:ext cx="11464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new bucket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8110B10-33A1-5446-A419-0F8850E1ACEF}"/>
              </a:ext>
            </a:extLst>
          </p:cNvPr>
          <p:cNvSpPr/>
          <p:nvPr/>
        </p:nvSpPr>
        <p:spPr>
          <a:xfrm>
            <a:off x="2930806" y="5295862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7FB516F-997B-0349-B2A9-FA7EA402FAB5}"/>
              </a:ext>
            </a:extLst>
          </p:cNvPr>
          <p:cNvSpPr/>
          <p:nvPr/>
        </p:nvSpPr>
        <p:spPr>
          <a:xfrm>
            <a:off x="3551792" y="5301541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cxnSp>
        <p:nvCxnSpPr>
          <p:cNvPr id="75" name="Straight Arrow Connector 61">
            <a:extLst>
              <a:ext uri="{FF2B5EF4-FFF2-40B4-BE49-F238E27FC236}">
                <a16:creationId xmlns:a16="http://schemas.microsoft.com/office/drawing/2014/main" id="{56BC5A5B-D0CC-E641-88E7-7B18E344FF61}"/>
              </a:ext>
            </a:extLst>
          </p:cNvPr>
          <p:cNvCxnSpPr>
            <a:cxnSpLocks/>
            <a:stCxn id="74" idx="3"/>
            <a:endCxn id="54" idx="2"/>
          </p:cNvCxnSpPr>
          <p:nvPr/>
        </p:nvCxnSpPr>
        <p:spPr>
          <a:xfrm flipV="1">
            <a:off x="4127525" y="5013186"/>
            <a:ext cx="3313408" cy="473021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6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4" grpId="1"/>
      <p:bldP spid="55" grpId="0"/>
      <p:bldP spid="56" grpId="0"/>
      <p:bldP spid="57" grpId="0"/>
      <p:bldP spid="58" grpId="0"/>
      <p:bldP spid="60" grpId="0"/>
      <p:bldP spid="61" grpId="0"/>
      <p:bldP spid="64" grpId="0"/>
      <p:bldP spid="67" grpId="0"/>
      <p:bldP spid="69" grpId="1" animBg="1"/>
      <p:bldP spid="71" grpId="0"/>
      <p:bldP spid="72" grpId="0"/>
      <p:bldP spid="73" grpId="0" animBg="1"/>
      <p:bldP spid="7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BC3F-460E-F740-8B85-D5496C35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Insertion At the End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574C-9E99-6E45-93F0-9F6004882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858"/>
            <a:ext cx="6845710" cy="4202676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void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insert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(int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&gt;=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 {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	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-1;</a:t>
            </a: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}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+=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1;</a:t>
            </a: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9A52D-0479-0E45-88F9-102391B7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27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D46A76-9392-ED4A-A6D1-B7E3FA422C3A}"/>
                  </a:ext>
                </a:extLst>
              </p:cNvPr>
              <p:cNvSpPr txBox="1"/>
              <p:nvPr/>
            </p:nvSpPr>
            <p:spPr>
              <a:xfrm>
                <a:off x="9516438" y="2763370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D46A76-9392-ED4A-A6D1-B7E3FA422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438" y="2763370"/>
                <a:ext cx="1837362" cy="923330"/>
              </a:xfrm>
              <a:prstGeom prst="rect">
                <a:avLst/>
              </a:prstGeom>
              <a:blipFill>
                <a:blip r:embed="rId2"/>
                <a:stretch>
                  <a:fillRect l="-685" r="-4795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Processor with solid fill">
            <a:extLst>
              <a:ext uri="{FF2B5EF4-FFF2-40B4-BE49-F238E27FC236}">
                <a16:creationId xmlns:a16="http://schemas.microsoft.com/office/drawing/2014/main" id="{AB1376AD-55D8-DF4C-8F79-EF59ECA2D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4675" y="2772300"/>
            <a:ext cx="914400" cy="914400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7DFD6926-B15B-9643-B2C2-50163E9EE6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24675" y="407911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29451E-B987-884B-91F7-B03B1C53DE93}"/>
                  </a:ext>
                </a:extLst>
              </p:cNvPr>
              <p:cNvSpPr txBox="1"/>
              <p:nvPr/>
            </p:nvSpPr>
            <p:spPr>
              <a:xfrm>
                <a:off x="9516438" y="3964924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29451E-B987-884B-91F7-B03B1C53D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438" y="3964924"/>
                <a:ext cx="1837362" cy="923330"/>
              </a:xfrm>
              <a:prstGeom prst="rect">
                <a:avLst/>
              </a:prstGeom>
              <a:blipFill>
                <a:blip r:embed="rId7"/>
                <a:stretch>
                  <a:fillRect l="-685" r="-4795" b="-3013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538393F5-024C-E24A-A8C3-98A60D8FAF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69875" y="3312210"/>
            <a:ext cx="599146" cy="11154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291524-577B-D14D-A398-CCA8FE931C78}"/>
              </a:ext>
            </a:extLst>
          </p:cNvPr>
          <p:cNvSpPr txBox="1"/>
          <p:nvPr/>
        </p:nvSpPr>
        <p:spPr>
          <a:xfrm>
            <a:off x="3102020" y="9624988"/>
            <a:ext cx="368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900">
                <a:hlinkClick r:id="rId9" tooltip="https://fr.wikipedia.org/wiki/Fichier:Java_Logo.svg"/>
              </a:rPr>
              <a:t>This Photo</a:t>
            </a:r>
            <a:r>
              <a:rPr lang="en-NO" sz="900"/>
              <a:t> by Unknown Author is licensed under </a:t>
            </a:r>
            <a:r>
              <a:rPr lang="en-NO" sz="900">
                <a:hlinkClick r:id="rId10" tooltip="https://creativecommons.org/licenses/by-sa/3.0/"/>
              </a:rPr>
              <a:t>CC BY-SA</a:t>
            </a:r>
            <a:endParaRPr lang="en-NO" sz="900"/>
          </a:p>
        </p:txBody>
      </p:sp>
    </p:spTree>
    <p:extLst>
      <p:ext uri="{BB962C8B-B14F-4D97-AF65-F5344CB8AC3E}">
        <p14:creationId xmlns:p14="http://schemas.microsoft.com/office/powerpoint/2010/main" val="8962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BC3F-460E-F740-8B85-D5496C35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Insertion (anywhere)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574C-9E99-6E45-93F0-9F6004882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63" y="1859919"/>
            <a:ext cx="8710477" cy="4202676"/>
          </a:xfrm>
          <a:solidFill>
            <a:schemeClr val="bg2"/>
          </a:solidFill>
        </p:spPr>
        <p:txBody>
          <a:bodyPr lIns="180000" tIns="180000" rIns="180000" bIns="18000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insert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(int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position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&gt;=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	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-1; </a:t>
            </a: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  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+=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for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index=length-1;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index&gt;=position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index--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index+1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position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value;</a:t>
            </a: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9A52D-0479-0E45-88F9-102391B7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28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116663-9318-8F42-A1FA-05475FB58D8B}"/>
                  </a:ext>
                </a:extLst>
              </p:cNvPr>
              <p:cNvSpPr txBox="1"/>
              <p:nvPr/>
            </p:nvSpPr>
            <p:spPr>
              <a:xfrm>
                <a:off x="10043215" y="2382005"/>
                <a:ext cx="18636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5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116663-9318-8F42-A1FA-05475FB58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5" y="2382005"/>
                <a:ext cx="1863652" cy="923330"/>
              </a:xfrm>
              <a:prstGeom prst="rect">
                <a:avLst/>
              </a:prstGeom>
              <a:blipFill>
                <a:blip r:embed="rId2"/>
                <a:stretch>
                  <a:fillRect l="-680" r="-5442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Processor with solid fill">
            <a:extLst>
              <a:ext uri="{FF2B5EF4-FFF2-40B4-BE49-F238E27FC236}">
                <a16:creationId xmlns:a16="http://schemas.microsoft.com/office/drawing/2014/main" id="{84F601A5-153A-234B-BFDC-1D8E45BE3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2077" y="2390935"/>
            <a:ext cx="914400" cy="914400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189C37DE-F0E6-7E42-98A3-512FD1E38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35440" y="4582439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D0E1B6-D600-F146-8509-1C710721AD86}"/>
                  </a:ext>
                </a:extLst>
              </p:cNvPr>
              <p:cNvSpPr txBox="1"/>
              <p:nvPr/>
            </p:nvSpPr>
            <p:spPr>
              <a:xfrm>
                <a:off x="10043215" y="4573509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D0E1B6-D600-F146-8509-1C710721A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5" y="4573509"/>
                <a:ext cx="1837362" cy="923330"/>
              </a:xfrm>
              <a:prstGeom prst="rect">
                <a:avLst/>
              </a:prstGeom>
              <a:blipFill>
                <a:blip r:embed="rId7"/>
                <a:stretch>
                  <a:fillRect l="-690" r="-5517" b="-3013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A6F4201-D798-604B-BB84-878F44A30ACA}"/>
              </a:ext>
            </a:extLst>
          </p:cNvPr>
          <p:cNvSpPr txBox="1"/>
          <p:nvPr/>
        </p:nvSpPr>
        <p:spPr>
          <a:xfrm>
            <a:off x="4420946" y="6957625"/>
            <a:ext cx="368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900">
                <a:hlinkClick r:id="rId8" tooltip="https://fr.wikipedia.org/wiki/Fichier:Java_Logo.svg"/>
              </a:rPr>
              <a:t>This Photo</a:t>
            </a:r>
            <a:r>
              <a:rPr lang="en-NO" sz="900"/>
              <a:t> by Unknown Author is licensed under </a:t>
            </a:r>
            <a:r>
              <a:rPr lang="en-NO" sz="900">
                <a:hlinkClick r:id="rId9" tooltip="https://creativecommons.org/licenses/by-sa/3.0/"/>
              </a:rPr>
              <a:t>CC BY-SA</a:t>
            </a:r>
            <a:endParaRPr lang="en-NO" sz="90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6F043F94-CC89-A64F-AAA9-4E2C401FCA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89004" y="3305335"/>
            <a:ext cx="599146" cy="11154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3FFA9E-C58A-9A44-AA95-7D8A7CCBE3B4}"/>
              </a:ext>
            </a:extLst>
          </p:cNvPr>
          <p:cNvSpPr txBox="1"/>
          <p:nvPr/>
        </p:nvSpPr>
        <p:spPr>
          <a:xfrm>
            <a:off x="3170772" y="9618113"/>
            <a:ext cx="368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900">
                <a:hlinkClick r:id="rId8" tooltip="https://fr.wikipedia.org/wiki/Fichier:Java_Logo.svg"/>
              </a:rPr>
              <a:t>This Photo</a:t>
            </a:r>
            <a:r>
              <a:rPr lang="en-NO" sz="900"/>
              <a:t> by Unknown Author is licensed under </a:t>
            </a:r>
            <a:r>
              <a:rPr lang="en-NO" sz="900">
                <a:hlinkClick r:id="rId9" tooltip="https://creativecommons.org/licenses/by-sa/3.0/"/>
              </a:rPr>
              <a:t>CC BY-SA</a:t>
            </a:r>
            <a:endParaRPr lang="en-NO" sz="900"/>
          </a:p>
        </p:txBody>
      </p:sp>
    </p:spTree>
    <p:extLst>
      <p:ext uri="{BB962C8B-B14F-4D97-AF65-F5344CB8AC3E}">
        <p14:creationId xmlns:p14="http://schemas.microsoft.com/office/powerpoint/2010/main" val="343309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Deletion</a:t>
            </a:r>
            <a:r>
              <a:rPr lang="nb-NO" dirty="0"/>
              <a:t> </a:t>
            </a:r>
            <a:br>
              <a:rPr lang="nb-NO" dirty="0"/>
            </a:br>
            <a:r>
              <a:rPr lang="en-NO" sz="2700" dirty="0">
                <a:latin typeface="Montserrat" pitchFamily="2" charset="77"/>
              </a:rPr>
              <a:t>The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29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BCF5D-C71C-7444-99FB-60A1E081315B}"/>
              </a:ext>
            </a:extLst>
          </p:cNvPr>
          <p:cNvSpPr txBox="1"/>
          <p:nvPr/>
        </p:nvSpPr>
        <p:spPr>
          <a:xfrm>
            <a:off x="604852" y="3179311"/>
            <a:ext cx="10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Memory</a:t>
            </a:r>
            <a:r>
              <a:rPr lang="en-NO" dirty="0"/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F602CA-413B-854F-AF7B-49AA597FB22D}"/>
              </a:ext>
            </a:extLst>
          </p:cNvPr>
          <p:cNvGrpSpPr/>
          <p:nvPr/>
        </p:nvGrpSpPr>
        <p:grpSpPr>
          <a:xfrm>
            <a:off x="1528510" y="3642030"/>
            <a:ext cx="575733" cy="721539"/>
            <a:chOff x="936978" y="3275455"/>
            <a:chExt cx="575733" cy="7215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E770E3-8369-664E-B551-F30CD8FE9592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0D936-E407-ED41-B72A-C82511255DE5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D77035-EC22-614E-A906-D183E9817252}"/>
              </a:ext>
            </a:extLst>
          </p:cNvPr>
          <p:cNvGrpSpPr/>
          <p:nvPr/>
        </p:nvGrpSpPr>
        <p:grpSpPr>
          <a:xfrm>
            <a:off x="867827" y="3642030"/>
            <a:ext cx="575733" cy="721539"/>
            <a:chOff x="936978" y="3275455"/>
            <a:chExt cx="575733" cy="7215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AFCABC-082C-D746-BC59-FBED5A1399E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02A15-5883-7440-953F-125BB145B0C6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B64D6A-51E8-3F41-90AE-4862888F0DD8}"/>
              </a:ext>
            </a:extLst>
          </p:cNvPr>
          <p:cNvGrpSpPr/>
          <p:nvPr/>
        </p:nvGrpSpPr>
        <p:grpSpPr>
          <a:xfrm>
            <a:off x="2849876" y="3642030"/>
            <a:ext cx="575733" cy="721539"/>
            <a:chOff x="936978" y="3275455"/>
            <a:chExt cx="575733" cy="7215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1ED06F-F7BA-BF44-8FAE-A80EE71DF5E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16A925-72A0-7641-8439-E7B1A35D2B1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398930-B019-FA4E-931A-DC0058FD2DF8}"/>
              </a:ext>
            </a:extLst>
          </p:cNvPr>
          <p:cNvGrpSpPr/>
          <p:nvPr/>
        </p:nvGrpSpPr>
        <p:grpSpPr>
          <a:xfrm>
            <a:off x="2189193" y="3642030"/>
            <a:ext cx="575733" cy="721539"/>
            <a:chOff x="936978" y="3275455"/>
            <a:chExt cx="575733" cy="7215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96687A-D33F-2843-A19C-8D398FF9F2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7817B6-C664-D944-BC13-FB06AB0C9FD4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BB4C05-75D3-0D42-8DF6-3838F6818788}"/>
              </a:ext>
            </a:extLst>
          </p:cNvPr>
          <p:cNvGrpSpPr/>
          <p:nvPr/>
        </p:nvGrpSpPr>
        <p:grpSpPr>
          <a:xfrm>
            <a:off x="4171242" y="3642030"/>
            <a:ext cx="575733" cy="721539"/>
            <a:chOff x="936978" y="3275455"/>
            <a:chExt cx="575733" cy="7215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833215-2F1A-194F-B964-A9DC09B6017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00AB14-FAD5-BF4F-84F1-E65126F587E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553F46-9006-D549-98BB-35FA7653A040}"/>
              </a:ext>
            </a:extLst>
          </p:cNvPr>
          <p:cNvGrpSpPr/>
          <p:nvPr/>
        </p:nvGrpSpPr>
        <p:grpSpPr>
          <a:xfrm>
            <a:off x="3510559" y="3642030"/>
            <a:ext cx="575733" cy="721539"/>
            <a:chOff x="936978" y="3275455"/>
            <a:chExt cx="575733" cy="7215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205556-38B0-274C-B84A-2DFD0CFD593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C5D141-25D0-D24D-B3ED-F9D9DA61D182}"/>
                </a:ext>
              </a:extLst>
            </p:cNvPr>
            <p:cNvSpPr txBox="1"/>
            <p:nvPr/>
          </p:nvSpPr>
          <p:spPr>
            <a:xfrm>
              <a:off x="1021902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C94DED-50F0-FC47-9662-0615D60E20F6}"/>
              </a:ext>
            </a:extLst>
          </p:cNvPr>
          <p:cNvGrpSpPr/>
          <p:nvPr/>
        </p:nvGrpSpPr>
        <p:grpSpPr>
          <a:xfrm>
            <a:off x="5492608" y="3642030"/>
            <a:ext cx="575733" cy="721539"/>
            <a:chOff x="936978" y="3275455"/>
            <a:chExt cx="575733" cy="7215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E25BAD-02D4-3845-BCC8-C19FDD4E81C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352EA2-9C53-B745-A261-2555AF82BCA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44</a:t>
              </a:r>
              <a:endPara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01FD9C-EF64-C44B-BDA5-F509275CAB78}"/>
              </a:ext>
            </a:extLst>
          </p:cNvPr>
          <p:cNvGrpSpPr/>
          <p:nvPr/>
        </p:nvGrpSpPr>
        <p:grpSpPr>
          <a:xfrm>
            <a:off x="4831925" y="3642030"/>
            <a:ext cx="575733" cy="721539"/>
            <a:chOff x="936978" y="3275455"/>
            <a:chExt cx="575733" cy="7215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C20639-FB4D-644D-B5CF-F20ECF4FA93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7793ED-4609-2341-A7D2-11D19A58477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17D407-50A6-2542-93AC-2743F4756333}"/>
              </a:ext>
            </a:extLst>
          </p:cNvPr>
          <p:cNvGrpSpPr/>
          <p:nvPr/>
        </p:nvGrpSpPr>
        <p:grpSpPr>
          <a:xfrm>
            <a:off x="6813974" y="3642030"/>
            <a:ext cx="575733" cy="721539"/>
            <a:chOff x="936978" y="3275455"/>
            <a:chExt cx="575733" cy="7215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5ABA1B-AF4E-EF40-A9FE-9F50507C9F9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A985B9-E08F-DE48-AD4A-5386C479B7CF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4F033B-690A-A44F-9062-F928B535CD0F}"/>
              </a:ext>
            </a:extLst>
          </p:cNvPr>
          <p:cNvGrpSpPr/>
          <p:nvPr/>
        </p:nvGrpSpPr>
        <p:grpSpPr>
          <a:xfrm>
            <a:off x="6153291" y="3642030"/>
            <a:ext cx="575733" cy="721539"/>
            <a:chOff x="936978" y="3275455"/>
            <a:chExt cx="575733" cy="7215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75671D-5770-DE45-A083-889F3FB6DF3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737393-0FCC-4344-ADB0-32FFB5B9C6D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C670E0-2681-7B4B-886F-A0C79BEEB1B4}"/>
              </a:ext>
            </a:extLst>
          </p:cNvPr>
          <p:cNvGrpSpPr/>
          <p:nvPr/>
        </p:nvGrpSpPr>
        <p:grpSpPr>
          <a:xfrm>
            <a:off x="8135340" y="3642030"/>
            <a:ext cx="575733" cy="721539"/>
            <a:chOff x="936978" y="3275455"/>
            <a:chExt cx="575733" cy="7215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8FF467-55E0-2C4D-8D14-3DE15105721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1DF0DD-2ECB-8143-AA09-954D37ED41CA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015591-720B-F743-8F2B-ECCAE66C06DA}"/>
              </a:ext>
            </a:extLst>
          </p:cNvPr>
          <p:cNvGrpSpPr/>
          <p:nvPr/>
        </p:nvGrpSpPr>
        <p:grpSpPr>
          <a:xfrm>
            <a:off x="7474657" y="3642030"/>
            <a:ext cx="575733" cy="721539"/>
            <a:chOff x="936978" y="3275455"/>
            <a:chExt cx="575733" cy="7215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79CB199-EC09-0345-AC02-CD15E723797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9869A8-89AD-284F-BE11-17463B2097CE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5D7DDD-EAF8-764C-B3A3-B5526F0900A9}"/>
              </a:ext>
            </a:extLst>
          </p:cNvPr>
          <p:cNvGrpSpPr/>
          <p:nvPr/>
        </p:nvGrpSpPr>
        <p:grpSpPr>
          <a:xfrm>
            <a:off x="9456706" y="3642030"/>
            <a:ext cx="575733" cy="721539"/>
            <a:chOff x="936978" y="3275455"/>
            <a:chExt cx="575733" cy="7215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59ADF5-5F05-0144-9A25-77DC67E263B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200AED-3DD8-7148-BFF1-D9DD430CDD98}"/>
                </a:ext>
              </a:extLst>
            </p:cNvPr>
            <p:cNvSpPr txBox="1"/>
            <p:nvPr/>
          </p:nvSpPr>
          <p:spPr>
            <a:xfrm>
              <a:off x="1021903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88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3EE81F-C71A-7443-9F1F-78A44A63161C}"/>
              </a:ext>
            </a:extLst>
          </p:cNvPr>
          <p:cNvGrpSpPr/>
          <p:nvPr/>
        </p:nvGrpSpPr>
        <p:grpSpPr>
          <a:xfrm>
            <a:off x="8796023" y="3642030"/>
            <a:ext cx="575733" cy="721539"/>
            <a:chOff x="936978" y="3275455"/>
            <a:chExt cx="575733" cy="7215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A179F0-9E78-EE42-9CCE-997AF44801C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5953E8-E4DC-7C45-BB82-72BF8D2C0D78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B3BA0D-32A7-204C-8E94-F468CAFA63C1}"/>
              </a:ext>
            </a:extLst>
          </p:cNvPr>
          <p:cNvGrpSpPr/>
          <p:nvPr/>
        </p:nvGrpSpPr>
        <p:grpSpPr>
          <a:xfrm>
            <a:off x="10778067" y="3642030"/>
            <a:ext cx="575733" cy="721539"/>
            <a:chOff x="936978" y="3275455"/>
            <a:chExt cx="575733" cy="7215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05E164A-FA49-454B-93F1-E59993E28CB6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39687A-48CC-1749-BEED-25DA9D7AFCB1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CA2233-A3AE-C84B-B38D-755FE1046471}"/>
              </a:ext>
            </a:extLst>
          </p:cNvPr>
          <p:cNvGrpSpPr/>
          <p:nvPr/>
        </p:nvGrpSpPr>
        <p:grpSpPr>
          <a:xfrm>
            <a:off x="10117389" y="3642030"/>
            <a:ext cx="575733" cy="721539"/>
            <a:chOff x="936978" y="3275455"/>
            <a:chExt cx="575733" cy="7215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28AC3-D85F-A349-A0EA-AE64C30C71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063702-5AAC-B544-B829-4E9E0EDAB2BB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89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319A838-AA34-714D-BF7A-581951998882}"/>
              </a:ext>
            </a:extLst>
          </p:cNvPr>
          <p:cNvSpPr txBox="1"/>
          <p:nvPr/>
        </p:nvSpPr>
        <p:spPr>
          <a:xfrm>
            <a:off x="2930806" y="402446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1BA4E1-E036-EC4E-9507-DA1F13A2E084}"/>
              </a:ext>
            </a:extLst>
          </p:cNvPr>
          <p:cNvSpPr txBox="1"/>
          <p:nvPr/>
        </p:nvSpPr>
        <p:spPr>
          <a:xfrm>
            <a:off x="3612673" y="403065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3AA9DC-04E2-C543-90C7-965E0F292EA9}"/>
              </a:ext>
            </a:extLst>
          </p:cNvPr>
          <p:cNvSpPr txBox="1"/>
          <p:nvPr/>
        </p:nvSpPr>
        <p:spPr>
          <a:xfrm>
            <a:off x="4258506" y="401827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EA8422-6B86-C145-9F27-0C427B44DD28}"/>
              </a:ext>
            </a:extLst>
          </p:cNvPr>
          <p:cNvSpPr txBox="1"/>
          <p:nvPr/>
        </p:nvSpPr>
        <p:spPr>
          <a:xfrm>
            <a:off x="4940373" y="402446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57F28A-AC4E-3C4A-A738-6D686B35CEE3}"/>
              </a:ext>
            </a:extLst>
          </p:cNvPr>
          <p:cNvSpPr txBox="1"/>
          <p:nvPr/>
        </p:nvSpPr>
        <p:spPr>
          <a:xfrm>
            <a:off x="5561928" y="400907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DA42E0-0446-604F-B876-87BB9CACB176}"/>
              </a:ext>
            </a:extLst>
          </p:cNvPr>
          <p:cNvSpPr txBox="1"/>
          <p:nvPr/>
        </p:nvSpPr>
        <p:spPr>
          <a:xfrm>
            <a:off x="6243795" y="401526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104610-D02B-BE42-9896-F5E463CD10DF}"/>
              </a:ext>
            </a:extLst>
          </p:cNvPr>
          <p:cNvCxnSpPr>
            <a:cxnSpLocks/>
          </p:cNvCxnSpPr>
          <p:nvPr/>
        </p:nvCxnSpPr>
        <p:spPr>
          <a:xfrm>
            <a:off x="2849876" y="3545988"/>
            <a:ext cx="1275352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435E36-5A70-684A-9FF9-E232ED67405B}"/>
              </a:ext>
            </a:extLst>
          </p:cNvPr>
          <p:cNvSpPr txBox="1"/>
          <p:nvPr/>
        </p:nvSpPr>
        <p:spPr>
          <a:xfrm>
            <a:off x="2882580" y="3222459"/>
            <a:ext cx="12426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size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F2E9340-98AF-0E4D-ACB3-63A5C11447F7}"/>
              </a:ext>
            </a:extLst>
          </p:cNvPr>
          <p:cNvCxnSpPr>
            <a:cxnSpLocks/>
          </p:cNvCxnSpPr>
          <p:nvPr/>
        </p:nvCxnSpPr>
        <p:spPr>
          <a:xfrm>
            <a:off x="2849876" y="2975447"/>
            <a:ext cx="5163658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D4BE044-F6A6-6A4B-849E-2EFF10F2ADE4}"/>
              </a:ext>
            </a:extLst>
          </p:cNvPr>
          <p:cNvSpPr txBox="1"/>
          <p:nvPr/>
        </p:nvSpPr>
        <p:spPr>
          <a:xfrm>
            <a:off x="4508090" y="2641166"/>
            <a:ext cx="19159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length = 4 buckets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034C46-CEFC-BA44-B29B-89C4B113465B}"/>
              </a:ext>
            </a:extLst>
          </p:cNvPr>
          <p:cNvCxnSpPr>
            <a:cxnSpLocks/>
          </p:cNvCxnSpPr>
          <p:nvPr/>
        </p:nvCxnSpPr>
        <p:spPr>
          <a:xfrm>
            <a:off x="2849876" y="2376414"/>
            <a:ext cx="7694959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3F82DC2-FCF0-D343-9702-A8AFAF610911}"/>
              </a:ext>
            </a:extLst>
          </p:cNvPr>
          <p:cNvSpPr txBox="1"/>
          <p:nvPr/>
        </p:nvSpPr>
        <p:spPr>
          <a:xfrm>
            <a:off x="5667597" y="1988552"/>
            <a:ext cx="23827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capacity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= 25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buckets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6C9C8907-E1E9-464C-9B56-6B7C22EBC917}"/>
              </a:ext>
            </a:extLst>
          </p:cNvPr>
          <p:cNvSpPr/>
          <p:nvPr/>
        </p:nvSpPr>
        <p:spPr>
          <a:xfrm rot="16200000">
            <a:off x="3406582" y="3969677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63E18EF5-213E-9045-86B4-1103356DDC5D}"/>
              </a:ext>
            </a:extLst>
          </p:cNvPr>
          <p:cNvSpPr/>
          <p:nvPr/>
        </p:nvSpPr>
        <p:spPr>
          <a:xfrm rot="16200000">
            <a:off x="4727947" y="3967454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90F6F693-DE5A-DD48-ACEF-0E4A2F3708E7}"/>
              </a:ext>
            </a:extLst>
          </p:cNvPr>
          <p:cNvSpPr/>
          <p:nvPr/>
        </p:nvSpPr>
        <p:spPr>
          <a:xfrm rot="16200000">
            <a:off x="6035057" y="3967454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2D92ED-2799-3445-BE4F-6ACF9C7D2809}"/>
              </a:ext>
            </a:extLst>
          </p:cNvPr>
          <p:cNvSpPr txBox="1"/>
          <p:nvPr/>
        </p:nvSpPr>
        <p:spPr>
          <a:xfrm>
            <a:off x="3296645" y="4688995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B1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857133-E74B-EA42-85A9-A96FE2D94F5E}"/>
              </a:ext>
            </a:extLst>
          </p:cNvPr>
          <p:cNvSpPr txBox="1"/>
          <p:nvPr/>
        </p:nvSpPr>
        <p:spPr>
          <a:xfrm>
            <a:off x="4662048" y="4706753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B2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8F1130-AFBF-E74A-8A69-480B6ACDD9A6}"/>
              </a:ext>
            </a:extLst>
          </p:cNvPr>
          <p:cNvSpPr txBox="1"/>
          <p:nvPr/>
        </p:nvSpPr>
        <p:spPr>
          <a:xfrm>
            <a:off x="5942719" y="4700174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B3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79975D-3934-1346-AAC9-A74E34CE8A29}"/>
              </a:ext>
            </a:extLst>
          </p:cNvPr>
          <p:cNvSpPr txBox="1"/>
          <p:nvPr/>
        </p:nvSpPr>
        <p:spPr>
          <a:xfrm>
            <a:off x="6925787" y="402839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4106196-2828-FE4D-AC45-BC39BED40E95}"/>
              </a:ext>
            </a:extLst>
          </p:cNvPr>
          <p:cNvSpPr txBox="1"/>
          <p:nvPr/>
        </p:nvSpPr>
        <p:spPr>
          <a:xfrm>
            <a:off x="7607654" y="403458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76DED7-BE7A-F447-85B7-AF4F6B24ED29}"/>
              </a:ext>
            </a:extLst>
          </p:cNvPr>
          <p:cNvSpPr txBox="1"/>
          <p:nvPr/>
        </p:nvSpPr>
        <p:spPr>
          <a:xfrm>
            <a:off x="5562635" y="4006193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1313E7-6AB5-BF42-A29A-6DBC8B48ACF9}"/>
              </a:ext>
            </a:extLst>
          </p:cNvPr>
          <p:cNvSpPr txBox="1"/>
          <p:nvPr/>
        </p:nvSpPr>
        <p:spPr>
          <a:xfrm>
            <a:off x="6238217" y="401101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pic>
        <p:nvPicPr>
          <p:cNvPr id="65" name="Graphic 64" descr="Close with solid fill">
            <a:extLst>
              <a:ext uri="{FF2B5EF4-FFF2-40B4-BE49-F238E27FC236}">
                <a16:creationId xmlns:a16="http://schemas.microsoft.com/office/drawing/2014/main" id="{F85FBED5-3486-AD4B-AF85-8D134437C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9406" y="3626409"/>
            <a:ext cx="1131319" cy="1131319"/>
          </a:xfrm>
          <a:prstGeom prst="rect">
            <a:avLst/>
          </a:prstGeom>
        </p:spPr>
      </p:pic>
      <p:sp>
        <p:nvSpPr>
          <p:cNvPr id="86" name="Left Brace 85">
            <a:extLst>
              <a:ext uri="{FF2B5EF4-FFF2-40B4-BE49-F238E27FC236}">
                <a16:creationId xmlns:a16="http://schemas.microsoft.com/office/drawing/2014/main" id="{7732FBCF-CFDC-E04A-97BB-24BEA33F2AF9}"/>
              </a:ext>
            </a:extLst>
          </p:cNvPr>
          <p:cNvSpPr/>
          <p:nvPr/>
        </p:nvSpPr>
        <p:spPr>
          <a:xfrm rot="16200000">
            <a:off x="7370679" y="3967454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1AC619-0530-F849-82C4-D69B2C5CBE4A}"/>
              </a:ext>
            </a:extLst>
          </p:cNvPr>
          <p:cNvSpPr txBox="1"/>
          <p:nvPr/>
        </p:nvSpPr>
        <p:spPr>
          <a:xfrm>
            <a:off x="7278341" y="4700174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B4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2776D3-B686-3340-A774-1EC79107E4F6}"/>
              </a:ext>
            </a:extLst>
          </p:cNvPr>
          <p:cNvSpPr txBox="1"/>
          <p:nvPr/>
        </p:nvSpPr>
        <p:spPr>
          <a:xfrm>
            <a:off x="2939825" y="5833130"/>
            <a:ext cx="105028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delete(2)</a:t>
            </a:r>
          </a:p>
        </p:txBody>
      </p:sp>
      <p:cxnSp>
        <p:nvCxnSpPr>
          <p:cNvPr id="94" name="Straight Arrow Connector 61">
            <a:extLst>
              <a:ext uri="{FF2B5EF4-FFF2-40B4-BE49-F238E27FC236}">
                <a16:creationId xmlns:a16="http://schemas.microsoft.com/office/drawing/2014/main" id="{8AD6BA9D-A5D2-9249-8A51-B5FF3CAFAA1B}"/>
              </a:ext>
            </a:extLst>
          </p:cNvPr>
          <p:cNvCxnSpPr>
            <a:cxnSpLocks/>
            <a:stCxn id="91" idx="3"/>
            <a:endCxn id="82" idx="2"/>
          </p:cNvCxnSpPr>
          <p:nvPr/>
        </p:nvCxnSpPr>
        <p:spPr>
          <a:xfrm flipV="1">
            <a:off x="3990114" y="5014530"/>
            <a:ext cx="860447" cy="972489"/>
          </a:xfrm>
          <a:prstGeom prst="bent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E9E86B2-2906-9948-B262-56F2A6D861E6}"/>
              </a:ext>
            </a:extLst>
          </p:cNvPr>
          <p:cNvSpPr txBox="1"/>
          <p:nvPr/>
        </p:nvSpPr>
        <p:spPr>
          <a:xfrm>
            <a:off x="4266829" y="401339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ABB7E5-5426-5048-B440-93A854CA4FAD}"/>
              </a:ext>
            </a:extLst>
          </p:cNvPr>
          <p:cNvSpPr txBox="1"/>
          <p:nvPr/>
        </p:nvSpPr>
        <p:spPr>
          <a:xfrm>
            <a:off x="4948696" y="401958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0410505C-D13C-6C4C-899B-694B51A33E07}"/>
              </a:ext>
            </a:extLst>
          </p:cNvPr>
          <p:cNvCxnSpPr>
            <a:cxnSpLocks/>
            <a:stCxn id="83" idx="2"/>
            <a:endCxn id="82" idx="2"/>
          </p:cNvCxnSpPr>
          <p:nvPr/>
        </p:nvCxnSpPr>
        <p:spPr>
          <a:xfrm rot="5400000">
            <a:off x="5487608" y="4370905"/>
            <a:ext cx="6579" cy="1280671"/>
          </a:xfrm>
          <a:prstGeom prst="curvedConnector3">
            <a:avLst>
              <a:gd name="adj1" fmla="val 5675680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062C054F-5909-ED42-9FA1-51EFD4097F9D}"/>
              </a:ext>
            </a:extLst>
          </p:cNvPr>
          <p:cNvCxnSpPr>
            <a:cxnSpLocks/>
          </p:cNvCxnSpPr>
          <p:nvPr/>
        </p:nvCxnSpPr>
        <p:spPr>
          <a:xfrm rot="5400000">
            <a:off x="6790337" y="4381990"/>
            <a:ext cx="6579" cy="1280671"/>
          </a:xfrm>
          <a:prstGeom prst="curvedConnector3">
            <a:avLst>
              <a:gd name="adj1" fmla="val 5675680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91166B2E-C46F-6644-918A-0B6F3E38C70E}"/>
              </a:ext>
            </a:extLst>
          </p:cNvPr>
          <p:cNvSpPr/>
          <p:nvPr/>
        </p:nvSpPr>
        <p:spPr>
          <a:xfrm>
            <a:off x="6810104" y="3987492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888C073-2C9A-CE45-848E-39F6226F46B5}"/>
              </a:ext>
            </a:extLst>
          </p:cNvPr>
          <p:cNvSpPr/>
          <p:nvPr/>
        </p:nvSpPr>
        <p:spPr>
          <a:xfrm>
            <a:off x="7452336" y="3990804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659C735-E08E-BE42-BAA1-4CDDD62D6D35}"/>
              </a:ext>
            </a:extLst>
          </p:cNvPr>
          <p:cNvCxnSpPr>
            <a:cxnSpLocks/>
          </p:cNvCxnSpPr>
          <p:nvPr/>
        </p:nvCxnSpPr>
        <p:spPr>
          <a:xfrm>
            <a:off x="2864411" y="2975447"/>
            <a:ext cx="3864613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318FF29-9990-F647-8B57-1FDC56655E96}"/>
              </a:ext>
            </a:extLst>
          </p:cNvPr>
          <p:cNvSpPr txBox="1"/>
          <p:nvPr/>
        </p:nvSpPr>
        <p:spPr>
          <a:xfrm>
            <a:off x="3958896" y="2655349"/>
            <a:ext cx="19159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length = 3 buckets</a:t>
            </a:r>
          </a:p>
        </p:txBody>
      </p:sp>
    </p:spTree>
    <p:extLst>
      <p:ext uri="{BB962C8B-B14F-4D97-AF65-F5344CB8AC3E}">
        <p14:creationId xmlns:p14="http://schemas.microsoft.com/office/powerpoint/2010/main" val="416050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60" grpId="0"/>
      <p:bldP spid="61" grpId="0"/>
      <p:bldP spid="67" grpId="0"/>
      <p:bldP spid="88" grpId="0"/>
      <p:bldP spid="89" grpId="0"/>
      <p:bldP spid="92" grpId="0"/>
      <p:bldP spid="93" grpId="0"/>
      <p:bldP spid="86" grpId="0" animBg="1"/>
      <p:bldP spid="90" grpId="0"/>
      <p:bldP spid="91" grpId="0"/>
      <p:bldP spid="95" grpId="0"/>
      <p:bldP spid="96" grpId="0"/>
      <p:bldP spid="100" grpId="0" animBg="1"/>
      <p:bldP spid="101" grpId="0" animBg="1"/>
      <p:bldP spid="1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9301-3CDE-9A50-D76E-E27A2C54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Sequence: Minimal ADT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8C9259-E8D9-FE1D-5DD1-CDE313FF0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7B72EAC-BE44-A081-AE79-73737B02955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</a:rPr>
                      <m:t>𝑐𝑟𝑒𝑎𝑡𝑒</m:t>
                    </m:r>
                    <m:r>
                      <a:rPr lang="nb-NO" i="1" smtClean="0">
                        <a:latin typeface="Cambria Math" panose="02040503050406030204" pitchFamily="18" charset="0"/>
                      </a:rPr>
                      <m:t>: ∅→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nb-NO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 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nb-NO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𝑔𝑒𝑡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nb-NO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𝑖𝑛𝑠𝑒𝑟𝑡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nb-NO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𝑟𝑒𝑚𝑜𝑣𝑒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nb-NO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𝑠𝑒𝑎𝑟𝑐h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nb-NO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7B72EAC-BE44-A081-AE79-73737B0295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72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5E60B91-881A-38B6-D10C-E454D10DB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2843" y="1681163"/>
            <a:ext cx="4709055" cy="823912"/>
          </a:xfrm>
        </p:spPr>
        <p:txBody>
          <a:bodyPr/>
          <a:lstStyle/>
          <a:p>
            <a:r>
              <a:rPr lang="en-NO" dirty="0"/>
              <a:t>Axioms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71699558-A996-7080-0EC9-5035AD048650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542844" y="2505075"/>
                <a:ext cx="5812544" cy="368458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𝑐𝑟𝑒𝑎𝑡𝑒</m:t>
                        </m:r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nb-NO" b="0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nb-NO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𝑖𝑛𝑠𝑒𝑟𝑡</m:t>
                        </m:r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endParaRPr lang="nb-NO" b="0" dirty="0"/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𝑟𝑒𝑚𝑜𝑣𝑒</m:t>
                        </m:r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nb-NO" b="0" dirty="0"/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𝑔𝑒𝑡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𝑖𝑛𝑠𝑒𝑟𝑡</m:t>
                        </m:r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nb-NO" b="0" dirty="0"/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𝑔𝑒𝑡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</m:oMath>
                </a14:m>
                <a:endParaRPr lang="nb-NO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𝑟𝑒𝑚𝑜𝑣𝑒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𝐸𝑟𝑟𝑜𝑟</m:t>
                    </m:r>
                  </m:oMath>
                </a14:m>
                <a:endParaRPr lang="en-NO" dirty="0"/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𝑖𝑛𝑠𝑒𝑟𝑡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𝐸𝑟𝑟𝑜𝑟</m:t>
                    </m:r>
                  </m:oMath>
                </a14:m>
                <a:endParaRPr lang="en-NO" dirty="0"/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𝑠𝑒𝑎𝑟𝑐h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 ⟹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𝑔𝑒𝑡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NO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𝑠𝑒𝑎𝑟𝑐h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⟹∄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𝑔𝑒𝑡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NO" dirty="0"/>
                  <a:t> </a:t>
                </a:r>
              </a:p>
              <a:p>
                <a:pPr lvl="1"/>
                <a:endParaRPr lang="en-NO" dirty="0"/>
              </a:p>
              <a:p>
                <a:endParaRPr lang="en-NO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71699558-A996-7080-0EC9-5035AD0486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542844" y="2505075"/>
                <a:ext cx="5812544" cy="3684588"/>
              </a:xfrm>
              <a:blipFill>
                <a:blip r:embed="rId3"/>
                <a:stretch>
                  <a:fillRect l="-1307" t="-137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00DA3-B9A1-FB59-733E-2F75ADBE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91512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BC3F-460E-F740-8B85-D5496C35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Deletion (anywhere)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574C-9E99-6E45-93F0-9F6004882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63" y="1859919"/>
            <a:ext cx="8710477" cy="4202676"/>
          </a:xfrm>
          <a:solidFill>
            <a:schemeClr val="bg2"/>
          </a:solidFill>
        </p:spPr>
        <p:txBody>
          <a:bodyPr lIns="180000" tIns="180000" rIns="180000" bIns="180000" anchor="ctr"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delete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(int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position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&gt;=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-1;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deleted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position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for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index=position 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index&lt;length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index++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index+1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deleted;</a:t>
            </a: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9A52D-0479-0E45-88F9-102391B7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30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116663-9318-8F42-A1FA-05475FB58D8B}"/>
                  </a:ext>
                </a:extLst>
              </p:cNvPr>
              <p:cNvSpPr txBox="1"/>
              <p:nvPr/>
            </p:nvSpPr>
            <p:spPr>
              <a:xfrm>
                <a:off x="10043215" y="2382005"/>
                <a:ext cx="18636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5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116663-9318-8F42-A1FA-05475FB58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5" y="2382005"/>
                <a:ext cx="1863652" cy="923330"/>
              </a:xfrm>
              <a:prstGeom prst="rect">
                <a:avLst/>
              </a:prstGeom>
              <a:blipFill>
                <a:blip r:embed="rId2"/>
                <a:stretch>
                  <a:fillRect l="-680" r="-5442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Processor with solid fill">
            <a:extLst>
              <a:ext uri="{FF2B5EF4-FFF2-40B4-BE49-F238E27FC236}">
                <a16:creationId xmlns:a16="http://schemas.microsoft.com/office/drawing/2014/main" id="{84F601A5-153A-234B-BFDC-1D8E45BE3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2077" y="2390935"/>
            <a:ext cx="914400" cy="914400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189C37DE-F0E6-7E42-98A3-512FD1E38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35440" y="4582439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D0E1B6-D600-F146-8509-1C710721AD86}"/>
                  </a:ext>
                </a:extLst>
              </p:cNvPr>
              <p:cNvSpPr txBox="1"/>
              <p:nvPr/>
            </p:nvSpPr>
            <p:spPr>
              <a:xfrm>
                <a:off x="10043215" y="4573509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D0E1B6-D600-F146-8509-1C710721A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5" y="4573509"/>
                <a:ext cx="1837362" cy="923330"/>
              </a:xfrm>
              <a:prstGeom prst="rect">
                <a:avLst/>
              </a:prstGeom>
              <a:blipFill>
                <a:blip r:embed="rId7"/>
                <a:stretch>
                  <a:fillRect l="-690" r="-5517" b="-3013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6D87F7B3-47F8-1D48-8AEB-4F28DEB18B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31588" y="3467029"/>
            <a:ext cx="599146" cy="11154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1E388F-B8EC-D54B-AD3C-62B40DF7A031}"/>
              </a:ext>
            </a:extLst>
          </p:cNvPr>
          <p:cNvSpPr txBox="1"/>
          <p:nvPr/>
        </p:nvSpPr>
        <p:spPr>
          <a:xfrm>
            <a:off x="3263733" y="9779807"/>
            <a:ext cx="368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900">
                <a:hlinkClick r:id="rId9" tooltip="https://fr.wikipedia.org/wiki/Fichier:Java_Logo.svg"/>
              </a:rPr>
              <a:t>This Photo</a:t>
            </a:r>
            <a:r>
              <a:rPr lang="en-NO" sz="900"/>
              <a:t> by Unknown Author is licensed under </a:t>
            </a:r>
            <a:r>
              <a:rPr lang="en-NO" sz="900">
                <a:hlinkClick r:id="rId10" tooltip="https://creativecommons.org/licenses/by-sa/3.0/"/>
              </a:rPr>
              <a:t>CC BY-SA</a:t>
            </a:r>
            <a:endParaRPr lang="en-NO" sz="900"/>
          </a:p>
        </p:txBody>
      </p:sp>
    </p:spTree>
    <p:extLst>
      <p:ext uri="{BB962C8B-B14F-4D97-AF65-F5344CB8AC3E}">
        <p14:creationId xmlns:p14="http://schemas.microsoft.com/office/powerpoint/2010/main" val="349428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DC1C-C4E0-BD4B-8993-9101E997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Lab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2B12-E34D-5645-AE82-72443EEBE7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Pen &amp; Paper </a:t>
            </a:r>
          </a:p>
          <a:p>
            <a:pPr marL="0" indent="0">
              <a:buNone/>
            </a:pPr>
            <a:endParaRPr lang="en-NO" dirty="0"/>
          </a:p>
          <a:p>
            <a:r>
              <a:rPr lang="en-NO" dirty="0"/>
              <a:t>Look at the average runtime complexity of the “search”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A86CA-1E42-5442-9F0D-53A074DF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31</a:t>
            </a:fld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EA5EB-1058-0C47-8646-A5CA84E2C284}"/>
                  </a:ext>
                </a:extLst>
              </p:cNvPr>
              <p:cNvSpPr txBox="1"/>
              <p:nvPr/>
            </p:nvSpPr>
            <p:spPr>
              <a:xfrm>
                <a:off x="7959233" y="3172231"/>
                <a:ext cx="18636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5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EA5EB-1058-0C47-8646-A5CA84E2C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233" y="3172231"/>
                <a:ext cx="1863652" cy="923330"/>
              </a:xfrm>
              <a:prstGeom prst="rect">
                <a:avLst/>
              </a:prstGeom>
              <a:blipFill>
                <a:blip r:embed="rId2"/>
                <a:stretch>
                  <a:fillRect l="-676" r="-5405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5F48F959-F94B-9643-BBC0-5E0A5E808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8095" y="31811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1C8D-590E-ED48-B9D7-150DB689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5370689" cy="1240078"/>
          </a:xfrm>
        </p:spPr>
        <p:txBody>
          <a:bodyPr/>
          <a:lstStyle/>
          <a:p>
            <a:r>
              <a:rPr lang="en-NO" dirty="0"/>
              <a:t>Recall Array?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E8083-4E34-F44C-B1A3-BD7C702A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4B5C6-1946-924F-A6F2-CED1995DAB1F}"/>
              </a:ext>
            </a:extLst>
          </p:cNvPr>
          <p:cNvSpPr txBox="1"/>
          <p:nvPr/>
        </p:nvSpPr>
        <p:spPr>
          <a:xfrm>
            <a:off x="604852" y="3770065"/>
            <a:ext cx="10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Memory</a:t>
            </a:r>
            <a:r>
              <a:rPr lang="en-NO" dirty="0"/>
              <a:t>: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F3B71E9-6AF5-1143-BE72-5CD852F83C44}"/>
              </a:ext>
            </a:extLst>
          </p:cNvPr>
          <p:cNvGrpSpPr/>
          <p:nvPr/>
        </p:nvGrpSpPr>
        <p:grpSpPr>
          <a:xfrm>
            <a:off x="1528510" y="4232784"/>
            <a:ext cx="575733" cy="721539"/>
            <a:chOff x="936978" y="3275455"/>
            <a:chExt cx="575733" cy="7215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23FAF5-3C29-5440-8C7C-2F87A7BAE0AE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6CEDAC-9E1F-F04B-B880-3B3F71A090AD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05C4CED-75E0-FE43-9C9C-FBAF17509D30}"/>
              </a:ext>
            </a:extLst>
          </p:cNvPr>
          <p:cNvGrpSpPr/>
          <p:nvPr/>
        </p:nvGrpSpPr>
        <p:grpSpPr>
          <a:xfrm>
            <a:off x="867827" y="4232784"/>
            <a:ext cx="575733" cy="721539"/>
            <a:chOff x="936978" y="3275455"/>
            <a:chExt cx="575733" cy="721539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2067CB3-9D75-1E4A-B149-87922B5C99E5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7494196-6158-C24E-A0E7-3347AC9C80EA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0E51455-B92C-794E-BC09-915BEC78CEE1}"/>
              </a:ext>
            </a:extLst>
          </p:cNvPr>
          <p:cNvGrpSpPr/>
          <p:nvPr/>
        </p:nvGrpSpPr>
        <p:grpSpPr>
          <a:xfrm>
            <a:off x="2849876" y="4232784"/>
            <a:ext cx="575733" cy="721539"/>
            <a:chOff x="936978" y="3275455"/>
            <a:chExt cx="575733" cy="72153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0141946-68C4-7F4F-A46B-53DA8E42674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46F413E-6FE7-154F-9EB2-D961CDDD1C4E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15C4EB4-2B20-F649-9E75-526174FE2F04}"/>
              </a:ext>
            </a:extLst>
          </p:cNvPr>
          <p:cNvGrpSpPr/>
          <p:nvPr/>
        </p:nvGrpSpPr>
        <p:grpSpPr>
          <a:xfrm>
            <a:off x="2189193" y="4232784"/>
            <a:ext cx="575733" cy="721539"/>
            <a:chOff x="936978" y="3275455"/>
            <a:chExt cx="575733" cy="72153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3F35A04-E2FF-EE4B-9258-1B433CC08936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35F778F-52ED-004A-AA1F-54F7370B612F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4687BE5-DEFE-654C-92C0-FE3D7E3080CA}"/>
              </a:ext>
            </a:extLst>
          </p:cNvPr>
          <p:cNvGrpSpPr/>
          <p:nvPr/>
        </p:nvGrpSpPr>
        <p:grpSpPr>
          <a:xfrm>
            <a:off x="4171242" y="4232784"/>
            <a:ext cx="575733" cy="721539"/>
            <a:chOff x="936978" y="3275455"/>
            <a:chExt cx="575733" cy="72153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4A7ACE5-B8C3-3847-B2BE-005BDA4F5F5C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E07E5A9-DDD0-B447-8CAC-CF3E6A2F2D4F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C489568-89F5-7044-9973-F42BBA32F049}"/>
              </a:ext>
            </a:extLst>
          </p:cNvPr>
          <p:cNvGrpSpPr/>
          <p:nvPr/>
        </p:nvGrpSpPr>
        <p:grpSpPr>
          <a:xfrm>
            <a:off x="3510559" y="4232784"/>
            <a:ext cx="575733" cy="721539"/>
            <a:chOff x="936978" y="3275455"/>
            <a:chExt cx="575733" cy="72153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102CC5C-D892-464D-900E-388975AE47AD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D38A011-9CB8-E248-A8F3-7891B1A8E271}"/>
                </a:ext>
              </a:extLst>
            </p:cNvPr>
            <p:cNvSpPr txBox="1"/>
            <p:nvPr/>
          </p:nvSpPr>
          <p:spPr>
            <a:xfrm>
              <a:off x="1021902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D9B1F64-306B-C640-B52E-99F27983E876}"/>
              </a:ext>
            </a:extLst>
          </p:cNvPr>
          <p:cNvGrpSpPr/>
          <p:nvPr/>
        </p:nvGrpSpPr>
        <p:grpSpPr>
          <a:xfrm>
            <a:off x="5492608" y="4232784"/>
            <a:ext cx="575733" cy="721539"/>
            <a:chOff x="936978" y="3275455"/>
            <a:chExt cx="575733" cy="72153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5F2E09B-4FE4-494D-9642-1E427F3CDF86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39AF3B8-8CEE-2A4A-B3B4-4B54B31B3B6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44</a:t>
              </a:r>
              <a:endPara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D91EB08-CD2A-F047-A5BB-457123D3814C}"/>
              </a:ext>
            </a:extLst>
          </p:cNvPr>
          <p:cNvGrpSpPr/>
          <p:nvPr/>
        </p:nvGrpSpPr>
        <p:grpSpPr>
          <a:xfrm>
            <a:off x="4831925" y="4232784"/>
            <a:ext cx="575733" cy="721539"/>
            <a:chOff x="936978" y="3275455"/>
            <a:chExt cx="575733" cy="721539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5ED0762-0605-9B42-B8D4-172DEC49597C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2FEE08A-BBCB-1346-974E-7FA7543352CA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E47F827-9624-EB44-B8DF-4F0900755165}"/>
              </a:ext>
            </a:extLst>
          </p:cNvPr>
          <p:cNvGrpSpPr/>
          <p:nvPr/>
        </p:nvGrpSpPr>
        <p:grpSpPr>
          <a:xfrm>
            <a:off x="6813974" y="4232784"/>
            <a:ext cx="575733" cy="721539"/>
            <a:chOff x="936978" y="3275455"/>
            <a:chExt cx="575733" cy="72153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24FDAC0-D101-464B-89C9-D31057474A3E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6C691-7EFB-4548-8F57-72768606A7E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057D75E-4224-9644-87EA-2BB47C77B149}"/>
              </a:ext>
            </a:extLst>
          </p:cNvPr>
          <p:cNvGrpSpPr/>
          <p:nvPr/>
        </p:nvGrpSpPr>
        <p:grpSpPr>
          <a:xfrm>
            <a:off x="6153291" y="4232784"/>
            <a:ext cx="575733" cy="721539"/>
            <a:chOff x="936978" y="3275455"/>
            <a:chExt cx="575733" cy="72153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F30F8B6-7712-1544-B66F-24ABE44E4698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D898B93-45D5-3A4F-9A83-C94A2A115EB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90FC5C4-EBC7-2D4B-A9CC-EEFFAD8569B1}"/>
              </a:ext>
            </a:extLst>
          </p:cNvPr>
          <p:cNvGrpSpPr/>
          <p:nvPr/>
        </p:nvGrpSpPr>
        <p:grpSpPr>
          <a:xfrm>
            <a:off x="8135340" y="4232784"/>
            <a:ext cx="575733" cy="721539"/>
            <a:chOff x="936978" y="3275455"/>
            <a:chExt cx="575733" cy="72153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D18C69F-825F-7646-AD61-25DCDD4236E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8E9F108-2CC9-0E42-AA80-2F04CFDED807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66CDBF2-D7F4-E046-9145-DCFF59D1299D}"/>
              </a:ext>
            </a:extLst>
          </p:cNvPr>
          <p:cNvGrpSpPr/>
          <p:nvPr/>
        </p:nvGrpSpPr>
        <p:grpSpPr>
          <a:xfrm>
            <a:off x="7474657" y="4232784"/>
            <a:ext cx="575733" cy="721539"/>
            <a:chOff x="936978" y="3275455"/>
            <a:chExt cx="575733" cy="72153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B480401-0B89-714A-9E62-12DCBE75A34C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B717FCF-5C7B-184E-B439-B787DCB7ED0C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104C218-94D0-E54C-9459-231BBBEE255D}"/>
              </a:ext>
            </a:extLst>
          </p:cNvPr>
          <p:cNvGrpSpPr/>
          <p:nvPr/>
        </p:nvGrpSpPr>
        <p:grpSpPr>
          <a:xfrm>
            <a:off x="9456706" y="4232784"/>
            <a:ext cx="575733" cy="721539"/>
            <a:chOff x="936978" y="3275455"/>
            <a:chExt cx="575733" cy="721539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A4BA420-2615-1A45-9668-CCE694ECCD41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D23C51A-8B92-D74A-96C9-9C91103C8847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774E85E-6AD1-A94C-8A7A-B501A56E578E}"/>
              </a:ext>
            </a:extLst>
          </p:cNvPr>
          <p:cNvGrpSpPr/>
          <p:nvPr/>
        </p:nvGrpSpPr>
        <p:grpSpPr>
          <a:xfrm>
            <a:off x="8796023" y="4232784"/>
            <a:ext cx="575733" cy="721539"/>
            <a:chOff x="936978" y="3275455"/>
            <a:chExt cx="575733" cy="72153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F9AAD68-A311-7C4E-A553-416C2A8B2651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ECCD916-0A53-9F4D-88FD-DA2AB3155ABE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283CA83-EB4B-E14D-82D2-B36951CA70AA}"/>
              </a:ext>
            </a:extLst>
          </p:cNvPr>
          <p:cNvGrpSpPr/>
          <p:nvPr/>
        </p:nvGrpSpPr>
        <p:grpSpPr>
          <a:xfrm>
            <a:off x="10778067" y="4232784"/>
            <a:ext cx="575733" cy="721539"/>
            <a:chOff x="936978" y="3275455"/>
            <a:chExt cx="575733" cy="721539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6539787-0BE6-604C-8306-EA9B04B6CD95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1827825-F663-5949-85A3-770ED62C7966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5201393-5C09-E641-B697-64484C2160A3}"/>
              </a:ext>
            </a:extLst>
          </p:cNvPr>
          <p:cNvGrpSpPr/>
          <p:nvPr/>
        </p:nvGrpSpPr>
        <p:grpSpPr>
          <a:xfrm>
            <a:off x="10117389" y="4232784"/>
            <a:ext cx="575733" cy="721539"/>
            <a:chOff x="936978" y="3275455"/>
            <a:chExt cx="575733" cy="72153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5287C2A-AA47-FC45-A186-159408A6A963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BD33B75-86E2-2D4E-8F0A-065560492B07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89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3EC5621-7B62-EA40-9218-46A3D66C88E1}"/>
              </a:ext>
            </a:extLst>
          </p:cNvPr>
          <p:cNvSpPr/>
          <p:nvPr/>
        </p:nvSpPr>
        <p:spPr>
          <a:xfrm>
            <a:off x="3484104" y="2073788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3D3020A-80F3-344D-A6D1-A4E86D75AEDE}"/>
              </a:ext>
            </a:extLst>
          </p:cNvPr>
          <p:cNvSpPr txBox="1"/>
          <p:nvPr/>
        </p:nvSpPr>
        <p:spPr>
          <a:xfrm>
            <a:off x="3398289" y="1678913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value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CCBB6BC-E8EF-C34B-8D5B-92DCC3413AF0}"/>
              </a:ext>
            </a:extLst>
          </p:cNvPr>
          <p:cNvSpPr/>
          <p:nvPr/>
        </p:nvSpPr>
        <p:spPr>
          <a:xfrm>
            <a:off x="2797302" y="2073788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1356C08-1478-1F44-81C2-589C84A69FD2}"/>
              </a:ext>
            </a:extLst>
          </p:cNvPr>
          <p:cNvSpPr txBox="1"/>
          <p:nvPr/>
        </p:nvSpPr>
        <p:spPr>
          <a:xfrm>
            <a:off x="2777898" y="1688807"/>
            <a:ext cx="627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sign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F98E0AB-50AE-FB4A-9AF9-748C30D9A193}"/>
              </a:ext>
            </a:extLst>
          </p:cNvPr>
          <p:cNvSpPr txBox="1"/>
          <p:nvPr/>
        </p:nvSpPr>
        <p:spPr>
          <a:xfrm>
            <a:off x="2484121" y="5054809"/>
            <a:ext cx="133882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</a:t>
            </a:r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ase address</a:t>
            </a:r>
          </a:p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(index = 0)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476674B-B347-BE4E-B2E8-5DD943481BA6}"/>
              </a:ext>
            </a:extLst>
          </p:cNvPr>
          <p:cNvCxnSpPr>
            <a:cxnSpLocks/>
          </p:cNvCxnSpPr>
          <p:nvPr/>
        </p:nvCxnSpPr>
        <p:spPr>
          <a:xfrm>
            <a:off x="2839410" y="3654474"/>
            <a:ext cx="7694959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4372CF9-5EB5-EF44-9A7C-8A3C00F7BA01}"/>
              </a:ext>
            </a:extLst>
          </p:cNvPr>
          <p:cNvSpPr txBox="1"/>
          <p:nvPr/>
        </p:nvSpPr>
        <p:spPr>
          <a:xfrm>
            <a:off x="5780474" y="3047433"/>
            <a:ext cx="13388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capacity</a:t>
            </a:r>
            <a:endParaRPr lang="nb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  <a:p>
            <a:pPr algn="ctr"/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(25 </a:t>
            </a:r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buckets</a:t>
            </a:r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)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E4B36E5-BC99-724E-BFC6-3223D412B8A6}"/>
              </a:ext>
            </a:extLst>
          </p:cNvPr>
          <p:cNvSpPr/>
          <p:nvPr/>
        </p:nvSpPr>
        <p:spPr>
          <a:xfrm>
            <a:off x="4137370" y="4232784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56C22B8-C75B-9C4A-B531-0FC39149526B}"/>
              </a:ext>
            </a:extLst>
          </p:cNvPr>
          <p:cNvSpPr txBox="1"/>
          <p:nvPr/>
        </p:nvSpPr>
        <p:spPr>
          <a:xfrm>
            <a:off x="3033505" y="3865648"/>
            <a:ext cx="9541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latin typeface="Share Tech Mono" panose="020B0509050000020004" pitchFamily="49" charset="77"/>
              </a:rPr>
              <a:t> 1</a:t>
            </a:r>
            <a:endParaRPr lang="en-NO" sz="1400" dirty="0">
              <a:latin typeface="Share Tech Mono" panose="020B0509050000020004" pitchFamily="49" charset="77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9F34D39-A5D2-DF49-8AF8-5BE5BEEB2E41}"/>
              </a:ext>
            </a:extLst>
          </p:cNvPr>
          <p:cNvSpPr/>
          <p:nvPr/>
        </p:nvSpPr>
        <p:spPr>
          <a:xfrm>
            <a:off x="2807427" y="4222895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73A67AB-2F53-2240-9DCD-2C28CC6DA4E6}"/>
              </a:ext>
            </a:extLst>
          </p:cNvPr>
          <p:cNvSpPr txBox="1"/>
          <p:nvPr/>
        </p:nvSpPr>
        <p:spPr>
          <a:xfrm>
            <a:off x="4320989" y="3831620"/>
            <a:ext cx="9541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latin typeface="Share Tech Mono" panose="020B0509050000020004" pitchFamily="49" charset="77"/>
              </a:rPr>
              <a:t> 2</a:t>
            </a:r>
            <a:endParaRPr lang="en-NO" sz="1400" dirty="0">
              <a:latin typeface="Share Tech Mono" panose="020B0509050000020004" pitchFamily="49" charset="7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5F5FD50-6AAE-B340-BFA7-F7B72FC29FE5}"/>
              </a:ext>
            </a:extLst>
          </p:cNvPr>
          <p:cNvSpPr txBox="1"/>
          <p:nvPr/>
        </p:nvSpPr>
        <p:spPr>
          <a:xfrm>
            <a:off x="2930806" y="461521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9166FB5-2EE4-7049-81FF-25EE5DDA55D9}"/>
              </a:ext>
            </a:extLst>
          </p:cNvPr>
          <p:cNvSpPr txBox="1"/>
          <p:nvPr/>
        </p:nvSpPr>
        <p:spPr>
          <a:xfrm>
            <a:off x="3612673" y="462140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4BFEDD5-D907-2843-8CD0-87F245AFAE96}"/>
              </a:ext>
            </a:extLst>
          </p:cNvPr>
          <p:cNvSpPr txBox="1"/>
          <p:nvPr/>
        </p:nvSpPr>
        <p:spPr>
          <a:xfrm>
            <a:off x="4258506" y="460902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82EF2F6-6E7C-2F43-B143-67D5D2CC2C74}"/>
              </a:ext>
            </a:extLst>
          </p:cNvPr>
          <p:cNvSpPr txBox="1"/>
          <p:nvPr/>
        </p:nvSpPr>
        <p:spPr>
          <a:xfrm>
            <a:off x="4940373" y="461521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53AF822-4F08-534C-AE51-31701527ECAA}"/>
              </a:ext>
            </a:extLst>
          </p:cNvPr>
          <p:cNvSpPr/>
          <p:nvPr/>
        </p:nvSpPr>
        <p:spPr>
          <a:xfrm>
            <a:off x="5453672" y="4226832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E76CF81-C207-0443-92D2-F3D5118016E6}"/>
              </a:ext>
            </a:extLst>
          </p:cNvPr>
          <p:cNvSpPr txBox="1"/>
          <p:nvPr/>
        </p:nvSpPr>
        <p:spPr>
          <a:xfrm>
            <a:off x="9507295" y="3831620"/>
            <a:ext cx="105028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latin typeface="Share Tech Mono" panose="020B0509050000020004" pitchFamily="49" charset="77"/>
              </a:rPr>
              <a:t> 25</a:t>
            </a:r>
            <a:endParaRPr lang="en-NO" sz="1400" dirty="0">
              <a:latin typeface="Share Tech Mono" panose="020B0509050000020004" pitchFamily="49" charset="7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27D1B9E-EEBF-1946-BA91-F93179A25C10}"/>
              </a:ext>
            </a:extLst>
          </p:cNvPr>
          <p:cNvSpPr txBox="1"/>
          <p:nvPr/>
        </p:nvSpPr>
        <p:spPr>
          <a:xfrm>
            <a:off x="6243795" y="460601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029BCBE-2996-8F4B-99D1-2CE8491ABE5C}"/>
              </a:ext>
            </a:extLst>
          </p:cNvPr>
          <p:cNvSpPr/>
          <p:nvPr/>
        </p:nvSpPr>
        <p:spPr>
          <a:xfrm>
            <a:off x="9414247" y="4234115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FAC9274-5F8A-974C-9151-5D255A506A93}"/>
              </a:ext>
            </a:extLst>
          </p:cNvPr>
          <p:cNvSpPr txBox="1"/>
          <p:nvPr/>
        </p:nvSpPr>
        <p:spPr>
          <a:xfrm>
            <a:off x="5637291" y="3835239"/>
            <a:ext cx="9541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latin typeface="Share Tech Mono" panose="020B0509050000020004" pitchFamily="49" charset="77"/>
              </a:rPr>
              <a:t> 3</a:t>
            </a:r>
            <a:endParaRPr lang="en-NO" sz="1400" dirty="0">
              <a:latin typeface="Share Tech Mono" panose="020B0509050000020004" pitchFamily="49" charset="77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2E43289-3E18-1349-8E25-8588A8B908C6}"/>
              </a:ext>
            </a:extLst>
          </p:cNvPr>
          <p:cNvCxnSpPr>
            <a:cxnSpLocks/>
          </p:cNvCxnSpPr>
          <p:nvPr/>
        </p:nvCxnSpPr>
        <p:spPr>
          <a:xfrm>
            <a:off x="5458324" y="5220246"/>
            <a:ext cx="1275352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904F37D1-F2D6-9F4D-ADA4-ECC633E70BD6}"/>
              </a:ext>
            </a:extLst>
          </p:cNvPr>
          <p:cNvSpPr txBox="1"/>
          <p:nvPr/>
        </p:nvSpPr>
        <p:spPr>
          <a:xfrm>
            <a:off x="5508480" y="5220246"/>
            <a:ext cx="12426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 </a:t>
            </a:r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size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4732574-B09F-5843-B1C9-0CC035BF35B0}"/>
              </a:ext>
            </a:extLst>
          </p:cNvPr>
          <p:cNvCxnSpPr>
            <a:cxnSpLocks/>
          </p:cNvCxnSpPr>
          <p:nvPr/>
        </p:nvCxnSpPr>
        <p:spPr>
          <a:xfrm>
            <a:off x="2849876" y="5970027"/>
            <a:ext cx="3901252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FB746D46-0451-CB4B-8D90-03C2F23144B5}"/>
              </a:ext>
            </a:extLst>
          </p:cNvPr>
          <p:cNvSpPr txBox="1"/>
          <p:nvPr/>
        </p:nvSpPr>
        <p:spPr>
          <a:xfrm>
            <a:off x="4103605" y="5975689"/>
            <a:ext cx="124264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length</a:t>
            </a:r>
            <a:endParaRPr lang="nb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  <a:p>
            <a:pPr algn="ctr"/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(3 </a:t>
            </a:r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buckets</a:t>
            </a:r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)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B950798-F9FC-464D-B420-FF8178D89DBB}"/>
              </a:ext>
            </a:extLst>
          </p:cNvPr>
          <p:cNvSpPr txBox="1"/>
          <p:nvPr/>
        </p:nvSpPr>
        <p:spPr>
          <a:xfrm>
            <a:off x="1364423" y="2073788"/>
            <a:ext cx="10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Record: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FAD81FA-3FF0-9C40-AAAB-C502299DDF82}"/>
              </a:ext>
            </a:extLst>
          </p:cNvPr>
          <p:cNvSpPr txBox="1"/>
          <p:nvPr/>
        </p:nvSpPr>
        <p:spPr>
          <a:xfrm>
            <a:off x="5599110" y="461860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12D25EC-1CE6-0B44-8587-14CFC0B5BB3C}"/>
              </a:ext>
            </a:extLst>
          </p:cNvPr>
          <p:cNvSpPr txBox="1"/>
          <p:nvPr/>
        </p:nvSpPr>
        <p:spPr>
          <a:xfrm>
            <a:off x="10193844" y="4583295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??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352729-092C-C94E-AA3C-E557D39C18D8}"/>
              </a:ext>
            </a:extLst>
          </p:cNvPr>
          <p:cNvSpPr txBox="1"/>
          <p:nvPr/>
        </p:nvSpPr>
        <p:spPr>
          <a:xfrm>
            <a:off x="9549159" y="4595879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52390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5" grpId="0" animBg="1"/>
      <p:bldP spid="116" grpId="0"/>
      <p:bldP spid="118" grpId="0" animBg="1"/>
      <p:bldP spid="119" grpId="0"/>
      <p:bldP spid="122" grpId="0"/>
      <p:bldP spid="132" grpId="0"/>
      <p:bldP spid="135" grpId="0" animBg="1"/>
      <p:bldP spid="136" grpId="0"/>
      <p:bldP spid="137" grpId="0" animBg="1"/>
      <p:bldP spid="138" grpId="0"/>
      <p:bldP spid="140" grpId="0"/>
      <p:bldP spid="141" grpId="0"/>
      <p:bldP spid="142" grpId="0"/>
      <p:bldP spid="143" grpId="0"/>
      <p:bldP spid="146" grpId="0" animBg="1"/>
      <p:bldP spid="147" grpId="0"/>
      <p:bldP spid="149" grpId="0"/>
      <p:bldP spid="150" grpId="0" animBg="1"/>
      <p:bldP spid="151" grpId="0"/>
      <p:bldP spid="154" grpId="0"/>
      <p:bldP spid="160" grpId="0"/>
      <p:bldP spid="161" grpId="0"/>
      <p:bldP spid="164" grpId="0"/>
      <p:bldP spid="165" grpId="0"/>
      <p:bldP spid="1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354252-2851-2CFE-686B-71ACC175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Using Arrays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7FA2D-7BA2-B0F0-E26D-A7B0EDB2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015106-4FCE-50F7-3563-7B9145D4E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202619"/>
            <a:ext cx="3607676" cy="3301848"/>
          </a:xfrm>
          <a:solidFill>
            <a:schemeClr val="bg2"/>
          </a:solidFill>
        </p:spPr>
        <p:txBody>
          <a:bodyPr lIns="180000" tIns="180000" rIns="180000" bIns="180000" anchor="ctr"/>
          <a:lstStyle/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typedef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struct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int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capacity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int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length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  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int*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buckets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}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9FA4E02-691E-18E1-DA65-06FD41A5E54F}"/>
              </a:ext>
            </a:extLst>
          </p:cNvPr>
          <p:cNvGrpSpPr/>
          <p:nvPr/>
        </p:nvGrpSpPr>
        <p:grpSpPr>
          <a:xfrm>
            <a:off x="7959692" y="829743"/>
            <a:ext cx="1060638" cy="369332"/>
            <a:chOff x="8717021" y="872233"/>
            <a:chExt cx="1060638" cy="3693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D03E9F-DDF5-E942-3DB0-2E308EDAB394}"/>
                </a:ext>
              </a:extLst>
            </p:cNvPr>
            <p:cNvSpPr/>
            <p:nvPr/>
          </p:nvSpPr>
          <p:spPr>
            <a:xfrm>
              <a:off x="9201926" y="872233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811357-8A2B-35A6-5C69-BC0BD26B0200}"/>
                </a:ext>
              </a:extLst>
            </p:cNvPr>
            <p:cNvSpPr txBox="1"/>
            <p:nvPr/>
          </p:nvSpPr>
          <p:spPr>
            <a:xfrm>
              <a:off x="8717021" y="887622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07F835F-0329-6F33-829B-C64C02DC4169}"/>
              </a:ext>
            </a:extLst>
          </p:cNvPr>
          <p:cNvGrpSpPr/>
          <p:nvPr/>
        </p:nvGrpSpPr>
        <p:grpSpPr>
          <a:xfrm>
            <a:off x="7959692" y="1259516"/>
            <a:ext cx="1060638" cy="369332"/>
            <a:chOff x="8717021" y="872233"/>
            <a:chExt cx="1060638" cy="36933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1A8EA9E-92C3-8300-17E2-D2D77FE380A2}"/>
                </a:ext>
              </a:extLst>
            </p:cNvPr>
            <p:cNvSpPr/>
            <p:nvPr/>
          </p:nvSpPr>
          <p:spPr>
            <a:xfrm>
              <a:off x="9201926" y="872233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ECDF1D-1A7D-D22A-E055-1BB4374BDBD6}"/>
                </a:ext>
              </a:extLst>
            </p:cNvPr>
            <p:cNvSpPr txBox="1"/>
            <p:nvPr/>
          </p:nvSpPr>
          <p:spPr>
            <a:xfrm>
              <a:off x="8717021" y="887622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94FD7FD-8159-EF42-8469-1B21F903784D}"/>
              </a:ext>
            </a:extLst>
          </p:cNvPr>
          <p:cNvGrpSpPr/>
          <p:nvPr/>
        </p:nvGrpSpPr>
        <p:grpSpPr>
          <a:xfrm>
            <a:off x="7959692" y="1689289"/>
            <a:ext cx="1060638" cy="369332"/>
            <a:chOff x="8717021" y="872233"/>
            <a:chExt cx="1060638" cy="36933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E9D1C04-B62A-6782-6632-886976AE28FF}"/>
                </a:ext>
              </a:extLst>
            </p:cNvPr>
            <p:cNvSpPr/>
            <p:nvPr/>
          </p:nvSpPr>
          <p:spPr>
            <a:xfrm>
              <a:off x="9201926" y="872233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8A3B32-9C6F-BF92-DFB2-7CA96BC704EF}"/>
                </a:ext>
              </a:extLst>
            </p:cNvPr>
            <p:cNvSpPr txBox="1"/>
            <p:nvPr/>
          </p:nvSpPr>
          <p:spPr>
            <a:xfrm>
              <a:off x="8717021" y="887622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E6EF99D-E62B-6FC0-EB13-7EA8C10FCE6D}"/>
              </a:ext>
            </a:extLst>
          </p:cNvPr>
          <p:cNvGrpSpPr/>
          <p:nvPr/>
        </p:nvGrpSpPr>
        <p:grpSpPr>
          <a:xfrm>
            <a:off x="7959692" y="2119062"/>
            <a:ext cx="1060638" cy="369332"/>
            <a:chOff x="8717021" y="872233"/>
            <a:chExt cx="1060638" cy="3693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35627CB-5756-C23F-2A2E-63E92639139E}"/>
                </a:ext>
              </a:extLst>
            </p:cNvPr>
            <p:cNvSpPr/>
            <p:nvPr/>
          </p:nvSpPr>
          <p:spPr>
            <a:xfrm>
              <a:off x="9201926" y="872233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D237488-AF96-0401-0F7C-964B7CABDBF0}"/>
                </a:ext>
              </a:extLst>
            </p:cNvPr>
            <p:cNvSpPr txBox="1"/>
            <p:nvPr/>
          </p:nvSpPr>
          <p:spPr>
            <a:xfrm>
              <a:off x="8717021" y="887622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44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73FF50B-EDE7-E704-FC7C-A7A3C2E0CDF0}"/>
              </a:ext>
            </a:extLst>
          </p:cNvPr>
          <p:cNvGrpSpPr/>
          <p:nvPr/>
        </p:nvGrpSpPr>
        <p:grpSpPr>
          <a:xfrm>
            <a:off x="7959692" y="2548835"/>
            <a:ext cx="1060638" cy="369332"/>
            <a:chOff x="8717021" y="872233"/>
            <a:chExt cx="1060638" cy="36933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14725A7-B390-2869-A5C8-677FEB2A87B7}"/>
                </a:ext>
              </a:extLst>
            </p:cNvPr>
            <p:cNvSpPr/>
            <p:nvPr/>
          </p:nvSpPr>
          <p:spPr>
            <a:xfrm>
              <a:off x="9201926" y="872233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926DD8D-BC6C-4B4B-B3E5-79F5791335AA}"/>
                </a:ext>
              </a:extLst>
            </p:cNvPr>
            <p:cNvSpPr txBox="1"/>
            <p:nvPr/>
          </p:nvSpPr>
          <p:spPr>
            <a:xfrm>
              <a:off x="8717021" y="887622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CD5581A-D8E4-DE00-B325-CD6454ACAB34}"/>
              </a:ext>
            </a:extLst>
          </p:cNvPr>
          <p:cNvGrpSpPr/>
          <p:nvPr/>
        </p:nvGrpSpPr>
        <p:grpSpPr>
          <a:xfrm>
            <a:off x="7959692" y="2978608"/>
            <a:ext cx="1060638" cy="369332"/>
            <a:chOff x="8717021" y="872233"/>
            <a:chExt cx="1060638" cy="36933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AD82ABC-518D-2FA1-9FE1-DA90B6BB8080}"/>
                </a:ext>
              </a:extLst>
            </p:cNvPr>
            <p:cNvSpPr/>
            <p:nvPr/>
          </p:nvSpPr>
          <p:spPr>
            <a:xfrm>
              <a:off x="9201926" y="872233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948B80-FDF4-FB1F-BE64-6585DC040C88}"/>
                </a:ext>
              </a:extLst>
            </p:cNvPr>
            <p:cNvSpPr txBox="1"/>
            <p:nvPr/>
          </p:nvSpPr>
          <p:spPr>
            <a:xfrm>
              <a:off x="8717021" y="887622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1A7281F-01C8-59A8-4EEB-799FABD5AB87}"/>
              </a:ext>
            </a:extLst>
          </p:cNvPr>
          <p:cNvGrpSpPr/>
          <p:nvPr/>
        </p:nvGrpSpPr>
        <p:grpSpPr>
          <a:xfrm>
            <a:off x="7959692" y="3408381"/>
            <a:ext cx="1060638" cy="369332"/>
            <a:chOff x="8717021" y="872233"/>
            <a:chExt cx="1060638" cy="3693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529B49B-9B41-D65C-5CA2-2149235A01F5}"/>
                </a:ext>
              </a:extLst>
            </p:cNvPr>
            <p:cNvSpPr/>
            <p:nvPr/>
          </p:nvSpPr>
          <p:spPr>
            <a:xfrm>
              <a:off x="9201926" y="872233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125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466F28-D211-5DD0-86CC-FB9A723A3F2A}"/>
                </a:ext>
              </a:extLst>
            </p:cNvPr>
            <p:cNvSpPr txBox="1"/>
            <p:nvPr/>
          </p:nvSpPr>
          <p:spPr>
            <a:xfrm>
              <a:off x="8717021" y="887622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7C53ED-C600-98F9-E4AE-BE213216B063}"/>
              </a:ext>
            </a:extLst>
          </p:cNvPr>
          <p:cNvGrpSpPr/>
          <p:nvPr/>
        </p:nvGrpSpPr>
        <p:grpSpPr>
          <a:xfrm>
            <a:off x="7959692" y="3838154"/>
            <a:ext cx="1060638" cy="369332"/>
            <a:chOff x="8717021" y="872233"/>
            <a:chExt cx="1060638" cy="36933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EB172F3-C3E6-CDF0-74C0-37DCA246E232}"/>
                </a:ext>
              </a:extLst>
            </p:cNvPr>
            <p:cNvSpPr/>
            <p:nvPr/>
          </p:nvSpPr>
          <p:spPr>
            <a:xfrm>
              <a:off x="9201926" y="872233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??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CFE416-37A9-2622-3D4F-D3526F35E1B2}"/>
                </a:ext>
              </a:extLst>
            </p:cNvPr>
            <p:cNvSpPr txBox="1"/>
            <p:nvPr/>
          </p:nvSpPr>
          <p:spPr>
            <a:xfrm>
              <a:off x="8717021" y="887622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9883851-6B75-A341-A7BB-7992A7FFE872}"/>
              </a:ext>
            </a:extLst>
          </p:cNvPr>
          <p:cNvGrpSpPr/>
          <p:nvPr/>
        </p:nvGrpSpPr>
        <p:grpSpPr>
          <a:xfrm>
            <a:off x="7959692" y="4267927"/>
            <a:ext cx="1060638" cy="369332"/>
            <a:chOff x="8717021" y="872233"/>
            <a:chExt cx="1060638" cy="36933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EA47EA7-F72F-8EF6-4693-68EA19754293}"/>
                </a:ext>
              </a:extLst>
            </p:cNvPr>
            <p:cNvSpPr/>
            <p:nvPr/>
          </p:nvSpPr>
          <p:spPr>
            <a:xfrm>
              <a:off x="9201926" y="872233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??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B804B31-2997-81C8-61D9-DD665F64EFCA}"/>
                </a:ext>
              </a:extLst>
            </p:cNvPr>
            <p:cNvSpPr txBox="1"/>
            <p:nvPr/>
          </p:nvSpPr>
          <p:spPr>
            <a:xfrm>
              <a:off x="8717021" y="887622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49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F6CD1FA-636B-889E-5653-F5B2B83B0AF9}"/>
              </a:ext>
            </a:extLst>
          </p:cNvPr>
          <p:cNvGrpSpPr/>
          <p:nvPr/>
        </p:nvGrpSpPr>
        <p:grpSpPr>
          <a:xfrm>
            <a:off x="7959692" y="4697700"/>
            <a:ext cx="1060638" cy="369332"/>
            <a:chOff x="8717021" y="872233"/>
            <a:chExt cx="1060638" cy="36933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7E7B2A9-EA9C-6F34-3C4A-A38370922C87}"/>
                </a:ext>
              </a:extLst>
            </p:cNvPr>
            <p:cNvSpPr/>
            <p:nvPr/>
          </p:nvSpPr>
          <p:spPr>
            <a:xfrm>
              <a:off x="9201926" y="872233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??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8B51F72-87DC-B2DB-72C3-D3273F4DADE5}"/>
                </a:ext>
              </a:extLst>
            </p:cNvPr>
            <p:cNvSpPr txBox="1"/>
            <p:nvPr/>
          </p:nvSpPr>
          <p:spPr>
            <a:xfrm>
              <a:off x="8717021" y="887622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50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E5367A1-107F-DA5D-C614-F14407B2B8E3}"/>
              </a:ext>
            </a:extLst>
          </p:cNvPr>
          <p:cNvGrpSpPr/>
          <p:nvPr/>
        </p:nvGrpSpPr>
        <p:grpSpPr>
          <a:xfrm>
            <a:off x="7959692" y="5127473"/>
            <a:ext cx="1060638" cy="369332"/>
            <a:chOff x="8717021" y="872233"/>
            <a:chExt cx="1060638" cy="36933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EA289FE-577E-5904-6C71-998D277FA00F}"/>
                </a:ext>
              </a:extLst>
            </p:cNvPr>
            <p:cNvSpPr/>
            <p:nvPr/>
          </p:nvSpPr>
          <p:spPr>
            <a:xfrm>
              <a:off x="9201926" y="872233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??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90A0B08-595E-3FB9-090E-BD0DF14EB291}"/>
                </a:ext>
              </a:extLst>
            </p:cNvPr>
            <p:cNvSpPr txBox="1"/>
            <p:nvPr/>
          </p:nvSpPr>
          <p:spPr>
            <a:xfrm>
              <a:off x="8717021" y="887622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51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CB4718E-44FE-2377-8F80-EC26DE70CDA6}"/>
              </a:ext>
            </a:extLst>
          </p:cNvPr>
          <p:cNvGrpSpPr/>
          <p:nvPr/>
        </p:nvGrpSpPr>
        <p:grpSpPr>
          <a:xfrm>
            <a:off x="7959692" y="5557246"/>
            <a:ext cx="1060638" cy="369332"/>
            <a:chOff x="8717021" y="872233"/>
            <a:chExt cx="1060638" cy="36933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DF5932D-7D5D-7CC2-2FAB-89EC7A444F51}"/>
                </a:ext>
              </a:extLst>
            </p:cNvPr>
            <p:cNvSpPr/>
            <p:nvPr/>
          </p:nvSpPr>
          <p:spPr>
            <a:xfrm>
              <a:off x="9201926" y="872233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F7E07F3-DC9F-2134-9229-785CF15EE68C}"/>
                </a:ext>
              </a:extLst>
            </p:cNvPr>
            <p:cNvSpPr txBox="1"/>
            <p:nvPr/>
          </p:nvSpPr>
          <p:spPr>
            <a:xfrm>
              <a:off x="8717021" y="887622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52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F63BD65-18A3-E0D3-203F-257748530E60}"/>
              </a:ext>
            </a:extLst>
          </p:cNvPr>
          <p:cNvGrpSpPr/>
          <p:nvPr/>
        </p:nvGrpSpPr>
        <p:grpSpPr>
          <a:xfrm>
            <a:off x="8057474" y="5987019"/>
            <a:ext cx="962856" cy="369332"/>
            <a:chOff x="8814803" y="872233"/>
            <a:chExt cx="962856" cy="36933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09ED39D-CCDA-0205-E6DD-BEA51D50A80F}"/>
                </a:ext>
              </a:extLst>
            </p:cNvPr>
            <p:cNvSpPr/>
            <p:nvPr/>
          </p:nvSpPr>
          <p:spPr>
            <a:xfrm>
              <a:off x="9201926" y="872233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76FD062-1BCF-CBFE-AACB-07C59021199D}"/>
                </a:ext>
              </a:extLst>
            </p:cNvPr>
            <p:cNvSpPr txBox="1"/>
            <p:nvPr/>
          </p:nvSpPr>
          <p:spPr>
            <a:xfrm>
              <a:off x="8814803" y="887622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┇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08670D73-BF18-7606-103F-74250A79DFFB}"/>
              </a:ext>
            </a:extLst>
          </p:cNvPr>
          <p:cNvSpPr txBox="1"/>
          <p:nvPr/>
        </p:nvSpPr>
        <p:spPr>
          <a:xfrm>
            <a:off x="10226760" y="11452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EA4E34B-5339-DBB4-9C7C-947E6DC2499F}"/>
              </a:ext>
            </a:extLst>
          </p:cNvPr>
          <p:cNvSpPr txBox="1"/>
          <p:nvPr/>
        </p:nvSpPr>
        <p:spPr>
          <a:xfrm>
            <a:off x="9629056" y="1274071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latin typeface="Share Tech Mono" panose="020B0509050000020004" pitchFamily="49" charset="77"/>
              </a:rPr>
              <a:t>capacity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0189096-4E0C-0D74-D6BC-5FB0064877FE}"/>
              </a:ext>
            </a:extLst>
          </p:cNvPr>
          <p:cNvSpPr txBox="1"/>
          <p:nvPr/>
        </p:nvSpPr>
        <p:spPr>
          <a:xfrm>
            <a:off x="9629056" y="1704678"/>
            <a:ext cx="848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latin typeface="Share Tech Mono" panose="020B0509050000020004" pitchFamily="49" charset="77"/>
              </a:rPr>
              <a:t>length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39B5659-636C-F780-5763-8C704596828F}"/>
              </a:ext>
            </a:extLst>
          </p:cNvPr>
          <p:cNvSpPr txBox="1"/>
          <p:nvPr/>
        </p:nvSpPr>
        <p:spPr>
          <a:xfrm>
            <a:off x="9634117" y="2138437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latin typeface="Share Tech Mono" panose="020B0509050000020004" pitchFamily="49" charset="77"/>
              </a:rPr>
              <a:t>buckets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4378C129-4B35-BCAC-FB71-8FCFD483A99A}"/>
              </a:ext>
            </a:extLst>
          </p:cNvPr>
          <p:cNvCxnSpPr>
            <a:stCxn id="90" idx="2"/>
            <a:endCxn id="47" idx="3"/>
          </p:cNvCxnSpPr>
          <p:nvPr/>
        </p:nvCxnSpPr>
        <p:spPr>
          <a:xfrm rot="5400000">
            <a:off x="9223812" y="2273509"/>
            <a:ext cx="686283" cy="1093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586BB89C-5E03-330F-9125-FA9A044C5960}"/>
              </a:ext>
            </a:extLst>
          </p:cNvPr>
          <p:cNvCxnSpPr>
            <a:stCxn id="90" idx="2"/>
            <a:endCxn id="53" idx="3"/>
          </p:cNvCxnSpPr>
          <p:nvPr/>
        </p:nvCxnSpPr>
        <p:spPr>
          <a:xfrm rot="5400000">
            <a:off x="8794039" y="2703282"/>
            <a:ext cx="1545829" cy="1093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A067CEAB-28F6-0E20-BEE1-E2FA85CB7C6E}"/>
              </a:ext>
            </a:extLst>
          </p:cNvPr>
          <p:cNvCxnSpPr>
            <a:stCxn id="90" idx="2"/>
            <a:endCxn id="59" idx="3"/>
          </p:cNvCxnSpPr>
          <p:nvPr/>
        </p:nvCxnSpPr>
        <p:spPr>
          <a:xfrm rot="5400000">
            <a:off x="8364266" y="3133055"/>
            <a:ext cx="2405375" cy="1093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86AD0E-2869-E785-A190-934761F1FB39}"/>
              </a:ext>
            </a:extLst>
          </p:cNvPr>
          <p:cNvCxnSpPr>
            <a:stCxn id="90" idx="1"/>
            <a:endCxn id="41" idx="3"/>
          </p:cNvCxnSpPr>
          <p:nvPr/>
        </p:nvCxnSpPr>
        <p:spPr>
          <a:xfrm flipH="1" flipV="1">
            <a:off x="9020330" y="2303728"/>
            <a:ext cx="613787" cy="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FACFFDD-C025-4477-863F-084F5F4DB36B}"/>
              </a:ext>
            </a:extLst>
          </p:cNvPr>
          <p:cNvCxnSpPr>
            <a:stCxn id="86" idx="1"/>
            <a:endCxn id="35" idx="3"/>
          </p:cNvCxnSpPr>
          <p:nvPr/>
        </p:nvCxnSpPr>
        <p:spPr>
          <a:xfrm flipH="1">
            <a:off x="9020330" y="1443348"/>
            <a:ext cx="608726" cy="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D8B0467-A809-0E11-2712-96F2A32A6041}"/>
              </a:ext>
            </a:extLst>
          </p:cNvPr>
          <p:cNvCxnSpPr>
            <a:stCxn id="87" idx="1"/>
            <a:endCxn id="38" idx="3"/>
          </p:cNvCxnSpPr>
          <p:nvPr/>
        </p:nvCxnSpPr>
        <p:spPr>
          <a:xfrm flipH="1">
            <a:off x="9020330" y="1873955"/>
            <a:ext cx="608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7721194-2394-980E-603B-266843E53720}"/>
              </a:ext>
            </a:extLst>
          </p:cNvPr>
          <p:cNvSpPr txBox="1"/>
          <p:nvPr/>
        </p:nvSpPr>
        <p:spPr>
          <a:xfrm>
            <a:off x="9066551" y="2362383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tx2"/>
                </a:solidFill>
                <a:latin typeface="Share Tech Mono" panose="020B0509050000020004" pitchFamily="49" charset="77"/>
              </a:rPr>
              <a:t>[0]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59B236-D033-C82B-997F-2316AB36E9BA}"/>
              </a:ext>
            </a:extLst>
          </p:cNvPr>
          <p:cNvSpPr txBox="1"/>
          <p:nvPr/>
        </p:nvSpPr>
        <p:spPr>
          <a:xfrm>
            <a:off x="9093747" y="3206163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tx2"/>
                </a:solidFill>
                <a:latin typeface="Share Tech Mono" panose="020B0509050000020004" pitchFamily="49" charset="77"/>
              </a:rPr>
              <a:t>[1]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E351601-85D1-D1B1-28D4-F8ED8E3EABF0}"/>
              </a:ext>
            </a:extLst>
          </p:cNvPr>
          <p:cNvSpPr txBox="1"/>
          <p:nvPr/>
        </p:nvSpPr>
        <p:spPr>
          <a:xfrm>
            <a:off x="9091325" y="4052482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tx2"/>
                </a:solidFill>
                <a:latin typeface="Share Tech Mono" panose="020B0509050000020004" pitchFamily="49" charset="77"/>
              </a:rPr>
              <a:t>[2]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0C82735-C837-9D5D-9613-1150E8251721}"/>
              </a:ext>
            </a:extLst>
          </p:cNvPr>
          <p:cNvSpPr txBox="1"/>
          <p:nvPr/>
        </p:nvSpPr>
        <p:spPr>
          <a:xfrm>
            <a:off x="9115345" y="4937588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tx2"/>
                </a:solidFill>
                <a:latin typeface="Share Tech Mono" panose="020B0509050000020004" pitchFamily="49" charset="77"/>
              </a:rPr>
              <a:t>[3]</a:t>
            </a:r>
          </a:p>
        </p:txBody>
      </p:sp>
      <p:pic>
        <p:nvPicPr>
          <p:cNvPr id="116" name="Picture 115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7F0923C-1DFC-38B5-7C71-4914759F1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6098" y="3499000"/>
            <a:ext cx="844203" cy="84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5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10A8D6C-3113-7DF9-0DE5-3C6A527B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Creation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297AA-9757-4291-EFDB-EBC404DD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02F8AE0-5169-488E-F45B-534B05FFA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87304" cy="4351338"/>
          </a:xfrm>
          <a:solidFill>
            <a:schemeClr val="bg2"/>
          </a:solidFill>
        </p:spPr>
        <p:txBody>
          <a:bodyPr lIns="180000" tIns="180000" rIns="180000" bIns="180000" anchor="ctr">
            <a:normAutofit lnSpcReduction="10000"/>
          </a:bodyPr>
          <a:lstStyle/>
          <a:p>
            <a:pPr marL="0" indent="0">
              <a:buNone/>
            </a:pPr>
            <a:br>
              <a:rPr lang="en-GB" dirty="0">
                <a:solidFill>
                  <a:srgbClr val="D8DEE9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create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malloc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sizeof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2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0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buckets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b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</a:b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   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int*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malloc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sizeof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 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return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</p:txBody>
      </p:sp>
      <p:pic>
        <p:nvPicPr>
          <p:cNvPr id="12" name="Picture 11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4B3628C7-DFB4-2225-FEA9-D67998AF4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6098" y="3499000"/>
            <a:ext cx="844203" cy="84420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12E1D3F-0710-9EBB-F3D0-1519736C8EED}"/>
              </a:ext>
            </a:extLst>
          </p:cNvPr>
          <p:cNvSpPr/>
          <p:nvPr/>
        </p:nvSpPr>
        <p:spPr>
          <a:xfrm>
            <a:off x="838200" y="3113814"/>
            <a:ext cx="10087304" cy="457200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F3EAE-5E26-FD18-BF3A-185B6B7B4D2C}"/>
              </a:ext>
            </a:extLst>
          </p:cNvPr>
          <p:cNvSpPr/>
          <p:nvPr/>
        </p:nvSpPr>
        <p:spPr>
          <a:xfrm>
            <a:off x="838201" y="4416788"/>
            <a:ext cx="10087304" cy="707006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81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CCAE-0772-074D-B4EE-A78FE29D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27B4C-B4F0-2C4E-9AE1-F43EAC88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5521"/>
            <a:ext cx="10515600" cy="18988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2800" dirty="0">
                <a:latin typeface="Share Tech Mono" panose="020B0509050000020004" pitchFamily="49" charset="77"/>
              </a:rPr>
              <a:t>address = ‘base address’ + (index * </a:t>
            </a:r>
            <a:r>
              <a:rPr lang="en-NO" sz="2800" dirty="0">
                <a:solidFill>
                  <a:schemeClr val="accent3"/>
                </a:solidFill>
                <a:latin typeface="Share Tech Mono" panose="020B0509050000020004" pitchFamily="49" charset="77"/>
              </a:rPr>
              <a:t>sizeof</a:t>
            </a:r>
            <a:r>
              <a:rPr lang="en-NO" sz="2800" dirty="0">
                <a:latin typeface="Share Tech Mono" panose="020B0509050000020004" pitchFamily="49" charset="77"/>
              </a:rPr>
              <a:t>(bucket))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29C59-AD54-EC4B-942B-5D648404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5041" y="6226540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EDBF4-8738-5F4F-B6DD-5EBF4B31B5DE}"/>
              </a:ext>
            </a:extLst>
          </p:cNvPr>
          <p:cNvSpPr txBox="1"/>
          <p:nvPr/>
        </p:nvSpPr>
        <p:spPr>
          <a:xfrm>
            <a:off x="604852" y="3823618"/>
            <a:ext cx="10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Memory</a:t>
            </a:r>
            <a:r>
              <a:rPr lang="en-NO" dirty="0"/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2FBEB0-6C7A-3B45-A20B-524523CFEE74}"/>
              </a:ext>
            </a:extLst>
          </p:cNvPr>
          <p:cNvGrpSpPr/>
          <p:nvPr/>
        </p:nvGrpSpPr>
        <p:grpSpPr>
          <a:xfrm>
            <a:off x="1528510" y="4286337"/>
            <a:ext cx="575733" cy="721539"/>
            <a:chOff x="936978" y="3275455"/>
            <a:chExt cx="575733" cy="7215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545E74-70E6-8B4A-9D83-17B8537B5FAA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09D74C-A83B-E14A-83C1-8B08B04A48CE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BB370E5-58D4-7844-B256-7B5DAAD85768}"/>
              </a:ext>
            </a:extLst>
          </p:cNvPr>
          <p:cNvGrpSpPr/>
          <p:nvPr/>
        </p:nvGrpSpPr>
        <p:grpSpPr>
          <a:xfrm>
            <a:off x="867827" y="4286337"/>
            <a:ext cx="575733" cy="721539"/>
            <a:chOff x="936978" y="3275455"/>
            <a:chExt cx="575733" cy="7215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E67A55-2187-A64A-AFA0-172CC62525D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46BA00-7C92-DA46-809B-509AE81C9132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8D5AD6-D209-704E-AD2C-DC36B33CEA41}"/>
              </a:ext>
            </a:extLst>
          </p:cNvPr>
          <p:cNvGrpSpPr/>
          <p:nvPr/>
        </p:nvGrpSpPr>
        <p:grpSpPr>
          <a:xfrm>
            <a:off x="2849876" y="4286337"/>
            <a:ext cx="575733" cy="721539"/>
            <a:chOff x="936978" y="3275455"/>
            <a:chExt cx="575733" cy="7215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F24075-7C6F-0940-A4AC-044279FF8212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DEFFA-B873-F447-BD81-ABD93C337F05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1D4783-8065-0046-AAF4-C4731C2F6973}"/>
              </a:ext>
            </a:extLst>
          </p:cNvPr>
          <p:cNvGrpSpPr/>
          <p:nvPr/>
        </p:nvGrpSpPr>
        <p:grpSpPr>
          <a:xfrm>
            <a:off x="2189193" y="4286337"/>
            <a:ext cx="575733" cy="721539"/>
            <a:chOff x="936978" y="3275455"/>
            <a:chExt cx="575733" cy="7215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C373CD-E0C0-B948-A57E-7D94B377618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9C83EC-95E0-C047-B7D0-A961EAD51EB5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AB6A07-A099-A64E-8CAC-5DDC5648F55B}"/>
              </a:ext>
            </a:extLst>
          </p:cNvPr>
          <p:cNvGrpSpPr/>
          <p:nvPr/>
        </p:nvGrpSpPr>
        <p:grpSpPr>
          <a:xfrm>
            <a:off x="4171242" y="4286337"/>
            <a:ext cx="575733" cy="721539"/>
            <a:chOff x="936978" y="3275455"/>
            <a:chExt cx="575733" cy="7215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0AF67F-9578-6A44-A839-D25254907A2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86CE00-C24F-1E40-8E30-30231B7E0EC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57ECAB-24E9-B442-BC6E-9DBF4E62785D}"/>
              </a:ext>
            </a:extLst>
          </p:cNvPr>
          <p:cNvGrpSpPr/>
          <p:nvPr/>
        </p:nvGrpSpPr>
        <p:grpSpPr>
          <a:xfrm>
            <a:off x="3510559" y="4286337"/>
            <a:ext cx="575733" cy="721539"/>
            <a:chOff x="936978" y="3275455"/>
            <a:chExt cx="575733" cy="7215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446614-0E5C-3547-956C-D729D075A9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65A398-0C5D-E84C-894D-933C1614E69C}"/>
                </a:ext>
              </a:extLst>
            </p:cNvPr>
            <p:cNvSpPr txBox="1"/>
            <p:nvPr/>
          </p:nvSpPr>
          <p:spPr>
            <a:xfrm>
              <a:off x="1021902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9E3EF9-E3A1-9F4F-8948-8F0CC3ACF874}"/>
              </a:ext>
            </a:extLst>
          </p:cNvPr>
          <p:cNvGrpSpPr/>
          <p:nvPr/>
        </p:nvGrpSpPr>
        <p:grpSpPr>
          <a:xfrm>
            <a:off x="5492608" y="4286337"/>
            <a:ext cx="575733" cy="721539"/>
            <a:chOff x="936978" y="3275455"/>
            <a:chExt cx="575733" cy="7215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7A8C74-DC30-D045-8C61-88A112C8E598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9D4E74-2F76-4D43-8B5B-30DC4B71666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44</a:t>
              </a:r>
              <a:endParaRPr lang="en-NO" sz="1600" dirty="0">
                <a:solidFill>
                  <a:schemeClr val="accent3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00EC672-4055-BC46-887C-9BAACE568394}"/>
              </a:ext>
            </a:extLst>
          </p:cNvPr>
          <p:cNvGrpSpPr/>
          <p:nvPr/>
        </p:nvGrpSpPr>
        <p:grpSpPr>
          <a:xfrm>
            <a:off x="4831925" y="4286337"/>
            <a:ext cx="575733" cy="721539"/>
            <a:chOff x="936978" y="3275455"/>
            <a:chExt cx="575733" cy="7215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8DC84E8-996D-2E40-AEC2-18FFBAE66F7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71D714-AB60-7644-B51D-0912D30E188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C3DF0C-9E5C-3C47-907D-9472EC47329D}"/>
              </a:ext>
            </a:extLst>
          </p:cNvPr>
          <p:cNvGrpSpPr/>
          <p:nvPr/>
        </p:nvGrpSpPr>
        <p:grpSpPr>
          <a:xfrm>
            <a:off x="6813974" y="4286337"/>
            <a:ext cx="575733" cy="721539"/>
            <a:chOff x="936978" y="3275455"/>
            <a:chExt cx="575733" cy="7215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DCADC32-10F1-0546-A025-CAC9FEB4224A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16BF925-901C-B445-8A7A-EE7E61258A1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8046DA-0B8C-BB45-B4F8-8E5F0F96A2FC}"/>
              </a:ext>
            </a:extLst>
          </p:cNvPr>
          <p:cNvGrpSpPr/>
          <p:nvPr/>
        </p:nvGrpSpPr>
        <p:grpSpPr>
          <a:xfrm>
            <a:off x="6153291" y="4286337"/>
            <a:ext cx="575733" cy="721539"/>
            <a:chOff x="936978" y="3275455"/>
            <a:chExt cx="575733" cy="7215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2DCC424-877B-B648-BBCA-0DF6E85DD8CB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1037E8-EE28-0A48-B6D1-E70E41D1E06B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53376E-4057-944D-9322-261F5ACA495A}"/>
              </a:ext>
            </a:extLst>
          </p:cNvPr>
          <p:cNvGrpSpPr/>
          <p:nvPr/>
        </p:nvGrpSpPr>
        <p:grpSpPr>
          <a:xfrm>
            <a:off x="8135340" y="4286337"/>
            <a:ext cx="575733" cy="721539"/>
            <a:chOff x="936978" y="3275455"/>
            <a:chExt cx="575733" cy="7215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7DE78AB-8377-2C4D-A545-C3CEE1B2E8E5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FFE38AB-711B-774B-B2C0-987526142FF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B180B66-CA3E-3041-BC3F-DEDDB5E4624A}"/>
              </a:ext>
            </a:extLst>
          </p:cNvPr>
          <p:cNvGrpSpPr/>
          <p:nvPr/>
        </p:nvGrpSpPr>
        <p:grpSpPr>
          <a:xfrm>
            <a:off x="7474657" y="4286337"/>
            <a:ext cx="575733" cy="721539"/>
            <a:chOff x="936978" y="3275455"/>
            <a:chExt cx="575733" cy="7215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5210838-6E8C-E647-AF16-2543ED3EE6B3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C18F2D4-943D-6F48-B9BD-6242D7E798E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11EBFFA-90B8-5A4E-9820-FF669AB182CC}"/>
              </a:ext>
            </a:extLst>
          </p:cNvPr>
          <p:cNvGrpSpPr/>
          <p:nvPr/>
        </p:nvGrpSpPr>
        <p:grpSpPr>
          <a:xfrm>
            <a:off x="9456706" y="4286337"/>
            <a:ext cx="575733" cy="721539"/>
            <a:chOff x="936978" y="3275455"/>
            <a:chExt cx="575733" cy="7215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129EA2B-ACCF-604F-8466-DD8CCCCDB1B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379839-A354-2C45-8279-E8318912466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88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5180D51-71E7-0C49-A406-74E5CEACB0E1}"/>
              </a:ext>
            </a:extLst>
          </p:cNvPr>
          <p:cNvGrpSpPr/>
          <p:nvPr/>
        </p:nvGrpSpPr>
        <p:grpSpPr>
          <a:xfrm>
            <a:off x="8796023" y="4286337"/>
            <a:ext cx="575733" cy="721539"/>
            <a:chOff x="936978" y="3275455"/>
            <a:chExt cx="575733" cy="7215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BB6696F-3FD8-734D-9135-E676368459BB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15EC703-32EB-C34D-8605-4D30BC9BF125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5DD7DA5-82C1-A143-90AF-DEC282F5F603}"/>
              </a:ext>
            </a:extLst>
          </p:cNvPr>
          <p:cNvGrpSpPr/>
          <p:nvPr/>
        </p:nvGrpSpPr>
        <p:grpSpPr>
          <a:xfrm>
            <a:off x="10778067" y="4286337"/>
            <a:ext cx="575733" cy="721539"/>
            <a:chOff x="936978" y="3275455"/>
            <a:chExt cx="575733" cy="7215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68136D4-69BC-2347-B039-2EB270B181E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F6242CA-7E2E-914D-83DB-12F07CBE71C0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A618903-8100-614E-9AFE-3CC1E21FF33E}"/>
              </a:ext>
            </a:extLst>
          </p:cNvPr>
          <p:cNvGrpSpPr/>
          <p:nvPr/>
        </p:nvGrpSpPr>
        <p:grpSpPr>
          <a:xfrm>
            <a:off x="10117389" y="4286337"/>
            <a:ext cx="575733" cy="721539"/>
            <a:chOff x="936978" y="3275455"/>
            <a:chExt cx="575733" cy="7215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7536EDB-0DD2-484B-8AA1-0123F77F9DB1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4C0971-2AA4-124D-8016-1917D9A38E49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89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D1BF5F5-DA11-6F4E-8F2C-830128CEF12F}"/>
              </a:ext>
            </a:extLst>
          </p:cNvPr>
          <p:cNvSpPr txBox="1"/>
          <p:nvPr/>
        </p:nvSpPr>
        <p:spPr>
          <a:xfrm>
            <a:off x="2484121" y="5108362"/>
            <a:ext cx="133882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</a:t>
            </a:r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ase address</a:t>
            </a:r>
          </a:p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(index = 0)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BFD768-C2EE-B347-A512-AE16ACEE70A3}"/>
              </a:ext>
            </a:extLst>
          </p:cNvPr>
          <p:cNvSpPr txBox="1"/>
          <p:nvPr/>
        </p:nvSpPr>
        <p:spPr>
          <a:xfrm>
            <a:off x="2930806" y="4668767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3905E9-779A-2B47-A1F8-680FA15D7E63}"/>
              </a:ext>
            </a:extLst>
          </p:cNvPr>
          <p:cNvSpPr txBox="1"/>
          <p:nvPr/>
        </p:nvSpPr>
        <p:spPr>
          <a:xfrm>
            <a:off x="3612673" y="4674957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285B30F-FCF3-8A4F-9810-582C016078C6}"/>
              </a:ext>
            </a:extLst>
          </p:cNvPr>
          <p:cNvSpPr txBox="1"/>
          <p:nvPr/>
        </p:nvSpPr>
        <p:spPr>
          <a:xfrm>
            <a:off x="4258506" y="4662577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2C34B4-1B33-BA40-80FC-7386A4E18298}"/>
              </a:ext>
            </a:extLst>
          </p:cNvPr>
          <p:cNvSpPr txBox="1"/>
          <p:nvPr/>
        </p:nvSpPr>
        <p:spPr>
          <a:xfrm>
            <a:off x="4940373" y="4668767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36CD92B-36B4-C141-89FA-35763AC6E1DA}"/>
              </a:ext>
            </a:extLst>
          </p:cNvPr>
          <p:cNvSpPr/>
          <p:nvPr/>
        </p:nvSpPr>
        <p:spPr>
          <a:xfrm>
            <a:off x="5453672" y="4280385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9B33F5-646A-0D4A-BE9A-D83E50D47238}"/>
              </a:ext>
            </a:extLst>
          </p:cNvPr>
          <p:cNvSpPr txBox="1"/>
          <p:nvPr/>
        </p:nvSpPr>
        <p:spPr>
          <a:xfrm>
            <a:off x="5561928" y="4653379"/>
            <a:ext cx="405880" cy="33855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D47CC5-3840-9049-B025-FAB8262D3AC1}"/>
              </a:ext>
            </a:extLst>
          </p:cNvPr>
          <p:cNvSpPr txBox="1"/>
          <p:nvPr/>
        </p:nvSpPr>
        <p:spPr>
          <a:xfrm>
            <a:off x="6243795" y="4659569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08BEB8-A1DF-DF42-A27A-1ACD69ED5EB7}"/>
              </a:ext>
            </a:extLst>
          </p:cNvPr>
          <p:cNvSpPr txBox="1"/>
          <p:nvPr/>
        </p:nvSpPr>
        <p:spPr>
          <a:xfrm>
            <a:off x="5637291" y="3888792"/>
            <a:ext cx="9541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latin typeface="Share Tech Mono" panose="020B0509050000020004" pitchFamily="49" charset="77"/>
              </a:rPr>
              <a:t> 3</a:t>
            </a:r>
            <a:endParaRPr lang="en-NO" sz="1400" dirty="0">
              <a:latin typeface="Share Tech Mono" panose="020B0509050000020004" pitchFamily="49" charset="77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2111BEE-29F4-3E48-B672-9C843548C1A8}"/>
              </a:ext>
            </a:extLst>
          </p:cNvPr>
          <p:cNvCxnSpPr>
            <a:cxnSpLocks/>
          </p:cNvCxnSpPr>
          <p:nvPr/>
        </p:nvCxnSpPr>
        <p:spPr>
          <a:xfrm>
            <a:off x="2849876" y="4190295"/>
            <a:ext cx="1275352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1B00E43-32A6-594D-99D2-62BABF548375}"/>
              </a:ext>
            </a:extLst>
          </p:cNvPr>
          <p:cNvSpPr txBox="1"/>
          <p:nvPr/>
        </p:nvSpPr>
        <p:spPr>
          <a:xfrm>
            <a:off x="2882580" y="3791849"/>
            <a:ext cx="12426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 </a:t>
            </a:r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size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F0FED3E-6DFB-9B44-9949-DDDEE9B40758}"/>
              </a:ext>
            </a:extLst>
          </p:cNvPr>
          <p:cNvSpPr txBox="1"/>
          <p:nvPr/>
        </p:nvSpPr>
        <p:spPr>
          <a:xfrm>
            <a:off x="5207239" y="5184925"/>
            <a:ext cx="114646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40 + 2 * 2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184AEF-8937-2245-A732-8749A7441843}"/>
                  </a:ext>
                </a:extLst>
              </p:cNvPr>
              <p:cNvSpPr txBox="1"/>
              <p:nvPr/>
            </p:nvSpPr>
            <p:spPr>
              <a:xfrm>
                <a:off x="5769626" y="392888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184AEF-8937-2245-A732-8749A7441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626" y="392888"/>
                <a:ext cx="1837362" cy="923330"/>
              </a:xfrm>
              <a:prstGeom prst="rect">
                <a:avLst/>
              </a:prstGeom>
              <a:blipFill>
                <a:blip r:embed="rId2"/>
                <a:stretch>
                  <a:fillRect l="-685" r="-4795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8" name="Graphic 77" descr="Processor with solid fill">
            <a:extLst>
              <a:ext uri="{FF2B5EF4-FFF2-40B4-BE49-F238E27FC236}">
                <a16:creationId xmlns:a16="http://schemas.microsoft.com/office/drawing/2014/main" id="{0A5459C9-DE4C-8D44-B287-7E6B867D2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93885" y="458567"/>
            <a:ext cx="914400" cy="914400"/>
          </a:xfrm>
          <a:prstGeom prst="rect">
            <a:avLst/>
          </a:prstGeom>
        </p:spPr>
      </p:pic>
      <p:pic>
        <p:nvPicPr>
          <p:cNvPr id="79" name="Graphic 78" descr="Database with solid fill">
            <a:extLst>
              <a:ext uri="{FF2B5EF4-FFF2-40B4-BE49-F238E27FC236}">
                <a16:creationId xmlns:a16="http://schemas.microsoft.com/office/drawing/2014/main" id="{9507C210-5E52-884B-8FC5-C4FAAEAB02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943" y="458567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565FEDB-B166-2742-BA23-D51C98DFDB91}"/>
                  </a:ext>
                </a:extLst>
              </p:cNvPr>
              <p:cNvSpPr txBox="1"/>
              <p:nvPr/>
            </p:nvSpPr>
            <p:spPr>
              <a:xfrm>
                <a:off x="9048485" y="392888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565FEDB-B166-2742-BA23-D51C98DFD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485" y="392888"/>
                <a:ext cx="1837362" cy="923330"/>
              </a:xfrm>
              <a:prstGeom prst="rect">
                <a:avLst/>
              </a:prstGeom>
              <a:blipFill>
                <a:blip r:embed="rId7"/>
                <a:stretch>
                  <a:fillRect l="-685" r="-4795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02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7" grpId="0"/>
      <p:bldP spid="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5AE1-4FD9-EC50-3FDC-7D8DD5CF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Access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A6438-9870-6272-97ED-4B1080CE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105494-DFF3-63B7-E1AB-C6F74BAA4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96752" cy="4417520"/>
          </a:xfrm>
          <a:solidFill>
            <a:schemeClr val="bg2"/>
          </a:solidFill>
        </p:spPr>
        <p:txBody>
          <a:bodyPr lIns="180000" tIns="180000" rIns="180000" bIns="180000"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get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   assert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0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&amp;&amp;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&lt;=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return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buckets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b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</a:b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void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set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item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   assert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0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&amp;&amp;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index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&lt;=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sequence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-&gt;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buckets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-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item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</p:txBody>
      </p:sp>
      <p:pic>
        <p:nvPicPr>
          <p:cNvPr id="7" name="Picture 6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6E411407-82A9-1F14-BA81-5C833C62D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2850" y="3429000"/>
            <a:ext cx="844203" cy="84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4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Insertion</a:t>
            </a:r>
            <a:br>
              <a:rPr lang="nb-NO" dirty="0"/>
            </a:br>
            <a:r>
              <a:rPr lang="en-NO" sz="2700" dirty="0">
                <a:latin typeface="Montserrat" pitchFamily="2" charset="77"/>
              </a:rPr>
              <a:t>The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BCF5D-C71C-7444-99FB-60A1E081315B}"/>
              </a:ext>
            </a:extLst>
          </p:cNvPr>
          <p:cNvSpPr txBox="1"/>
          <p:nvPr/>
        </p:nvSpPr>
        <p:spPr>
          <a:xfrm>
            <a:off x="604852" y="3179311"/>
            <a:ext cx="10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Memory</a:t>
            </a:r>
            <a:r>
              <a:rPr lang="en-NO" dirty="0"/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F602CA-413B-854F-AF7B-49AA597FB22D}"/>
              </a:ext>
            </a:extLst>
          </p:cNvPr>
          <p:cNvGrpSpPr/>
          <p:nvPr/>
        </p:nvGrpSpPr>
        <p:grpSpPr>
          <a:xfrm>
            <a:off x="1528510" y="3642030"/>
            <a:ext cx="575733" cy="721539"/>
            <a:chOff x="936978" y="3275455"/>
            <a:chExt cx="575733" cy="7215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E770E3-8369-664E-B551-F30CD8FE9592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0D936-E407-ED41-B72A-C82511255DE5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D77035-EC22-614E-A906-D183E9817252}"/>
              </a:ext>
            </a:extLst>
          </p:cNvPr>
          <p:cNvGrpSpPr/>
          <p:nvPr/>
        </p:nvGrpSpPr>
        <p:grpSpPr>
          <a:xfrm>
            <a:off x="867827" y="3642030"/>
            <a:ext cx="575733" cy="721539"/>
            <a:chOff x="936978" y="3275455"/>
            <a:chExt cx="575733" cy="7215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AFCABC-082C-D746-BC59-FBED5A1399E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02A15-5883-7440-953F-125BB145B0C6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B64D6A-51E8-3F41-90AE-4862888F0DD8}"/>
              </a:ext>
            </a:extLst>
          </p:cNvPr>
          <p:cNvGrpSpPr/>
          <p:nvPr/>
        </p:nvGrpSpPr>
        <p:grpSpPr>
          <a:xfrm>
            <a:off x="2849876" y="3642030"/>
            <a:ext cx="575733" cy="721539"/>
            <a:chOff x="936978" y="3275455"/>
            <a:chExt cx="575733" cy="7215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1ED06F-F7BA-BF44-8FAE-A80EE71DF5E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16A925-72A0-7641-8439-E7B1A35D2B1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398930-B019-FA4E-931A-DC0058FD2DF8}"/>
              </a:ext>
            </a:extLst>
          </p:cNvPr>
          <p:cNvGrpSpPr/>
          <p:nvPr/>
        </p:nvGrpSpPr>
        <p:grpSpPr>
          <a:xfrm>
            <a:off x="2189193" y="3642030"/>
            <a:ext cx="575733" cy="721539"/>
            <a:chOff x="936978" y="3275455"/>
            <a:chExt cx="575733" cy="7215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96687A-D33F-2843-A19C-8D398FF9F2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7817B6-C664-D944-BC13-FB06AB0C9FD4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BB4C05-75D3-0D42-8DF6-3838F6818788}"/>
              </a:ext>
            </a:extLst>
          </p:cNvPr>
          <p:cNvGrpSpPr/>
          <p:nvPr/>
        </p:nvGrpSpPr>
        <p:grpSpPr>
          <a:xfrm>
            <a:off x="4171242" y="3642030"/>
            <a:ext cx="575733" cy="721539"/>
            <a:chOff x="936978" y="3275455"/>
            <a:chExt cx="575733" cy="7215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833215-2F1A-194F-B964-A9DC09B6017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00AB14-FAD5-BF4F-84F1-E65126F587E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553F46-9006-D549-98BB-35FA7653A040}"/>
              </a:ext>
            </a:extLst>
          </p:cNvPr>
          <p:cNvGrpSpPr/>
          <p:nvPr/>
        </p:nvGrpSpPr>
        <p:grpSpPr>
          <a:xfrm>
            <a:off x="3510559" y="3642030"/>
            <a:ext cx="575733" cy="721539"/>
            <a:chOff x="936978" y="3275455"/>
            <a:chExt cx="575733" cy="7215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205556-38B0-274C-B84A-2DFD0CFD593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C5D141-25D0-D24D-B3ED-F9D9DA61D182}"/>
                </a:ext>
              </a:extLst>
            </p:cNvPr>
            <p:cNvSpPr txBox="1"/>
            <p:nvPr/>
          </p:nvSpPr>
          <p:spPr>
            <a:xfrm>
              <a:off x="1021902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C94DED-50F0-FC47-9662-0615D60E20F6}"/>
              </a:ext>
            </a:extLst>
          </p:cNvPr>
          <p:cNvGrpSpPr/>
          <p:nvPr/>
        </p:nvGrpSpPr>
        <p:grpSpPr>
          <a:xfrm>
            <a:off x="5492608" y="3642030"/>
            <a:ext cx="575733" cy="721539"/>
            <a:chOff x="936978" y="3275455"/>
            <a:chExt cx="575733" cy="7215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E25BAD-02D4-3845-BCC8-C19FDD4E81C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352EA2-9C53-B745-A261-2555AF82BCA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44</a:t>
              </a:r>
              <a:endPara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01FD9C-EF64-C44B-BDA5-F509275CAB78}"/>
              </a:ext>
            </a:extLst>
          </p:cNvPr>
          <p:cNvGrpSpPr/>
          <p:nvPr/>
        </p:nvGrpSpPr>
        <p:grpSpPr>
          <a:xfrm>
            <a:off x="4831925" y="3642030"/>
            <a:ext cx="575733" cy="721539"/>
            <a:chOff x="936978" y="3275455"/>
            <a:chExt cx="575733" cy="7215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C20639-FB4D-644D-B5CF-F20ECF4FA93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7793ED-4609-2341-A7D2-11D19A58477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17D407-50A6-2542-93AC-2743F4756333}"/>
              </a:ext>
            </a:extLst>
          </p:cNvPr>
          <p:cNvGrpSpPr/>
          <p:nvPr/>
        </p:nvGrpSpPr>
        <p:grpSpPr>
          <a:xfrm>
            <a:off x="6813974" y="3642030"/>
            <a:ext cx="575733" cy="721539"/>
            <a:chOff x="936978" y="3275455"/>
            <a:chExt cx="575733" cy="7215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5ABA1B-AF4E-EF40-A9FE-9F50507C9F9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A985B9-E08F-DE48-AD4A-5386C479B7CF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4F033B-690A-A44F-9062-F928B535CD0F}"/>
              </a:ext>
            </a:extLst>
          </p:cNvPr>
          <p:cNvGrpSpPr/>
          <p:nvPr/>
        </p:nvGrpSpPr>
        <p:grpSpPr>
          <a:xfrm>
            <a:off x="6153291" y="3642030"/>
            <a:ext cx="575733" cy="721539"/>
            <a:chOff x="936978" y="3275455"/>
            <a:chExt cx="575733" cy="7215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75671D-5770-DE45-A083-889F3FB6DF3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737393-0FCC-4344-ADB0-32FFB5B9C6D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C670E0-2681-7B4B-886F-A0C79BEEB1B4}"/>
              </a:ext>
            </a:extLst>
          </p:cNvPr>
          <p:cNvGrpSpPr/>
          <p:nvPr/>
        </p:nvGrpSpPr>
        <p:grpSpPr>
          <a:xfrm>
            <a:off x="8135340" y="3642030"/>
            <a:ext cx="575733" cy="721539"/>
            <a:chOff x="936978" y="3275455"/>
            <a:chExt cx="575733" cy="7215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8FF467-55E0-2C4D-8D14-3DE15105721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1DF0DD-2ECB-8143-AA09-954D37ED41CA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015591-720B-F743-8F2B-ECCAE66C06DA}"/>
              </a:ext>
            </a:extLst>
          </p:cNvPr>
          <p:cNvGrpSpPr/>
          <p:nvPr/>
        </p:nvGrpSpPr>
        <p:grpSpPr>
          <a:xfrm>
            <a:off x="7474657" y="3642030"/>
            <a:ext cx="575733" cy="721539"/>
            <a:chOff x="936978" y="3275455"/>
            <a:chExt cx="575733" cy="7215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79CB199-EC09-0345-AC02-CD15E723797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9869A8-89AD-284F-BE11-17463B2097CE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5D7DDD-EAF8-764C-B3A3-B5526F0900A9}"/>
              </a:ext>
            </a:extLst>
          </p:cNvPr>
          <p:cNvGrpSpPr/>
          <p:nvPr/>
        </p:nvGrpSpPr>
        <p:grpSpPr>
          <a:xfrm>
            <a:off x="9456706" y="3642030"/>
            <a:ext cx="575733" cy="721539"/>
            <a:chOff x="936978" y="3275455"/>
            <a:chExt cx="575733" cy="7215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59ADF5-5F05-0144-9A25-77DC67E263B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200AED-3DD8-7148-BFF1-D9DD430CDD9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90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3EE81F-C71A-7443-9F1F-78A44A63161C}"/>
              </a:ext>
            </a:extLst>
          </p:cNvPr>
          <p:cNvGrpSpPr/>
          <p:nvPr/>
        </p:nvGrpSpPr>
        <p:grpSpPr>
          <a:xfrm>
            <a:off x="8796023" y="3642030"/>
            <a:ext cx="575733" cy="721539"/>
            <a:chOff x="936978" y="3275455"/>
            <a:chExt cx="575733" cy="7215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A179F0-9E78-EE42-9CCE-997AF44801C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5953E8-E4DC-7C45-BB82-72BF8D2C0D78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B3BA0D-32A7-204C-8E94-F468CAFA63C1}"/>
              </a:ext>
            </a:extLst>
          </p:cNvPr>
          <p:cNvGrpSpPr/>
          <p:nvPr/>
        </p:nvGrpSpPr>
        <p:grpSpPr>
          <a:xfrm>
            <a:off x="10778067" y="3642030"/>
            <a:ext cx="575733" cy="721539"/>
            <a:chOff x="936978" y="3275455"/>
            <a:chExt cx="575733" cy="7215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05E164A-FA49-454B-93F1-E59993E28CB6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39687A-48CC-1749-BEED-25DA9D7AFCB1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CA2233-A3AE-C84B-B38D-755FE1046471}"/>
              </a:ext>
            </a:extLst>
          </p:cNvPr>
          <p:cNvGrpSpPr/>
          <p:nvPr/>
        </p:nvGrpSpPr>
        <p:grpSpPr>
          <a:xfrm>
            <a:off x="10117389" y="3642030"/>
            <a:ext cx="575733" cy="721539"/>
            <a:chOff x="936978" y="3275455"/>
            <a:chExt cx="575733" cy="7215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28AC3-D85F-A349-A0EA-AE64C30C71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063702-5AAC-B544-B829-4E9E0EDAB2BB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91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F3BD038-2E96-814B-913C-7ED6E2D00904}"/>
              </a:ext>
            </a:extLst>
          </p:cNvPr>
          <p:cNvSpPr txBox="1"/>
          <p:nvPr/>
        </p:nvSpPr>
        <p:spPr>
          <a:xfrm>
            <a:off x="2843643" y="5833130"/>
            <a:ext cx="12426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new bucket</a:t>
            </a:r>
          </a:p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(index = 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19A838-AA34-714D-BF7A-581951998882}"/>
              </a:ext>
            </a:extLst>
          </p:cNvPr>
          <p:cNvSpPr txBox="1"/>
          <p:nvPr/>
        </p:nvSpPr>
        <p:spPr>
          <a:xfrm>
            <a:off x="2930806" y="402446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1BA4E1-E036-EC4E-9507-DA1F13A2E084}"/>
              </a:ext>
            </a:extLst>
          </p:cNvPr>
          <p:cNvSpPr txBox="1"/>
          <p:nvPr/>
        </p:nvSpPr>
        <p:spPr>
          <a:xfrm>
            <a:off x="3612673" y="403065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3AA9DC-04E2-C543-90C7-965E0F292EA9}"/>
              </a:ext>
            </a:extLst>
          </p:cNvPr>
          <p:cNvSpPr txBox="1"/>
          <p:nvPr/>
        </p:nvSpPr>
        <p:spPr>
          <a:xfrm>
            <a:off x="4258506" y="401827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EA8422-6B86-C145-9F27-0C427B44DD28}"/>
              </a:ext>
            </a:extLst>
          </p:cNvPr>
          <p:cNvSpPr txBox="1"/>
          <p:nvPr/>
        </p:nvSpPr>
        <p:spPr>
          <a:xfrm>
            <a:off x="4940373" y="402446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57F28A-AC4E-3C4A-A738-6D686B35CEE3}"/>
              </a:ext>
            </a:extLst>
          </p:cNvPr>
          <p:cNvSpPr txBox="1"/>
          <p:nvPr/>
        </p:nvSpPr>
        <p:spPr>
          <a:xfrm>
            <a:off x="5561928" y="400907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DA42E0-0446-604F-B876-87BB9CACB176}"/>
              </a:ext>
            </a:extLst>
          </p:cNvPr>
          <p:cNvSpPr txBox="1"/>
          <p:nvPr/>
        </p:nvSpPr>
        <p:spPr>
          <a:xfrm>
            <a:off x="6243795" y="401526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104610-D02B-BE42-9896-F5E463CD10DF}"/>
              </a:ext>
            </a:extLst>
          </p:cNvPr>
          <p:cNvCxnSpPr>
            <a:cxnSpLocks/>
          </p:cNvCxnSpPr>
          <p:nvPr/>
        </p:nvCxnSpPr>
        <p:spPr>
          <a:xfrm>
            <a:off x="2849876" y="3545988"/>
            <a:ext cx="1275352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435E36-5A70-684A-9FF9-E232ED67405B}"/>
              </a:ext>
            </a:extLst>
          </p:cNvPr>
          <p:cNvSpPr txBox="1"/>
          <p:nvPr/>
        </p:nvSpPr>
        <p:spPr>
          <a:xfrm>
            <a:off x="2882580" y="3222459"/>
            <a:ext cx="12426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size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F2E9340-98AF-0E4D-ACB3-63A5C11447F7}"/>
              </a:ext>
            </a:extLst>
          </p:cNvPr>
          <p:cNvCxnSpPr>
            <a:cxnSpLocks/>
          </p:cNvCxnSpPr>
          <p:nvPr/>
        </p:nvCxnSpPr>
        <p:spPr>
          <a:xfrm>
            <a:off x="2849876" y="2975447"/>
            <a:ext cx="3879148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D4BE044-F6A6-6A4B-849E-2EFF10F2ADE4}"/>
              </a:ext>
            </a:extLst>
          </p:cNvPr>
          <p:cNvSpPr txBox="1"/>
          <p:nvPr/>
        </p:nvSpPr>
        <p:spPr>
          <a:xfrm>
            <a:off x="4171242" y="2651972"/>
            <a:ext cx="19159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length = 3 buckets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68A684-5A9D-694C-9459-980425B6435A}"/>
              </a:ext>
            </a:extLst>
          </p:cNvPr>
          <p:cNvSpPr/>
          <p:nvPr/>
        </p:nvSpPr>
        <p:spPr>
          <a:xfrm>
            <a:off x="6771517" y="3636078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034C46-CEFC-BA44-B29B-89C4B113465B}"/>
              </a:ext>
            </a:extLst>
          </p:cNvPr>
          <p:cNvCxnSpPr>
            <a:cxnSpLocks/>
          </p:cNvCxnSpPr>
          <p:nvPr/>
        </p:nvCxnSpPr>
        <p:spPr>
          <a:xfrm>
            <a:off x="2849876" y="2376414"/>
            <a:ext cx="7694959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3F82DC2-FCF0-D343-9702-A8AFAF610911}"/>
              </a:ext>
            </a:extLst>
          </p:cNvPr>
          <p:cNvSpPr txBox="1"/>
          <p:nvPr/>
        </p:nvSpPr>
        <p:spPr>
          <a:xfrm>
            <a:off x="5667597" y="1988552"/>
            <a:ext cx="23827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capacity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= 26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buckets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6C9C8907-E1E9-464C-9B56-6B7C22EBC917}"/>
              </a:ext>
            </a:extLst>
          </p:cNvPr>
          <p:cNvSpPr/>
          <p:nvPr/>
        </p:nvSpPr>
        <p:spPr>
          <a:xfrm rot="16200000">
            <a:off x="3406582" y="3969677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63E18EF5-213E-9045-86B4-1103356DDC5D}"/>
              </a:ext>
            </a:extLst>
          </p:cNvPr>
          <p:cNvSpPr/>
          <p:nvPr/>
        </p:nvSpPr>
        <p:spPr>
          <a:xfrm rot="16200000">
            <a:off x="4727947" y="3967454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90F6F693-DE5A-DD48-ACEF-0E4A2F3708E7}"/>
              </a:ext>
            </a:extLst>
          </p:cNvPr>
          <p:cNvSpPr/>
          <p:nvPr/>
        </p:nvSpPr>
        <p:spPr>
          <a:xfrm rot="16200000">
            <a:off x="6035057" y="3967454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226889F-017B-2D46-8498-EB8EC331BEF3}"/>
              </a:ext>
            </a:extLst>
          </p:cNvPr>
          <p:cNvSpPr/>
          <p:nvPr/>
        </p:nvSpPr>
        <p:spPr>
          <a:xfrm>
            <a:off x="2918545" y="5328198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B9C739D-117D-3448-9CAE-6F14F0279B79}"/>
              </a:ext>
            </a:extLst>
          </p:cNvPr>
          <p:cNvSpPr/>
          <p:nvPr/>
        </p:nvSpPr>
        <p:spPr>
          <a:xfrm>
            <a:off x="3539531" y="5333877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D664E51-5551-1544-A33D-03D5FC12B88C}"/>
              </a:ext>
            </a:extLst>
          </p:cNvPr>
          <p:cNvCxnSpPr>
            <a:cxnSpLocks/>
            <a:stCxn id="75" idx="3"/>
            <a:endCxn id="82" idx="2"/>
          </p:cNvCxnSpPr>
          <p:nvPr/>
        </p:nvCxnSpPr>
        <p:spPr>
          <a:xfrm flipV="1">
            <a:off x="4115264" y="5014530"/>
            <a:ext cx="735297" cy="504013"/>
          </a:xfrm>
          <a:prstGeom prst="bent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62D92ED-2799-3445-BE4F-6ACF9C7D2809}"/>
              </a:ext>
            </a:extLst>
          </p:cNvPr>
          <p:cNvSpPr txBox="1"/>
          <p:nvPr/>
        </p:nvSpPr>
        <p:spPr>
          <a:xfrm>
            <a:off x="3296645" y="4688995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B1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857133-E74B-EA42-85A9-A96FE2D94F5E}"/>
              </a:ext>
            </a:extLst>
          </p:cNvPr>
          <p:cNvSpPr txBox="1"/>
          <p:nvPr/>
        </p:nvSpPr>
        <p:spPr>
          <a:xfrm>
            <a:off x="4662048" y="4706753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B2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8F1130-AFBF-E74A-8A69-480B6ACDD9A6}"/>
              </a:ext>
            </a:extLst>
          </p:cNvPr>
          <p:cNvSpPr txBox="1"/>
          <p:nvPr/>
        </p:nvSpPr>
        <p:spPr>
          <a:xfrm>
            <a:off x="5942719" y="4700174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B3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EA589AF2-9882-E14C-A641-7D4B7F9456B2}"/>
              </a:ext>
            </a:extLst>
          </p:cNvPr>
          <p:cNvCxnSpPr>
            <a:stCxn id="83" idx="2"/>
            <a:endCxn id="69" idx="2"/>
          </p:cNvCxnSpPr>
          <p:nvPr/>
        </p:nvCxnSpPr>
        <p:spPr>
          <a:xfrm rot="5400000" flipH="1" flipV="1">
            <a:off x="6490346" y="4066107"/>
            <a:ext cx="582729" cy="1300959"/>
          </a:xfrm>
          <a:prstGeom prst="curvedConnector3">
            <a:avLst>
              <a:gd name="adj1" fmla="val -39229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3B9BDB10-3304-9F4E-B6C2-B48B53072147}"/>
              </a:ext>
            </a:extLst>
          </p:cNvPr>
          <p:cNvCxnSpPr>
            <a:stCxn id="82" idx="2"/>
            <a:endCxn id="83" idx="2"/>
          </p:cNvCxnSpPr>
          <p:nvPr/>
        </p:nvCxnSpPr>
        <p:spPr>
          <a:xfrm rot="5400000" flipH="1" flipV="1">
            <a:off x="5487606" y="4370905"/>
            <a:ext cx="6579" cy="1280671"/>
          </a:xfrm>
          <a:prstGeom prst="curvedConnector3">
            <a:avLst>
              <a:gd name="adj1" fmla="val -3474692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E79975D-3934-1346-AAC9-A74E34CE8A29}"/>
              </a:ext>
            </a:extLst>
          </p:cNvPr>
          <p:cNvSpPr txBox="1"/>
          <p:nvPr/>
        </p:nvSpPr>
        <p:spPr>
          <a:xfrm>
            <a:off x="6925787" y="402839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4106196-2828-FE4D-AC45-BC39BED40E95}"/>
              </a:ext>
            </a:extLst>
          </p:cNvPr>
          <p:cNvSpPr txBox="1"/>
          <p:nvPr/>
        </p:nvSpPr>
        <p:spPr>
          <a:xfrm>
            <a:off x="7607654" y="403458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76DED7-BE7A-F447-85B7-AF4F6B24ED29}"/>
              </a:ext>
            </a:extLst>
          </p:cNvPr>
          <p:cNvSpPr txBox="1"/>
          <p:nvPr/>
        </p:nvSpPr>
        <p:spPr>
          <a:xfrm>
            <a:off x="5556297" y="402839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1313E7-6AB5-BF42-A29A-6DBC8B48ACF9}"/>
              </a:ext>
            </a:extLst>
          </p:cNvPr>
          <p:cNvSpPr txBox="1"/>
          <p:nvPr/>
        </p:nvSpPr>
        <p:spPr>
          <a:xfrm>
            <a:off x="6246931" y="400907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844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/>
      <p:bldP spid="58" grpId="0"/>
      <p:bldP spid="60" grpId="0"/>
      <p:bldP spid="61" grpId="0"/>
      <p:bldP spid="69" grpId="0" animBg="1"/>
      <p:bldP spid="74" grpId="0" animBg="1"/>
      <p:bldP spid="75" grpId="0" animBg="1"/>
      <p:bldP spid="88" grpId="0"/>
      <p:bldP spid="89" grpId="0"/>
      <p:bldP spid="92" grpId="0"/>
      <p:bldP spid="93" grpId="0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CFB9112E-4309-3A44-BAA2-729ABD05DC07}" vid="{A0B5147F-6A9E-1D40-BFF9-0587111905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13778</TotalTime>
  <Words>1807</Words>
  <Application>Microsoft Macintosh PowerPoint</Application>
  <PresentationFormat>Widescreen</PresentationFormat>
  <Paragraphs>600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Cambria Math</vt:lpstr>
      <vt:lpstr>Menlo</vt:lpstr>
      <vt:lpstr>Montserrat</vt:lpstr>
      <vt:lpstr>Montserrat Light</vt:lpstr>
      <vt:lpstr>Share Tech Mono</vt:lpstr>
      <vt:lpstr>Verdana</vt:lpstr>
      <vt:lpstr>Office Theme</vt:lpstr>
      <vt:lpstr>Sequences </vt:lpstr>
      <vt:lpstr>Sequences</vt:lpstr>
      <vt:lpstr>Sequence: Minimal ADT</vt:lpstr>
      <vt:lpstr>Recall Array?</vt:lpstr>
      <vt:lpstr>Using Arrays</vt:lpstr>
      <vt:lpstr>Creation</vt:lpstr>
      <vt:lpstr>Access</vt:lpstr>
      <vt:lpstr>Access</vt:lpstr>
      <vt:lpstr>Insertion The idea</vt:lpstr>
      <vt:lpstr>Code Insertion</vt:lpstr>
      <vt:lpstr>Worst-case vs. best-case? Insertion</vt:lpstr>
      <vt:lpstr>Deletion  The idea</vt:lpstr>
      <vt:lpstr>Deletion  The C code</vt:lpstr>
      <vt:lpstr>Worst-case vs. best-case? Deletion</vt:lpstr>
      <vt:lpstr>Search  The idea</vt:lpstr>
      <vt:lpstr>Search The Code</vt:lpstr>
      <vt:lpstr>Recap</vt:lpstr>
      <vt:lpstr>Questions, Comments, or Ideas?</vt:lpstr>
      <vt:lpstr>Records</vt:lpstr>
      <vt:lpstr>Takeaway</vt:lpstr>
      <vt:lpstr>Records in C</vt:lpstr>
      <vt:lpstr>Takeaway</vt:lpstr>
      <vt:lpstr>Creation</vt:lpstr>
      <vt:lpstr>Operations</vt:lpstr>
      <vt:lpstr>Multi-dimensional Arrays</vt:lpstr>
      <vt:lpstr>Insertion (at the End) The idea</vt:lpstr>
      <vt:lpstr>Insertion At the End The C code</vt:lpstr>
      <vt:lpstr>Insertion (anywhere) The C code</vt:lpstr>
      <vt:lpstr>Deletion  The idea</vt:lpstr>
      <vt:lpstr>Deletion (anywhere) The C code</vt:lpstr>
      <vt:lpstr>Lab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“Big-Oh” Notation</dc:title>
  <dc:creator>Franck Chauvel</dc:creator>
  <cp:lastModifiedBy>Franck Chauvel</cp:lastModifiedBy>
  <cp:revision>26</cp:revision>
  <dcterms:created xsi:type="dcterms:W3CDTF">2021-08-21T19:49:47Z</dcterms:created>
  <dcterms:modified xsi:type="dcterms:W3CDTF">2023-09-03T19:51:52Z</dcterms:modified>
</cp:coreProperties>
</file>