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64" r:id="rId3"/>
    <p:sldId id="267" r:id="rId4"/>
    <p:sldId id="260" r:id="rId5"/>
    <p:sldId id="279" r:id="rId6"/>
    <p:sldId id="277" r:id="rId7"/>
    <p:sldId id="272" r:id="rId8"/>
    <p:sldId id="270" r:id="rId9"/>
    <p:sldId id="282" r:id="rId10"/>
    <p:sldId id="283" r:id="rId11"/>
    <p:sldId id="273" r:id="rId12"/>
    <p:sldId id="280" r:id="rId13"/>
    <p:sldId id="281" r:id="rId14"/>
    <p:sldId id="265" r:id="rId15"/>
    <p:sldId id="269" r:id="rId16"/>
    <p:sldId id="284" r:id="rId17"/>
    <p:sldId id="285" r:id="rId18"/>
    <p:sldId id="286" r:id="rId19"/>
    <p:sldId id="287" r:id="rId20"/>
    <p:sldId id="288" r:id="rId21"/>
    <p:sldId id="263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04F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5"/>
    <p:restoredTop sz="96197"/>
  </p:normalViewPr>
  <p:slideViewPr>
    <p:cSldViewPr snapToGrid="0" snapToObjects="1">
      <p:cViewPr varScale="1">
        <p:scale>
          <a:sx n="74" d="100"/>
          <a:sy n="74" d="100"/>
        </p:scale>
        <p:origin x="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16/10/2023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Self-balancing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Art of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0621" y="5023909"/>
            <a:ext cx="10708342" cy="471487"/>
          </a:xfrm>
        </p:spPr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A806E-21EB-A9C3-FBF0-05999067662B}"/>
              </a:ext>
            </a:extLst>
          </p:cNvPr>
          <p:cNvSpPr txBox="1"/>
          <p:nvPr/>
        </p:nvSpPr>
        <p:spPr>
          <a:xfrm>
            <a:off x="7985761" y="5713412"/>
            <a:ext cx="36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 on 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7273 1330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8948-7B19-394E-945D-09FDDA9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AVL Balance Factor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C78A-4C89-8A49-841E-EA603E7E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2773"/>
            <a:ext cx="10515600" cy="2642858"/>
          </a:xfrm>
          <a:solidFill>
            <a:schemeClr val="tx1">
              <a:lumMod val="2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balanceFactor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1288-4D65-F246-8236-29DC315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432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FA31-ADE6-0A46-A040-DD8D6A6F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04EA-F8CF-274D-96A2-79F36296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D214A2-BC57-3547-8B75-657CB1383116}"/>
              </a:ext>
            </a:extLst>
          </p:cNvPr>
          <p:cNvSpPr/>
          <p:nvPr/>
        </p:nvSpPr>
        <p:spPr>
          <a:xfrm>
            <a:off x="1499081" y="2889090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0DBF9D03-596B-FC47-8979-C8DD73D18ECE}"/>
              </a:ext>
            </a:extLst>
          </p:cNvPr>
          <p:cNvSpPr/>
          <p:nvPr/>
        </p:nvSpPr>
        <p:spPr>
          <a:xfrm>
            <a:off x="485010" y="3643534"/>
            <a:ext cx="1143964" cy="5816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id="{CD7F7BFC-050A-C141-9BCE-4B4EF7621DD1}"/>
              </a:ext>
            </a:extLst>
          </p:cNvPr>
          <p:cNvSpPr/>
          <p:nvPr/>
        </p:nvSpPr>
        <p:spPr>
          <a:xfrm>
            <a:off x="1822850" y="3643534"/>
            <a:ext cx="1143964" cy="58162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166701B-6377-DF4B-A159-FAFC2479694B}"/>
              </a:ext>
            </a:extLst>
          </p:cNvPr>
          <p:cNvCxnSpPr>
            <a:cxnSpLocks/>
            <a:stCxn id="116" idx="1"/>
            <a:endCxn id="117" idx="0"/>
          </p:cNvCxnSpPr>
          <p:nvPr/>
        </p:nvCxnSpPr>
        <p:spPr>
          <a:xfrm flipH="1">
            <a:off x="1056992" y="3059817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31795D-0170-DA4D-B3BD-491CD0BFA2CB}"/>
              </a:ext>
            </a:extLst>
          </p:cNvPr>
          <p:cNvCxnSpPr>
            <a:cxnSpLocks/>
            <a:stCxn id="116" idx="3"/>
            <a:endCxn id="118" idx="0"/>
          </p:cNvCxnSpPr>
          <p:nvPr/>
        </p:nvCxnSpPr>
        <p:spPr>
          <a:xfrm>
            <a:off x="1962068" y="3059817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13E3AE2-71FD-2146-AC54-D4DCC8BDE4EC}"/>
              </a:ext>
            </a:extLst>
          </p:cNvPr>
          <p:cNvSpPr/>
          <p:nvPr/>
        </p:nvSpPr>
        <p:spPr>
          <a:xfrm>
            <a:off x="4648040" y="1587662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46" name="Triangle 145">
            <a:extLst>
              <a:ext uri="{FF2B5EF4-FFF2-40B4-BE49-F238E27FC236}">
                <a16:creationId xmlns:a16="http://schemas.microsoft.com/office/drawing/2014/main" id="{D1F7008C-FBB2-7544-8E27-E315FD408BD3}"/>
              </a:ext>
            </a:extLst>
          </p:cNvPr>
          <p:cNvSpPr/>
          <p:nvPr/>
        </p:nvSpPr>
        <p:spPr>
          <a:xfrm>
            <a:off x="3633969" y="2342106"/>
            <a:ext cx="1143964" cy="9230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5BAC365C-7DEF-DB4D-A05F-5C28B7FDEBD8}"/>
              </a:ext>
            </a:extLst>
          </p:cNvPr>
          <p:cNvSpPr/>
          <p:nvPr/>
        </p:nvSpPr>
        <p:spPr>
          <a:xfrm>
            <a:off x="4971809" y="2342106"/>
            <a:ext cx="1143964" cy="58162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B1FE3D7-A785-6840-8E33-A1E11E7946D3}"/>
              </a:ext>
            </a:extLst>
          </p:cNvPr>
          <p:cNvCxnSpPr>
            <a:cxnSpLocks/>
            <a:stCxn id="145" idx="1"/>
            <a:endCxn id="146" idx="0"/>
          </p:cNvCxnSpPr>
          <p:nvPr/>
        </p:nvCxnSpPr>
        <p:spPr>
          <a:xfrm flipH="1">
            <a:off x="4205951" y="1758389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3890D98-BE02-174A-AE64-735F3DEE6602}"/>
              </a:ext>
            </a:extLst>
          </p:cNvPr>
          <p:cNvCxnSpPr>
            <a:cxnSpLocks/>
            <a:stCxn id="145" idx="3"/>
            <a:endCxn id="147" idx="0"/>
          </p:cNvCxnSpPr>
          <p:nvPr/>
        </p:nvCxnSpPr>
        <p:spPr>
          <a:xfrm>
            <a:off x="5111027" y="1758389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776654C-75E6-BB44-A8A0-1352DC59C24B}"/>
              </a:ext>
            </a:extLst>
          </p:cNvPr>
          <p:cNvSpPr/>
          <p:nvPr/>
        </p:nvSpPr>
        <p:spPr>
          <a:xfrm>
            <a:off x="4628267" y="4050093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51" name="Triangle 150">
            <a:extLst>
              <a:ext uri="{FF2B5EF4-FFF2-40B4-BE49-F238E27FC236}">
                <a16:creationId xmlns:a16="http://schemas.microsoft.com/office/drawing/2014/main" id="{9A143023-E046-DA40-AFBC-61A6E2B3138A}"/>
              </a:ext>
            </a:extLst>
          </p:cNvPr>
          <p:cNvSpPr/>
          <p:nvPr/>
        </p:nvSpPr>
        <p:spPr>
          <a:xfrm>
            <a:off x="3614196" y="4804537"/>
            <a:ext cx="1143964" cy="5816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52" name="Triangle 151">
            <a:extLst>
              <a:ext uri="{FF2B5EF4-FFF2-40B4-BE49-F238E27FC236}">
                <a16:creationId xmlns:a16="http://schemas.microsoft.com/office/drawing/2014/main" id="{2E0893A6-AA02-4A41-AD53-5E6E045F1C1E}"/>
              </a:ext>
            </a:extLst>
          </p:cNvPr>
          <p:cNvSpPr/>
          <p:nvPr/>
        </p:nvSpPr>
        <p:spPr>
          <a:xfrm>
            <a:off x="4952036" y="4804537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85A52A-3CA2-6942-BAC4-785BB0157615}"/>
              </a:ext>
            </a:extLst>
          </p:cNvPr>
          <p:cNvCxnSpPr>
            <a:cxnSpLocks/>
            <a:stCxn id="150" idx="1"/>
            <a:endCxn id="151" idx="0"/>
          </p:cNvCxnSpPr>
          <p:nvPr/>
        </p:nvCxnSpPr>
        <p:spPr>
          <a:xfrm flipH="1">
            <a:off x="4186178" y="4220820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972C4C-4297-F44E-8C20-15170A345AA6}"/>
              </a:ext>
            </a:extLst>
          </p:cNvPr>
          <p:cNvCxnSpPr>
            <a:cxnSpLocks/>
            <a:stCxn id="150" idx="3"/>
            <a:endCxn id="152" idx="0"/>
          </p:cNvCxnSpPr>
          <p:nvPr/>
        </p:nvCxnSpPr>
        <p:spPr>
          <a:xfrm>
            <a:off x="5091254" y="4220820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6EC02B2-9B51-5044-843A-1D29F7CE2230}"/>
              </a:ext>
            </a:extLst>
          </p:cNvPr>
          <p:cNvSpPr/>
          <p:nvPr/>
        </p:nvSpPr>
        <p:spPr>
          <a:xfrm>
            <a:off x="7909207" y="2563393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58" name="Triangle 157">
            <a:extLst>
              <a:ext uri="{FF2B5EF4-FFF2-40B4-BE49-F238E27FC236}">
                <a16:creationId xmlns:a16="http://schemas.microsoft.com/office/drawing/2014/main" id="{2D26F5F8-9CD0-2849-BBF7-52A863BA591D}"/>
              </a:ext>
            </a:extLst>
          </p:cNvPr>
          <p:cNvSpPr/>
          <p:nvPr/>
        </p:nvSpPr>
        <p:spPr>
          <a:xfrm>
            <a:off x="6895136" y="3317837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59" name="Triangle 158">
            <a:extLst>
              <a:ext uri="{FF2B5EF4-FFF2-40B4-BE49-F238E27FC236}">
                <a16:creationId xmlns:a16="http://schemas.microsoft.com/office/drawing/2014/main" id="{563153BB-6FCA-3C45-81A0-9855027B61D3}"/>
              </a:ext>
            </a:extLst>
          </p:cNvPr>
          <p:cNvSpPr/>
          <p:nvPr/>
        </p:nvSpPr>
        <p:spPr>
          <a:xfrm>
            <a:off x="8232976" y="3317837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0A1C3-CAC0-F544-B21F-14C72CCF8478}"/>
              </a:ext>
            </a:extLst>
          </p:cNvPr>
          <p:cNvCxnSpPr>
            <a:cxnSpLocks/>
            <a:stCxn id="157" idx="1"/>
            <a:endCxn id="158" idx="0"/>
          </p:cNvCxnSpPr>
          <p:nvPr/>
        </p:nvCxnSpPr>
        <p:spPr>
          <a:xfrm flipH="1">
            <a:off x="7467118" y="2734120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BA219D2-3789-3545-8BAD-B1AA8305DE1D}"/>
              </a:ext>
            </a:extLst>
          </p:cNvPr>
          <p:cNvCxnSpPr>
            <a:cxnSpLocks/>
            <a:stCxn id="157" idx="3"/>
            <a:endCxn id="159" idx="0"/>
          </p:cNvCxnSpPr>
          <p:nvPr/>
        </p:nvCxnSpPr>
        <p:spPr>
          <a:xfrm>
            <a:off x="8372194" y="2734120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61E4342-AC55-A94C-9B69-47A368F7F5A6}"/>
              </a:ext>
            </a:extLst>
          </p:cNvPr>
          <p:cNvSpPr/>
          <p:nvPr/>
        </p:nvSpPr>
        <p:spPr>
          <a:xfrm>
            <a:off x="8036690" y="4790471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68" name="Triangle 167">
            <a:extLst>
              <a:ext uri="{FF2B5EF4-FFF2-40B4-BE49-F238E27FC236}">
                <a16:creationId xmlns:a16="http://schemas.microsoft.com/office/drawing/2014/main" id="{410550C9-79F8-2747-AEB0-10F1B752C2ED}"/>
              </a:ext>
            </a:extLst>
          </p:cNvPr>
          <p:cNvSpPr/>
          <p:nvPr/>
        </p:nvSpPr>
        <p:spPr>
          <a:xfrm>
            <a:off x="7022619" y="5544915"/>
            <a:ext cx="1143964" cy="58162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69" name="Triangle 168">
            <a:extLst>
              <a:ext uri="{FF2B5EF4-FFF2-40B4-BE49-F238E27FC236}">
                <a16:creationId xmlns:a16="http://schemas.microsoft.com/office/drawing/2014/main" id="{6ABD4BBB-8363-9F44-94C0-470F5E1C31A4}"/>
              </a:ext>
            </a:extLst>
          </p:cNvPr>
          <p:cNvSpPr/>
          <p:nvPr/>
        </p:nvSpPr>
        <p:spPr>
          <a:xfrm>
            <a:off x="8360459" y="5544915"/>
            <a:ext cx="1143964" cy="1240078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F59EA4B-3493-5946-875E-D47F052EACBD}"/>
              </a:ext>
            </a:extLst>
          </p:cNvPr>
          <p:cNvCxnSpPr>
            <a:cxnSpLocks/>
            <a:stCxn id="167" idx="1"/>
            <a:endCxn id="168" idx="0"/>
          </p:cNvCxnSpPr>
          <p:nvPr/>
        </p:nvCxnSpPr>
        <p:spPr>
          <a:xfrm flipH="1">
            <a:off x="7594601" y="4961198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0C4B49-8DCC-6041-906E-CF0A5B55D2E4}"/>
              </a:ext>
            </a:extLst>
          </p:cNvPr>
          <p:cNvCxnSpPr>
            <a:cxnSpLocks/>
            <a:stCxn id="167" idx="3"/>
            <a:endCxn id="169" idx="0"/>
          </p:cNvCxnSpPr>
          <p:nvPr/>
        </p:nvCxnSpPr>
        <p:spPr>
          <a:xfrm>
            <a:off x="8499677" y="4961198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64F3CCE-63C4-8345-9D27-EE0F2D6F8C6B}"/>
              </a:ext>
            </a:extLst>
          </p:cNvPr>
          <p:cNvSpPr/>
          <p:nvPr/>
        </p:nvSpPr>
        <p:spPr>
          <a:xfrm>
            <a:off x="8166583" y="267057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F492A111-CA40-304C-9732-F1A9540AC720}"/>
              </a:ext>
            </a:extLst>
          </p:cNvPr>
          <p:cNvSpPr/>
          <p:nvPr/>
        </p:nvSpPr>
        <p:spPr>
          <a:xfrm>
            <a:off x="7152512" y="1021501"/>
            <a:ext cx="1143964" cy="124007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85DB896-7DEB-BF42-A91F-F8454A66D515}"/>
              </a:ext>
            </a:extLst>
          </p:cNvPr>
          <p:cNvCxnSpPr>
            <a:cxnSpLocks/>
            <a:stCxn id="172" idx="1"/>
            <a:endCxn id="173" idx="0"/>
          </p:cNvCxnSpPr>
          <p:nvPr/>
        </p:nvCxnSpPr>
        <p:spPr>
          <a:xfrm flipH="1">
            <a:off x="7724494" y="437784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DAAB996-F91D-E74C-A019-FD0FA18CD550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8629570" y="437784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riangle 181">
            <a:extLst>
              <a:ext uri="{FF2B5EF4-FFF2-40B4-BE49-F238E27FC236}">
                <a16:creationId xmlns:a16="http://schemas.microsoft.com/office/drawing/2014/main" id="{02E8A23B-FD23-7C41-A791-DC1BE2F24A7A}"/>
              </a:ext>
            </a:extLst>
          </p:cNvPr>
          <p:cNvSpPr/>
          <p:nvPr/>
        </p:nvSpPr>
        <p:spPr>
          <a:xfrm>
            <a:off x="8490352" y="1029455"/>
            <a:ext cx="1143964" cy="58162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A67C3F2-353F-0E43-BAAC-546C588B9C88}"/>
              </a:ext>
            </a:extLst>
          </p:cNvPr>
          <p:cNvSpPr txBox="1"/>
          <p:nvPr/>
        </p:nvSpPr>
        <p:spPr>
          <a:xfrm>
            <a:off x="2040804" y="28340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C0CE471-D448-F645-B174-ECAC0A6BFCFD}"/>
              </a:ext>
            </a:extLst>
          </p:cNvPr>
          <p:cNvSpPr txBox="1"/>
          <p:nvPr/>
        </p:nvSpPr>
        <p:spPr>
          <a:xfrm>
            <a:off x="5241230" y="1513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6F8B0E7-43CB-8B4C-94F0-5F88BF4F6E0A}"/>
              </a:ext>
            </a:extLst>
          </p:cNvPr>
          <p:cNvSpPr txBox="1"/>
          <p:nvPr/>
        </p:nvSpPr>
        <p:spPr>
          <a:xfrm>
            <a:off x="5285130" y="404404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CC5826-DFA8-4E42-8D84-4A9D20DD846D}"/>
              </a:ext>
            </a:extLst>
          </p:cNvPr>
          <p:cNvSpPr txBox="1"/>
          <p:nvPr/>
        </p:nvSpPr>
        <p:spPr>
          <a:xfrm>
            <a:off x="8611392" y="251677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7B1F7FA-3653-944A-98B9-4263B082C3DB}"/>
              </a:ext>
            </a:extLst>
          </p:cNvPr>
          <p:cNvSpPr txBox="1"/>
          <p:nvPr/>
        </p:nvSpPr>
        <p:spPr>
          <a:xfrm>
            <a:off x="8849168" y="22323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</a:rPr>
              <a:t>b=2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DFA86A5-E53F-8B43-842A-F25D146CBC7C}"/>
              </a:ext>
            </a:extLst>
          </p:cNvPr>
          <p:cNvSpPr txBox="1"/>
          <p:nvPr/>
        </p:nvSpPr>
        <p:spPr>
          <a:xfrm>
            <a:off x="9207202" y="546639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</a:rPr>
              <a:t>b=-2</a:t>
            </a:r>
          </a:p>
        </p:txBody>
      </p:sp>
    </p:spTree>
    <p:extLst>
      <p:ext uri="{BB962C8B-B14F-4D97-AF65-F5344CB8AC3E}">
        <p14:creationId xmlns:p14="http://schemas.microsoft.com/office/powerpoint/2010/main" val="29636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7" grpId="0" animBg="1"/>
      <p:bldP spid="158" grpId="0" animBg="1"/>
      <p:bldP spid="159" grpId="0" animBg="1"/>
      <p:bldP spid="167" grpId="0" animBg="1"/>
      <p:bldP spid="168" grpId="0" animBg="1"/>
      <p:bldP spid="169" grpId="0" animBg="1"/>
      <p:bldP spid="172" grpId="0" animBg="1"/>
      <p:bldP spid="173" grpId="0" animBg="1"/>
      <p:bldP spid="182" grpId="0" animBg="1"/>
      <p:bldP spid="184" grpId="0"/>
      <p:bldP spid="185" grpId="0"/>
      <p:bldP spid="186" grpId="0"/>
      <p:bldP spid="187" grpId="0"/>
      <p:bldP spid="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3F5EDA-08D1-FC48-B0B7-4879FB94CA1E}"/>
              </a:ext>
            </a:extLst>
          </p:cNvPr>
          <p:cNvSpPr/>
          <p:nvPr/>
        </p:nvSpPr>
        <p:spPr>
          <a:xfrm>
            <a:off x="1212111" y="1602010"/>
            <a:ext cx="2870791" cy="5186978"/>
          </a:xfrm>
          <a:prstGeom prst="round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When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 =−2</m:t>
                    </m:r>
                  </m:oMath>
                </a14:m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Insertion in AVL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4AD7-3AC5-2146-9CD3-CCCF163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AF97-F0F4-754A-98CC-1E9876E0B747}"/>
              </a:ext>
            </a:extLst>
          </p:cNvPr>
          <p:cNvSpPr/>
          <p:nvPr/>
        </p:nvSpPr>
        <p:spPr>
          <a:xfrm>
            <a:off x="5153408" y="2796133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3220-3BDD-BF4E-A21B-C8BCCD2CFD3D}"/>
              </a:ext>
            </a:extLst>
          </p:cNvPr>
          <p:cNvSpPr/>
          <p:nvPr/>
        </p:nvSpPr>
        <p:spPr>
          <a:xfrm>
            <a:off x="5877519" y="2168286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E256-3821-5B4D-9E31-0435D9835BAB}"/>
              </a:ext>
            </a:extLst>
          </p:cNvPr>
          <p:cNvSpPr/>
          <p:nvPr/>
        </p:nvSpPr>
        <p:spPr>
          <a:xfrm>
            <a:off x="6661839" y="2837973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41E6-9B2A-2E4E-A130-47B9F024E6D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367627" y="2352952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14332C-7B8E-F145-98D9-FDEA30852C1E}"/>
              </a:ext>
            </a:extLst>
          </p:cNvPr>
          <p:cNvSpPr/>
          <p:nvPr/>
        </p:nvSpPr>
        <p:spPr>
          <a:xfrm>
            <a:off x="1628332" y="2174489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415E-E080-A745-8889-D57F4FC8FBE2}"/>
              </a:ext>
            </a:extLst>
          </p:cNvPr>
          <p:cNvSpPr/>
          <p:nvPr/>
        </p:nvSpPr>
        <p:spPr>
          <a:xfrm>
            <a:off x="2376045" y="2833082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678B9-B93B-8B47-BC69-B7507121F13C}"/>
              </a:ext>
            </a:extLst>
          </p:cNvPr>
          <p:cNvSpPr/>
          <p:nvPr/>
        </p:nvSpPr>
        <p:spPr>
          <a:xfrm>
            <a:off x="3119607" y="3473629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8E8F4D-8A8A-F245-9257-58505B3A387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>
            <a:off x="2118440" y="2359155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2397C3-8E43-444D-B2BD-68B8BA3C4889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>
            <a:off x="2866153" y="3017748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4DE7ED-B7D4-A747-9A6F-FE09A78852E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398462" y="2352952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514A099-2306-7C41-8DB0-DE46AB721ABD}"/>
              </a:ext>
            </a:extLst>
          </p:cNvPr>
          <p:cNvSpPr/>
          <p:nvPr/>
        </p:nvSpPr>
        <p:spPr>
          <a:xfrm>
            <a:off x="1632532" y="4916341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FA8C5-1C1A-324D-AC34-99174B0DA5EF}"/>
              </a:ext>
            </a:extLst>
          </p:cNvPr>
          <p:cNvSpPr/>
          <p:nvPr/>
        </p:nvSpPr>
        <p:spPr>
          <a:xfrm>
            <a:off x="2327673" y="6209530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1BDD2-820E-3841-AF7F-D316B6431D87}"/>
              </a:ext>
            </a:extLst>
          </p:cNvPr>
          <p:cNvSpPr/>
          <p:nvPr/>
        </p:nvSpPr>
        <p:spPr>
          <a:xfrm>
            <a:off x="3119607" y="5603872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3FB8E8-EF46-E749-9A16-233BDC8E865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>
            <a:off x="2122640" y="5101007"/>
            <a:ext cx="1242021" cy="50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0874C1-D886-BB49-A453-D4EEB3EB8424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2572727" y="5788538"/>
            <a:ext cx="546880" cy="42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931828F-EF14-564E-9F8B-CBC1BF35481A}"/>
              </a:ext>
            </a:extLst>
          </p:cNvPr>
          <p:cNvSpPr/>
          <p:nvPr/>
        </p:nvSpPr>
        <p:spPr>
          <a:xfrm>
            <a:off x="8474368" y="3225660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26012-8766-9444-BCD6-BD21968C9E40}"/>
              </a:ext>
            </a:extLst>
          </p:cNvPr>
          <p:cNvSpPr/>
          <p:nvPr/>
        </p:nvSpPr>
        <p:spPr>
          <a:xfrm>
            <a:off x="9264637" y="2588853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0919E7-F029-F441-890A-0D5B3B159614}"/>
              </a:ext>
            </a:extLst>
          </p:cNvPr>
          <p:cNvSpPr/>
          <p:nvPr/>
        </p:nvSpPr>
        <p:spPr>
          <a:xfrm>
            <a:off x="10046299" y="1974660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97E2F-5ED3-0544-8A99-A321FE5B9ECD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flipH="1">
            <a:off x="9509691" y="2159326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6D63A0-0D23-7440-89B8-E5FC860C15ED}"/>
              </a:ext>
            </a:extLst>
          </p:cNvPr>
          <p:cNvCxnSpPr>
            <a:cxnSpLocks/>
            <a:stCxn id="87" idx="1"/>
            <a:endCxn id="86" idx="0"/>
          </p:cNvCxnSpPr>
          <p:nvPr/>
        </p:nvCxnSpPr>
        <p:spPr>
          <a:xfrm flipH="1">
            <a:off x="8719422" y="2773519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80AF6A8-6C87-264B-B8C0-4B6F666DECAB}"/>
              </a:ext>
            </a:extLst>
          </p:cNvPr>
          <p:cNvSpPr/>
          <p:nvPr/>
        </p:nvSpPr>
        <p:spPr>
          <a:xfrm>
            <a:off x="9210746" y="6176103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F438DF-2D63-0C40-8849-9EC623F86B83}"/>
              </a:ext>
            </a:extLst>
          </p:cNvPr>
          <p:cNvSpPr/>
          <p:nvPr/>
        </p:nvSpPr>
        <p:spPr>
          <a:xfrm>
            <a:off x="8415609" y="5526596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769B1-2064-8545-9A8C-FC10249E0117}"/>
              </a:ext>
            </a:extLst>
          </p:cNvPr>
          <p:cNvSpPr/>
          <p:nvPr/>
        </p:nvSpPr>
        <p:spPr>
          <a:xfrm>
            <a:off x="9924491" y="4899703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69106D-18B1-284A-ABBE-DF0CD3F7460E}"/>
              </a:ext>
            </a:extLst>
          </p:cNvPr>
          <p:cNvCxnSpPr>
            <a:cxnSpLocks/>
            <a:stCxn id="100" idx="1"/>
            <a:endCxn id="99" idx="0"/>
          </p:cNvCxnSpPr>
          <p:nvPr/>
        </p:nvCxnSpPr>
        <p:spPr>
          <a:xfrm flipH="1">
            <a:off x="8660663" y="5084369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B4FBF-66E2-6740-BD0F-9348A472DBF8}"/>
              </a:ext>
            </a:extLst>
          </p:cNvPr>
          <p:cNvCxnSpPr>
            <a:cxnSpLocks/>
            <a:stCxn id="99" idx="3"/>
            <a:endCxn id="98" idx="0"/>
          </p:cNvCxnSpPr>
          <p:nvPr/>
        </p:nvCxnSpPr>
        <p:spPr>
          <a:xfrm>
            <a:off x="8905717" y="5711262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C22976-5A67-924F-B5B0-2B4C1D9AC58F}"/>
              </a:ext>
            </a:extLst>
          </p:cNvPr>
          <p:cNvSpPr txBox="1"/>
          <p:nvPr/>
        </p:nvSpPr>
        <p:spPr>
          <a:xfrm>
            <a:off x="3738851" y="17287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84985-9566-CB4F-98B7-84F3C3F8CBE8}"/>
              </a:ext>
            </a:extLst>
          </p:cNvPr>
          <p:cNvSpPr/>
          <p:nvPr/>
        </p:nvSpPr>
        <p:spPr>
          <a:xfrm>
            <a:off x="2300098" y="2760322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503EBA-1812-C045-BAA1-83DE5D32845B}"/>
              </a:ext>
            </a:extLst>
          </p:cNvPr>
          <p:cNvSpPr/>
          <p:nvPr/>
        </p:nvSpPr>
        <p:spPr>
          <a:xfrm>
            <a:off x="1565135" y="2116918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A60A0B-2384-4E4B-AF5D-5FFA274916B1}"/>
              </a:ext>
            </a:extLst>
          </p:cNvPr>
          <p:cNvSpPr/>
          <p:nvPr/>
        </p:nvSpPr>
        <p:spPr>
          <a:xfrm>
            <a:off x="5038466" y="1929461"/>
            <a:ext cx="1448442" cy="131622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CD2795-3592-334A-BA92-6BB00B4EC4A5}"/>
              </a:ext>
            </a:extLst>
          </p:cNvPr>
          <p:cNvSpPr/>
          <p:nvPr/>
        </p:nvSpPr>
        <p:spPr>
          <a:xfrm>
            <a:off x="9206158" y="1881707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4344011-86CA-9047-A92E-3BED42FF23E5}"/>
              </a:ext>
            </a:extLst>
          </p:cNvPr>
          <p:cNvCxnSpPr>
            <a:cxnSpLocks/>
            <a:stCxn id="124" idx="0"/>
            <a:endCxn id="125" idx="1"/>
          </p:cNvCxnSpPr>
          <p:nvPr/>
        </p:nvCxnSpPr>
        <p:spPr>
          <a:xfrm rot="16200000" flipH="1">
            <a:off x="3414002" y="963112"/>
            <a:ext cx="470657" cy="2778269"/>
          </a:xfrm>
          <a:prstGeom prst="curvedConnector4">
            <a:avLst>
              <a:gd name="adj1" fmla="val -80950"/>
              <a:gd name="adj2" fmla="val 52909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E671F6-A6D9-7F42-B4A3-2D9FC4BB0C9B}"/>
              </a:ext>
            </a:extLst>
          </p:cNvPr>
          <p:cNvSpPr/>
          <p:nvPr/>
        </p:nvSpPr>
        <p:spPr>
          <a:xfrm>
            <a:off x="2274979" y="5488496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239D4-4F28-4144-AF0C-236A668BBA07}"/>
              </a:ext>
            </a:extLst>
          </p:cNvPr>
          <p:cNvSpPr/>
          <p:nvPr/>
        </p:nvSpPr>
        <p:spPr>
          <a:xfrm>
            <a:off x="5788595" y="2067353"/>
            <a:ext cx="1497111" cy="129263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D76FE20-B5B6-3B49-9CAF-D94B18FA19F0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7349206" y="1881707"/>
            <a:ext cx="2552014" cy="999700"/>
          </a:xfrm>
          <a:prstGeom prst="curvedConnector4">
            <a:avLst>
              <a:gd name="adj1" fmla="val 36382"/>
              <a:gd name="adj2" fmla="val 148275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046E69-8A49-4B41-A4FE-075CAF608272}"/>
              </a:ext>
            </a:extLst>
          </p:cNvPr>
          <p:cNvSpPr/>
          <p:nvPr/>
        </p:nvSpPr>
        <p:spPr>
          <a:xfrm>
            <a:off x="1565135" y="4858534"/>
            <a:ext cx="2271020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4160F5-B820-7D42-BB7B-2E6008511578}"/>
              </a:ext>
            </a:extLst>
          </p:cNvPr>
          <p:cNvSpPr/>
          <p:nvPr/>
        </p:nvSpPr>
        <p:spPr>
          <a:xfrm>
            <a:off x="8231630" y="4810780"/>
            <a:ext cx="2271936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5CDC6BF-B605-4145-9B5E-8AA58FCCCE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836155" y="5390539"/>
            <a:ext cx="4395475" cy="47754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12D3378-05E3-AC40-8C5C-71DC763EE5F2}"/>
              </a:ext>
            </a:extLst>
          </p:cNvPr>
          <p:cNvSpPr/>
          <p:nvPr/>
        </p:nvSpPr>
        <p:spPr>
          <a:xfrm>
            <a:off x="8372684" y="5438293"/>
            <a:ext cx="1390124" cy="12040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E83353-E070-614B-873D-F700268B31A5}"/>
              </a:ext>
            </a:extLst>
          </p:cNvPr>
          <p:cNvSpPr/>
          <p:nvPr/>
        </p:nvSpPr>
        <p:spPr>
          <a:xfrm>
            <a:off x="8422198" y="2511351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13881B86-CBB6-BB43-8DF9-A6D1E4BB93D5}"/>
              </a:ext>
            </a:extLst>
          </p:cNvPr>
          <p:cNvCxnSpPr>
            <a:cxnSpLocks/>
            <a:stCxn id="131" idx="3"/>
            <a:endCxn id="123" idx="3"/>
          </p:cNvCxnSpPr>
          <p:nvPr/>
        </p:nvCxnSpPr>
        <p:spPr>
          <a:xfrm flipV="1">
            <a:off x="3665103" y="3340081"/>
            <a:ext cx="25119" cy="2728174"/>
          </a:xfrm>
          <a:prstGeom prst="curvedConnector3">
            <a:avLst>
              <a:gd name="adj1" fmla="val 3790832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A519C19-56D4-A541-8B91-CD079FCFB35A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10800000" flipH="1">
            <a:off x="8372684" y="3091110"/>
            <a:ext cx="49514" cy="2949232"/>
          </a:xfrm>
          <a:prstGeom prst="curvedConnector3">
            <a:avLst>
              <a:gd name="adj1" fmla="val -18724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C87A739-A474-5D44-A315-D15D02D09316}"/>
              </a:ext>
            </a:extLst>
          </p:cNvPr>
          <p:cNvSpPr txBox="1"/>
          <p:nvPr/>
        </p:nvSpPr>
        <p:spPr>
          <a:xfrm>
            <a:off x="8231630" y="9828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C74413-C88C-B34D-97D5-54D2F2870084}"/>
              </a:ext>
            </a:extLst>
          </p:cNvPr>
          <p:cNvSpPr txBox="1"/>
          <p:nvPr/>
        </p:nvSpPr>
        <p:spPr>
          <a:xfrm>
            <a:off x="7608463" y="422250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1A2537A-9469-BB41-901A-0BD7BB3E97CB}"/>
              </a:ext>
            </a:extLst>
          </p:cNvPr>
          <p:cNvSpPr txBox="1"/>
          <p:nvPr/>
        </p:nvSpPr>
        <p:spPr>
          <a:xfrm>
            <a:off x="3480963" y="42494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D32630-3EAF-4B43-8837-6F2A7D467AD8}"/>
              </a:ext>
            </a:extLst>
          </p:cNvPr>
          <p:cNvSpPr txBox="1"/>
          <p:nvPr/>
        </p:nvSpPr>
        <p:spPr>
          <a:xfrm>
            <a:off x="5664865" y="54873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3405-B71C-F044-B773-74895E13696B}"/>
              </a:ext>
            </a:extLst>
          </p:cNvPr>
          <p:cNvSpPr txBox="1"/>
          <p:nvPr/>
        </p:nvSpPr>
        <p:spPr>
          <a:xfrm>
            <a:off x="819595" y="21265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b=-2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318BA0-AF49-8D47-A82A-6508E77F3D56}"/>
              </a:ext>
            </a:extLst>
          </p:cNvPr>
          <p:cNvSpPr txBox="1"/>
          <p:nvPr/>
        </p:nvSpPr>
        <p:spPr>
          <a:xfrm>
            <a:off x="885261" y="485848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b=-2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DFC7CD-4DED-0C4F-934F-D382879D9613}"/>
              </a:ext>
            </a:extLst>
          </p:cNvPr>
          <p:cNvSpPr txBox="1"/>
          <p:nvPr/>
        </p:nvSpPr>
        <p:spPr>
          <a:xfrm>
            <a:off x="5803415" y="170875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b=0</a:t>
            </a:r>
          </a:p>
        </p:txBody>
      </p:sp>
    </p:spTree>
    <p:extLst>
      <p:ext uri="{BB962C8B-B14F-4D97-AF65-F5344CB8AC3E}">
        <p14:creationId xmlns:p14="http://schemas.microsoft.com/office/powerpoint/2010/main" val="20841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3F5EDA-08D1-FC48-B0B7-4879FB94CA1E}"/>
              </a:ext>
            </a:extLst>
          </p:cNvPr>
          <p:cNvSpPr/>
          <p:nvPr/>
        </p:nvSpPr>
        <p:spPr>
          <a:xfrm>
            <a:off x="8004275" y="1564697"/>
            <a:ext cx="2870791" cy="5186978"/>
          </a:xfrm>
          <a:prstGeom prst="round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When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 =2</m:t>
                    </m:r>
                  </m:oMath>
                </a14:m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Insertion in AVL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B95481-4E3B-0E48-8DA5-E502091EC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4AD7-3AC5-2146-9CD3-CCCF163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AF97-F0F4-754A-98CC-1E9876E0B747}"/>
              </a:ext>
            </a:extLst>
          </p:cNvPr>
          <p:cNvSpPr/>
          <p:nvPr/>
        </p:nvSpPr>
        <p:spPr>
          <a:xfrm>
            <a:off x="5153408" y="2758820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3220-3BDD-BF4E-A21B-C8BCCD2CFD3D}"/>
              </a:ext>
            </a:extLst>
          </p:cNvPr>
          <p:cNvSpPr/>
          <p:nvPr/>
        </p:nvSpPr>
        <p:spPr>
          <a:xfrm>
            <a:off x="5877519" y="2130973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E256-3821-5B4D-9E31-0435D9835BAB}"/>
              </a:ext>
            </a:extLst>
          </p:cNvPr>
          <p:cNvSpPr/>
          <p:nvPr/>
        </p:nvSpPr>
        <p:spPr>
          <a:xfrm>
            <a:off x="6661839" y="2800660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41E6-9B2A-2E4E-A130-47B9F024E6D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367627" y="2315639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14332C-7B8E-F145-98D9-FDEA30852C1E}"/>
              </a:ext>
            </a:extLst>
          </p:cNvPr>
          <p:cNvSpPr/>
          <p:nvPr/>
        </p:nvSpPr>
        <p:spPr>
          <a:xfrm>
            <a:off x="1628332" y="2137176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415E-E080-A745-8889-D57F4FC8FBE2}"/>
              </a:ext>
            </a:extLst>
          </p:cNvPr>
          <p:cNvSpPr/>
          <p:nvPr/>
        </p:nvSpPr>
        <p:spPr>
          <a:xfrm>
            <a:off x="2376045" y="2795769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678B9-B93B-8B47-BC69-B7507121F13C}"/>
              </a:ext>
            </a:extLst>
          </p:cNvPr>
          <p:cNvSpPr/>
          <p:nvPr/>
        </p:nvSpPr>
        <p:spPr>
          <a:xfrm>
            <a:off x="3119607" y="3436316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8E8F4D-8A8A-F245-9257-58505B3A387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>
            <a:off x="2118440" y="2321842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2397C3-8E43-444D-B2BD-68B8BA3C4889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>
            <a:off x="2866153" y="2980435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4DE7ED-B7D4-A747-9A6F-FE09A78852E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398462" y="2315639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514A099-2306-7C41-8DB0-DE46AB721ABD}"/>
              </a:ext>
            </a:extLst>
          </p:cNvPr>
          <p:cNvSpPr/>
          <p:nvPr/>
        </p:nvSpPr>
        <p:spPr>
          <a:xfrm>
            <a:off x="1632532" y="4879028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FA8C5-1C1A-324D-AC34-99174B0DA5EF}"/>
              </a:ext>
            </a:extLst>
          </p:cNvPr>
          <p:cNvSpPr/>
          <p:nvPr/>
        </p:nvSpPr>
        <p:spPr>
          <a:xfrm>
            <a:off x="2327673" y="6172217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1BDD2-820E-3841-AF7F-D316B6431D87}"/>
              </a:ext>
            </a:extLst>
          </p:cNvPr>
          <p:cNvSpPr/>
          <p:nvPr/>
        </p:nvSpPr>
        <p:spPr>
          <a:xfrm>
            <a:off x="3119607" y="5566559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3FB8E8-EF46-E749-9A16-233BDC8E865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>
            <a:off x="2122640" y="5063694"/>
            <a:ext cx="1242021" cy="50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0874C1-D886-BB49-A453-D4EEB3EB8424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2572727" y="5751225"/>
            <a:ext cx="546880" cy="42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931828F-EF14-564E-9F8B-CBC1BF35481A}"/>
              </a:ext>
            </a:extLst>
          </p:cNvPr>
          <p:cNvSpPr/>
          <p:nvPr/>
        </p:nvSpPr>
        <p:spPr>
          <a:xfrm>
            <a:off x="8474368" y="3188347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26012-8766-9444-BCD6-BD21968C9E40}"/>
              </a:ext>
            </a:extLst>
          </p:cNvPr>
          <p:cNvSpPr/>
          <p:nvPr/>
        </p:nvSpPr>
        <p:spPr>
          <a:xfrm>
            <a:off x="9264637" y="2551540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0919E7-F029-F441-890A-0D5B3B159614}"/>
              </a:ext>
            </a:extLst>
          </p:cNvPr>
          <p:cNvSpPr/>
          <p:nvPr/>
        </p:nvSpPr>
        <p:spPr>
          <a:xfrm>
            <a:off x="10046299" y="1937347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97E2F-5ED3-0544-8A99-A321FE5B9ECD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flipH="1">
            <a:off x="9509691" y="2122013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6D63A0-0D23-7440-89B8-E5FC860C15ED}"/>
              </a:ext>
            </a:extLst>
          </p:cNvPr>
          <p:cNvCxnSpPr>
            <a:cxnSpLocks/>
            <a:stCxn id="87" idx="1"/>
            <a:endCxn id="86" idx="0"/>
          </p:cNvCxnSpPr>
          <p:nvPr/>
        </p:nvCxnSpPr>
        <p:spPr>
          <a:xfrm flipH="1">
            <a:off x="8719422" y="2736206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80AF6A8-6C87-264B-B8C0-4B6F666DECAB}"/>
              </a:ext>
            </a:extLst>
          </p:cNvPr>
          <p:cNvSpPr/>
          <p:nvPr/>
        </p:nvSpPr>
        <p:spPr>
          <a:xfrm>
            <a:off x="9210746" y="6138790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F438DF-2D63-0C40-8849-9EC623F86B83}"/>
              </a:ext>
            </a:extLst>
          </p:cNvPr>
          <p:cNvSpPr/>
          <p:nvPr/>
        </p:nvSpPr>
        <p:spPr>
          <a:xfrm>
            <a:off x="8415609" y="5489283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769B1-2064-8545-9A8C-FC10249E0117}"/>
              </a:ext>
            </a:extLst>
          </p:cNvPr>
          <p:cNvSpPr/>
          <p:nvPr/>
        </p:nvSpPr>
        <p:spPr>
          <a:xfrm>
            <a:off x="9924491" y="4862390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69106D-18B1-284A-ABBE-DF0CD3F7460E}"/>
              </a:ext>
            </a:extLst>
          </p:cNvPr>
          <p:cNvCxnSpPr>
            <a:cxnSpLocks/>
            <a:stCxn id="100" idx="1"/>
            <a:endCxn id="99" idx="0"/>
          </p:cNvCxnSpPr>
          <p:nvPr/>
        </p:nvCxnSpPr>
        <p:spPr>
          <a:xfrm flipH="1">
            <a:off x="8660663" y="5047056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B4FBF-66E2-6740-BD0F-9348A472DBF8}"/>
              </a:ext>
            </a:extLst>
          </p:cNvPr>
          <p:cNvCxnSpPr>
            <a:cxnSpLocks/>
            <a:stCxn id="99" idx="3"/>
            <a:endCxn id="98" idx="0"/>
          </p:cNvCxnSpPr>
          <p:nvPr/>
        </p:nvCxnSpPr>
        <p:spPr>
          <a:xfrm>
            <a:off x="8905717" y="5673949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C22976-5A67-924F-B5B0-2B4C1D9AC58F}"/>
              </a:ext>
            </a:extLst>
          </p:cNvPr>
          <p:cNvSpPr txBox="1"/>
          <p:nvPr/>
        </p:nvSpPr>
        <p:spPr>
          <a:xfrm>
            <a:off x="3738851" y="169148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84985-9566-CB4F-98B7-84F3C3F8CBE8}"/>
              </a:ext>
            </a:extLst>
          </p:cNvPr>
          <p:cNvSpPr/>
          <p:nvPr/>
        </p:nvSpPr>
        <p:spPr>
          <a:xfrm>
            <a:off x="2300098" y="2723009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503EBA-1812-C045-BAA1-83DE5D32845B}"/>
              </a:ext>
            </a:extLst>
          </p:cNvPr>
          <p:cNvSpPr/>
          <p:nvPr/>
        </p:nvSpPr>
        <p:spPr>
          <a:xfrm>
            <a:off x="1565135" y="2079605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A60A0B-2384-4E4B-AF5D-5FFA274916B1}"/>
              </a:ext>
            </a:extLst>
          </p:cNvPr>
          <p:cNvSpPr/>
          <p:nvPr/>
        </p:nvSpPr>
        <p:spPr>
          <a:xfrm>
            <a:off x="5038466" y="1892148"/>
            <a:ext cx="1448442" cy="131622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CD2795-3592-334A-BA92-6BB00B4EC4A5}"/>
              </a:ext>
            </a:extLst>
          </p:cNvPr>
          <p:cNvSpPr/>
          <p:nvPr/>
        </p:nvSpPr>
        <p:spPr>
          <a:xfrm>
            <a:off x="9206158" y="1844394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4344011-86CA-9047-A92E-3BED42FF23E5}"/>
              </a:ext>
            </a:extLst>
          </p:cNvPr>
          <p:cNvCxnSpPr>
            <a:cxnSpLocks/>
            <a:stCxn id="124" idx="0"/>
            <a:endCxn id="125" idx="1"/>
          </p:cNvCxnSpPr>
          <p:nvPr/>
        </p:nvCxnSpPr>
        <p:spPr>
          <a:xfrm rot="16200000" flipH="1">
            <a:off x="3414002" y="925799"/>
            <a:ext cx="470657" cy="2778269"/>
          </a:xfrm>
          <a:prstGeom prst="curvedConnector4">
            <a:avLst>
              <a:gd name="adj1" fmla="val -80950"/>
              <a:gd name="adj2" fmla="val 52909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E671F6-A6D9-7F42-B4A3-2D9FC4BB0C9B}"/>
              </a:ext>
            </a:extLst>
          </p:cNvPr>
          <p:cNvSpPr/>
          <p:nvPr/>
        </p:nvSpPr>
        <p:spPr>
          <a:xfrm>
            <a:off x="2274979" y="5451183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239D4-4F28-4144-AF0C-236A668BBA07}"/>
              </a:ext>
            </a:extLst>
          </p:cNvPr>
          <p:cNvSpPr/>
          <p:nvPr/>
        </p:nvSpPr>
        <p:spPr>
          <a:xfrm>
            <a:off x="5788595" y="2030040"/>
            <a:ext cx="1497111" cy="129263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D76FE20-B5B6-3B49-9CAF-D94B18FA19F0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7349206" y="1844394"/>
            <a:ext cx="2552014" cy="999700"/>
          </a:xfrm>
          <a:prstGeom prst="curvedConnector4">
            <a:avLst>
              <a:gd name="adj1" fmla="val 36382"/>
              <a:gd name="adj2" fmla="val 148275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046E69-8A49-4B41-A4FE-075CAF608272}"/>
              </a:ext>
            </a:extLst>
          </p:cNvPr>
          <p:cNvSpPr/>
          <p:nvPr/>
        </p:nvSpPr>
        <p:spPr>
          <a:xfrm>
            <a:off x="1565135" y="4821221"/>
            <a:ext cx="2271020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4160F5-B820-7D42-BB7B-2E6008511578}"/>
              </a:ext>
            </a:extLst>
          </p:cNvPr>
          <p:cNvSpPr/>
          <p:nvPr/>
        </p:nvSpPr>
        <p:spPr>
          <a:xfrm>
            <a:off x="8231630" y="4773467"/>
            <a:ext cx="2271936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5CDC6BF-B605-4145-9B5E-8AA58FCCCE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836155" y="5353226"/>
            <a:ext cx="4395475" cy="47754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12D3378-05E3-AC40-8C5C-71DC763EE5F2}"/>
              </a:ext>
            </a:extLst>
          </p:cNvPr>
          <p:cNvSpPr/>
          <p:nvPr/>
        </p:nvSpPr>
        <p:spPr>
          <a:xfrm>
            <a:off x="8372684" y="5400980"/>
            <a:ext cx="1390124" cy="12040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E83353-E070-614B-873D-F700268B31A5}"/>
              </a:ext>
            </a:extLst>
          </p:cNvPr>
          <p:cNvSpPr/>
          <p:nvPr/>
        </p:nvSpPr>
        <p:spPr>
          <a:xfrm>
            <a:off x="8422198" y="2474038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13881B86-CBB6-BB43-8DF9-A6D1E4BB93D5}"/>
              </a:ext>
            </a:extLst>
          </p:cNvPr>
          <p:cNvCxnSpPr>
            <a:cxnSpLocks/>
            <a:stCxn id="131" idx="3"/>
            <a:endCxn id="123" idx="3"/>
          </p:cNvCxnSpPr>
          <p:nvPr/>
        </p:nvCxnSpPr>
        <p:spPr>
          <a:xfrm flipV="1">
            <a:off x="3665103" y="3302768"/>
            <a:ext cx="25119" cy="2728174"/>
          </a:xfrm>
          <a:prstGeom prst="curvedConnector3">
            <a:avLst>
              <a:gd name="adj1" fmla="val 3790832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A519C19-56D4-A541-8B91-CD079FCFB35A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10800000" flipH="1">
            <a:off x="8372684" y="3053797"/>
            <a:ext cx="49514" cy="2949232"/>
          </a:xfrm>
          <a:prstGeom prst="curvedConnector3">
            <a:avLst>
              <a:gd name="adj1" fmla="val -18724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C87A739-A474-5D44-A315-D15D02D09316}"/>
              </a:ext>
            </a:extLst>
          </p:cNvPr>
          <p:cNvSpPr txBox="1"/>
          <p:nvPr/>
        </p:nvSpPr>
        <p:spPr>
          <a:xfrm>
            <a:off x="8231630" y="945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C74413-C88C-B34D-97D5-54D2F2870084}"/>
              </a:ext>
            </a:extLst>
          </p:cNvPr>
          <p:cNvSpPr txBox="1"/>
          <p:nvPr/>
        </p:nvSpPr>
        <p:spPr>
          <a:xfrm>
            <a:off x="7608463" y="4185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1A2537A-9469-BB41-901A-0BD7BB3E97CB}"/>
              </a:ext>
            </a:extLst>
          </p:cNvPr>
          <p:cNvSpPr txBox="1"/>
          <p:nvPr/>
        </p:nvSpPr>
        <p:spPr>
          <a:xfrm>
            <a:off x="3480963" y="42121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D32630-3EAF-4B43-8837-6F2A7D467AD8}"/>
              </a:ext>
            </a:extLst>
          </p:cNvPr>
          <p:cNvSpPr txBox="1"/>
          <p:nvPr/>
        </p:nvSpPr>
        <p:spPr>
          <a:xfrm>
            <a:off x="5664865" y="54500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DF43F7-6C07-F645-9C48-191072B3F6E0}"/>
              </a:ext>
            </a:extLst>
          </p:cNvPr>
          <p:cNvSpPr txBox="1"/>
          <p:nvPr/>
        </p:nvSpPr>
        <p:spPr>
          <a:xfrm>
            <a:off x="10619789" y="189903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DA5F7-9401-8446-A114-A3CD2B5FD9B7}"/>
              </a:ext>
            </a:extLst>
          </p:cNvPr>
          <p:cNvSpPr txBox="1"/>
          <p:nvPr/>
        </p:nvSpPr>
        <p:spPr>
          <a:xfrm>
            <a:off x="10570842" y="48332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5D68AB-3AD7-FF41-9FB4-1050366F139B}"/>
              </a:ext>
            </a:extLst>
          </p:cNvPr>
          <p:cNvSpPr txBox="1"/>
          <p:nvPr/>
        </p:nvSpPr>
        <p:spPr>
          <a:xfrm>
            <a:off x="5803415" y="170875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b=0</a:t>
            </a:r>
          </a:p>
        </p:txBody>
      </p:sp>
    </p:spTree>
    <p:extLst>
      <p:ext uri="{BB962C8B-B14F-4D97-AF65-F5344CB8AC3E}">
        <p14:creationId xmlns:p14="http://schemas.microsoft.com/office/powerpoint/2010/main" val="398238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6E38E-3030-194B-9C1D-58E0AC2D060A}"/>
              </a:ext>
            </a:extLst>
          </p:cNvPr>
          <p:cNvCxnSpPr>
            <a:cxnSpLocks/>
          </p:cNvCxnSpPr>
          <p:nvPr/>
        </p:nvCxnSpPr>
        <p:spPr>
          <a:xfrm>
            <a:off x="790952" y="2941205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B713A8-446F-ED44-827C-7C987AEBDE7C}"/>
              </a:ext>
            </a:extLst>
          </p:cNvPr>
          <p:cNvCxnSpPr>
            <a:cxnSpLocks/>
          </p:cNvCxnSpPr>
          <p:nvPr/>
        </p:nvCxnSpPr>
        <p:spPr>
          <a:xfrm>
            <a:off x="790952" y="4088388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A5785-3CC3-7E4F-AD23-FC0ABB512910}"/>
              </a:ext>
            </a:extLst>
          </p:cNvPr>
          <p:cNvCxnSpPr>
            <a:cxnSpLocks/>
          </p:cNvCxnSpPr>
          <p:nvPr/>
        </p:nvCxnSpPr>
        <p:spPr>
          <a:xfrm>
            <a:off x="790952" y="5235571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2E2AFA-A8AA-F54E-A10E-7DE645F19EF4}"/>
              </a:ext>
            </a:extLst>
          </p:cNvPr>
          <p:cNvCxnSpPr>
            <a:cxnSpLocks/>
          </p:cNvCxnSpPr>
          <p:nvPr/>
        </p:nvCxnSpPr>
        <p:spPr>
          <a:xfrm>
            <a:off x="790952" y="6306773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6C00AD-FCAF-CC46-A117-BA2552062712}"/>
              </a:ext>
            </a:extLst>
          </p:cNvPr>
          <p:cNvCxnSpPr>
            <a:cxnSpLocks/>
          </p:cNvCxnSpPr>
          <p:nvPr/>
        </p:nvCxnSpPr>
        <p:spPr>
          <a:xfrm>
            <a:off x="790952" y="1797330"/>
            <a:ext cx="1052995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Rotation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Left or right rebalancing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DD75032-2AA6-4D4C-92EC-E585EF90F189}"/>
              </a:ext>
            </a:extLst>
          </p:cNvPr>
          <p:cNvSpPr/>
          <p:nvPr/>
        </p:nvSpPr>
        <p:spPr>
          <a:xfrm>
            <a:off x="801240" y="4085080"/>
            <a:ext cx="1195552" cy="2213646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C30858-D08D-8F48-A27C-C812B15625F1}"/>
              </a:ext>
            </a:extLst>
          </p:cNvPr>
          <p:cNvSpPr/>
          <p:nvPr/>
        </p:nvSpPr>
        <p:spPr>
          <a:xfrm>
            <a:off x="2005940" y="29181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A9F53-1600-D740-8312-C48872D17F3E}"/>
              </a:ext>
            </a:extLst>
          </p:cNvPr>
          <p:cNvSpPr/>
          <p:nvPr/>
        </p:nvSpPr>
        <p:spPr>
          <a:xfrm>
            <a:off x="3369657" y="1791064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F9AD006-F9CA-AE44-8AAB-6D4CBB0BF00B}"/>
              </a:ext>
            </a:extLst>
          </p:cNvPr>
          <p:cNvSpPr/>
          <p:nvPr/>
        </p:nvSpPr>
        <p:spPr>
          <a:xfrm>
            <a:off x="2422461" y="4088387"/>
            <a:ext cx="1195552" cy="1147184"/>
          </a:xfrm>
          <a:prstGeom prst="triangle">
            <a:avLst>
              <a:gd name="adj" fmla="val 486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Y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6729174-E89C-5A48-9C5E-18FBEFDAB02F}"/>
              </a:ext>
            </a:extLst>
          </p:cNvPr>
          <p:cNvSpPr/>
          <p:nvPr/>
        </p:nvSpPr>
        <p:spPr>
          <a:xfrm>
            <a:off x="4195955" y="2941205"/>
            <a:ext cx="1195552" cy="11471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C6E3F3-57E7-D841-AA0B-8B71FD7BA45E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1399016" y="3098732"/>
            <a:ext cx="606924" cy="986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63E9D8-659A-2343-84B4-87DB6023D9F0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2502651" y="3098732"/>
            <a:ext cx="500980" cy="989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95D2FD-6638-864B-A679-599A8203E6BC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2254296" y="1971687"/>
            <a:ext cx="1115361" cy="946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E435B-EEB6-AF4D-B653-34AFF131107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866368" y="1971687"/>
            <a:ext cx="927363" cy="969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angle 43">
            <a:extLst>
              <a:ext uri="{FF2B5EF4-FFF2-40B4-BE49-F238E27FC236}">
                <a16:creationId xmlns:a16="http://schemas.microsoft.com/office/drawing/2014/main" id="{60950482-59EB-634C-9CE2-68377927E579}"/>
              </a:ext>
            </a:extLst>
          </p:cNvPr>
          <p:cNvSpPr/>
          <p:nvPr/>
        </p:nvSpPr>
        <p:spPr>
          <a:xfrm>
            <a:off x="6288171" y="2978257"/>
            <a:ext cx="1195552" cy="2213646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17616D-CEFF-6543-998F-FF7B248B534F}"/>
              </a:ext>
            </a:extLst>
          </p:cNvPr>
          <p:cNvSpPr/>
          <p:nvPr/>
        </p:nvSpPr>
        <p:spPr>
          <a:xfrm>
            <a:off x="7473821" y="175366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B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13F71D-34F8-1541-9F85-E69301F09E5A}"/>
              </a:ext>
            </a:extLst>
          </p:cNvPr>
          <p:cNvCxnSpPr>
            <a:cxnSpLocks/>
            <a:stCxn id="45" idx="1"/>
            <a:endCxn id="44" idx="0"/>
          </p:cNvCxnSpPr>
          <p:nvPr/>
        </p:nvCxnSpPr>
        <p:spPr>
          <a:xfrm flipH="1">
            <a:off x="6885947" y="1934285"/>
            <a:ext cx="587874" cy="1043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D17AA-5791-8943-8828-7BF8F7BCEB85}"/>
              </a:ext>
            </a:extLst>
          </p:cNvPr>
          <p:cNvSpPr/>
          <p:nvPr/>
        </p:nvSpPr>
        <p:spPr>
          <a:xfrm>
            <a:off x="9495091" y="2897537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BA8EE464-B443-D04D-81D5-54CA6B7551E8}"/>
              </a:ext>
            </a:extLst>
          </p:cNvPr>
          <p:cNvSpPr/>
          <p:nvPr/>
        </p:nvSpPr>
        <p:spPr>
          <a:xfrm>
            <a:off x="10195208" y="4047678"/>
            <a:ext cx="1195552" cy="11471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Z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686337-0A71-6F45-B868-270E2989E25F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>
            <a:off x="9991802" y="3078160"/>
            <a:ext cx="801182" cy="9695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FFA384-9696-524B-90CA-12719D2CB8D4}"/>
              </a:ext>
            </a:extLst>
          </p:cNvPr>
          <p:cNvCxnSpPr>
            <a:cxnSpLocks/>
            <a:stCxn id="45" idx="3"/>
            <a:endCxn id="53" idx="0"/>
          </p:cNvCxnSpPr>
          <p:nvPr/>
        </p:nvCxnSpPr>
        <p:spPr>
          <a:xfrm>
            <a:off x="7970532" y="1934285"/>
            <a:ext cx="1772915" cy="96325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FA806B-98B7-2B46-A64A-29FBA05A4AE1}"/>
                  </a:ext>
                </a:extLst>
              </p:cNvPr>
              <p:cNvSpPr txBox="1"/>
              <p:nvPr/>
            </p:nvSpPr>
            <p:spPr>
              <a:xfrm>
                <a:off x="958511" y="6379797"/>
                <a:ext cx="881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FA806B-98B7-2B46-A64A-29FBA05A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11" y="6379797"/>
                <a:ext cx="8810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B4D550-B91C-BC4B-A62E-DE5D8BAD39A3}"/>
                  </a:ext>
                </a:extLst>
              </p:cNvPr>
              <p:cNvSpPr txBox="1"/>
              <p:nvPr/>
            </p:nvSpPr>
            <p:spPr>
              <a:xfrm>
                <a:off x="2343194" y="5255164"/>
                <a:ext cx="1320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B4D550-B91C-BC4B-A62E-DE5D8BAD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94" y="5255164"/>
                <a:ext cx="13208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DDA4CF-EFC5-8245-99C0-5F1A8815258B}"/>
                  </a:ext>
                </a:extLst>
              </p:cNvPr>
              <p:cNvSpPr txBox="1"/>
              <p:nvPr/>
            </p:nvSpPr>
            <p:spPr>
              <a:xfrm>
                <a:off x="4364831" y="4065968"/>
                <a:ext cx="857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DDA4CF-EFC5-8245-99C0-5F1A88152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31" y="4065968"/>
                <a:ext cx="8577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4C738-DB71-BD45-8ECE-85CE8988F3B6}"/>
                  </a:ext>
                </a:extLst>
              </p:cNvPr>
              <p:cNvSpPr txBox="1"/>
              <p:nvPr/>
            </p:nvSpPr>
            <p:spPr>
              <a:xfrm>
                <a:off x="6445442" y="5211496"/>
                <a:ext cx="881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4C738-DB71-BD45-8ECE-85CE8988F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42" y="5211496"/>
                <a:ext cx="8810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2B7EBD-1214-B04D-9F21-FA2A4AD75B95}"/>
                  </a:ext>
                </a:extLst>
              </p:cNvPr>
              <p:cNvSpPr txBox="1"/>
              <p:nvPr/>
            </p:nvSpPr>
            <p:spPr>
              <a:xfrm>
                <a:off x="10364084" y="5204964"/>
                <a:ext cx="857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2B7EBD-1214-B04D-9F21-FA2A4AD75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084" y="5204964"/>
                <a:ext cx="857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riangle 65">
            <a:extLst>
              <a:ext uri="{FF2B5EF4-FFF2-40B4-BE49-F238E27FC236}">
                <a16:creationId xmlns:a16="http://schemas.microsoft.com/office/drawing/2014/main" id="{161B1CEA-9254-4944-87BC-5FFBFF49C08A}"/>
              </a:ext>
            </a:extLst>
          </p:cNvPr>
          <p:cNvSpPr/>
          <p:nvPr/>
        </p:nvSpPr>
        <p:spPr>
          <a:xfrm>
            <a:off x="8099032" y="4044719"/>
            <a:ext cx="1195552" cy="1147184"/>
          </a:xfrm>
          <a:prstGeom prst="triangle">
            <a:avLst>
              <a:gd name="adj" fmla="val 486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42AA86-B2C4-6648-8529-EDBC0F8462E6}"/>
              </a:ext>
            </a:extLst>
          </p:cNvPr>
          <p:cNvCxnSpPr>
            <a:cxnSpLocks/>
            <a:stCxn id="53" idx="1"/>
            <a:endCxn id="66" idx="0"/>
          </p:cNvCxnSpPr>
          <p:nvPr/>
        </p:nvCxnSpPr>
        <p:spPr>
          <a:xfrm flipH="1">
            <a:off x="8680202" y="3078160"/>
            <a:ext cx="814889" cy="966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AEEE8B-8F6D-114B-9A8D-A6396B99F3AE}"/>
                  </a:ext>
                </a:extLst>
              </p:cNvPr>
              <p:cNvSpPr txBox="1"/>
              <p:nvPr/>
            </p:nvSpPr>
            <p:spPr>
              <a:xfrm>
                <a:off x="8050196" y="5191901"/>
                <a:ext cx="1320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AEEE8B-8F6D-114B-9A8D-A6396B99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96" y="5191901"/>
                <a:ext cx="13208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E020B2-8DCE-1347-A883-F5FE03F1D9AC}"/>
              </a:ext>
            </a:extLst>
          </p:cNvPr>
          <p:cNvCxnSpPr>
            <a:cxnSpLocks/>
          </p:cNvCxnSpPr>
          <p:nvPr/>
        </p:nvCxnSpPr>
        <p:spPr>
          <a:xfrm flipH="1">
            <a:off x="2251095" y="1967664"/>
            <a:ext cx="1115361" cy="94642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44" grpId="0" animBg="1"/>
      <p:bldP spid="45" grpId="0" animBg="1"/>
      <p:bldP spid="53" grpId="0" animBg="1"/>
      <p:bldP spid="54" grpId="0" animBg="1"/>
      <p:bldP spid="59" grpId="0"/>
      <p:bldP spid="61" grpId="0"/>
      <p:bldP spid="62" grpId="0"/>
      <p:bldP spid="63" grpId="0"/>
      <p:bldP spid="64" grpId="0"/>
      <p:bldP spid="66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7747-0482-8D48-A036-5BF1220E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Single Rotation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5588C-D6EB-BD4D-90BE-BB24B018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166A-93E0-8C49-B131-0F34F22285D4}"/>
              </a:ext>
            </a:extLst>
          </p:cNvPr>
          <p:cNvSpPr txBox="1"/>
          <p:nvPr/>
        </p:nvSpPr>
        <p:spPr>
          <a:xfrm>
            <a:off x="838200" y="1567966"/>
            <a:ext cx="6494253" cy="2948839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rotateLeft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right.left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right.left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87F75-9C3F-C84F-B3FA-167F03C8C018}"/>
              </a:ext>
            </a:extLst>
          </p:cNvPr>
          <p:cNvSpPr txBox="1"/>
          <p:nvPr/>
        </p:nvSpPr>
        <p:spPr>
          <a:xfrm>
            <a:off x="4859547" y="3209813"/>
            <a:ext cx="6494253" cy="2948839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rotateRight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left.right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left.right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newRoot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0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403D-D6B6-D44B-9E0C-B24C5E08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 in AVL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2B32-5CB9-9743-9104-D4650477B4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25000"/>
            </a:schemeClr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item.compareTo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"Duplicated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FACE-8813-1148-8044-6B90A78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092C-1C39-764A-B696-776B68507906}"/>
              </a:ext>
            </a:extLst>
          </p:cNvPr>
          <p:cNvSpPr/>
          <p:nvPr/>
        </p:nvSpPr>
        <p:spPr>
          <a:xfrm>
            <a:off x="1793518" y="2833121"/>
            <a:ext cx="3606618" cy="324147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62FD5-FA61-C849-A728-C61AEE95509D}"/>
              </a:ext>
            </a:extLst>
          </p:cNvPr>
          <p:cNvSpPr txBox="1"/>
          <p:nvPr/>
        </p:nvSpPr>
        <p:spPr>
          <a:xfrm>
            <a:off x="7580404" y="2672028"/>
            <a:ext cx="204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Different for an AVL tree</a:t>
            </a:r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42ACD3B7-B4AE-E947-BB36-BC7D771AC79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400136" y="2995194"/>
            <a:ext cx="2180268" cy="1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B50F8-CF75-7A4C-AD58-D5C3F495460D}"/>
              </a:ext>
            </a:extLst>
          </p:cNvPr>
          <p:cNvSpPr/>
          <p:nvPr/>
        </p:nvSpPr>
        <p:spPr>
          <a:xfrm>
            <a:off x="1879783" y="3753238"/>
            <a:ext cx="3606618" cy="324147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Elbow Connector 12">
            <a:extLst>
              <a:ext uri="{FF2B5EF4-FFF2-40B4-BE49-F238E27FC236}">
                <a16:creationId xmlns:a16="http://schemas.microsoft.com/office/drawing/2014/main" id="{36E99EF3-DA2A-BA41-AEC0-102A91D4A92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5486401" y="2995194"/>
            <a:ext cx="2094003" cy="92011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C91-7FF9-8D47-8526-0072CD0A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sz="4000" dirty="0">
                <a:solidFill>
                  <a:srgbClr val="EBCB8B"/>
                </a:solidFill>
              </a:rPr>
              <a:t>The Code</a:t>
            </a:r>
            <a:br>
              <a:rPr lang="en-NO" sz="4000" dirty="0">
                <a:solidFill>
                  <a:srgbClr val="EBCB8B"/>
                </a:solidFill>
              </a:rPr>
            </a:br>
            <a:r>
              <a:rPr lang="en-GB" sz="2400" dirty="0">
                <a:solidFill>
                  <a:srgbClr val="EBCB8B"/>
                </a:solidFill>
                <a:latin typeface="Montserrat" pitchFamily="2" charset="77"/>
              </a:rPr>
              <a:t>L</a:t>
            </a:r>
            <a:r>
              <a:rPr lang="en-NO" sz="2400" dirty="0">
                <a:solidFill>
                  <a:srgbClr val="EBCB8B"/>
                </a:solidFill>
                <a:latin typeface="Montserrat" pitchFamily="2" charset="77"/>
              </a:rPr>
              <a:t>eft Insertion in AVL Trees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8C93-A63B-D740-AFC0-ED00D6E1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9091" cy="4871915"/>
          </a:xfrm>
          <a:solidFill>
            <a:schemeClr val="tx1">
              <a:lumMod val="25000"/>
            </a:schemeClr>
          </a:solidFill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insertLeft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.left.insert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.balanceFactor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.left.item.compareTo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.rotateRight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.left.rotateLeft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.rotateRight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AVL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5BA7D-6212-7947-A026-62B30DBA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AED50-3793-A345-9603-4989932BBFD2}"/>
              </a:ext>
            </a:extLst>
          </p:cNvPr>
          <p:cNvSpPr/>
          <p:nvPr/>
        </p:nvSpPr>
        <p:spPr>
          <a:xfrm>
            <a:off x="2604401" y="3621515"/>
            <a:ext cx="2899252" cy="225865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F1861-662E-9443-A820-F0BDF9CA4D38}"/>
              </a:ext>
            </a:extLst>
          </p:cNvPr>
          <p:cNvSpPr/>
          <p:nvPr/>
        </p:nvSpPr>
        <p:spPr>
          <a:xfrm>
            <a:off x="2604401" y="4148649"/>
            <a:ext cx="3951674" cy="59587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19FAF-2C30-8845-92ED-26BFC9393613}"/>
              </a:ext>
            </a:extLst>
          </p:cNvPr>
          <p:cNvSpPr txBox="1"/>
          <p:nvPr/>
        </p:nvSpPr>
        <p:spPr>
          <a:xfrm>
            <a:off x="8306693" y="2166491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single rotation </a:t>
            </a:r>
          </a:p>
          <a:p>
            <a:r>
              <a:rPr lang="en-NO" dirty="0">
                <a:latin typeface="Montserrat" pitchFamily="2" charset="77"/>
              </a:rPr>
              <a:t>on the outside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F969C97-59E6-FF4E-9A2A-1A84317A7DF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5503653" y="2489656"/>
            <a:ext cx="2803040" cy="1244791"/>
          </a:xfrm>
          <a:prstGeom prst="bentConnector3">
            <a:avLst>
              <a:gd name="adj1" fmla="val 23533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E19F24-5312-DD4C-8E52-04A7F29CE978}"/>
              </a:ext>
            </a:extLst>
          </p:cNvPr>
          <p:cNvSpPr txBox="1"/>
          <p:nvPr/>
        </p:nvSpPr>
        <p:spPr>
          <a:xfrm>
            <a:off x="8322276" y="4114378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double rotation </a:t>
            </a:r>
          </a:p>
          <a:p>
            <a:r>
              <a:rPr lang="en-NO" dirty="0">
                <a:latin typeface="Montserrat" pitchFamily="2" charset="77"/>
              </a:rPr>
              <a:t>on the inside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A5A49A9-34BB-8A48-A44B-747AF2555D55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6556075" y="4437544"/>
            <a:ext cx="1766201" cy="904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769C-C594-0049-8D4B-960068C7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2C239-41CB-304D-9357-73AC6C9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E8999-E866-054B-8D25-06362EF86C2F}"/>
              </a:ext>
            </a:extLst>
          </p:cNvPr>
          <p:cNvSpPr/>
          <p:nvPr/>
        </p:nvSpPr>
        <p:spPr>
          <a:xfrm>
            <a:off x="1525660" y="2841385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0D4C9B88-E2EA-D54E-A4B6-5C9CB99E2BDF}"/>
              </a:ext>
            </a:extLst>
          </p:cNvPr>
          <p:cNvSpPr/>
          <p:nvPr/>
        </p:nvSpPr>
        <p:spPr>
          <a:xfrm>
            <a:off x="511589" y="3595829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E2677D6-6DFC-9C41-8D2C-5A25FC3AF233}"/>
              </a:ext>
            </a:extLst>
          </p:cNvPr>
          <p:cNvSpPr/>
          <p:nvPr/>
        </p:nvSpPr>
        <p:spPr>
          <a:xfrm>
            <a:off x="1849429" y="3595829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B3E4F1-77DF-AD41-B79C-1E7332118CC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83571" y="3012112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A13AB-15DB-AC4D-9E66-99F6717C020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988647" y="3012112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A1C3C2-BC19-8B47-9F8A-6CA7888B334E}"/>
              </a:ext>
            </a:extLst>
          </p:cNvPr>
          <p:cNvSpPr txBox="1"/>
          <p:nvPr/>
        </p:nvSpPr>
        <p:spPr>
          <a:xfrm>
            <a:off x="2227845" y="279476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1152D-75BD-6645-A0E9-EC1E03137F39}"/>
              </a:ext>
            </a:extLst>
          </p:cNvPr>
          <p:cNvSpPr/>
          <p:nvPr/>
        </p:nvSpPr>
        <p:spPr>
          <a:xfrm>
            <a:off x="5309132" y="1779941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3BA679F-F7F0-294E-A1EC-6503D4D38551}"/>
              </a:ext>
            </a:extLst>
          </p:cNvPr>
          <p:cNvSpPr/>
          <p:nvPr/>
        </p:nvSpPr>
        <p:spPr>
          <a:xfrm>
            <a:off x="4295061" y="2534385"/>
            <a:ext cx="1143964" cy="6177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6C07570-DF6F-1E4A-ABEB-3644E3DAE837}"/>
              </a:ext>
            </a:extLst>
          </p:cNvPr>
          <p:cNvSpPr/>
          <p:nvPr/>
        </p:nvSpPr>
        <p:spPr>
          <a:xfrm>
            <a:off x="5632901" y="2534385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146ECD-9599-664D-9630-0E2ADD8D13F9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flipH="1">
            <a:off x="4867043" y="1950668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E395FC-024A-8B44-AF63-E5CBF457CC7C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5772119" y="1950668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B9D5BA-C830-E44A-8770-C26A0E40044A}"/>
              </a:ext>
            </a:extLst>
          </p:cNvPr>
          <p:cNvSpPr txBox="1"/>
          <p:nvPr/>
        </p:nvSpPr>
        <p:spPr>
          <a:xfrm>
            <a:off x="6011317" y="1733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3E7F1-FC4D-EA48-ACE7-2829CB359043}"/>
              </a:ext>
            </a:extLst>
          </p:cNvPr>
          <p:cNvSpPr/>
          <p:nvPr/>
        </p:nvSpPr>
        <p:spPr>
          <a:xfrm>
            <a:off x="5274627" y="4109073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5EC6D6BF-A67F-F84A-9908-5E7F34A4E138}"/>
              </a:ext>
            </a:extLst>
          </p:cNvPr>
          <p:cNvSpPr/>
          <p:nvPr/>
        </p:nvSpPr>
        <p:spPr>
          <a:xfrm>
            <a:off x="4260556" y="4863517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CF356456-836D-4549-B06A-1D04FBF31881}"/>
              </a:ext>
            </a:extLst>
          </p:cNvPr>
          <p:cNvSpPr/>
          <p:nvPr/>
        </p:nvSpPr>
        <p:spPr>
          <a:xfrm>
            <a:off x="5598396" y="4863517"/>
            <a:ext cx="1143964" cy="590149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91217D-5240-E247-A0E5-332B395B8028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 flipH="1">
            <a:off x="4832538" y="4279800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49F08-96E5-9B49-B66A-F5278D3FE757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5737614" y="4279800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5B25B0-15E9-2D42-8ED3-ADE04FB21261}"/>
              </a:ext>
            </a:extLst>
          </p:cNvPr>
          <p:cNvSpPr txBox="1"/>
          <p:nvPr/>
        </p:nvSpPr>
        <p:spPr>
          <a:xfrm>
            <a:off x="5976812" y="406245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93B6C6-8A07-CB4F-BDB5-F5A5EB280884}"/>
              </a:ext>
            </a:extLst>
          </p:cNvPr>
          <p:cNvSpPr/>
          <p:nvPr/>
        </p:nvSpPr>
        <p:spPr>
          <a:xfrm>
            <a:off x="9081005" y="407709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2CE9FBF1-13F5-BE42-84FD-AC743375C374}"/>
              </a:ext>
            </a:extLst>
          </p:cNvPr>
          <p:cNvSpPr/>
          <p:nvPr/>
        </p:nvSpPr>
        <p:spPr>
          <a:xfrm>
            <a:off x="9404774" y="1162153"/>
            <a:ext cx="1143964" cy="931602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E2CB87-A932-4845-91C6-DBBD4082545A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638916" y="578436"/>
            <a:ext cx="442089" cy="431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C7F733-EDC6-204B-A5D5-0418C2A91B27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>
            <a:off x="9543992" y="578436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D67406-96FE-C84E-81F8-EEE9D5B48A48}"/>
              </a:ext>
            </a:extLst>
          </p:cNvPr>
          <p:cNvSpPr txBox="1"/>
          <p:nvPr/>
        </p:nvSpPr>
        <p:spPr>
          <a:xfrm>
            <a:off x="9783190" y="36109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248BE5-4889-9440-B912-1841663BF0E2}"/>
              </a:ext>
            </a:extLst>
          </p:cNvPr>
          <p:cNvSpPr/>
          <p:nvPr/>
        </p:nvSpPr>
        <p:spPr>
          <a:xfrm>
            <a:off x="9163672" y="2734090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9007BAFB-BB72-944A-90B8-8DCD2FD69DB8}"/>
              </a:ext>
            </a:extLst>
          </p:cNvPr>
          <p:cNvSpPr/>
          <p:nvPr/>
        </p:nvSpPr>
        <p:spPr>
          <a:xfrm>
            <a:off x="8149601" y="3488534"/>
            <a:ext cx="1143964" cy="61778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00D40E9-1C17-7646-AA3D-92DE5256CBD4}"/>
              </a:ext>
            </a:extLst>
          </p:cNvPr>
          <p:cNvSpPr/>
          <p:nvPr/>
        </p:nvSpPr>
        <p:spPr>
          <a:xfrm>
            <a:off x="9487441" y="3488534"/>
            <a:ext cx="1143964" cy="652753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8F75FE-1F18-0945-88AB-58B8AFC59617}"/>
              </a:ext>
            </a:extLst>
          </p:cNvPr>
          <p:cNvCxnSpPr>
            <a:cxnSpLocks/>
            <a:stCxn id="37" idx="1"/>
            <a:endCxn id="38" idx="0"/>
          </p:cNvCxnSpPr>
          <p:nvPr/>
        </p:nvCxnSpPr>
        <p:spPr>
          <a:xfrm flipH="1">
            <a:off x="8721583" y="2904817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6C5AC5-F0BA-4E49-B8A0-EBD9DEDE6B07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9626659" y="2904817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B20734-3D07-114C-9289-E5722CADA31F}"/>
              </a:ext>
            </a:extLst>
          </p:cNvPr>
          <p:cNvSpPr txBox="1"/>
          <p:nvPr/>
        </p:nvSpPr>
        <p:spPr>
          <a:xfrm>
            <a:off x="9865857" y="268747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995087-CA04-754E-85E6-11B62919ACD9}"/>
              </a:ext>
            </a:extLst>
          </p:cNvPr>
          <p:cNvSpPr/>
          <p:nvPr/>
        </p:nvSpPr>
        <p:spPr>
          <a:xfrm>
            <a:off x="9274881" y="4670304"/>
            <a:ext cx="462987" cy="3414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X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9D655DC2-A314-C54C-AE8D-99B5BEBD91EA}"/>
              </a:ext>
            </a:extLst>
          </p:cNvPr>
          <p:cNvSpPr/>
          <p:nvPr/>
        </p:nvSpPr>
        <p:spPr>
          <a:xfrm>
            <a:off x="8260810" y="5424748"/>
            <a:ext cx="1143964" cy="93160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6E7F38-BB17-8749-ADED-11D03F41C3E1}"/>
              </a:ext>
            </a:extLst>
          </p:cNvPr>
          <p:cNvCxnSpPr>
            <a:cxnSpLocks/>
            <a:stCxn id="51" idx="1"/>
            <a:endCxn id="52" idx="0"/>
          </p:cNvCxnSpPr>
          <p:nvPr/>
        </p:nvCxnSpPr>
        <p:spPr>
          <a:xfrm flipH="1">
            <a:off x="8832792" y="4841031"/>
            <a:ext cx="442089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F437BE-0927-E447-897A-2E8809A0E02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737868" y="4841031"/>
            <a:ext cx="432764" cy="583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227DEB4-13DA-1141-BC19-F33080928E9F}"/>
              </a:ext>
            </a:extLst>
          </p:cNvPr>
          <p:cNvSpPr txBox="1"/>
          <p:nvPr/>
        </p:nvSpPr>
        <p:spPr>
          <a:xfrm>
            <a:off x="9977066" y="462368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b=2</a:t>
            </a:r>
          </a:p>
        </p:txBody>
      </p:sp>
    </p:spTree>
    <p:extLst>
      <p:ext uri="{BB962C8B-B14F-4D97-AF65-F5344CB8AC3E}">
        <p14:creationId xmlns:p14="http://schemas.microsoft.com/office/powerpoint/2010/main" val="62407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F067-89C2-C04A-ACA6-AB1FEDE0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main </a:t>
            </a:r>
            <a:r>
              <a:rPr lang="en-NO" sz="2700" dirty="0"/>
              <a:t>delete</a:t>
            </a:r>
            <a:r>
              <a:rPr lang="en-NO" sz="2700" dirty="0">
                <a:latin typeface="Montserrat" pitchFamily="2" charset="77"/>
              </a:rPr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5FC5-2238-554F-9946-1881E9C2786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.deleteRight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.deleteLeft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deleteThis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D21B2-B6E1-9E4C-8CFA-BDB641AB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95D16-00BC-E44F-8E8D-CEE491A9527F}"/>
              </a:ext>
            </a:extLst>
          </p:cNvPr>
          <p:cNvSpPr/>
          <p:nvPr/>
        </p:nvSpPr>
        <p:spPr>
          <a:xfrm>
            <a:off x="2812211" y="2798616"/>
            <a:ext cx="3743863" cy="30614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EF6B9-F47B-CE43-B7C1-07770F20D0B4}"/>
              </a:ext>
            </a:extLst>
          </p:cNvPr>
          <p:cNvSpPr txBox="1"/>
          <p:nvPr/>
        </p:nvSpPr>
        <p:spPr>
          <a:xfrm>
            <a:off x="8354334" y="2637523"/>
            <a:ext cx="204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Differente for an AVL tree</a:t>
            </a:r>
          </a:p>
        </p:txBody>
      </p:sp>
      <p:cxnSp>
        <p:nvCxnSpPr>
          <p:cNvPr id="9" name="Elbow Connector 12">
            <a:extLst>
              <a:ext uri="{FF2B5EF4-FFF2-40B4-BE49-F238E27FC236}">
                <a16:creationId xmlns:a16="http://schemas.microsoft.com/office/drawing/2014/main" id="{57B9F9A4-8C12-7249-91C5-A7FF3F3C51FD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6556074" y="2951689"/>
            <a:ext cx="1798260" cy="900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60A8CA-F3B7-824C-81DB-E3258A8F0709}"/>
              </a:ext>
            </a:extLst>
          </p:cNvPr>
          <p:cNvSpPr/>
          <p:nvPr/>
        </p:nvSpPr>
        <p:spPr>
          <a:xfrm>
            <a:off x="2812211" y="3753239"/>
            <a:ext cx="3588588" cy="32451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A8EC15C9-4B5B-7440-9571-91F68A96EA4B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6400799" y="2960689"/>
            <a:ext cx="1953535" cy="954807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8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Random Insertion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 Binary Search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7F73E1-092C-BD4E-AF2A-E211281ABF96}"/>
              </a:ext>
            </a:extLst>
          </p:cNvPr>
          <p:cNvGrpSpPr/>
          <p:nvPr/>
        </p:nvGrpSpPr>
        <p:grpSpPr>
          <a:xfrm>
            <a:off x="942767" y="1949587"/>
            <a:ext cx="1108541" cy="3522132"/>
            <a:chOff x="942767" y="1949587"/>
            <a:chExt cx="1108541" cy="3522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DC5E7F-EFE8-024B-A505-431E657CB040}"/>
                </a:ext>
              </a:extLst>
            </p:cNvPr>
            <p:cNvSpPr/>
            <p:nvPr/>
          </p:nvSpPr>
          <p:spPr>
            <a:xfrm>
              <a:off x="942768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23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AC99FE-6898-904C-BD9F-F7EA44730EB5}"/>
                </a:ext>
              </a:extLst>
            </p:cNvPr>
            <p:cNvSpPr/>
            <p:nvPr/>
          </p:nvSpPr>
          <p:spPr>
            <a:xfrm>
              <a:off x="1524146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71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9EAE21-12F3-1447-A6F9-0B8CC12D722D}"/>
                </a:ext>
              </a:extLst>
            </p:cNvPr>
            <p:cNvSpPr/>
            <p:nvPr/>
          </p:nvSpPr>
          <p:spPr>
            <a:xfrm>
              <a:off x="967574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A0B54A-5C87-5B4C-B40F-324212EA496C}"/>
                </a:ext>
              </a:extLst>
            </p:cNvPr>
            <p:cNvSpPr/>
            <p:nvPr/>
          </p:nvSpPr>
          <p:spPr>
            <a:xfrm>
              <a:off x="1543308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54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5722AA-B81C-2341-8999-F334AF2167C1}"/>
                </a:ext>
              </a:extLst>
            </p:cNvPr>
            <p:cNvSpPr/>
            <p:nvPr/>
          </p:nvSpPr>
          <p:spPr>
            <a:xfrm>
              <a:off x="942767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A46CDB-B314-9244-9072-3137BF346965}"/>
                </a:ext>
              </a:extLst>
            </p:cNvPr>
            <p:cNvSpPr/>
            <p:nvPr/>
          </p:nvSpPr>
          <p:spPr>
            <a:xfrm>
              <a:off x="1524145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88F1B-4CA8-AB45-AE08-B79CF092A480}"/>
                </a:ext>
              </a:extLst>
            </p:cNvPr>
            <p:cNvSpPr/>
            <p:nvPr/>
          </p:nvSpPr>
          <p:spPr>
            <a:xfrm>
              <a:off x="967574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99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ECD1D-7BE1-0D42-A0BA-486336F10B83}"/>
                </a:ext>
              </a:extLst>
            </p:cNvPr>
            <p:cNvSpPr/>
            <p:nvPr/>
          </p:nvSpPr>
          <p:spPr>
            <a:xfrm>
              <a:off x="1543308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36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06B8CE-BB0A-9A47-8A4E-89CE04346AD9}"/>
                </a:ext>
              </a:extLst>
            </p:cNvPr>
            <p:cNvSpPr/>
            <p:nvPr/>
          </p:nvSpPr>
          <p:spPr>
            <a:xfrm>
              <a:off x="954057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549AE8-95B5-984C-8313-55DABD1D6C6F}"/>
                </a:ext>
              </a:extLst>
            </p:cNvPr>
            <p:cNvSpPr/>
            <p:nvPr/>
          </p:nvSpPr>
          <p:spPr>
            <a:xfrm>
              <a:off x="1535435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1B3EEB-0284-3F47-BDB8-405AED975115}"/>
                </a:ext>
              </a:extLst>
            </p:cNvPr>
            <p:cNvSpPr/>
            <p:nvPr/>
          </p:nvSpPr>
          <p:spPr>
            <a:xfrm>
              <a:off x="978863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F6863D-BFC4-564E-8A05-0FA4F0123AE4}"/>
                </a:ext>
              </a:extLst>
            </p:cNvPr>
            <p:cNvSpPr/>
            <p:nvPr/>
          </p:nvSpPr>
          <p:spPr>
            <a:xfrm>
              <a:off x="1554597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8A4597-9979-F942-BE59-9036F95C6C26}"/>
                </a:ext>
              </a:extLst>
            </p:cNvPr>
            <p:cNvSpPr/>
            <p:nvPr/>
          </p:nvSpPr>
          <p:spPr>
            <a:xfrm>
              <a:off x="954056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08D07D-CB83-FC4E-A990-B0856CE1FDC8}"/>
                </a:ext>
              </a:extLst>
            </p:cNvPr>
            <p:cNvSpPr/>
            <p:nvPr/>
          </p:nvSpPr>
          <p:spPr>
            <a:xfrm>
              <a:off x="1535434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5A82BB-D256-A347-838A-D3BC006B64CB}"/>
                </a:ext>
              </a:extLst>
            </p:cNvPr>
            <p:cNvSpPr/>
            <p:nvPr/>
          </p:nvSpPr>
          <p:spPr>
            <a:xfrm>
              <a:off x="978863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44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C8035A-4080-CE4C-87DD-D48655C69BCA}"/>
                </a:ext>
              </a:extLst>
            </p:cNvPr>
            <p:cNvSpPr/>
            <p:nvPr/>
          </p:nvSpPr>
          <p:spPr>
            <a:xfrm>
              <a:off x="1554597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1ABDBFF-94D1-AA41-9629-13B1402DAFD1}"/>
              </a:ext>
            </a:extLst>
          </p:cNvPr>
          <p:cNvSpPr/>
          <p:nvPr/>
        </p:nvSpPr>
        <p:spPr>
          <a:xfrm>
            <a:off x="4924209" y="283183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9D277-79E3-5D4C-B392-B819A72B141D}"/>
              </a:ext>
            </a:extLst>
          </p:cNvPr>
          <p:cNvSpPr/>
          <p:nvPr/>
        </p:nvSpPr>
        <p:spPr>
          <a:xfrm>
            <a:off x="9850159" y="2864974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8BC206-A044-3F41-B1CA-B5426EC3066B}"/>
              </a:ext>
            </a:extLst>
          </p:cNvPr>
          <p:cNvSpPr/>
          <p:nvPr/>
        </p:nvSpPr>
        <p:spPr>
          <a:xfrm>
            <a:off x="10811957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3F4D0-BCE4-D049-BD90-CCE790234F6B}"/>
              </a:ext>
            </a:extLst>
          </p:cNvPr>
          <p:cNvSpPr/>
          <p:nvPr/>
        </p:nvSpPr>
        <p:spPr>
          <a:xfrm>
            <a:off x="7895701" y="19495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0FBC1-6738-DF4B-B041-F7D0F9925E19}"/>
              </a:ext>
            </a:extLst>
          </p:cNvPr>
          <p:cNvSpPr/>
          <p:nvPr/>
        </p:nvSpPr>
        <p:spPr>
          <a:xfrm>
            <a:off x="3285084" y="44838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72B767-7E2D-2E40-B32F-970B9FA73E11}"/>
              </a:ext>
            </a:extLst>
          </p:cNvPr>
          <p:cNvSpPr/>
          <p:nvPr/>
        </p:nvSpPr>
        <p:spPr>
          <a:xfrm>
            <a:off x="8440542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B7560-E77B-2D48-9AC9-FB2DF0E6E300}"/>
              </a:ext>
            </a:extLst>
          </p:cNvPr>
          <p:cNvSpPr/>
          <p:nvPr/>
        </p:nvSpPr>
        <p:spPr>
          <a:xfrm>
            <a:off x="11387508" y="453618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08140A-8B60-814F-A777-5C48F50D2744}"/>
              </a:ext>
            </a:extLst>
          </p:cNvPr>
          <p:cNvSpPr/>
          <p:nvPr/>
        </p:nvSpPr>
        <p:spPr>
          <a:xfrm>
            <a:off x="5792703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6BF750-843C-5345-BF26-D70224BB7485}"/>
              </a:ext>
            </a:extLst>
          </p:cNvPr>
          <p:cNvSpPr/>
          <p:nvPr/>
        </p:nvSpPr>
        <p:spPr>
          <a:xfrm>
            <a:off x="4429984" y="450215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B5F00B-6283-6948-87A8-4171B157CFF4}"/>
              </a:ext>
            </a:extLst>
          </p:cNvPr>
          <p:cNvSpPr/>
          <p:nvPr/>
        </p:nvSpPr>
        <p:spPr>
          <a:xfrm>
            <a:off x="9438816" y="452041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CC7E5F-E8EE-8D4B-A386-6D4AF707006D}"/>
              </a:ext>
            </a:extLst>
          </p:cNvPr>
          <p:cNvSpPr/>
          <p:nvPr/>
        </p:nvSpPr>
        <p:spPr>
          <a:xfrm>
            <a:off x="6876257" y="43786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00A881-8B50-B543-9F23-E7A76E620B53}"/>
              </a:ext>
            </a:extLst>
          </p:cNvPr>
          <p:cNvSpPr/>
          <p:nvPr/>
        </p:nvSpPr>
        <p:spPr>
          <a:xfrm>
            <a:off x="3918000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03C93-DA68-324B-A253-90EBD2E68540}"/>
              </a:ext>
            </a:extLst>
          </p:cNvPr>
          <p:cNvSpPr/>
          <p:nvPr/>
        </p:nvSpPr>
        <p:spPr>
          <a:xfrm>
            <a:off x="10333321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A8718-FB1E-BD45-B87E-585529C0E131}"/>
              </a:ext>
            </a:extLst>
          </p:cNvPr>
          <p:cNvSpPr/>
          <p:nvPr/>
        </p:nvSpPr>
        <p:spPr>
          <a:xfrm>
            <a:off x="8937253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56A0A0-EF5B-AB4F-BE70-6C12FBC0813A}"/>
              </a:ext>
            </a:extLst>
          </p:cNvPr>
          <p:cNvSpPr/>
          <p:nvPr/>
        </p:nvSpPr>
        <p:spPr>
          <a:xfrm>
            <a:off x="7386786" y="52874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EF4E1-2F9C-7B48-A113-1BF1F9ABB91D}"/>
              </a:ext>
            </a:extLst>
          </p:cNvPr>
          <p:cNvSpPr/>
          <p:nvPr/>
        </p:nvSpPr>
        <p:spPr>
          <a:xfrm>
            <a:off x="6397328" y="528741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2450F8-FA55-9E4B-8C4A-F64BC298A9AA}"/>
              </a:ext>
            </a:extLst>
          </p:cNvPr>
          <p:cNvCxnSpPr>
            <a:stCxn id="43" idx="1"/>
            <a:endCxn id="40" idx="0"/>
          </p:cNvCxnSpPr>
          <p:nvPr/>
        </p:nvCxnSpPr>
        <p:spPr>
          <a:xfrm flipH="1">
            <a:off x="5172565" y="2130210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02CDD6-E3DD-544D-85C8-91BDE0EFA217}"/>
              </a:ext>
            </a:extLst>
          </p:cNvPr>
          <p:cNvCxnSpPr>
            <a:cxnSpLocks/>
            <a:stCxn id="43" idx="3"/>
            <a:endCxn id="41" idx="0"/>
          </p:cNvCxnSpPr>
          <p:nvPr/>
        </p:nvCxnSpPr>
        <p:spPr>
          <a:xfrm>
            <a:off x="8392412" y="2130210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F6687A-AFAA-0C46-8B29-3321A42DE7AE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>
            <a:off x="11308668" y="3759255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5E0116-5E1C-3B45-B464-AB59E45EDC4E}"/>
              </a:ext>
            </a:extLst>
          </p:cNvPr>
          <p:cNvCxnSpPr>
            <a:cxnSpLocks/>
            <a:stCxn id="42" idx="1"/>
            <a:endCxn id="52" idx="0"/>
          </p:cNvCxnSpPr>
          <p:nvPr/>
        </p:nvCxnSpPr>
        <p:spPr>
          <a:xfrm flipH="1">
            <a:off x="10581677" y="3759255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7CD85A-A938-834B-A194-FD423154523C}"/>
              </a:ext>
            </a:extLst>
          </p:cNvPr>
          <p:cNvCxnSpPr>
            <a:cxnSpLocks/>
            <a:stCxn id="47" idx="3"/>
            <a:endCxn id="50" idx="0"/>
          </p:cNvCxnSpPr>
          <p:nvPr/>
        </p:nvCxnSpPr>
        <p:spPr>
          <a:xfrm>
            <a:off x="6289414" y="3726120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047827-042B-9348-99A7-FA202E10C0FF}"/>
              </a:ext>
            </a:extLst>
          </p:cNvPr>
          <p:cNvCxnSpPr>
            <a:cxnSpLocks/>
            <a:stCxn id="40" idx="3"/>
            <a:endCxn id="47" idx="0"/>
          </p:cNvCxnSpPr>
          <p:nvPr/>
        </p:nvCxnSpPr>
        <p:spPr>
          <a:xfrm>
            <a:off x="5420920" y="3012462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C3CCD8-AAC7-AA4C-83B4-C606819262EB}"/>
              </a:ext>
            </a:extLst>
          </p:cNvPr>
          <p:cNvCxnSpPr>
            <a:cxnSpLocks/>
            <a:stCxn id="50" idx="3"/>
            <a:endCxn id="54" idx="0"/>
          </p:cNvCxnSpPr>
          <p:nvPr/>
        </p:nvCxnSpPr>
        <p:spPr>
          <a:xfrm>
            <a:off x="7372968" y="4559229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D0CDA2-D3FE-D244-82D1-E33CF67BA1B3}"/>
              </a:ext>
            </a:extLst>
          </p:cNvPr>
          <p:cNvCxnSpPr>
            <a:cxnSpLocks/>
            <a:stCxn id="50" idx="1"/>
            <a:endCxn id="55" idx="0"/>
          </p:cNvCxnSpPr>
          <p:nvPr/>
        </p:nvCxnSpPr>
        <p:spPr>
          <a:xfrm flipH="1">
            <a:off x="6645684" y="4559229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8B37F9-5832-1142-8BF1-52F2E56BFCB8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10346870" y="3045597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4D5B1F-6A46-134B-A507-5B5BCFA0E8C8}"/>
              </a:ext>
            </a:extLst>
          </p:cNvPr>
          <p:cNvCxnSpPr>
            <a:cxnSpLocks/>
            <a:stCxn id="51" idx="3"/>
            <a:endCxn id="48" idx="0"/>
          </p:cNvCxnSpPr>
          <p:nvPr/>
        </p:nvCxnSpPr>
        <p:spPr>
          <a:xfrm>
            <a:off x="4414711" y="3726120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FF85B5-9103-AC4E-8B93-8B243C5F4DAD}"/>
              </a:ext>
            </a:extLst>
          </p:cNvPr>
          <p:cNvCxnSpPr>
            <a:cxnSpLocks/>
            <a:stCxn id="41" idx="1"/>
            <a:endCxn id="53" idx="0"/>
          </p:cNvCxnSpPr>
          <p:nvPr/>
        </p:nvCxnSpPr>
        <p:spPr>
          <a:xfrm flipH="1">
            <a:off x="9185609" y="3045597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144246-ADD3-FC47-9677-AF21DD839BD0}"/>
              </a:ext>
            </a:extLst>
          </p:cNvPr>
          <p:cNvCxnSpPr>
            <a:cxnSpLocks/>
            <a:stCxn id="53" idx="1"/>
            <a:endCxn id="45" idx="0"/>
          </p:cNvCxnSpPr>
          <p:nvPr/>
        </p:nvCxnSpPr>
        <p:spPr>
          <a:xfrm flipH="1">
            <a:off x="8688898" y="3759255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4BD0CC-17D0-D041-B07A-D5CA9CB8F72C}"/>
              </a:ext>
            </a:extLst>
          </p:cNvPr>
          <p:cNvCxnSpPr>
            <a:cxnSpLocks/>
            <a:stCxn id="53" idx="3"/>
            <a:endCxn id="49" idx="0"/>
          </p:cNvCxnSpPr>
          <p:nvPr/>
        </p:nvCxnSpPr>
        <p:spPr>
          <a:xfrm>
            <a:off x="9433964" y="3759255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4B8520-A0AC-9749-95B5-17BD9A881B21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flipH="1">
            <a:off x="4166356" y="3012462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AFB748-D755-8E4E-82D4-7E2D1569C39D}"/>
              </a:ext>
            </a:extLst>
          </p:cNvPr>
          <p:cNvCxnSpPr>
            <a:cxnSpLocks/>
            <a:stCxn id="51" idx="1"/>
            <a:endCxn id="44" idx="0"/>
          </p:cNvCxnSpPr>
          <p:nvPr/>
        </p:nvCxnSpPr>
        <p:spPr>
          <a:xfrm flipH="1">
            <a:off x="3533440" y="3726120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776-36BE-6B4A-9A6E-2FEE4B2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The 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Left deletion in AVL Trees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F1C1-13DC-5D4C-AA4D-9F26BE4E86A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left.delete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balanceFactor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right.item.compareTo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rotateLeft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right.rotateRight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rotateLeft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9F76-3BC6-6648-985F-F6B430CD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CBB3B-0391-DF4E-A9D3-510686051245}"/>
              </a:ext>
            </a:extLst>
          </p:cNvPr>
          <p:cNvSpPr/>
          <p:nvPr/>
        </p:nvSpPr>
        <p:spPr>
          <a:xfrm>
            <a:off x="2690665" y="3429000"/>
            <a:ext cx="2450678" cy="33049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09E0F-FAFA-F44F-AADC-5C93CD19CBA9}"/>
              </a:ext>
            </a:extLst>
          </p:cNvPr>
          <p:cNvSpPr/>
          <p:nvPr/>
        </p:nvSpPr>
        <p:spPr>
          <a:xfrm>
            <a:off x="2690665" y="3938881"/>
            <a:ext cx="3405335" cy="59587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58780-A21F-2C46-9A7C-A624F3A9D508}"/>
              </a:ext>
            </a:extLst>
          </p:cNvPr>
          <p:cNvSpPr txBox="1"/>
          <p:nvPr/>
        </p:nvSpPr>
        <p:spPr>
          <a:xfrm>
            <a:off x="8408540" y="238899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single rotation </a:t>
            </a:r>
          </a:p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on the outside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5476477-793C-FC4D-8099-59990007FC9F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 flipV="1">
            <a:off x="5141344" y="2712161"/>
            <a:ext cx="3267197" cy="882085"/>
          </a:xfrm>
          <a:prstGeom prst="bentConnector3">
            <a:avLst>
              <a:gd name="adj1" fmla="val 26237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2E83F6-F854-4F40-895D-C8A48C68FD86}"/>
              </a:ext>
            </a:extLst>
          </p:cNvPr>
          <p:cNvSpPr txBox="1"/>
          <p:nvPr/>
        </p:nvSpPr>
        <p:spPr>
          <a:xfrm>
            <a:off x="8408540" y="3921863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double rotation </a:t>
            </a:r>
          </a:p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on the inside</a:t>
            </a:r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721FB15F-CC2D-224E-B818-C21EAB29D1A7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6096000" y="4236821"/>
            <a:ext cx="2312540" cy="820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351338"/>
          </a:xfrm>
        </p:spPr>
        <p:txBody>
          <a:bodyPr/>
          <a:lstStyle/>
          <a:p>
            <a:r>
              <a:rPr lang="en-NO" dirty="0"/>
              <a:t>Binary trees </a:t>
            </a:r>
          </a:p>
          <a:p>
            <a:pPr lvl="1"/>
            <a:r>
              <a:rPr lang="en-NO" dirty="0"/>
              <a:t>Not efficient when not random!</a:t>
            </a:r>
          </a:p>
          <a:p>
            <a:pPr lvl="1"/>
            <a:r>
              <a:rPr lang="en-NO" dirty="0"/>
              <a:t>Degenerated trees</a:t>
            </a:r>
          </a:p>
          <a:p>
            <a:pPr lvl="1"/>
            <a:endParaRPr lang="en-NO" dirty="0"/>
          </a:p>
          <a:p>
            <a:r>
              <a:rPr lang="en-NO" dirty="0"/>
              <a:t>Self-balancing trees</a:t>
            </a:r>
          </a:p>
          <a:p>
            <a:pPr lvl="1"/>
            <a:r>
              <a:rPr lang="en-NO" dirty="0"/>
              <a:t>AVL, Red black Trees, 2–4 trees, etc.</a:t>
            </a:r>
          </a:p>
          <a:p>
            <a:r>
              <a:rPr lang="en-NO" dirty="0"/>
              <a:t>AVL</a:t>
            </a:r>
          </a:p>
          <a:p>
            <a:pPr lvl="1"/>
            <a:r>
              <a:rPr lang="en-NO" dirty="0"/>
              <a:t>Balance factor </a:t>
            </a:r>
          </a:p>
          <a:p>
            <a:pPr lvl="1"/>
            <a:r>
              <a:rPr lang="en-NO" dirty="0"/>
              <a:t>Rotation </a:t>
            </a:r>
          </a:p>
          <a:p>
            <a:pPr lvl="2"/>
            <a:r>
              <a:rPr lang="en-NO" dirty="0"/>
              <a:t>inside: Double</a:t>
            </a:r>
          </a:p>
          <a:p>
            <a:pPr lvl="2"/>
            <a:r>
              <a:rPr lang="en-NO" dirty="0"/>
              <a:t>outside: Single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21CB1AD5-4A88-1B4A-8508-BAB22CBE51F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2439923"/>
                  </p:ext>
                </p:extLst>
              </p:nvPr>
            </p:nvGraphicFramePr>
            <p:xfrm>
              <a:off x="6096000" y="2335054"/>
              <a:ext cx="569199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26288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108625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1224950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1154502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nb-NO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nb-NO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A3BE8C">
                                            <a:lumMod val="75000"/>
                                          </a:srgbClr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nb-NO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A3BE8C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O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A3BE8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21CB1AD5-4A88-1B4A-8508-BAB22CBE51F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2439923"/>
                  </p:ext>
                </p:extLst>
              </p:nvPr>
            </p:nvGraphicFramePr>
            <p:xfrm>
              <a:off x="6096000" y="2335054"/>
              <a:ext cx="569199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26288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108625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1224950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1154502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7059" t="-210345" r="-221176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9072" t="-210345" r="-93814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3407" t="-210345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300000" r="-221176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300000" r="-93814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300000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413793" r="-221176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413793" r="-93814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413793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513793" r="-2211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513793" r="-9381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513793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593333" r="-221176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593333" r="-93814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593333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717241" r="-22117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717241" r="-93814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717241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7059" t="-817241" r="-22117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69072" t="-817241" r="-93814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3407" t="-817241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Non-Random Insertion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 Binary Search Trees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ABDBFF-94D1-AA41-9629-13B1402DAFD1}"/>
              </a:ext>
            </a:extLst>
          </p:cNvPr>
          <p:cNvSpPr/>
          <p:nvPr/>
        </p:nvSpPr>
        <p:spPr>
          <a:xfrm>
            <a:off x="2987442" y="25853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E9D277-79E3-5D4C-B392-B819A72B141D}"/>
              </a:ext>
            </a:extLst>
          </p:cNvPr>
          <p:cNvSpPr/>
          <p:nvPr/>
        </p:nvSpPr>
        <p:spPr>
          <a:xfrm>
            <a:off x="9435168" y="52348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8BC206-A044-3F41-B1CA-B5426EC3066B}"/>
              </a:ext>
            </a:extLst>
          </p:cNvPr>
          <p:cNvSpPr/>
          <p:nvPr/>
        </p:nvSpPr>
        <p:spPr>
          <a:xfrm>
            <a:off x="10867996" y="58235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3F4D0-BCE4-D049-BD90-CCE790234F6B}"/>
              </a:ext>
            </a:extLst>
          </p:cNvPr>
          <p:cNvSpPr/>
          <p:nvPr/>
        </p:nvSpPr>
        <p:spPr>
          <a:xfrm>
            <a:off x="6569512" y="405730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0FBC1-6738-DF4B-B041-F7D0F9925E19}"/>
              </a:ext>
            </a:extLst>
          </p:cNvPr>
          <p:cNvSpPr/>
          <p:nvPr/>
        </p:nvSpPr>
        <p:spPr>
          <a:xfrm>
            <a:off x="838200" y="17022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72B767-7E2D-2E40-B32F-970B9FA73E11}"/>
              </a:ext>
            </a:extLst>
          </p:cNvPr>
          <p:cNvSpPr/>
          <p:nvPr/>
        </p:nvSpPr>
        <p:spPr>
          <a:xfrm>
            <a:off x="7285926" y="435168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B7560-E77B-2D48-9AC9-FB2DF0E6E300}"/>
              </a:ext>
            </a:extLst>
          </p:cNvPr>
          <p:cNvSpPr/>
          <p:nvPr/>
        </p:nvSpPr>
        <p:spPr>
          <a:xfrm>
            <a:off x="11584414" y="611797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08140A-8B60-814F-A777-5C48F50D2744}"/>
              </a:ext>
            </a:extLst>
          </p:cNvPr>
          <p:cNvSpPr/>
          <p:nvPr/>
        </p:nvSpPr>
        <p:spPr>
          <a:xfrm>
            <a:off x="3703856" y="287977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6BF750-843C-5345-BF26-D70224BB7485}"/>
              </a:ext>
            </a:extLst>
          </p:cNvPr>
          <p:cNvSpPr/>
          <p:nvPr/>
        </p:nvSpPr>
        <p:spPr>
          <a:xfrm>
            <a:off x="2271028" y="22910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FB5F00B-6283-6948-87A8-4171B157CFF4}"/>
              </a:ext>
            </a:extLst>
          </p:cNvPr>
          <p:cNvSpPr/>
          <p:nvPr/>
        </p:nvSpPr>
        <p:spPr>
          <a:xfrm>
            <a:off x="8718754" y="494044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CC7E5F-E8EE-8D4B-A386-6D4AF707006D}"/>
              </a:ext>
            </a:extLst>
          </p:cNvPr>
          <p:cNvSpPr/>
          <p:nvPr/>
        </p:nvSpPr>
        <p:spPr>
          <a:xfrm>
            <a:off x="5136684" y="346853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00A881-8B50-B543-9F23-E7A76E620B53}"/>
              </a:ext>
            </a:extLst>
          </p:cNvPr>
          <p:cNvSpPr/>
          <p:nvPr/>
        </p:nvSpPr>
        <p:spPr>
          <a:xfrm>
            <a:off x="1554614" y="199662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03C93-DA68-324B-A253-90EBD2E68540}"/>
              </a:ext>
            </a:extLst>
          </p:cNvPr>
          <p:cNvSpPr/>
          <p:nvPr/>
        </p:nvSpPr>
        <p:spPr>
          <a:xfrm>
            <a:off x="10151582" y="552921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A8718-FB1E-BD45-B87E-585529C0E131}"/>
              </a:ext>
            </a:extLst>
          </p:cNvPr>
          <p:cNvSpPr/>
          <p:nvPr/>
        </p:nvSpPr>
        <p:spPr>
          <a:xfrm>
            <a:off x="8002340" y="46460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56A0A0-EF5B-AB4F-BE70-6C12FBC0813A}"/>
              </a:ext>
            </a:extLst>
          </p:cNvPr>
          <p:cNvSpPr/>
          <p:nvPr/>
        </p:nvSpPr>
        <p:spPr>
          <a:xfrm>
            <a:off x="5853098" y="37629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4D3395-F81E-E743-8D21-B557300F4965}"/>
              </a:ext>
            </a:extLst>
          </p:cNvPr>
          <p:cNvSpPr/>
          <p:nvPr/>
        </p:nvSpPr>
        <p:spPr>
          <a:xfrm>
            <a:off x="4420270" y="317415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F6C66B-5958-1C46-A37D-DAADFC767B1B}"/>
              </a:ext>
            </a:extLst>
          </p:cNvPr>
          <p:cNvCxnSpPr>
            <a:cxnSpLocks/>
            <a:stCxn id="44" idx="2"/>
            <a:endCxn id="51" idx="1"/>
          </p:cNvCxnSpPr>
          <p:nvPr/>
        </p:nvCxnSpPr>
        <p:spPr>
          <a:xfrm>
            <a:off x="1086556" y="2063490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F32FB1-9183-CB41-9433-06C96F4AF391}"/>
              </a:ext>
            </a:extLst>
          </p:cNvPr>
          <p:cNvCxnSpPr>
            <a:cxnSpLocks/>
          </p:cNvCxnSpPr>
          <p:nvPr/>
        </p:nvCxnSpPr>
        <p:spPr>
          <a:xfrm>
            <a:off x="1802969" y="2357871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9A230F-3D7C-FA42-9758-BC610F9985B8}"/>
              </a:ext>
            </a:extLst>
          </p:cNvPr>
          <p:cNvCxnSpPr>
            <a:cxnSpLocks/>
          </p:cNvCxnSpPr>
          <p:nvPr/>
        </p:nvCxnSpPr>
        <p:spPr>
          <a:xfrm>
            <a:off x="2519383" y="2648590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9B429A-233A-3844-AD49-64BC586AFDA6}"/>
              </a:ext>
            </a:extLst>
          </p:cNvPr>
          <p:cNvCxnSpPr>
            <a:cxnSpLocks/>
          </p:cNvCxnSpPr>
          <p:nvPr/>
        </p:nvCxnSpPr>
        <p:spPr>
          <a:xfrm>
            <a:off x="3235797" y="2966421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67CFE3-6C59-6E45-8F7C-2764B0B2813F}"/>
              </a:ext>
            </a:extLst>
          </p:cNvPr>
          <p:cNvCxnSpPr>
            <a:cxnSpLocks/>
          </p:cNvCxnSpPr>
          <p:nvPr/>
        </p:nvCxnSpPr>
        <p:spPr>
          <a:xfrm>
            <a:off x="3952211" y="3260803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45FC05-CA8C-C346-8871-7D576D8E4B96}"/>
              </a:ext>
            </a:extLst>
          </p:cNvPr>
          <p:cNvCxnSpPr>
            <a:cxnSpLocks/>
          </p:cNvCxnSpPr>
          <p:nvPr/>
        </p:nvCxnSpPr>
        <p:spPr>
          <a:xfrm>
            <a:off x="4682952" y="3555185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39DA83-C89A-814F-99BF-ACECCFA3E7FE}"/>
              </a:ext>
            </a:extLst>
          </p:cNvPr>
          <p:cNvCxnSpPr>
            <a:cxnSpLocks/>
          </p:cNvCxnSpPr>
          <p:nvPr/>
        </p:nvCxnSpPr>
        <p:spPr>
          <a:xfrm>
            <a:off x="5399366" y="3852872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5F5C81-3D8C-2D43-B7D4-C38A8E134DC3}"/>
              </a:ext>
            </a:extLst>
          </p:cNvPr>
          <p:cNvCxnSpPr>
            <a:cxnSpLocks/>
          </p:cNvCxnSpPr>
          <p:nvPr/>
        </p:nvCxnSpPr>
        <p:spPr>
          <a:xfrm>
            <a:off x="6096000" y="4124163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F53AC20-3C75-6544-8DB2-419A2B75E0BF}"/>
              </a:ext>
            </a:extLst>
          </p:cNvPr>
          <p:cNvCxnSpPr>
            <a:cxnSpLocks/>
          </p:cNvCxnSpPr>
          <p:nvPr/>
        </p:nvCxnSpPr>
        <p:spPr>
          <a:xfrm>
            <a:off x="6832194" y="4418546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1E5150-C15D-6B40-A00D-C335982FFFE2}"/>
              </a:ext>
            </a:extLst>
          </p:cNvPr>
          <p:cNvCxnSpPr>
            <a:cxnSpLocks/>
          </p:cNvCxnSpPr>
          <p:nvPr/>
        </p:nvCxnSpPr>
        <p:spPr>
          <a:xfrm>
            <a:off x="7548608" y="4712928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52E92FF-570D-504C-AE40-DEE3B73DE10C}"/>
              </a:ext>
            </a:extLst>
          </p:cNvPr>
          <p:cNvCxnSpPr>
            <a:cxnSpLocks/>
          </p:cNvCxnSpPr>
          <p:nvPr/>
        </p:nvCxnSpPr>
        <p:spPr>
          <a:xfrm>
            <a:off x="8265022" y="5007310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7EC30D-0B0B-0849-B6F2-67458D07BC54}"/>
              </a:ext>
            </a:extLst>
          </p:cNvPr>
          <p:cNvCxnSpPr>
            <a:cxnSpLocks/>
          </p:cNvCxnSpPr>
          <p:nvPr/>
        </p:nvCxnSpPr>
        <p:spPr>
          <a:xfrm>
            <a:off x="8967109" y="5301691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B16239A-AE3C-4843-9158-88AA15DD42FC}"/>
              </a:ext>
            </a:extLst>
          </p:cNvPr>
          <p:cNvCxnSpPr>
            <a:cxnSpLocks/>
          </p:cNvCxnSpPr>
          <p:nvPr/>
        </p:nvCxnSpPr>
        <p:spPr>
          <a:xfrm>
            <a:off x="9697850" y="5596074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38FAE30-34FE-8644-A3FF-F4A321D4311A}"/>
              </a:ext>
            </a:extLst>
          </p:cNvPr>
          <p:cNvCxnSpPr>
            <a:cxnSpLocks/>
          </p:cNvCxnSpPr>
          <p:nvPr/>
        </p:nvCxnSpPr>
        <p:spPr>
          <a:xfrm>
            <a:off x="10414260" y="5890456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B16D76-CD2D-9B46-BB23-8D35A46202E0}"/>
              </a:ext>
            </a:extLst>
          </p:cNvPr>
          <p:cNvCxnSpPr>
            <a:cxnSpLocks/>
          </p:cNvCxnSpPr>
          <p:nvPr/>
        </p:nvCxnSpPr>
        <p:spPr>
          <a:xfrm>
            <a:off x="11130678" y="6184838"/>
            <a:ext cx="468058" cy="11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185BF7-B156-5142-B7BA-51DF56F10FCE}"/>
              </a:ext>
            </a:extLst>
          </p:cNvPr>
          <p:cNvSpPr txBox="1"/>
          <p:nvPr/>
        </p:nvSpPr>
        <p:spPr>
          <a:xfrm>
            <a:off x="7757725" y="1850690"/>
            <a:ext cx="38266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The tree degenerates into a list!</a:t>
            </a:r>
          </a:p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In the worst case,</a:t>
            </a:r>
          </a:p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search in O(n)!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55BC07-B2DA-664C-8B98-DE174F22C5B1}"/>
              </a:ext>
            </a:extLst>
          </p:cNvPr>
          <p:cNvSpPr txBox="1"/>
          <p:nvPr/>
        </p:nvSpPr>
        <p:spPr>
          <a:xfrm>
            <a:off x="827293" y="5490346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Self-balancing Trees</a:t>
            </a:r>
          </a:p>
        </p:txBody>
      </p:sp>
    </p:spTree>
    <p:extLst>
      <p:ext uri="{BB962C8B-B14F-4D97-AF65-F5344CB8AC3E}">
        <p14:creationId xmlns:p14="http://schemas.microsoft.com/office/powerpoint/2010/main" val="160380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2" grpId="0" animBg="1"/>
      <p:bldP spid="27" grpId="0" build="p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Self-balanced 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AVL Trees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Rotations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24F7-C49B-3D42-99F5-3B2096CB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Tree Variations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0AA9-9646-F24D-8DBF-D9847767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8FC7FD-C753-9641-A5BA-39268107A571}"/>
              </a:ext>
            </a:extLst>
          </p:cNvPr>
          <p:cNvSpPr txBox="1">
            <a:spLocks/>
          </p:cNvSpPr>
          <p:nvPr/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O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E67CF-1745-2945-BC67-7BD79F205591}" type="slidenum">
              <a:rPr lang="en-NO" smtClean="0"/>
              <a:pPr/>
              <a:t>5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31D73-D6C7-D44F-B512-6B86ABE654E7}"/>
              </a:ext>
            </a:extLst>
          </p:cNvPr>
          <p:cNvSpPr/>
          <p:nvPr/>
        </p:nvSpPr>
        <p:spPr>
          <a:xfrm>
            <a:off x="5153408" y="2865145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B5E6D-53B7-FD4A-945A-82928963E3DF}"/>
              </a:ext>
            </a:extLst>
          </p:cNvPr>
          <p:cNvSpPr/>
          <p:nvPr/>
        </p:nvSpPr>
        <p:spPr>
          <a:xfrm>
            <a:off x="5877519" y="2237298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09F27-00CB-8A4F-AA14-E619C12B2877}"/>
              </a:ext>
            </a:extLst>
          </p:cNvPr>
          <p:cNvSpPr/>
          <p:nvPr/>
        </p:nvSpPr>
        <p:spPr>
          <a:xfrm>
            <a:off x="6661839" y="290698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8F1485-6EEE-1845-B6FA-37DDAF038288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6367627" y="2421964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0DAC76-BCA8-0740-AE61-76AC64501C4B}"/>
              </a:ext>
            </a:extLst>
          </p:cNvPr>
          <p:cNvSpPr/>
          <p:nvPr/>
        </p:nvSpPr>
        <p:spPr>
          <a:xfrm>
            <a:off x="1628332" y="2243501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F9B0E-4ED9-7D44-877C-31E4EECE22CF}"/>
              </a:ext>
            </a:extLst>
          </p:cNvPr>
          <p:cNvSpPr/>
          <p:nvPr/>
        </p:nvSpPr>
        <p:spPr>
          <a:xfrm>
            <a:off x="2376045" y="2902094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4DFFA-B461-5142-96AB-C4604B71B078}"/>
              </a:ext>
            </a:extLst>
          </p:cNvPr>
          <p:cNvSpPr/>
          <p:nvPr/>
        </p:nvSpPr>
        <p:spPr>
          <a:xfrm>
            <a:off x="3119607" y="3542641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E9A20-A49F-C54F-8D40-756909C7F988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2118440" y="2428167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226C9-2B0E-1A4B-A447-953B68B34E7E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2866153" y="3086760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3563E-F02E-104A-8D5A-5D65A848ADEF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5398462" y="2421964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08208-F170-6C49-8D61-FB18F530CF34}"/>
              </a:ext>
            </a:extLst>
          </p:cNvPr>
          <p:cNvSpPr/>
          <p:nvPr/>
        </p:nvSpPr>
        <p:spPr>
          <a:xfrm>
            <a:off x="744818" y="4588316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63747C-15EB-F94E-B03E-FE3D4A918D6C}"/>
              </a:ext>
            </a:extLst>
          </p:cNvPr>
          <p:cNvSpPr/>
          <p:nvPr/>
        </p:nvSpPr>
        <p:spPr>
          <a:xfrm>
            <a:off x="1439959" y="588150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E8505-3D9E-834C-9591-D71BA17A3C9A}"/>
              </a:ext>
            </a:extLst>
          </p:cNvPr>
          <p:cNvSpPr/>
          <p:nvPr/>
        </p:nvSpPr>
        <p:spPr>
          <a:xfrm>
            <a:off x="2231893" y="5320157"/>
            <a:ext cx="5026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7C93C8-EE96-E344-8BC8-4B8FE28634C9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1234926" y="4772982"/>
            <a:ext cx="1248297" cy="54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307A1C-2339-6F45-ADFB-C5F5907080B3}"/>
              </a:ext>
            </a:extLst>
          </p:cNvPr>
          <p:cNvCxnSpPr>
            <a:cxnSpLocks/>
            <a:stCxn id="18" idx="1"/>
            <a:endCxn id="17" idx="0"/>
          </p:cNvCxnSpPr>
          <p:nvPr/>
        </p:nvCxnSpPr>
        <p:spPr>
          <a:xfrm flipH="1">
            <a:off x="1685013" y="5504823"/>
            <a:ext cx="546880" cy="376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C34576-799D-A243-B44E-85F2A7041D0A}"/>
              </a:ext>
            </a:extLst>
          </p:cNvPr>
          <p:cNvSpPr/>
          <p:nvPr/>
        </p:nvSpPr>
        <p:spPr>
          <a:xfrm>
            <a:off x="8474368" y="3294672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D2F3CF-4AE9-FE44-9A22-5E3D8CE33846}"/>
              </a:ext>
            </a:extLst>
          </p:cNvPr>
          <p:cNvSpPr/>
          <p:nvPr/>
        </p:nvSpPr>
        <p:spPr>
          <a:xfrm>
            <a:off x="9264637" y="265786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107E69-7A6B-F24B-9DF5-B4B2ACE4409D}"/>
              </a:ext>
            </a:extLst>
          </p:cNvPr>
          <p:cNvSpPr/>
          <p:nvPr/>
        </p:nvSpPr>
        <p:spPr>
          <a:xfrm>
            <a:off x="10046299" y="2043672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8A55F9-4735-884D-9173-4B384367339D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flipH="1">
            <a:off x="9509691" y="2228338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EDD9E9-76D9-3949-B56B-5741571ECAD3}"/>
              </a:ext>
            </a:extLst>
          </p:cNvPr>
          <p:cNvCxnSpPr>
            <a:cxnSpLocks/>
            <a:stCxn id="22" idx="1"/>
            <a:endCxn id="21" idx="0"/>
          </p:cNvCxnSpPr>
          <p:nvPr/>
        </p:nvCxnSpPr>
        <p:spPr>
          <a:xfrm flipH="1">
            <a:off x="8719422" y="2842531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D848F-0A3E-4140-B4C8-0040F60EFD19}"/>
              </a:ext>
            </a:extLst>
          </p:cNvPr>
          <p:cNvSpPr/>
          <p:nvPr/>
        </p:nvSpPr>
        <p:spPr>
          <a:xfrm>
            <a:off x="10304828" y="569002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7D2316-7148-5E4E-91CA-2D22E7083BC6}"/>
              </a:ext>
            </a:extLst>
          </p:cNvPr>
          <p:cNvSpPr/>
          <p:nvPr/>
        </p:nvSpPr>
        <p:spPr>
          <a:xfrm>
            <a:off x="9509691" y="5040518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132182-83B9-5C40-BBA2-96F8F518A337}"/>
              </a:ext>
            </a:extLst>
          </p:cNvPr>
          <p:cNvSpPr/>
          <p:nvPr/>
        </p:nvSpPr>
        <p:spPr>
          <a:xfrm>
            <a:off x="11018573" y="441362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014C38-CED0-2944-B8B3-18F6C8C0AA72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flipH="1">
            <a:off x="9754745" y="4598291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BEEF2-9F2B-A147-9243-F2A96F3AFFA4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9999799" y="5225184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5DBC78-D239-974F-A4E3-EFF13B804276}"/>
              </a:ext>
            </a:extLst>
          </p:cNvPr>
          <p:cNvSpPr/>
          <p:nvPr/>
        </p:nvSpPr>
        <p:spPr>
          <a:xfrm>
            <a:off x="4343615" y="4699084"/>
            <a:ext cx="1090341" cy="7368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D1FC3B-A6E4-F847-A0D7-D5E7443BC13A}"/>
              </a:ext>
            </a:extLst>
          </p:cNvPr>
          <p:cNvSpPr/>
          <p:nvPr/>
        </p:nvSpPr>
        <p:spPr>
          <a:xfrm>
            <a:off x="5643516" y="4699084"/>
            <a:ext cx="1090341" cy="736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26A49D-88DB-774E-93CE-739B2C655727}"/>
              </a:ext>
            </a:extLst>
          </p:cNvPr>
          <p:cNvSpPr/>
          <p:nvPr/>
        </p:nvSpPr>
        <p:spPr>
          <a:xfrm>
            <a:off x="6892917" y="4699084"/>
            <a:ext cx="1090341" cy="736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b="1" dirty="0">
                <a:latin typeface="Share Tech Mono" panose="020B0509050000020004" pitchFamily="49" charset="77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10765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481-4E3B-0E48-8DA5-E502091E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Trees Rotations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4AD7-3AC5-2146-9CD3-CCCF163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AF97-F0F4-754A-98CC-1E9876E0B747}"/>
              </a:ext>
            </a:extLst>
          </p:cNvPr>
          <p:cNvSpPr/>
          <p:nvPr/>
        </p:nvSpPr>
        <p:spPr>
          <a:xfrm>
            <a:off x="5153408" y="2865145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C3220-3BDD-BF4E-A21B-C8BCCD2CFD3D}"/>
              </a:ext>
            </a:extLst>
          </p:cNvPr>
          <p:cNvSpPr/>
          <p:nvPr/>
        </p:nvSpPr>
        <p:spPr>
          <a:xfrm>
            <a:off x="5877519" y="2237298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2E256-3821-5B4D-9E31-0435D9835BAB}"/>
              </a:ext>
            </a:extLst>
          </p:cNvPr>
          <p:cNvSpPr/>
          <p:nvPr/>
        </p:nvSpPr>
        <p:spPr>
          <a:xfrm>
            <a:off x="6661839" y="290698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8841E6-9B2A-2E4E-A130-47B9F024E6D3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367627" y="2421964"/>
            <a:ext cx="539266" cy="48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14332C-7B8E-F145-98D9-FDEA30852C1E}"/>
              </a:ext>
            </a:extLst>
          </p:cNvPr>
          <p:cNvSpPr/>
          <p:nvPr/>
        </p:nvSpPr>
        <p:spPr>
          <a:xfrm>
            <a:off x="1628332" y="2243501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415E-E080-A745-8889-D57F4FC8FBE2}"/>
              </a:ext>
            </a:extLst>
          </p:cNvPr>
          <p:cNvSpPr/>
          <p:nvPr/>
        </p:nvSpPr>
        <p:spPr>
          <a:xfrm>
            <a:off x="2376045" y="2902094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678B9-B93B-8B47-BC69-B7507121F13C}"/>
              </a:ext>
            </a:extLst>
          </p:cNvPr>
          <p:cNvSpPr/>
          <p:nvPr/>
        </p:nvSpPr>
        <p:spPr>
          <a:xfrm>
            <a:off x="3119607" y="3542641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8E8F4D-8A8A-F245-9257-58505B3A3872}"/>
              </a:ext>
            </a:extLst>
          </p:cNvPr>
          <p:cNvCxnSpPr>
            <a:stCxn id="62" idx="3"/>
            <a:endCxn id="63" idx="0"/>
          </p:cNvCxnSpPr>
          <p:nvPr/>
        </p:nvCxnSpPr>
        <p:spPr>
          <a:xfrm>
            <a:off x="2118440" y="2428167"/>
            <a:ext cx="502659" cy="47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2397C3-8E43-444D-B2BD-68B8BA3C4889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>
            <a:off x="2866153" y="3086760"/>
            <a:ext cx="498508" cy="455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4DE7ED-B7D4-A747-9A6F-FE09A78852E4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flipH="1">
            <a:off x="5398462" y="2421964"/>
            <a:ext cx="479057" cy="4431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514A099-2306-7C41-8DB0-DE46AB721ABD}"/>
              </a:ext>
            </a:extLst>
          </p:cNvPr>
          <p:cNvSpPr/>
          <p:nvPr/>
        </p:nvSpPr>
        <p:spPr>
          <a:xfrm>
            <a:off x="1632532" y="4985353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FA8C5-1C1A-324D-AC34-99174B0DA5EF}"/>
              </a:ext>
            </a:extLst>
          </p:cNvPr>
          <p:cNvSpPr/>
          <p:nvPr/>
        </p:nvSpPr>
        <p:spPr>
          <a:xfrm>
            <a:off x="2327673" y="6278542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11BDD2-820E-3841-AF7F-D316B6431D87}"/>
              </a:ext>
            </a:extLst>
          </p:cNvPr>
          <p:cNvSpPr/>
          <p:nvPr/>
        </p:nvSpPr>
        <p:spPr>
          <a:xfrm>
            <a:off x="3119607" y="5672884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3FB8E8-EF46-E749-9A16-233BDC8E8658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>
            <a:off x="2122640" y="5170019"/>
            <a:ext cx="1242021" cy="5028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0874C1-D886-BB49-A453-D4EEB3EB8424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2572727" y="5857550"/>
            <a:ext cx="546880" cy="420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931828F-EF14-564E-9F8B-CBC1BF35481A}"/>
              </a:ext>
            </a:extLst>
          </p:cNvPr>
          <p:cNvSpPr/>
          <p:nvPr/>
        </p:nvSpPr>
        <p:spPr>
          <a:xfrm>
            <a:off x="8474368" y="3294672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426012-8766-9444-BCD6-BD21968C9E40}"/>
              </a:ext>
            </a:extLst>
          </p:cNvPr>
          <p:cNvSpPr/>
          <p:nvPr/>
        </p:nvSpPr>
        <p:spPr>
          <a:xfrm>
            <a:off x="9264637" y="265786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0919E7-F029-F441-890A-0D5B3B159614}"/>
              </a:ext>
            </a:extLst>
          </p:cNvPr>
          <p:cNvSpPr/>
          <p:nvPr/>
        </p:nvSpPr>
        <p:spPr>
          <a:xfrm>
            <a:off x="10046299" y="2043672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997E2F-5ED3-0544-8A99-A321FE5B9ECD}"/>
              </a:ext>
            </a:extLst>
          </p:cNvPr>
          <p:cNvCxnSpPr>
            <a:cxnSpLocks/>
            <a:stCxn id="88" idx="1"/>
            <a:endCxn id="87" idx="0"/>
          </p:cNvCxnSpPr>
          <p:nvPr/>
        </p:nvCxnSpPr>
        <p:spPr>
          <a:xfrm flipH="1">
            <a:off x="9509691" y="2228338"/>
            <a:ext cx="536608" cy="429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6D63A0-0D23-7440-89B8-E5FC860C15ED}"/>
              </a:ext>
            </a:extLst>
          </p:cNvPr>
          <p:cNvCxnSpPr>
            <a:cxnSpLocks/>
            <a:stCxn id="87" idx="1"/>
            <a:endCxn id="86" idx="0"/>
          </p:cNvCxnSpPr>
          <p:nvPr/>
        </p:nvCxnSpPr>
        <p:spPr>
          <a:xfrm flipH="1">
            <a:off x="8719422" y="2842531"/>
            <a:ext cx="545215" cy="452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80AF6A8-6C87-264B-B8C0-4B6F666DECAB}"/>
              </a:ext>
            </a:extLst>
          </p:cNvPr>
          <p:cNvSpPr/>
          <p:nvPr/>
        </p:nvSpPr>
        <p:spPr>
          <a:xfrm>
            <a:off x="9210746" y="6245115"/>
            <a:ext cx="4901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7F438DF-2D63-0C40-8849-9EC623F86B83}"/>
              </a:ext>
            </a:extLst>
          </p:cNvPr>
          <p:cNvSpPr/>
          <p:nvPr/>
        </p:nvSpPr>
        <p:spPr>
          <a:xfrm>
            <a:off x="8415609" y="5595608"/>
            <a:ext cx="4901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2769B1-2064-8545-9A8C-FC10249E0117}"/>
              </a:ext>
            </a:extLst>
          </p:cNvPr>
          <p:cNvSpPr/>
          <p:nvPr/>
        </p:nvSpPr>
        <p:spPr>
          <a:xfrm>
            <a:off x="9924491" y="4968715"/>
            <a:ext cx="4901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58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69106D-18B1-284A-ABBE-DF0CD3F7460E}"/>
              </a:ext>
            </a:extLst>
          </p:cNvPr>
          <p:cNvCxnSpPr>
            <a:cxnSpLocks/>
            <a:stCxn id="100" idx="1"/>
            <a:endCxn id="99" idx="0"/>
          </p:cNvCxnSpPr>
          <p:nvPr/>
        </p:nvCxnSpPr>
        <p:spPr>
          <a:xfrm flipH="1">
            <a:off x="8660663" y="5153381"/>
            <a:ext cx="1263828" cy="442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10B4FBF-66E2-6740-BD0F-9348A472DBF8}"/>
              </a:ext>
            </a:extLst>
          </p:cNvPr>
          <p:cNvCxnSpPr>
            <a:cxnSpLocks/>
            <a:stCxn id="99" idx="3"/>
            <a:endCxn id="98" idx="0"/>
          </p:cNvCxnSpPr>
          <p:nvPr/>
        </p:nvCxnSpPr>
        <p:spPr>
          <a:xfrm>
            <a:off x="8905717" y="5780274"/>
            <a:ext cx="550083" cy="464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C22976-5A67-924F-B5B0-2B4C1D9AC58F}"/>
              </a:ext>
            </a:extLst>
          </p:cNvPr>
          <p:cNvSpPr txBox="1"/>
          <p:nvPr/>
        </p:nvSpPr>
        <p:spPr>
          <a:xfrm>
            <a:off x="3738851" y="17978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84985-9566-CB4F-98B7-84F3C3F8CBE8}"/>
              </a:ext>
            </a:extLst>
          </p:cNvPr>
          <p:cNvSpPr/>
          <p:nvPr/>
        </p:nvSpPr>
        <p:spPr>
          <a:xfrm>
            <a:off x="2300098" y="2829334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2503EBA-1812-C045-BAA1-83DE5D32845B}"/>
              </a:ext>
            </a:extLst>
          </p:cNvPr>
          <p:cNvSpPr/>
          <p:nvPr/>
        </p:nvSpPr>
        <p:spPr>
          <a:xfrm>
            <a:off x="1565135" y="2185930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A60A0B-2384-4E4B-AF5D-5FFA274916B1}"/>
              </a:ext>
            </a:extLst>
          </p:cNvPr>
          <p:cNvSpPr/>
          <p:nvPr/>
        </p:nvSpPr>
        <p:spPr>
          <a:xfrm>
            <a:off x="5038466" y="1998473"/>
            <a:ext cx="1448442" cy="131622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2CD2795-3592-334A-BA92-6BB00B4EC4A5}"/>
              </a:ext>
            </a:extLst>
          </p:cNvPr>
          <p:cNvSpPr/>
          <p:nvPr/>
        </p:nvSpPr>
        <p:spPr>
          <a:xfrm>
            <a:off x="9206158" y="1950719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D4344011-86CA-9047-A92E-3BED42FF23E5}"/>
              </a:ext>
            </a:extLst>
          </p:cNvPr>
          <p:cNvCxnSpPr>
            <a:cxnSpLocks/>
            <a:stCxn id="124" idx="0"/>
            <a:endCxn id="125" idx="1"/>
          </p:cNvCxnSpPr>
          <p:nvPr/>
        </p:nvCxnSpPr>
        <p:spPr>
          <a:xfrm rot="16200000" flipH="1">
            <a:off x="3414002" y="1032124"/>
            <a:ext cx="470657" cy="2778269"/>
          </a:xfrm>
          <a:prstGeom prst="curvedConnector4">
            <a:avLst>
              <a:gd name="adj1" fmla="val -80950"/>
              <a:gd name="adj2" fmla="val 52909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7E671F6-A6D9-7F42-B4A3-2D9FC4BB0C9B}"/>
              </a:ext>
            </a:extLst>
          </p:cNvPr>
          <p:cNvSpPr/>
          <p:nvPr/>
        </p:nvSpPr>
        <p:spPr>
          <a:xfrm>
            <a:off x="2274979" y="5557508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32239D4-4F28-4144-AF0C-236A668BBA07}"/>
              </a:ext>
            </a:extLst>
          </p:cNvPr>
          <p:cNvSpPr/>
          <p:nvPr/>
        </p:nvSpPr>
        <p:spPr>
          <a:xfrm>
            <a:off x="5788595" y="2136365"/>
            <a:ext cx="1497111" cy="129263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D76FE20-B5B6-3B49-9CAF-D94B18FA19F0}"/>
              </a:ext>
            </a:extLst>
          </p:cNvPr>
          <p:cNvCxnSpPr>
            <a:cxnSpLocks/>
            <a:endCxn id="128" idx="0"/>
          </p:cNvCxnSpPr>
          <p:nvPr/>
        </p:nvCxnSpPr>
        <p:spPr>
          <a:xfrm flipV="1">
            <a:off x="7349206" y="1950719"/>
            <a:ext cx="2552014" cy="999700"/>
          </a:xfrm>
          <a:prstGeom prst="curvedConnector4">
            <a:avLst>
              <a:gd name="adj1" fmla="val 36382"/>
              <a:gd name="adj2" fmla="val 148275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046E69-8A49-4B41-A4FE-075CAF608272}"/>
              </a:ext>
            </a:extLst>
          </p:cNvPr>
          <p:cNvSpPr/>
          <p:nvPr/>
        </p:nvSpPr>
        <p:spPr>
          <a:xfrm>
            <a:off x="1565135" y="4927546"/>
            <a:ext cx="2271020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94160F5-B820-7D42-BB7B-2E6008511578}"/>
              </a:ext>
            </a:extLst>
          </p:cNvPr>
          <p:cNvSpPr/>
          <p:nvPr/>
        </p:nvSpPr>
        <p:spPr>
          <a:xfrm>
            <a:off x="8231630" y="4879792"/>
            <a:ext cx="2271936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5CDC6BF-B605-4145-9B5E-8AA58FCCCE90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836155" y="5459551"/>
            <a:ext cx="4395475" cy="47754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12D3378-05E3-AC40-8C5C-71DC763EE5F2}"/>
              </a:ext>
            </a:extLst>
          </p:cNvPr>
          <p:cNvSpPr/>
          <p:nvPr/>
        </p:nvSpPr>
        <p:spPr>
          <a:xfrm>
            <a:off x="8372684" y="5507305"/>
            <a:ext cx="1390124" cy="12040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E83353-E070-614B-873D-F700268B31A5}"/>
              </a:ext>
            </a:extLst>
          </p:cNvPr>
          <p:cNvSpPr/>
          <p:nvPr/>
        </p:nvSpPr>
        <p:spPr>
          <a:xfrm>
            <a:off x="8422198" y="2580363"/>
            <a:ext cx="1390124" cy="1159518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13881B86-CBB6-BB43-8DF9-A6D1E4BB93D5}"/>
              </a:ext>
            </a:extLst>
          </p:cNvPr>
          <p:cNvCxnSpPr>
            <a:cxnSpLocks/>
            <a:stCxn id="131" idx="3"/>
            <a:endCxn id="123" idx="3"/>
          </p:cNvCxnSpPr>
          <p:nvPr/>
        </p:nvCxnSpPr>
        <p:spPr>
          <a:xfrm flipV="1">
            <a:off x="3665103" y="3409093"/>
            <a:ext cx="25119" cy="2728174"/>
          </a:xfrm>
          <a:prstGeom prst="curvedConnector3">
            <a:avLst>
              <a:gd name="adj1" fmla="val 3790832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8A519C19-56D4-A541-8B91-CD079FCFB35A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10800000" flipH="1">
            <a:off x="8372684" y="3160122"/>
            <a:ext cx="49514" cy="2949232"/>
          </a:xfrm>
          <a:prstGeom prst="curvedConnector3">
            <a:avLst>
              <a:gd name="adj1" fmla="val -1872400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C87A739-A474-5D44-A315-D15D02D09316}"/>
              </a:ext>
            </a:extLst>
          </p:cNvPr>
          <p:cNvSpPr txBox="1"/>
          <p:nvPr/>
        </p:nvSpPr>
        <p:spPr>
          <a:xfrm>
            <a:off x="8231630" y="10518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C74413-C88C-B34D-97D5-54D2F2870084}"/>
              </a:ext>
            </a:extLst>
          </p:cNvPr>
          <p:cNvSpPr txBox="1"/>
          <p:nvPr/>
        </p:nvSpPr>
        <p:spPr>
          <a:xfrm>
            <a:off x="7608463" y="42915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1A2537A-9469-BB41-901A-0BD7BB3E97CB}"/>
              </a:ext>
            </a:extLst>
          </p:cNvPr>
          <p:cNvSpPr txBox="1"/>
          <p:nvPr/>
        </p:nvSpPr>
        <p:spPr>
          <a:xfrm>
            <a:off x="3480963" y="43185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D32630-3EAF-4B43-8837-6F2A7D467AD8}"/>
              </a:ext>
            </a:extLst>
          </p:cNvPr>
          <p:cNvSpPr txBox="1"/>
          <p:nvPr/>
        </p:nvSpPr>
        <p:spPr>
          <a:xfrm>
            <a:off x="5664865" y="55563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24856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9815-F4BF-4549-A4B5-3C016002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Self-balanced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EFE8-DC85-A544-8E50-2C07F856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AVL Trees</a:t>
            </a:r>
          </a:p>
          <a:p>
            <a:pPr>
              <a:lnSpc>
                <a:spcPct val="150000"/>
              </a:lnSpc>
            </a:pPr>
            <a:r>
              <a:rPr lang="en-NO" dirty="0"/>
              <a:t>2 – 4 Trees</a:t>
            </a:r>
          </a:p>
          <a:p>
            <a:pPr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Splay Trees</a:t>
            </a:r>
          </a:p>
          <a:p>
            <a:pPr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Red-black Trees</a:t>
            </a:r>
          </a:p>
          <a:p>
            <a:pPr>
              <a:lnSpc>
                <a:spcPct val="150000"/>
              </a:lnSpc>
            </a:pPr>
            <a:r>
              <a:rPr lang="en-NO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188CC-BC78-5445-BE5D-01323EFC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176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2990-05B0-6242-9F0D-660E493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AVL Tree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By Georgy </a:t>
            </a:r>
            <a:r>
              <a:rPr lang="en-NO" sz="2700" dirty="0">
                <a:solidFill>
                  <a:schemeClr val="accent4"/>
                </a:solidFill>
                <a:latin typeface="Montserrat" pitchFamily="2" charset="77"/>
              </a:rPr>
              <a:t>A</a:t>
            </a:r>
            <a:r>
              <a:rPr lang="en-NO" sz="2700" dirty="0">
                <a:latin typeface="Montserrat" pitchFamily="2" charset="77"/>
              </a:rPr>
              <a:t>delson-</a:t>
            </a:r>
            <a:r>
              <a:rPr lang="en-NO" sz="2700" dirty="0">
                <a:solidFill>
                  <a:schemeClr val="accent4"/>
                </a:solidFill>
                <a:latin typeface="Montserrat" pitchFamily="2" charset="77"/>
              </a:rPr>
              <a:t>V</a:t>
            </a:r>
            <a:r>
              <a:rPr lang="en-NO" sz="2700" dirty="0">
                <a:latin typeface="Montserrat" pitchFamily="2" charset="77"/>
              </a:rPr>
              <a:t>elsky &amp; Evgenii </a:t>
            </a:r>
            <a:r>
              <a:rPr lang="en-NO" sz="2700" dirty="0">
                <a:solidFill>
                  <a:schemeClr val="accent4"/>
                </a:solidFill>
                <a:latin typeface="Montserrat" pitchFamily="2" charset="77"/>
              </a:rPr>
              <a:t>L</a:t>
            </a:r>
            <a:r>
              <a:rPr lang="en-NO" sz="2700" dirty="0">
                <a:latin typeface="Montserrat" pitchFamily="2" charset="77"/>
              </a:rPr>
              <a:t>andis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98A3E-3F1F-E545-8FDB-FCACCDC5F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96586" cy="4351338"/>
              </a:xfrm>
            </p:spPr>
            <p:txBody>
              <a:bodyPr anchor="b"/>
              <a:lstStyle/>
              <a:p>
                <a:r>
                  <a:rPr lang="en-NO" dirty="0"/>
                  <a:t>Balance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𝑡𝑟𝑒𝑒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NO" dirty="0"/>
              </a:p>
              <a:p>
                <a:r>
                  <a:rPr lang="en-NO" dirty="0"/>
                  <a:t>Invariant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𝑏𝑎𝑙𝑎𝑛𝑐𝑒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∈{−1,0,1}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98A3E-3F1F-E545-8FDB-FCACCDC5F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96586" cy="4351338"/>
              </a:xfrm>
              <a:blipFill>
                <a:blip r:embed="rId2"/>
                <a:stretch>
                  <a:fillRect l="-926" b="-17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0FA99-6CC7-5247-99FE-906E530E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109F2-9472-5E44-8788-29F6AD717E5D}"/>
              </a:ext>
            </a:extLst>
          </p:cNvPr>
          <p:cNvSpPr/>
          <p:nvPr/>
        </p:nvSpPr>
        <p:spPr>
          <a:xfrm>
            <a:off x="7998713" y="199295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842B35-C3FB-6C41-B5CF-0650975F8D50}"/>
              </a:ext>
            </a:extLst>
          </p:cNvPr>
          <p:cNvSpPr/>
          <p:nvPr/>
        </p:nvSpPr>
        <p:spPr>
          <a:xfrm>
            <a:off x="6359588" y="36450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BBD94-C4CA-5441-95A4-8721EDBFE518}"/>
              </a:ext>
            </a:extLst>
          </p:cNvPr>
          <p:cNvSpPr/>
          <p:nvPr/>
        </p:nvSpPr>
        <p:spPr>
          <a:xfrm>
            <a:off x="8867207" y="27066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2228D-F149-0544-8866-BB4751CAD556}"/>
              </a:ext>
            </a:extLst>
          </p:cNvPr>
          <p:cNvSpPr/>
          <p:nvPr/>
        </p:nvSpPr>
        <p:spPr>
          <a:xfrm>
            <a:off x="7504488" y="36632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61D139-C90A-B84D-A7BB-A83168978774}"/>
              </a:ext>
            </a:extLst>
          </p:cNvPr>
          <p:cNvSpPr/>
          <p:nvPr/>
        </p:nvSpPr>
        <p:spPr>
          <a:xfrm>
            <a:off x="9950761" y="353972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DC220-74CC-2B48-9B04-87091C276CDF}"/>
              </a:ext>
            </a:extLst>
          </p:cNvPr>
          <p:cNvSpPr/>
          <p:nvPr/>
        </p:nvSpPr>
        <p:spPr>
          <a:xfrm>
            <a:off x="6992504" y="27066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31C22-97CA-B545-8DD9-05F635CFBC5F}"/>
              </a:ext>
            </a:extLst>
          </p:cNvPr>
          <p:cNvSpPr/>
          <p:nvPr/>
        </p:nvSpPr>
        <p:spPr>
          <a:xfrm>
            <a:off x="10461290" y="444852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2A3467-7820-4A48-9E5F-0794118B461B}"/>
              </a:ext>
            </a:extLst>
          </p:cNvPr>
          <p:cNvSpPr/>
          <p:nvPr/>
        </p:nvSpPr>
        <p:spPr>
          <a:xfrm>
            <a:off x="9471832" y="44485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C7ACF-26C1-9642-BD6E-0C045B9AC49F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363918" y="288723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6E4355-5416-0545-A9A7-929555F7EF4C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8495424" y="217358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D22895-3937-6046-A413-B9DF65690F7D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10447472" y="372034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99C971-6965-1D44-A67D-093A8245738C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9720188" y="372034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49737-1676-1A4D-A9F0-5DFEFEB41FF0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7489215" y="288723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79677-0E3F-0C40-8B7C-86C11D5BABBA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 flipH="1">
            <a:off x="7240860" y="217358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49418B-2E61-2642-BF9C-EDAE7AE31D34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flipH="1">
            <a:off x="6607944" y="288723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91851E-508E-F144-8E39-1B563A542720}"/>
              </a:ext>
            </a:extLst>
          </p:cNvPr>
          <p:cNvSpPr txBox="1"/>
          <p:nvPr/>
        </p:nvSpPr>
        <p:spPr>
          <a:xfrm>
            <a:off x="8653670" y="18256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1A432-2DF3-6D4F-BE07-A7E40C53820E}"/>
              </a:ext>
            </a:extLst>
          </p:cNvPr>
          <p:cNvSpPr txBox="1"/>
          <p:nvPr/>
        </p:nvSpPr>
        <p:spPr>
          <a:xfrm>
            <a:off x="9442391" y="251764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2B4E4-781F-3144-BA2C-85947281BCF4}"/>
              </a:ext>
            </a:extLst>
          </p:cNvPr>
          <p:cNvSpPr txBox="1"/>
          <p:nvPr/>
        </p:nvSpPr>
        <p:spPr>
          <a:xfrm>
            <a:off x="6228696" y="235420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4E2210-1D46-7A43-910A-903D3FDDC16F}"/>
              </a:ext>
            </a:extLst>
          </p:cNvPr>
          <p:cNvSpPr txBox="1"/>
          <p:nvPr/>
        </p:nvSpPr>
        <p:spPr>
          <a:xfrm>
            <a:off x="10475629" y="326070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34ABE-C1AE-3143-AE64-4287868212B7}"/>
              </a:ext>
            </a:extLst>
          </p:cNvPr>
          <p:cNvSpPr txBox="1"/>
          <p:nvPr/>
        </p:nvSpPr>
        <p:spPr>
          <a:xfrm>
            <a:off x="6269230" y="40012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21210B-FFAB-BA4C-BD5D-ED3371FC6A13}"/>
              </a:ext>
            </a:extLst>
          </p:cNvPr>
          <p:cNvSpPr txBox="1"/>
          <p:nvPr/>
        </p:nvSpPr>
        <p:spPr>
          <a:xfrm>
            <a:off x="7420059" y="402451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3D97D-365C-DD4B-8C8F-61D2E2CB0B29}"/>
              </a:ext>
            </a:extLst>
          </p:cNvPr>
          <p:cNvSpPr txBox="1"/>
          <p:nvPr/>
        </p:nvSpPr>
        <p:spPr>
          <a:xfrm>
            <a:off x="9387403" y="48495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CE6E4C-5B58-3449-B4C0-3D4644308EDB}"/>
              </a:ext>
            </a:extLst>
          </p:cNvPr>
          <p:cNvSpPr txBox="1"/>
          <p:nvPr/>
        </p:nvSpPr>
        <p:spPr>
          <a:xfrm>
            <a:off x="10376861" y="48524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b=0</a:t>
            </a:r>
          </a:p>
        </p:txBody>
      </p:sp>
    </p:spTree>
    <p:extLst>
      <p:ext uri="{BB962C8B-B14F-4D97-AF65-F5344CB8AC3E}">
        <p14:creationId xmlns:p14="http://schemas.microsoft.com/office/powerpoint/2010/main" val="346529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943-28BA-104C-A793-58F206F2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2558-D2A9-7448-9C07-4519AE66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142"/>
            <a:ext cx="10515600" cy="2747963"/>
          </a:xfrm>
          <a:solidFill>
            <a:schemeClr val="tx1">
              <a:lumMod val="25000"/>
            </a:schemeClr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?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 : 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leftHeight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rightHeight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0F7D6-D3C6-C241-8B23-C229C5D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6448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6854</TotalTime>
  <Words>1232</Words>
  <Application>Microsoft Macintosh PowerPoint</Application>
  <PresentationFormat>Widescreen</PresentationFormat>
  <Paragraphs>417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Self-balancing Trees</vt:lpstr>
      <vt:lpstr>Random Insertion In Binary Search Trees</vt:lpstr>
      <vt:lpstr>Non-Random Insertion In Binary Search Trees</vt:lpstr>
      <vt:lpstr>Agenda</vt:lpstr>
      <vt:lpstr>Tree Variations</vt:lpstr>
      <vt:lpstr>Trees Rotations</vt:lpstr>
      <vt:lpstr>Self-balanced Trees</vt:lpstr>
      <vt:lpstr>AVL Tree By Georgy Adelson-Velsky &amp; Evgenii Landis</vt:lpstr>
      <vt:lpstr>Code Tree Height</vt:lpstr>
      <vt:lpstr>Code AVL Balance Factor</vt:lpstr>
      <vt:lpstr>Insertion</vt:lpstr>
      <vt:lpstr>When balance(tree) =-2 Insertion in AVL trees</vt:lpstr>
      <vt:lpstr>When balance(tree) =2 Insertion in AVL trees</vt:lpstr>
      <vt:lpstr>Rotation Left or right rebalancing</vt:lpstr>
      <vt:lpstr>The Code Single Rotation</vt:lpstr>
      <vt:lpstr>  The Code Insertion in AVL Trees</vt:lpstr>
      <vt:lpstr>The Code Left Insertion in AVL Trees</vt:lpstr>
      <vt:lpstr>Deletion</vt:lpstr>
      <vt:lpstr>The Code The main delete operation</vt:lpstr>
      <vt:lpstr>The Code Left deletion in AVL Trees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Self-balancing Trees</dc:title>
  <dc:creator>Franck Chauvel</dc:creator>
  <cp:lastModifiedBy>Franck Chauvel</cp:lastModifiedBy>
  <cp:revision>7</cp:revision>
  <dcterms:created xsi:type="dcterms:W3CDTF">2021-09-20T16:35:26Z</dcterms:created>
  <dcterms:modified xsi:type="dcterms:W3CDTF">2023-10-16T10:46:38Z</dcterms:modified>
</cp:coreProperties>
</file>