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1"/>
  </p:notesMasterIdLst>
  <p:sldIdLst>
    <p:sldId id="262" r:id="rId2"/>
    <p:sldId id="264" r:id="rId3"/>
    <p:sldId id="260" r:id="rId4"/>
    <p:sldId id="271" r:id="rId5"/>
    <p:sldId id="272" r:id="rId6"/>
    <p:sldId id="273" r:id="rId7"/>
    <p:sldId id="269" r:id="rId8"/>
    <p:sldId id="275" r:id="rId9"/>
    <p:sldId id="277" r:id="rId10"/>
    <p:sldId id="278" r:id="rId11"/>
    <p:sldId id="268" r:id="rId12"/>
    <p:sldId id="279" r:id="rId13"/>
    <p:sldId id="280" r:id="rId14"/>
    <p:sldId id="265" r:id="rId15"/>
    <p:sldId id="284" r:id="rId16"/>
    <p:sldId id="283" r:id="rId17"/>
    <p:sldId id="281" r:id="rId18"/>
    <p:sldId id="286" r:id="rId19"/>
    <p:sldId id="287" r:id="rId20"/>
    <p:sldId id="288" r:id="rId21"/>
    <p:sldId id="289" r:id="rId22"/>
    <p:sldId id="282" r:id="rId23"/>
    <p:sldId id="290" r:id="rId24"/>
    <p:sldId id="291" r:id="rId25"/>
    <p:sldId id="292" r:id="rId26"/>
    <p:sldId id="293" r:id="rId27"/>
    <p:sldId id="285" r:id="rId28"/>
    <p:sldId id="263" r:id="rId29"/>
    <p:sldId id="261" r:id="rId30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DF2E8"/>
    <a:srgbClr val="2D3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052"/>
    <p:restoredTop sz="96197"/>
  </p:normalViewPr>
  <p:slideViewPr>
    <p:cSldViewPr snapToGrid="0" snapToObjects="1">
      <p:cViewPr varScale="1">
        <p:scale>
          <a:sx n="105" d="100"/>
          <a:sy n="105" d="100"/>
        </p:scale>
        <p:origin x="200" y="496"/>
      </p:cViewPr>
      <p:guideLst/>
    </p:cSldViewPr>
  </p:slideViewPr>
  <p:outlineViewPr>
    <p:cViewPr>
      <p:scale>
        <a:sx n="33" d="100"/>
        <a:sy n="33" d="100"/>
      </p:scale>
      <p:origin x="0" y="-41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29782-C61A-CD4C-9376-B0A272778357}" type="datetimeFigureOut">
              <a:rPr lang="en-NO" smtClean="0"/>
              <a:t>16/10/2023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BD9C9-7907-5743-B025-04A356EF685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261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F33D-383C-E546-95B4-2AB8F84A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250" y="1532534"/>
            <a:ext cx="10708343" cy="171536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BF92D-248D-0340-BD39-94456065B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250" y="3271630"/>
            <a:ext cx="10708342" cy="605538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Montserrat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26DED-2EAF-2E46-B8CE-8A0803BF4A14}"/>
              </a:ext>
            </a:extLst>
          </p:cNvPr>
          <p:cNvSpPr txBox="1"/>
          <p:nvPr userDrawn="1"/>
        </p:nvSpPr>
        <p:spPr>
          <a:xfrm>
            <a:off x="726514" y="545068"/>
            <a:ext cx="5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b="0" i="0" dirty="0">
                <a:solidFill>
                  <a:schemeClr val="accent1"/>
                </a:solidFill>
                <a:latin typeface="Montserrat Light" pitchFamily="2" charset="77"/>
              </a:rPr>
              <a:t>IDATA2302 — Algorithms &amp; Data Structures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5F789B-9877-4A4E-8B5B-0882CD4AB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0621" y="5011717"/>
            <a:ext cx="10708342" cy="471487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chemeClr val="accent2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GB" dirty="0"/>
              <a:t>Click to edit Authors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C64FC85-8A6F-9244-A80E-125C77D92F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250" y="5483225"/>
            <a:ext cx="10717213" cy="460375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Montserrat Light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69A85B7-D86D-484C-A4DC-34F0FEECA9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250" y="5943600"/>
            <a:ext cx="10731500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NO" dirty="0"/>
              <a:t>Click to edit emails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83D4897-37FE-C94B-AF92-8295FEEBF3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514" y="3903630"/>
            <a:ext cx="10708342" cy="45720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NO" dirty="0"/>
              <a:t>Click to Number</a:t>
            </a:r>
          </a:p>
        </p:txBody>
      </p:sp>
    </p:spTree>
    <p:extLst>
      <p:ext uri="{BB962C8B-B14F-4D97-AF65-F5344CB8AC3E}">
        <p14:creationId xmlns:p14="http://schemas.microsoft.com/office/powerpoint/2010/main" val="126434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179C-94C8-9744-B08F-571A86B8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8DCAD-59A9-064B-A92A-1F0AF0EDF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EB359-5F21-8F45-9EFA-F3E4D30F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E66DD-9268-3547-A32F-FBF3F19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F3420-0167-3942-B9B7-39374ED8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2839-7C1E-C44C-91B1-D948DC11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428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FCC5-B31B-D846-9AE6-A8F55DE0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F7EA4-BB71-3049-A09E-13447433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D9BC-2599-244B-97AA-3D292F90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596D-FE4E-B54A-8E1D-70D2D6B5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4084F-EDFD-A54B-AD26-9776A02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0889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2F1BA-AF39-D845-8DA2-F3A1F76C6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B15E4-54D9-8B47-9382-EF24D250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4510-A423-FB4A-A744-29E6DFDC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0D90-2C83-8B46-9CE0-C1417FA3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2144-57E0-5D4D-B249-F62BA1F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9466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7B35-C0BE-B949-918A-9E149A575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8922"/>
            <a:ext cx="10515600" cy="1240078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GB" dirty="0"/>
              <a:t>Questions, Comments, Ideas?</a:t>
            </a:r>
            <a:endParaRPr lang="en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9E2E2B-D457-CE48-B784-A38D2A175F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0612" y="4531659"/>
            <a:ext cx="4733925" cy="510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Authors</a:t>
            </a:r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030E4-8066-BF41-9B3B-AD19D81616C7}"/>
              </a:ext>
            </a:extLst>
          </p:cNvPr>
          <p:cNvSpPr txBox="1"/>
          <p:nvPr userDrawn="1"/>
        </p:nvSpPr>
        <p:spPr>
          <a:xfrm>
            <a:off x="3281456" y="1419481"/>
            <a:ext cx="543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400" dirty="0">
                <a:solidFill>
                  <a:schemeClr val="accent2"/>
                </a:solidFill>
                <a:latin typeface="Montserrat" pitchFamily="2" charset="77"/>
              </a:rPr>
              <a:t>Thank </a:t>
            </a:r>
            <a:r>
              <a:rPr lang="en-NO" sz="4400" b="0" i="0" dirty="0">
                <a:solidFill>
                  <a:schemeClr val="accent2"/>
                </a:solidFill>
                <a:latin typeface="Montserrat" pitchFamily="2" charset="77"/>
              </a:rPr>
              <a:t>You!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C1EA375-307E-7D4E-86FA-A069F2452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0612" y="5042647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0621E8-7953-A04A-9A56-3EB319EFA0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0611" y="5553635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</a:lstStyle>
          <a:p>
            <a:pPr lvl="0"/>
            <a:r>
              <a:rPr lang="en-GB" dirty="0"/>
              <a:t>Click to Edit Emails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2627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5F43-190F-E741-88A4-04729D35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41DD-1F59-BA41-86D5-10DD0E65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FFFC-8FC6-0B40-A313-EB437B68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341223" cy="365125"/>
          </a:xfrm>
        </p:spPr>
        <p:txBody>
          <a:bodyPr/>
          <a:lstStyle/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90E2-EB36-3247-A7BF-D2BBFCFD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14923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9ECF-431F-B74A-A471-8A5E7EDE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AF027-6F6F-4D40-9A95-16EC714D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7049-E3C3-3445-ADE5-D910057D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C45C-E7F7-DB4B-8F2B-707BE0F2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E41A-4160-2249-A271-39F5AC4C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8812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0438-3F97-1F40-9716-7D1455E5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74CB-00E4-D546-A1C1-71AAC81C8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BCA2-5985-6348-9C76-7F65D11D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4C516-F5BB-DE41-AAF3-57FA90A3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53D53-5AA3-5943-81BE-A4D3B538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2CE8-6A19-4A4E-9687-CC8443D0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3472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98D8-F10A-AC4D-9FA5-73479AD4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BDD0-752E-5D46-94AE-29E08D01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D75FF-2ED3-F24D-B786-4346D2F0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C59D7-9DD4-9F47-90F5-D1D439C08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B4872-DE2F-8940-A18A-EE5D5F910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59F03-F814-574B-AB40-B4AA295E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05F10-0B49-604B-8E48-00625C30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0741-3462-0B46-8618-233C816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483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80B6-C550-5944-BF1B-9DD6F4FB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2C610-D425-4046-9EE1-35CE1C48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B8BCF-4035-354E-9D4B-B6CB9269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F85CD-8089-7444-94B0-3E705AA6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85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563CB-9296-1846-9861-0A2BEBA2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F1956-9D6F-9149-9CB5-F84E0C70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8C1FD-71B1-DF41-9999-FEC7DFEE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183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24AE-2E77-AF45-A2E0-C3F21C0C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4354-9505-9C4A-82A0-7CF7F1E1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6BE4F-D4D2-C54A-84C4-8A7B820BC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92A3-FCBC-CF42-9D47-8331F340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AAF95-6539-F449-ABA5-ECB94C4D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B52B7-7167-CE47-90B5-3B9E7298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2675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19A9-D41D-7548-9F70-E0331964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4D46-B366-6B46-94D3-4A97EE71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A464-D664-094E-967B-5EFDA6990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34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833C-CD1A-CA47-B92A-9848CD4B8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6282" y="6356350"/>
            <a:ext cx="757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EAE67CF-1745-2945-BC67-7BD79F205591}" type="slidenum">
              <a:rPr lang="en-NO" smtClean="0"/>
              <a:pPr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87476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Share Tech Mono" panose="020B0509050000020004" pitchFamily="49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stockphotos.com/free/physics/slides/harddisk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/3.0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Boeing_F/A-18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publicdomainpictures.net/view-image.php?image=104751&amp;picture=banana-slug" TargetMode="Externa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E4B3-C5AB-B04B-A10F-B850D5F57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B-Trees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B4C6E-6FBC-2144-B2CD-65F0FA0FF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An introduction to I/O efficiency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323E5-593C-1342-BD88-046D66279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91A02-9B1E-6541-A253-E2D57CFB97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8FC0CD-AC17-A14B-B318-AF1FE36884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87905-BDBF-0840-ADD3-DA2DB188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NO" dirty="0"/>
              <a:t>Trees / Lecture 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928E0A-989E-F137-0612-2F371F0ADB9B}"/>
              </a:ext>
            </a:extLst>
          </p:cNvPr>
          <p:cNvSpPr txBox="1"/>
          <p:nvPr/>
        </p:nvSpPr>
        <p:spPr>
          <a:xfrm>
            <a:off x="7985761" y="5713412"/>
            <a:ext cx="3646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0" i="0" dirty="0">
                <a:solidFill>
                  <a:schemeClr val="accent6"/>
                </a:solidFill>
                <a:effectLst/>
                <a:latin typeface="Montserrat" pitchFamily="2" charset="77"/>
              </a:rPr>
              <a:t>Ask questions on  </a:t>
            </a:r>
            <a:r>
              <a:rPr lang="en-GB" b="1" i="0" dirty="0" err="1">
                <a:solidFill>
                  <a:schemeClr val="accent6"/>
                </a:solidFill>
                <a:effectLst/>
                <a:latin typeface="Montserrat" pitchFamily="2" charset="77"/>
              </a:rPr>
              <a:t>menti.com</a:t>
            </a:r>
            <a:r>
              <a:rPr lang="en-GB" b="0" i="0" dirty="0">
                <a:solidFill>
                  <a:schemeClr val="accent6"/>
                </a:solidFill>
                <a:effectLst/>
                <a:latin typeface="Montserrat" pitchFamily="2" charset="77"/>
              </a:rPr>
              <a:t> </a:t>
            </a:r>
          </a:p>
          <a:p>
            <a:pPr algn="r"/>
            <a:r>
              <a:rPr lang="en-GB" b="0" i="0" dirty="0">
                <a:solidFill>
                  <a:schemeClr val="accent6"/>
                </a:solidFill>
                <a:effectLst/>
                <a:latin typeface="Montserrat" pitchFamily="2" charset="77"/>
              </a:rPr>
              <a:t>with code </a:t>
            </a:r>
            <a:r>
              <a:rPr lang="en-GB" b="1" i="0" dirty="0">
                <a:solidFill>
                  <a:schemeClr val="accent6"/>
                </a:solidFill>
                <a:effectLst/>
                <a:latin typeface="Montserrat" pitchFamily="2" charset="77"/>
              </a:rPr>
              <a:t>7273 1330</a:t>
            </a:r>
            <a:endParaRPr lang="en-NO" dirty="0">
              <a:solidFill>
                <a:schemeClr val="accent6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1655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A1555-2EDC-E843-B29D-E58A2FB25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Cost Model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7854195-BD08-FD45-8CA8-DFEA991919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6368486"/>
              </p:ext>
            </p:extLst>
          </p:nvPr>
        </p:nvGraphicFramePr>
        <p:xfrm>
          <a:off x="838199" y="1631950"/>
          <a:ext cx="9897532" cy="4373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5934">
                  <a:extLst>
                    <a:ext uri="{9D8B030D-6E8A-4147-A177-3AD203B41FA5}">
                      <a16:colId xmlns:a16="http://schemas.microsoft.com/office/drawing/2014/main" val="4103277960"/>
                    </a:ext>
                  </a:extLst>
                </a:gridCol>
                <a:gridCol w="1490134">
                  <a:extLst>
                    <a:ext uri="{9D8B030D-6E8A-4147-A177-3AD203B41FA5}">
                      <a16:colId xmlns:a16="http://schemas.microsoft.com/office/drawing/2014/main" val="3610308237"/>
                    </a:ext>
                  </a:extLst>
                </a:gridCol>
                <a:gridCol w="1794933">
                  <a:extLst>
                    <a:ext uri="{9D8B030D-6E8A-4147-A177-3AD203B41FA5}">
                      <a16:colId xmlns:a16="http://schemas.microsoft.com/office/drawing/2014/main" val="2417730460"/>
                    </a:ext>
                  </a:extLst>
                </a:gridCol>
                <a:gridCol w="4131733">
                  <a:extLst>
                    <a:ext uri="{9D8B030D-6E8A-4147-A177-3AD203B41FA5}">
                      <a16:colId xmlns:a16="http://schemas.microsoft.com/office/drawing/2014/main" val="1370151099"/>
                    </a:ext>
                  </a:extLst>
                </a:gridCol>
                <a:gridCol w="1574798">
                  <a:extLst>
                    <a:ext uri="{9D8B030D-6E8A-4147-A177-3AD203B41FA5}">
                      <a16:colId xmlns:a16="http://schemas.microsoft.com/office/drawing/2014/main" val="3955064211"/>
                    </a:ext>
                  </a:extLst>
                </a:gridCol>
              </a:tblGrid>
              <a:tr h="318756">
                <a:tc>
                  <a:txBody>
                    <a:bodyPr/>
                    <a:lstStyle/>
                    <a:p>
                      <a:pPr algn="r"/>
                      <a:r>
                        <a:rPr lang="en-NO" sz="1600" b="1" dirty="0"/>
                        <a:t>Code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O" sz="1600" b="1"/>
                        <a:t>Mnemonic</a:t>
                      </a:r>
                      <a:endParaRPr lang="en-NO" sz="1600" b="1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O" sz="1600" b="1"/>
                        <a:t>Parameter</a:t>
                      </a:r>
                      <a:endParaRPr lang="en-NO" sz="1600" b="1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O" sz="1600" b="1" dirty="0"/>
                        <a:t>Semantic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sz="1600" b="1" dirty="0">
                          <a:solidFill>
                            <a:schemeClr val="accent3"/>
                          </a:solidFill>
                        </a:rPr>
                        <a:t>Cost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73125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NO" sz="1600" dirty="0">
                          <a:latin typeface="Share Tech Mono" panose="020B0509050000020004" pitchFamily="49" charset="77"/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NO" sz="1600" b="1" dirty="0">
                          <a:latin typeface="Share Tech Mono" panose="020B0509050000020004" pitchFamily="49" charset="77"/>
                        </a:rPr>
                        <a:t>LOAD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NO" sz="1600" dirty="0">
                        <a:latin typeface="Share Tech Mono" panose="020B0509050000020004" pitchFamily="49" charset="77"/>
                      </a:endParaRP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NO" sz="1600" dirty="0">
                        <a:latin typeface="Share Tech Mono" panose="020B0509050000020004" pitchFamily="49" charset="77"/>
                      </a:endParaRP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sz="1600" dirty="0">
                          <a:solidFill>
                            <a:schemeClr val="accent3"/>
                          </a:solidFill>
                          <a:latin typeface="Share Tech Mono" panose="020B0509050000020004" pitchFamily="49" charset="77"/>
                        </a:rPr>
                        <a:t>0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669184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NO" sz="1600" dirty="0">
                          <a:latin typeface="Share Tech Mono" panose="020B0509050000020004" pitchFamily="49" charset="77"/>
                        </a:rPr>
                        <a:t>2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NO" sz="1600" b="1" dirty="0">
                          <a:latin typeface="Share Tech Mono" panose="020B0509050000020004" pitchFamily="49" charset="77"/>
                        </a:rPr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O" sz="1600" dirty="0">
                        <a:latin typeface="Share Tech Mono" panose="020B0509050000020004" pitchFamily="49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O" sz="1600" dirty="0">
                        <a:latin typeface="Share Tech Mono" panose="020B0509050000020004" pitchFamily="49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sz="1600" dirty="0">
                          <a:solidFill>
                            <a:schemeClr val="accent3"/>
                          </a:solidFill>
                          <a:latin typeface="Share Tech Mono" panose="020B0509050000020004" pitchFamily="49" charset="77"/>
                        </a:rPr>
                        <a:t>0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437618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NO" sz="1600">
                          <a:latin typeface="Share Tech Mono" panose="020B0509050000020004" pitchFamily="49" charset="77"/>
                        </a:rPr>
                        <a:t>3</a:t>
                      </a:r>
                      <a:endParaRPr lang="en-NO" sz="1600" dirty="0">
                        <a:latin typeface="Share Tech Mono" panose="020B0509050000020004" pitchFamily="49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NO" sz="1600" b="1" dirty="0">
                          <a:latin typeface="Share Tech Mono" panose="020B0509050000020004" pitchFamily="49" charset="77"/>
                        </a:rPr>
                        <a:t>SUBTRACT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O" sz="1600" dirty="0">
                        <a:latin typeface="Share Tech Mono" panose="020B0509050000020004" pitchFamily="49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O" sz="1600" dirty="0">
                        <a:latin typeface="Share Tech Mono" panose="020B0509050000020004" pitchFamily="49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sz="1600" dirty="0">
                          <a:solidFill>
                            <a:schemeClr val="accent3"/>
                          </a:solidFill>
                          <a:latin typeface="Share Tech Mono" panose="020B0509050000020004" pitchFamily="49" charset="77"/>
                        </a:rPr>
                        <a:t>0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846571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NO" sz="1600">
                          <a:latin typeface="Share Tech Mono" panose="020B0509050000020004" pitchFamily="49" charset="77"/>
                        </a:rPr>
                        <a:t>4</a:t>
                      </a:r>
                      <a:endParaRPr lang="en-NO" sz="1600" dirty="0">
                        <a:latin typeface="Share Tech Mono" panose="020B0509050000020004" pitchFamily="49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NO" sz="1600" b="1" dirty="0">
                          <a:latin typeface="Share Tech Mono" panose="020B0509050000020004" pitchFamily="49" charset="77"/>
                        </a:rPr>
                        <a:t>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O" sz="1600" dirty="0">
                        <a:latin typeface="Share Tech Mono" panose="020B0509050000020004" pitchFamily="49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O" sz="1600" dirty="0">
                        <a:latin typeface="Share Tech Mono" panose="020B0509050000020004" pitchFamily="49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sz="1600" dirty="0">
                          <a:solidFill>
                            <a:schemeClr val="accent3"/>
                          </a:solidFill>
                          <a:latin typeface="Share Tech Mono" panose="020B0509050000020004" pitchFamily="49" charset="77"/>
                        </a:rPr>
                        <a:t>0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35552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NO" sz="1600">
                          <a:latin typeface="Share Tech Mono" panose="020B0509050000020004" pitchFamily="49" charset="77"/>
                        </a:rPr>
                        <a:t>5</a:t>
                      </a:r>
                      <a:endParaRPr lang="en-NO" sz="1600" dirty="0">
                        <a:latin typeface="Share Tech Mono" panose="020B0509050000020004" pitchFamily="49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NO" sz="1600" b="1" dirty="0">
                          <a:latin typeface="Share Tech Mono" panose="020B0509050000020004" pitchFamily="49" charset="77"/>
                        </a:rPr>
                        <a:t>JUMP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O" sz="1600" dirty="0">
                        <a:latin typeface="Share Tech Mono" panose="020B0509050000020004" pitchFamily="49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O" sz="1600" dirty="0">
                        <a:latin typeface="Share Tech Mono" panose="020B0509050000020004" pitchFamily="49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sz="1600" dirty="0">
                          <a:solidFill>
                            <a:schemeClr val="accent3"/>
                          </a:solidFill>
                          <a:latin typeface="Share Tech Mono" panose="020B0509050000020004" pitchFamily="49" charset="77"/>
                        </a:rPr>
                        <a:t>0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6531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NO" sz="1600">
                          <a:latin typeface="Share Tech Mono" panose="020B0509050000020004" pitchFamily="49" charset="77"/>
                        </a:rPr>
                        <a:t>6</a:t>
                      </a:r>
                      <a:endParaRPr lang="en-NO" sz="1600" dirty="0">
                        <a:latin typeface="Share Tech Mono" panose="020B0509050000020004" pitchFamily="49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NO" sz="1600" b="1" dirty="0">
                          <a:latin typeface="Share Tech Mono" panose="020B0509050000020004" pitchFamily="49" charset="77"/>
                        </a:rPr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O" sz="1600" dirty="0">
                        <a:latin typeface="Share Tech Mono" panose="020B0509050000020004" pitchFamily="49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O" sz="1600" dirty="0">
                        <a:latin typeface="Share Tech Mono" panose="020B0509050000020004" pitchFamily="49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sz="1600" dirty="0">
                          <a:solidFill>
                            <a:schemeClr val="accent3"/>
                          </a:solidFill>
                          <a:latin typeface="Share Tech Mono" panose="020B0509050000020004" pitchFamily="49" charset="77"/>
                        </a:rPr>
                        <a:t>0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835114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NO" sz="1600">
                          <a:latin typeface="Share Tech Mono" panose="020B0509050000020004" pitchFamily="49" charset="77"/>
                        </a:rPr>
                        <a:t>7</a:t>
                      </a:r>
                      <a:endParaRPr lang="en-NO" sz="1600" dirty="0">
                        <a:latin typeface="Share Tech Mono" panose="020B0509050000020004" pitchFamily="49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NO" sz="1600" b="1">
                          <a:latin typeface="Share Tech Mono" panose="020B0509050000020004" pitchFamily="49" charset="77"/>
                        </a:rPr>
                        <a:t>PRINT</a:t>
                      </a:r>
                      <a:endParaRPr lang="en-NO" sz="1600" b="1" dirty="0">
                        <a:latin typeface="Share Tech Mono" panose="020B0509050000020004" pitchFamily="49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O" sz="1600" dirty="0">
                        <a:latin typeface="Share Tech Mono" panose="020B0509050000020004" pitchFamily="49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O" sz="1600" dirty="0">
                        <a:latin typeface="Share Tech Mono" panose="020B0509050000020004" pitchFamily="49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sz="1600" dirty="0">
                          <a:solidFill>
                            <a:schemeClr val="accent3"/>
                          </a:solidFill>
                          <a:latin typeface="Share Tech Mono" panose="020B0509050000020004" pitchFamily="49" charset="77"/>
                        </a:rPr>
                        <a:t>0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438637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NO" sz="1600" dirty="0">
                          <a:solidFill>
                            <a:schemeClr val="accent3"/>
                          </a:solidFill>
                          <a:latin typeface="Share Tech Mono" panose="020B0509050000020004" pitchFamily="49" charset="77"/>
                        </a:rPr>
                        <a:t>8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NO" sz="1600" b="1" dirty="0">
                          <a:solidFill>
                            <a:schemeClr val="accent3"/>
                          </a:solidFill>
                          <a:latin typeface="Share Tech Mono" panose="020B0509050000020004" pitchFamily="49" charset="77"/>
                        </a:rPr>
                        <a:t>DISK_READ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600" dirty="0">
                          <a:solidFill>
                            <a:schemeClr val="accent3"/>
                          </a:solidFill>
                          <a:latin typeface="Share Tech Mono" panose="020B0509050000020004" pitchFamily="49" charset="77"/>
                        </a:rPr>
                        <a:t>cell_count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accent3"/>
                          </a:solidFill>
                          <a:latin typeface="Share Tech Mono" panose="020B0509050000020004" pitchFamily="49" charset="77"/>
                        </a:rPr>
                        <a:t>m</a:t>
                      </a:r>
                      <a:r>
                        <a:rPr lang="en-NO" sz="1600" dirty="0">
                          <a:solidFill>
                            <a:schemeClr val="accent3"/>
                          </a:solidFill>
                          <a:latin typeface="Share Tech Mono" panose="020B0509050000020004" pitchFamily="49" charset="77"/>
                        </a:rPr>
                        <a:t>emory[TGT, TGT+Count]:= disk[SRC, SRC+count]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sz="1600" dirty="0">
                          <a:solidFill>
                            <a:schemeClr val="accent3"/>
                          </a:solidFill>
                          <a:latin typeface="Share Tech Mono" panose="020B0509050000020004" pitchFamily="49" charset="77"/>
                        </a:rPr>
                        <a:t>1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029849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NO" sz="1600" dirty="0">
                          <a:solidFill>
                            <a:schemeClr val="accent3"/>
                          </a:solidFill>
                          <a:latin typeface="Share Tech Mono" panose="020B0509050000020004" pitchFamily="49" charset="77"/>
                        </a:rPr>
                        <a:t>9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NO" sz="1600" b="1" dirty="0">
                          <a:solidFill>
                            <a:schemeClr val="accent3"/>
                          </a:solidFill>
                          <a:latin typeface="Share Tech Mono" panose="020B0509050000020004" pitchFamily="49" charset="77"/>
                        </a:rPr>
                        <a:t>DISK_STORE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600" dirty="0">
                          <a:solidFill>
                            <a:schemeClr val="accent3"/>
                          </a:solidFill>
                          <a:latin typeface="Share Tech Mono" panose="020B0509050000020004" pitchFamily="49" charset="77"/>
                        </a:rPr>
                        <a:t>cell_count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sz="1600" dirty="0">
                          <a:solidFill>
                            <a:schemeClr val="accent3"/>
                          </a:solidFill>
                          <a:latin typeface="Share Tech Mono" panose="020B0509050000020004" pitchFamily="49" charset="77"/>
                        </a:rPr>
                        <a:t>disk[TGT, TGT+Count]:=Memory[SRC, SRC+count]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sz="1600" dirty="0">
                          <a:solidFill>
                            <a:schemeClr val="accent3"/>
                          </a:solidFill>
                          <a:latin typeface="Share Tech Mono" panose="020B0509050000020004" pitchFamily="49" charset="77"/>
                        </a:rPr>
                        <a:t>1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35875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NO" sz="1600" dirty="0">
                          <a:latin typeface="Share Tech Mono" panose="020B0509050000020004" pitchFamily="49" charset="77"/>
                        </a:rPr>
                        <a:t>*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O" sz="1600" b="1" dirty="0">
                          <a:latin typeface="Share Tech Mono" panose="020B0509050000020004" pitchFamily="49" charset="77"/>
                        </a:rPr>
                        <a:t>HALT</a:t>
                      </a: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O" sz="1600" dirty="0">
                        <a:latin typeface="Share Tech Mono" panose="020B0509050000020004" pitchFamily="49" charset="77"/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O" sz="1600" dirty="0">
                        <a:latin typeface="Share Tech Mono" panose="020B0509050000020004" pitchFamily="49" charset="77"/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sz="1600" dirty="0">
                          <a:solidFill>
                            <a:schemeClr val="accent3"/>
                          </a:solidFill>
                          <a:latin typeface="Share Tech Mono" panose="020B0509050000020004" pitchFamily="49" charset="77"/>
                        </a:rPr>
                        <a:t>0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88985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39294-1F5B-524C-8D77-90EDBE281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10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80773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BA692-037E-174D-99A3-EC35F6FE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I/O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E07AE-A348-3248-9609-E37159A1E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NO" sz="4000" dirty="0">
                <a:solidFill>
                  <a:schemeClr val="accent3"/>
                </a:solidFill>
              </a:rPr>
              <a:t>minimize</a:t>
            </a:r>
            <a:r>
              <a:rPr lang="en-NO" sz="4000" dirty="0"/>
              <a:t> the number of </a:t>
            </a:r>
            <a:r>
              <a:rPr lang="en-NO" sz="4000" dirty="0">
                <a:solidFill>
                  <a:schemeClr val="accent3"/>
                </a:solidFill>
              </a:rPr>
              <a:t>disk accesses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3C3D4-17F0-9F4C-B284-79AAACDB0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11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924285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B3456-6A40-8A47-9A51-5935E806F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Locality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E3D07D-EF29-A54B-BD88-B86188F879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NO" dirty="0">
                <a:solidFill>
                  <a:schemeClr val="accent3"/>
                </a:solidFill>
              </a:rPr>
              <a:t>Spatial locality</a:t>
            </a:r>
          </a:p>
          <a:p>
            <a:pPr marL="0" indent="0">
              <a:buNone/>
            </a:pPr>
            <a:r>
              <a:rPr lang="en-NO" dirty="0"/>
              <a:t>Data near the one currently in memory are more likely to process next.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B6E87EB-22E5-6D46-8233-2F4B9391C0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0" indent="0" algn="r">
              <a:buNone/>
            </a:pPr>
            <a:r>
              <a:rPr lang="en-NO" dirty="0">
                <a:solidFill>
                  <a:schemeClr val="accent3"/>
                </a:solidFill>
              </a:rPr>
              <a:t>Temporal locality</a:t>
            </a:r>
          </a:p>
          <a:p>
            <a:pPr marL="0" indent="0" algn="r">
              <a:buNone/>
            </a:pPr>
            <a:r>
              <a:rPr lang="en-NO" dirty="0"/>
              <a:t>Data currently accessed is more likely to needed again in the near future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622F53-2FD3-EC40-86A5-A1A508B3A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12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680262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1DF24EF-4AD0-9E4B-B69F-1DAE0F056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B-trees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0A68A7-62DF-5544-B82F-1E4F321EF9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NO" dirty="0"/>
              <a:t>A data structure for efficient disk usage</a:t>
            </a:r>
          </a:p>
          <a:p>
            <a:r>
              <a:rPr lang="en-NO" dirty="0"/>
              <a:t>Often used for on-disk storage</a:t>
            </a:r>
          </a:p>
          <a:p>
            <a:r>
              <a:rPr lang="en-NO" dirty="0"/>
              <a:t>DB engines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6E9BC-30BC-8974-78C8-8F152EFC5E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O" dirty="0"/>
          </a:p>
          <a:p>
            <a:endParaRPr lang="en-NO" dirty="0"/>
          </a:p>
          <a:p>
            <a:endParaRPr lang="en-NO" dirty="0"/>
          </a:p>
          <a:p>
            <a:pPr marL="0" indent="0">
              <a:buNone/>
            </a:pPr>
            <a:endParaRPr lang="en-NO" dirty="0"/>
          </a:p>
          <a:p>
            <a:pPr marL="0" indent="0" algn="ctr">
              <a:buNone/>
            </a:pPr>
            <a:r>
              <a:rPr lang="en-NO" sz="4000" dirty="0">
                <a:solidFill>
                  <a:schemeClr val="accent3"/>
                </a:solidFill>
              </a:rPr>
              <a:t>node = disk block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2A55EE-C46D-3240-8F5D-40476B15B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13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175109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D9723CA1-CB59-4941-8A2F-4C9643E4F6B9}"/>
              </a:ext>
            </a:extLst>
          </p:cNvPr>
          <p:cNvSpPr/>
          <p:nvPr/>
        </p:nvSpPr>
        <p:spPr>
          <a:xfrm>
            <a:off x="6648668" y="4248597"/>
            <a:ext cx="304325" cy="10156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D68EA8-2D47-A649-A84A-CBEDD7024FC6}"/>
              </a:ext>
            </a:extLst>
          </p:cNvPr>
          <p:cNvSpPr/>
          <p:nvPr/>
        </p:nvSpPr>
        <p:spPr>
          <a:xfrm>
            <a:off x="6683267" y="3162152"/>
            <a:ext cx="2237531" cy="491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27C44DA-9643-584D-AD52-E9A53A7C274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NO" dirty="0"/>
                  <a:t>B-tree of order 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NO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27C44DA-9643-584D-AD52-E9A53A7C27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b="-222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0EBEC1EB-B7F4-7E44-864A-0AD55441AFD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anchor="ctr"/>
              <a:lstStyle/>
              <a:p>
                <a:r>
                  <a:rPr lang="en-NO" dirty="0"/>
                  <a:t>All nodes have at most k children</a:t>
                </a:r>
              </a:p>
              <a:p>
                <a:r>
                  <a:rPr lang="en-NO" dirty="0"/>
                  <a:t>Non-leaf nodes have at least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NO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en-NO" dirty="0"/>
                  <a:t> children</a:t>
                </a:r>
              </a:p>
              <a:p>
                <a:r>
                  <a:rPr lang="en-NO" dirty="0"/>
                  <a:t>Either the root is a leaf or it has at least 2 children</a:t>
                </a:r>
              </a:p>
              <a:p>
                <a:r>
                  <a:rPr lang="en-NO" dirty="0"/>
                  <a:t>All leaves are at the same level</a:t>
                </a:r>
              </a:p>
              <a:p>
                <a:pPr lvl="1"/>
                <a:endParaRPr lang="en-NO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0EBEC1EB-B7F4-7E44-864A-0AD55441AF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711" r="-2200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CF7EC-2D4B-1B47-815D-C38AF3CD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14</a:t>
            </a:fld>
            <a:endParaRPr lang="en-NO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9E7F89-D2E0-CA44-BDDF-DF3E3325C181}"/>
              </a:ext>
            </a:extLst>
          </p:cNvPr>
          <p:cNvSpPr txBox="1"/>
          <p:nvPr/>
        </p:nvSpPr>
        <p:spPr>
          <a:xfrm>
            <a:off x="6903402" y="325567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EA61D7-ED72-034C-BA2A-FF4766F9CD5B}"/>
              </a:ext>
            </a:extLst>
          </p:cNvPr>
          <p:cNvSpPr/>
          <p:nvPr/>
        </p:nvSpPr>
        <p:spPr>
          <a:xfrm>
            <a:off x="7309282" y="3255679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129023-8019-1442-AE35-3508D43ECC2D}"/>
              </a:ext>
            </a:extLst>
          </p:cNvPr>
          <p:cNvSpPr/>
          <p:nvPr/>
        </p:nvSpPr>
        <p:spPr>
          <a:xfrm>
            <a:off x="6857163" y="3255679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DF4AF9-96CC-414F-9A3B-02819B2AB274}"/>
              </a:ext>
            </a:extLst>
          </p:cNvPr>
          <p:cNvSpPr txBox="1"/>
          <p:nvPr/>
        </p:nvSpPr>
        <p:spPr>
          <a:xfrm>
            <a:off x="7393169" y="325567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25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A83BD3-49B8-8C4D-87EE-8071AFE5D1F4}"/>
              </a:ext>
            </a:extLst>
          </p:cNvPr>
          <p:cNvSpPr/>
          <p:nvPr/>
        </p:nvSpPr>
        <p:spPr>
          <a:xfrm>
            <a:off x="7799049" y="3255679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0F7608-9DCD-E145-91F9-81C47600F8B5}"/>
              </a:ext>
            </a:extLst>
          </p:cNvPr>
          <p:cNvSpPr txBox="1"/>
          <p:nvPr/>
        </p:nvSpPr>
        <p:spPr>
          <a:xfrm>
            <a:off x="7844768" y="3238633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31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17E3E2-D35A-784C-8187-8ADC8F4919B2}"/>
              </a:ext>
            </a:extLst>
          </p:cNvPr>
          <p:cNvSpPr/>
          <p:nvPr/>
        </p:nvSpPr>
        <p:spPr>
          <a:xfrm>
            <a:off x="8250648" y="3238633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9BE573-70F9-314D-86D1-78818E2E0B95}"/>
              </a:ext>
            </a:extLst>
          </p:cNvPr>
          <p:cNvSpPr txBox="1"/>
          <p:nvPr/>
        </p:nvSpPr>
        <p:spPr>
          <a:xfrm>
            <a:off x="8296367" y="323852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49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AC213B-70B5-4449-95D9-3AED7FFE7437}"/>
              </a:ext>
            </a:extLst>
          </p:cNvPr>
          <p:cNvSpPr/>
          <p:nvPr/>
        </p:nvSpPr>
        <p:spPr>
          <a:xfrm>
            <a:off x="8702247" y="3238521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84F629-720E-D745-994B-FCAACF2A9998}"/>
              </a:ext>
            </a:extLst>
          </p:cNvPr>
          <p:cNvSpPr txBox="1"/>
          <p:nvPr/>
        </p:nvSpPr>
        <p:spPr>
          <a:xfrm>
            <a:off x="6657719" y="4248597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AEB4AF-E0EC-B94A-8CF6-5CFD40F3E358}"/>
              </a:ext>
            </a:extLst>
          </p:cNvPr>
          <p:cNvSpPr txBox="1"/>
          <p:nvPr/>
        </p:nvSpPr>
        <p:spPr>
          <a:xfrm>
            <a:off x="6657719" y="4587151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CB51D90-D56B-1E4B-9DB9-FE9D8472B7C9}"/>
              </a:ext>
            </a:extLst>
          </p:cNvPr>
          <p:cNvSpPr/>
          <p:nvPr/>
        </p:nvSpPr>
        <p:spPr>
          <a:xfrm>
            <a:off x="9518314" y="3162152"/>
            <a:ext cx="2237531" cy="491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EC067F-862A-DC48-B9BB-C8F6B8712096}"/>
              </a:ext>
            </a:extLst>
          </p:cNvPr>
          <p:cNvSpPr txBox="1"/>
          <p:nvPr/>
        </p:nvSpPr>
        <p:spPr>
          <a:xfrm>
            <a:off x="9738449" y="3255679"/>
            <a:ext cx="40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65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ECB1D5-A20E-1D49-BD28-E0686AD6B1B3}"/>
              </a:ext>
            </a:extLst>
          </p:cNvPr>
          <p:cNvSpPr/>
          <p:nvPr/>
        </p:nvSpPr>
        <p:spPr>
          <a:xfrm>
            <a:off x="10144329" y="3255679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E4194C5-617E-B042-B783-85A65CA04A78}"/>
              </a:ext>
            </a:extLst>
          </p:cNvPr>
          <p:cNvSpPr/>
          <p:nvPr/>
        </p:nvSpPr>
        <p:spPr>
          <a:xfrm>
            <a:off x="9692210" y="3255679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F02FF6-CA5A-8B4C-BB2C-8F3E1E61287C}"/>
              </a:ext>
            </a:extLst>
          </p:cNvPr>
          <p:cNvSpPr txBox="1"/>
          <p:nvPr/>
        </p:nvSpPr>
        <p:spPr>
          <a:xfrm>
            <a:off x="10228216" y="3255679"/>
            <a:ext cx="40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71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3587B4D-D3B6-6148-A0AA-D40F02C4EB4F}"/>
              </a:ext>
            </a:extLst>
          </p:cNvPr>
          <p:cNvSpPr/>
          <p:nvPr/>
        </p:nvSpPr>
        <p:spPr>
          <a:xfrm>
            <a:off x="10634096" y="3255679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C88A76-9F38-C04F-96F2-35BD91DC163B}"/>
              </a:ext>
            </a:extLst>
          </p:cNvPr>
          <p:cNvSpPr txBox="1"/>
          <p:nvPr/>
        </p:nvSpPr>
        <p:spPr>
          <a:xfrm>
            <a:off x="10679815" y="3238633"/>
            <a:ext cx="40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78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3FD6754-A94C-DB45-9B77-2119FAC99638}"/>
              </a:ext>
            </a:extLst>
          </p:cNvPr>
          <p:cNvSpPr/>
          <p:nvPr/>
        </p:nvSpPr>
        <p:spPr>
          <a:xfrm>
            <a:off x="11085695" y="3238633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D068AF-042B-E241-BB2C-CD81D24BA0D1}"/>
              </a:ext>
            </a:extLst>
          </p:cNvPr>
          <p:cNvSpPr txBox="1"/>
          <p:nvPr/>
        </p:nvSpPr>
        <p:spPr>
          <a:xfrm>
            <a:off x="11131414" y="3238521"/>
            <a:ext cx="40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92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8A356F4-8DE4-1047-8FF2-47ED814E8D68}"/>
              </a:ext>
            </a:extLst>
          </p:cNvPr>
          <p:cNvSpPr/>
          <p:nvPr/>
        </p:nvSpPr>
        <p:spPr>
          <a:xfrm>
            <a:off x="11537294" y="3238521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1D66660-1C7B-7440-9E5F-10842202C775}"/>
              </a:ext>
            </a:extLst>
          </p:cNvPr>
          <p:cNvSpPr/>
          <p:nvPr/>
        </p:nvSpPr>
        <p:spPr>
          <a:xfrm>
            <a:off x="8622147" y="1825625"/>
            <a:ext cx="2237531" cy="491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45BE08-700E-034C-B4CF-EBCB95ACDBBA}"/>
              </a:ext>
            </a:extLst>
          </p:cNvPr>
          <p:cNvSpPr txBox="1"/>
          <p:nvPr/>
        </p:nvSpPr>
        <p:spPr>
          <a:xfrm>
            <a:off x="8842282" y="191915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55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70D495-4BFB-7849-B3E8-33EB3371C5DC}"/>
              </a:ext>
            </a:extLst>
          </p:cNvPr>
          <p:cNvSpPr/>
          <p:nvPr/>
        </p:nvSpPr>
        <p:spPr>
          <a:xfrm>
            <a:off x="9248162" y="1919152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9B126D-908B-9449-86ED-FFE64B5D23A9}"/>
              </a:ext>
            </a:extLst>
          </p:cNvPr>
          <p:cNvSpPr/>
          <p:nvPr/>
        </p:nvSpPr>
        <p:spPr>
          <a:xfrm>
            <a:off x="8796043" y="1919152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6156CA-C321-4247-80A5-1FB63BACF843}"/>
              </a:ext>
            </a:extLst>
          </p:cNvPr>
          <p:cNvSpPr txBox="1"/>
          <p:nvPr/>
        </p:nvSpPr>
        <p:spPr>
          <a:xfrm>
            <a:off x="9332049" y="191915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99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2C4BD07-DA85-AE4D-82D6-E2D126E7001A}"/>
              </a:ext>
            </a:extLst>
          </p:cNvPr>
          <p:cNvSpPr/>
          <p:nvPr/>
        </p:nvSpPr>
        <p:spPr>
          <a:xfrm>
            <a:off x="9737929" y="1919152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39D4F59-405D-EA45-A369-73E95FD91CDF}"/>
              </a:ext>
            </a:extLst>
          </p:cNvPr>
          <p:cNvSpPr/>
          <p:nvPr/>
        </p:nvSpPr>
        <p:spPr>
          <a:xfrm>
            <a:off x="10189528" y="1902106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B45419D-114A-BD4A-9918-9828213790D4}"/>
              </a:ext>
            </a:extLst>
          </p:cNvPr>
          <p:cNvSpPr/>
          <p:nvPr/>
        </p:nvSpPr>
        <p:spPr>
          <a:xfrm>
            <a:off x="10641127" y="1901994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0D6B2649-1FBB-094D-ADDF-962CF6256D12}"/>
              </a:ext>
            </a:extLst>
          </p:cNvPr>
          <p:cNvCxnSpPr>
            <a:stCxn id="37" idx="2"/>
            <a:endCxn id="23" idx="0"/>
          </p:cNvCxnSpPr>
          <p:nvPr/>
        </p:nvCxnSpPr>
        <p:spPr>
          <a:xfrm rot="5400000">
            <a:off x="7858245" y="2201494"/>
            <a:ext cx="904446" cy="101687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79CD6D7E-96CB-8043-A5D1-32BFB9FD69E6}"/>
              </a:ext>
            </a:extLst>
          </p:cNvPr>
          <p:cNvCxnSpPr>
            <a:cxnSpLocks/>
            <a:stCxn id="36" idx="2"/>
            <a:endCxn id="24" idx="0"/>
          </p:cNvCxnSpPr>
          <p:nvPr/>
        </p:nvCxnSpPr>
        <p:spPr>
          <a:xfrm rot="16200000" flipH="1">
            <a:off x="9501828" y="2026900"/>
            <a:ext cx="904446" cy="136605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67C507E-D5DB-9A43-9401-34BBE3E94229}"/>
              </a:ext>
            </a:extLst>
          </p:cNvPr>
          <p:cNvSpPr txBox="1"/>
          <p:nvPr/>
        </p:nvSpPr>
        <p:spPr>
          <a:xfrm>
            <a:off x="6657719" y="4925705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9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B49B74C-B307-E147-9283-594857C7A94E}"/>
              </a:ext>
            </a:extLst>
          </p:cNvPr>
          <p:cNvCxnSpPr>
            <a:cxnSpLocks/>
            <a:stCxn id="13" idx="2"/>
            <a:endCxn id="21" idx="0"/>
          </p:cNvCxnSpPr>
          <p:nvPr/>
        </p:nvCxnSpPr>
        <p:spPr>
          <a:xfrm flipH="1">
            <a:off x="6805356" y="3594233"/>
            <a:ext cx="74667" cy="654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970B53CE-87F4-584A-8AC0-6F4905C841FA}"/>
              </a:ext>
            </a:extLst>
          </p:cNvPr>
          <p:cNvSpPr/>
          <p:nvPr/>
        </p:nvSpPr>
        <p:spPr>
          <a:xfrm>
            <a:off x="7089021" y="4248653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3F7EC40-678E-7D4C-8AFE-E71F936FFF4B}"/>
              </a:ext>
            </a:extLst>
          </p:cNvPr>
          <p:cNvSpPr txBox="1"/>
          <p:nvPr/>
        </p:nvSpPr>
        <p:spPr>
          <a:xfrm>
            <a:off x="7098072" y="4248654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02D99C5-214B-414B-B35C-3B88410CFF23}"/>
              </a:ext>
            </a:extLst>
          </p:cNvPr>
          <p:cNvSpPr txBox="1"/>
          <p:nvPr/>
        </p:nvSpPr>
        <p:spPr>
          <a:xfrm>
            <a:off x="7098072" y="458720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19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8C72C3F-1C64-054A-AA5F-112A281BE9CD}"/>
              </a:ext>
            </a:extLst>
          </p:cNvPr>
          <p:cNvSpPr txBox="1"/>
          <p:nvPr/>
        </p:nvSpPr>
        <p:spPr>
          <a:xfrm>
            <a:off x="7098072" y="492576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20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CBA737F-B9CE-3342-BB99-1D3E64EA2272}"/>
              </a:ext>
            </a:extLst>
          </p:cNvPr>
          <p:cNvCxnSpPr>
            <a:cxnSpLocks/>
            <a:stCxn id="12" idx="2"/>
            <a:endCxn id="60" idx="0"/>
          </p:cNvCxnSpPr>
          <p:nvPr/>
        </p:nvCxnSpPr>
        <p:spPr>
          <a:xfrm flipH="1">
            <a:off x="7301012" y="3594233"/>
            <a:ext cx="31130" cy="6544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0BC6E51-8D8E-B64D-B089-5C34180ACEE7}"/>
              </a:ext>
            </a:extLst>
          </p:cNvPr>
          <p:cNvSpPr txBox="1"/>
          <p:nvPr/>
        </p:nvSpPr>
        <p:spPr>
          <a:xfrm>
            <a:off x="7107123" y="5263223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0B02B29-86FF-494F-BE69-409963659FC7}"/>
              </a:ext>
            </a:extLst>
          </p:cNvPr>
          <p:cNvSpPr/>
          <p:nvPr/>
        </p:nvSpPr>
        <p:spPr>
          <a:xfrm>
            <a:off x="7612243" y="4248596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0DDE334-9122-3D4F-A946-0E0793D98CD3}"/>
              </a:ext>
            </a:extLst>
          </p:cNvPr>
          <p:cNvSpPr txBox="1"/>
          <p:nvPr/>
        </p:nvSpPr>
        <p:spPr>
          <a:xfrm>
            <a:off x="7621294" y="424859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0391EDF-DF8A-3440-A3B5-4DCB15AAB4C8}"/>
              </a:ext>
            </a:extLst>
          </p:cNvPr>
          <p:cNvSpPr txBox="1"/>
          <p:nvPr/>
        </p:nvSpPr>
        <p:spPr>
          <a:xfrm>
            <a:off x="7621294" y="458715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28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5EF11B-7765-874A-867C-7D5F23094217}"/>
              </a:ext>
            </a:extLst>
          </p:cNvPr>
          <p:cNvSpPr txBox="1"/>
          <p:nvPr/>
        </p:nvSpPr>
        <p:spPr>
          <a:xfrm>
            <a:off x="7621294" y="492570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30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BD94FA4-04E8-9D4E-8F5F-D7676DF05855}"/>
              </a:ext>
            </a:extLst>
          </p:cNvPr>
          <p:cNvCxnSpPr>
            <a:cxnSpLocks/>
            <a:stCxn id="15" idx="2"/>
            <a:endCxn id="66" idx="0"/>
          </p:cNvCxnSpPr>
          <p:nvPr/>
        </p:nvCxnSpPr>
        <p:spPr>
          <a:xfrm>
            <a:off x="7821909" y="3594233"/>
            <a:ext cx="2325" cy="654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C7F7CDB3-67CA-5F4C-B200-48561EE3DDF8}"/>
              </a:ext>
            </a:extLst>
          </p:cNvPr>
          <p:cNvSpPr/>
          <p:nvPr/>
        </p:nvSpPr>
        <p:spPr>
          <a:xfrm>
            <a:off x="8137265" y="4248596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EB2106D-A320-E443-AFC5-9CE4464EBA6F}"/>
              </a:ext>
            </a:extLst>
          </p:cNvPr>
          <p:cNvSpPr txBox="1"/>
          <p:nvPr/>
        </p:nvSpPr>
        <p:spPr>
          <a:xfrm>
            <a:off x="8146316" y="424859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6E1FBF7-58D6-B14F-93D6-F62BF32CC878}"/>
              </a:ext>
            </a:extLst>
          </p:cNvPr>
          <p:cNvSpPr txBox="1"/>
          <p:nvPr/>
        </p:nvSpPr>
        <p:spPr>
          <a:xfrm>
            <a:off x="8146316" y="458715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E64BC74-31B9-1E49-BA23-3C84AFEA89D9}"/>
              </a:ext>
            </a:extLst>
          </p:cNvPr>
          <p:cNvSpPr txBox="1"/>
          <p:nvPr/>
        </p:nvSpPr>
        <p:spPr>
          <a:xfrm>
            <a:off x="8146316" y="492570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34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0B33C2B-8C1B-1C4D-93AD-2598B3EC0DE9}"/>
              </a:ext>
            </a:extLst>
          </p:cNvPr>
          <p:cNvCxnSpPr>
            <a:cxnSpLocks/>
            <a:stCxn id="17" idx="2"/>
            <a:endCxn id="72" idx="0"/>
          </p:cNvCxnSpPr>
          <p:nvPr/>
        </p:nvCxnSpPr>
        <p:spPr>
          <a:xfrm>
            <a:off x="8273508" y="3577187"/>
            <a:ext cx="75748" cy="671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6B9BCA8-AEC7-4347-B9C7-9256170366DA}"/>
              </a:ext>
            </a:extLst>
          </p:cNvPr>
          <p:cNvSpPr txBox="1"/>
          <p:nvPr/>
        </p:nvSpPr>
        <p:spPr>
          <a:xfrm>
            <a:off x="8131885" y="522507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9A64B30-0A84-2541-B1FD-6DB1A3E904F1}"/>
              </a:ext>
            </a:extLst>
          </p:cNvPr>
          <p:cNvSpPr/>
          <p:nvPr/>
        </p:nvSpPr>
        <p:spPr>
          <a:xfrm>
            <a:off x="8644635" y="4248596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C9AD470-CA07-0D41-8E3B-C6285626013D}"/>
              </a:ext>
            </a:extLst>
          </p:cNvPr>
          <p:cNvSpPr txBox="1"/>
          <p:nvPr/>
        </p:nvSpPr>
        <p:spPr>
          <a:xfrm>
            <a:off x="8653686" y="424859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49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507C680-2263-7445-9472-0DC7CE73946A}"/>
              </a:ext>
            </a:extLst>
          </p:cNvPr>
          <p:cNvSpPr txBox="1"/>
          <p:nvPr/>
        </p:nvSpPr>
        <p:spPr>
          <a:xfrm>
            <a:off x="8653686" y="458715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20148FA-8F5F-0545-AE16-823EADCB77E4}"/>
              </a:ext>
            </a:extLst>
          </p:cNvPr>
          <p:cNvSpPr txBox="1"/>
          <p:nvPr/>
        </p:nvSpPr>
        <p:spPr>
          <a:xfrm>
            <a:off x="8653686" y="492570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54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91EF434-D074-BE4E-BE85-B8D4F65C25D5}"/>
              </a:ext>
            </a:extLst>
          </p:cNvPr>
          <p:cNvCxnSpPr>
            <a:cxnSpLocks/>
            <a:stCxn id="19" idx="2"/>
            <a:endCxn id="80" idx="0"/>
          </p:cNvCxnSpPr>
          <p:nvPr/>
        </p:nvCxnSpPr>
        <p:spPr>
          <a:xfrm>
            <a:off x="8725107" y="3577075"/>
            <a:ext cx="131519" cy="671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FBCEBC2A-4004-2F4E-A0FC-6EA6D973D79D}"/>
              </a:ext>
            </a:extLst>
          </p:cNvPr>
          <p:cNvSpPr/>
          <p:nvPr/>
        </p:nvSpPr>
        <p:spPr>
          <a:xfrm>
            <a:off x="9419746" y="4235257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59E16A7-0359-A64C-A814-85DC43630F58}"/>
              </a:ext>
            </a:extLst>
          </p:cNvPr>
          <p:cNvSpPr txBox="1"/>
          <p:nvPr/>
        </p:nvSpPr>
        <p:spPr>
          <a:xfrm>
            <a:off x="9428797" y="423525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56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B8DE577-0753-0447-AB3B-B6FC9D556D9C}"/>
              </a:ext>
            </a:extLst>
          </p:cNvPr>
          <p:cNvSpPr txBox="1"/>
          <p:nvPr/>
        </p:nvSpPr>
        <p:spPr>
          <a:xfrm>
            <a:off x="9428797" y="457381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58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A67534B-DB22-7344-A20F-DD8F11A78A28}"/>
              </a:ext>
            </a:extLst>
          </p:cNvPr>
          <p:cNvSpPr txBox="1"/>
          <p:nvPr/>
        </p:nvSpPr>
        <p:spPr>
          <a:xfrm>
            <a:off x="9428797" y="4912366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59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4B339E7-D5DB-FD4E-BC59-E9BD34FB9B07}"/>
              </a:ext>
            </a:extLst>
          </p:cNvPr>
          <p:cNvCxnSpPr>
            <a:cxnSpLocks/>
            <a:stCxn id="27" idx="2"/>
            <a:endCxn id="88" idx="0"/>
          </p:cNvCxnSpPr>
          <p:nvPr/>
        </p:nvCxnSpPr>
        <p:spPr>
          <a:xfrm flipH="1">
            <a:off x="9631737" y="3594233"/>
            <a:ext cx="83333" cy="6410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F229E5D2-F7A9-1448-9964-80778C8DC56E}"/>
              </a:ext>
            </a:extLst>
          </p:cNvPr>
          <p:cNvSpPr/>
          <p:nvPr/>
        </p:nvSpPr>
        <p:spPr>
          <a:xfrm>
            <a:off x="9942968" y="4235200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68B1DD0-BBBB-9E46-8F11-909E9FC24514}"/>
              </a:ext>
            </a:extLst>
          </p:cNvPr>
          <p:cNvSpPr txBox="1"/>
          <p:nvPr/>
        </p:nvSpPr>
        <p:spPr>
          <a:xfrm>
            <a:off x="9952019" y="423520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65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DE85D6D-698A-B444-AC61-82D79AE361DD}"/>
              </a:ext>
            </a:extLst>
          </p:cNvPr>
          <p:cNvSpPr txBox="1"/>
          <p:nvPr/>
        </p:nvSpPr>
        <p:spPr>
          <a:xfrm>
            <a:off x="9952019" y="457375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66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49D75F7-1EB3-9248-BA96-4F338D6B0938}"/>
              </a:ext>
            </a:extLst>
          </p:cNvPr>
          <p:cNvSpPr txBox="1"/>
          <p:nvPr/>
        </p:nvSpPr>
        <p:spPr>
          <a:xfrm>
            <a:off x="9952019" y="491230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67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B41FD7F-8696-C94A-BD11-18B461C0D496}"/>
              </a:ext>
            </a:extLst>
          </p:cNvPr>
          <p:cNvCxnSpPr>
            <a:cxnSpLocks/>
            <a:stCxn id="26" idx="2"/>
            <a:endCxn id="94" idx="0"/>
          </p:cNvCxnSpPr>
          <p:nvPr/>
        </p:nvCxnSpPr>
        <p:spPr>
          <a:xfrm flipH="1">
            <a:off x="10154959" y="3594233"/>
            <a:ext cx="12230" cy="640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45984512-E78F-4344-9029-4AEB2CB35DDD}"/>
              </a:ext>
            </a:extLst>
          </p:cNvPr>
          <p:cNvSpPr/>
          <p:nvPr/>
        </p:nvSpPr>
        <p:spPr>
          <a:xfrm>
            <a:off x="10467990" y="4235200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D28D2E2-D2DD-4F43-BCA3-65110E5C9A1C}"/>
              </a:ext>
            </a:extLst>
          </p:cNvPr>
          <p:cNvSpPr txBox="1"/>
          <p:nvPr/>
        </p:nvSpPr>
        <p:spPr>
          <a:xfrm>
            <a:off x="10477041" y="423520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71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1C985BF-20DB-2246-8570-3E72BC69F6B0}"/>
              </a:ext>
            </a:extLst>
          </p:cNvPr>
          <p:cNvSpPr txBox="1"/>
          <p:nvPr/>
        </p:nvSpPr>
        <p:spPr>
          <a:xfrm>
            <a:off x="10477041" y="457375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73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2D08CFE-E2D5-7C45-A69E-39BB22D0BAA3}"/>
              </a:ext>
            </a:extLst>
          </p:cNvPr>
          <p:cNvSpPr txBox="1"/>
          <p:nvPr/>
        </p:nvSpPr>
        <p:spPr>
          <a:xfrm>
            <a:off x="10477041" y="491230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74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ABF4C3B-45A5-9644-99F6-95593C5E3A46}"/>
              </a:ext>
            </a:extLst>
          </p:cNvPr>
          <p:cNvCxnSpPr>
            <a:cxnSpLocks/>
            <a:stCxn id="29" idx="2"/>
            <a:endCxn id="99" idx="0"/>
          </p:cNvCxnSpPr>
          <p:nvPr/>
        </p:nvCxnSpPr>
        <p:spPr>
          <a:xfrm>
            <a:off x="10656956" y="3594233"/>
            <a:ext cx="23025" cy="640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459DCD38-63D6-5944-9112-760EE0C9F08B}"/>
              </a:ext>
            </a:extLst>
          </p:cNvPr>
          <p:cNvSpPr txBox="1"/>
          <p:nvPr/>
        </p:nvSpPr>
        <p:spPr>
          <a:xfrm>
            <a:off x="10462610" y="521168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75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6022E69-F56E-5E4A-A6D0-38DAA272175A}"/>
              </a:ext>
            </a:extLst>
          </p:cNvPr>
          <p:cNvSpPr/>
          <p:nvPr/>
        </p:nvSpPr>
        <p:spPr>
          <a:xfrm>
            <a:off x="10975360" y="4235200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2D13267-08D3-FB48-89C8-0D4C13ADDB1C}"/>
              </a:ext>
            </a:extLst>
          </p:cNvPr>
          <p:cNvSpPr txBox="1"/>
          <p:nvPr/>
        </p:nvSpPr>
        <p:spPr>
          <a:xfrm>
            <a:off x="10984411" y="423520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BD44215-7247-534A-8E75-1F3D864B4F5A}"/>
              </a:ext>
            </a:extLst>
          </p:cNvPr>
          <p:cNvSpPr txBox="1"/>
          <p:nvPr/>
        </p:nvSpPr>
        <p:spPr>
          <a:xfrm>
            <a:off x="10984411" y="457375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82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6D32C31-00FF-6347-8FD9-332F5A5EC4C7}"/>
              </a:ext>
            </a:extLst>
          </p:cNvPr>
          <p:cNvSpPr txBox="1"/>
          <p:nvPr/>
        </p:nvSpPr>
        <p:spPr>
          <a:xfrm>
            <a:off x="10984411" y="491230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84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EA120A5-DCD4-C74D-AF78-D873498FF518}"/>
              </a:ext>
            </a:extLst>
          </p:cNvPr>
          <p:cNvCxnSpPr>
            <a:cxnSpLocks/>
            <a:stCxn id="31" idx="2"/>
            <a:endCxn id="106" idx="0"/>
          </p:cNvCxnSpPr>
          <p:nvPr/>
        </p:nvCxnSpPr>
        <p:spPr>
          <a:xfrm>
            <a:off x="11108555" y="3577187"/>
            <a:ext cx="78796" cy="658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579D18B9-6542-DD44-91AB-6F3BC829091E}"/>
              </a:ext>
            </a:extLst>
          </p:cNvPr>
          <p:cNvSpPr txBox="1"/>
          <p:nvPr/>
        </p:nvSpPr>
        <p:spPr>
          <a:xfrm>
            <a:off x="10969980" y="521168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85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79BB689-C410-814C-B225-046BEA18639E}"/>
              </a:ext>
            </a:extLst>
          </p:cNvPr>
          <p:cNvSpPr/>
          <p:nvPr/>
        </p:nvSpPr>
        <p:spPr>
          <a:xfrm>
            <a:off x="11481603" y="4235200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F6EC583-64F8-6648-9E33-98FAB55D2FB3}"/>
              </a:ext>
            </a:extLst>
          </p:cNvPr>
          <p:cNvSpPr txBox="1"/>
          <p:nvPr/>
        </p:nvSpPr>
        <p:spPr>
          <a:xfrm>
            <a:off x="11490654" y="423520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92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6277DFC-D2C6-7246-A52F-1B9F71509C11}"/>
              </a:ext>
            </a:extLst>
          </p:cNvPr>
          <p:cNvSpPr txBox="1"/>
          <p:nvPr/>
        </p:nvSpPr>
        <p:spPr>
          <a:xfrm>
            <a:off x="11490654" y="457375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93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1843DDA-377B-EC40-8299-60AEF8428937}"/>
              </a:ext>
            </a:extLst>
          </p:cNvPr>
          <p:cNvSpPr txBox="1"/>
          <p:nvPr/>
        </p:nvSpPr>
        <p:spPr>
          <a:xfrm>
            <a:off x="11490654" y="491230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94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DCA0C842-D075-2B4C-8E45-8988B6CB23A7}"/>
              </a:ext>
            </a:extLst>
          </p:cNvPr>
          <p:cNvCxnSpPr>
            <a:cxnSpLocks/>
            <a:stCxn id="33" idx="2"/>
            <a:endCxn id="113" idx="0"/>
          </p:cNvCxnSpPr>
          <p:nvPr/>
        </p:nvCxnSpPr>
        <p:spPr>
          <a:xfrm>
            <a:off x="11560154" y="3577075"/>
            <a:ext cx="133440" cy="658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962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88FDF-E2DF-E94D-87C4-EF66BDF4E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I/O Efficiency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B-trees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2D6A76-AEB9-6E45-81BC-5A9E9505DCC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4174067" cy="4351338"/>
              </a:xfrm>
            </p:spPr>
            <p:txBody>
              <a:bodyPr anchor="ctr"/>
              <a:lstStyle/>
              <a:p>
                <a:r>
                  <a:rPr lang="en-NO" dirty="0"/>
                  <a:t>minimize the number of disk access</a:t>
                </a:r>
              </a:p>
              <a:p>
                <a:r>
                  <a:rPr lang="en-NO" dirty="0"/>
                  <a:t>maximize 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NO" dirty="0"/>
                  <a:t>, the order of the tree</a:t>
                </a:r>
              </a:p>
              <a:p>
                <a:pPr lvl="1"/>
                <a:r>
                  <a:rPr lang="en-NO" dirty="0"/>
                  <a:t>Maximize the node size</a:t>
                </a:r>
              </a:p>
              <a:p>
                <a:pPr lvl="1"/>
                <a:r>
                  <a:rPr lang="en-NO" dirty="0"/>
                  <a:t>One disk access reads (or write) a complete B-tree node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2D6A76-AEB9-6E45-81BC-5A9E9505DC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4174067" cy="4351338"/>
              </a:xfrm>
              <a:blipFill>
                <a:blip r:embed="rId2"/>
                <a:stretch>
                  <a:fillRect l="-2128" r="-3647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876E1DD5-1BAA-7742-B707-29B4C13C70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334000" y="0"/>
            <a:ext cx="6858000" cy="6858000"/>
          </a:xfrm>
          <a:solidFill>
            <a:schemeClr val="tx1"/>
          </a:solidFill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E49DD8-4FA2-4941-81B4-319FA339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15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867456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876FA-A60F-8543-A250-81CE7874D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Search</a:t>
            </a:r>
          </a:p>
        </p:txBody>
      </p:sp>
      <p:sp>
        <p:nvSpPr>
          <p:cNvPr id="100" name="Content Placeholder 99">
            <a:extLst>
              <a:ext uri="{FF2B5EF4-FFF2-40B4-BE49-F238E27FC236}">
                <a16:creationId xmlns:a16="http://schemas.microsoft.com/office/drawing/2014/main" id="{413AC4E9-CC86-A344-BF36-BA1E88AC47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NO" dirty="0"/>
              <a:t>“local” search could be binary search</a:t>
            </a:r>
          </a:p>
          <a:p>
            <a:r>
              <a:rPr lang="en-NO" dirty="0"/>
              <a:t>I/O Efficiency</a:t>
            </a:r>
          </a:p>
          <a:p>
            <a:r>
              <a:rPr lang="en-NO" dirty="0"/>
              <a:t>local searches cost nothing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BD8517-A5FF-1243-B846-5970F2DFD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16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44B19-E7B9-4549-ACDE-57BD15D2D569}"/>
              </a:ext>
            </a:extLst>
          </p:cNvPr>
          <p:cNvSpPr/>
          <p:nvPr/>
        </p:nvSpPr>
        <p:spPr>
          <a:xfrm>
            <a:off x="6648668" y="4248597"/>
            <a:ext cx="304325" cy="10156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F5C2D6-2FFC-D54F-8E4F-3831DD4D0274}"/>
              </a:ext>
            </a:extLst>
          </p:cNvPr>
          <p:cNvSpPr/>
          <p:nvPr/>
        </p:nvSpPr>
        <p:spPr>
          <a:xfrm>
            <a:off x="6683267" y="3162152"/>
            <a:ext cx="2237531" cy="491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985300-7B52-3B47-8E03-7D0C21EEB62B}"/>
              </a:ext>
            </a:extLst>
          </p:cNvPr>
          <p:cNvSpPr txBox="1"/>
          <p:nvPr/>
        </p:nvSpPr>
        <p:spPr>
          <a:xfrm>
            <a:off x="6903402" y="325567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52A89C-0312-834A-AA40-416D01DF7B00}"/>
              </a:ext>
            </a:extLst>
          </p:cNvPr>
          <p:cNvSpPr/>
          <p:nvPr/>
        </p:nvSpPr>
        <p:spPr>
          <a:xfrm>
            <a:off x="7309282" y="3255679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A3CD6C-8BFA-9843-AEAB-1430FF63384B}"/>
              </a:ext>
            </a:extLst>
          </p:cNvPr>
          <p:cNvSpPr/>
          <p:nvPr/>
        </p:nvSpPr>
        <p:spPr>
          <a:xfrm>
            <a:off x="6857163" y="3255679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83B1A0-1F05-344A-9E55-146B8A7083C6}"/>
              </a:ext>
            </a:extLst>
          </p:cNvPr>
          <p:cNvSpPr txBox="1"/>
          <p:nvPr/>
        </p:nvSpPr>
        <p:spPr>
          <a:xfrm>
            <a:off x="7393169" y="325567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25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5744F1-8013-4444-B9E6-DCB8F6BE5677}"/>
              </a:ext>
            </a:extLst>
          </p:cNvPr>
          <p:cNvSpPr/>
          <p:nvPr/>
        </p:nvSpPr>
        <p:spPr>
          <a:xfrm>
            <a:off x="7799049" y="3255679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2F73E6-D8F6-094B-92EC-5AEF40F94939}"/>
              </a:ext>
            </a:extLst>
          </p:cNvPr>
          <p:cNvSpPr txBox="1"/>
          <p:nvPr/>
        </p:nvSpPr>
        <p:spPr>
          <a:xfrm>
            <a:off x="7844768" y="3238633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31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D6D199-973F-DB47-A6F1-29AC96D274F8}"/>
              </a:ext>
            </a:extLst>
          </p:cNvPr>
          <p:cNvSpPr/>
          <p:nvPr/>
        </p:nvSpPr>
        <p:spPr>
          <a:xfrm>
            <a:off x="8250648" y="3238633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FEDA29-D854-8045-80E5-39F3BF74DB09}"/>
              </a:ext>
            </a:extLst>
          </p:cNvPr>
          <p:cNvSpPr txBox="1"/>
          <p:nvPr/>
        </p:nvSpPr>
        <p:spPr>
          <a:xfrm>
            <a:off x="8296367" y="323852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49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34DB7B-4142-DE4F-ABF8-AC33AABBDF35}"/>
              </a:ext>
            </a:extLst>
          </p:cNvPr>
          <p:cNvSpPr/>
          <p:nvPr/>
        </p:nvSpPr>
        <p:spPr>
          <a:xfrm>
            <a:off x="8702247" y="3238521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C0F9AA-E64D-A944-8A39-DCB189ED92D8}"/>
              </a:ext>
            </a:extLst>
          </p:cNvPr>
          <p:cNvSpPr txBox="1"/>
          <p:nvPr/>
        </p:nvSpPr>
        <p:spPr>
          <a:xfrm>
            <a:off x="6657719" y="4248597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E769B7-E8CB-1F46-9B6B-C28F7A00C814}"/>
              </a:ext>
            </a:extLst>
          </p:cNvPr>
          <p:cNvSpPr txBox="1"/>
          <p:nvPr/>
        </p:nvSpPr>
        <p:spPr>
          <a:xfrm>
            <a:off x="6657719" y="4587151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E1DF51-273D-444A-A7B2-32CFA5504EBE}"/>
              </a:ext>
            </a:extLst>
          </p:cNvPr>
          <p:cNvSpPr/>
          <p:nvPr/>
        </p:nvSpPr>
        <p:spPr>
          <a:xfrm>
            <a:off x="9518314" y="3162152"/>
            <a:ext cx="2237531" cy="491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8C73F8-0462-B944-88B0-6833403AA805}"/>
              </a:ext>
            </a:extLst>
          </p:cNvPr>
          <p:cNvSpPr txBox="1"/>
          <p:nvPr/>
        </p:nvSpPr>
        <p:spPr>
          <a:xfrm>
            <a:off x="9738449" y="3255679"/>
            <a:ext cx="40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65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BD05F4-7BCE-0543-AEDF-A6AF515D21F8}"/>
              </a:ext>
            </a:extLst>
          </p:cNvPr>
          <p:cNvSpPr/>
          <p:nvPr/>
        </p:nvSpPr>
        <p:spPr>
          <a:xfrm>
            <a:off x="10144329" y="3255679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9DAB5A-65BD-5D4A-88C8-A0FB077F0F44}"/>
              </a:ext>
            </a:extLst>
          </p:cNvPr>
          <p:cNvSpPr/>
          <p:nvPr/>
        </p:nvSpPr>
        <p:spPr>
          <a:xfrm>
            <a:off x="9692210" y="3255679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67B7BA-F298-D244-95D2-0AD77B868AF8}"/>
              </a:ext>
            </a:extLst>
          </p:cNvPr>
          <p:cNvSpPr txBox="1"/>
          <p:nvPr/>
        </p:nvSpPr>
        <p:spPr>
          <a:xfrm>
            <a:off x="10228216" y="3255679"/>
            <a:ext cx="40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71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4A9FE3-AA16-3F49-887A-D6296A66345D}"/>
              </a:ext>
            </a:extLst>
          </p:cNvPr>
          <p:cNvSpPr/>
          <p:nvPr/>
        </p:nvSpPr>
        <p:spPr>
          <a:xfrm>
            <a:off x="10634096" y="3255679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5A2C34-7161-F64E-8C6F-93425CF7FB47}"/>
              </a:ext>
            </a:extLst>
          </p:cNvPr>
          <p:cNvSpPr txBox="1"/>
          <p:nvPr/>
        </p:nvSpPr>
        <p:spPr>
          <a:xfrm>
            <a:off x="10679815" y="3238633"/>
            <a:ext cx="40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78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EC7767-B7E5-6543-8C42-A26E82DDA518}"/>
              </a:ext>
            </a:extLst>
          </p:cNvPr>
          <p:cNvSpPr/>
          <p:nvPr/>
        </p:nvSpPr>
        <p:spPr>
          <a:xfrm>
            <a:off x="11085695" y="3238633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500959-303C-5541-99BF-C9A472A253D2}"/>
              </a:ext>
            </a:extLst>
          </p:cNvPr>
          <p:cNvSpPr txBox="1"/>
          <p:nvPr/>
        </p:nvSpPr>
        <p:spPr>
          <a:xfrm>
            <a:off x="11131414" y="3238521"/>
            <a:ext cx="40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92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1912B6-A8F7-AE49-8A68-71977691455E}"/>
              </a:ext>
            </a:extLst>
          </p:cNvPr>
          <p:cNvSpPr/>
          <p:nvPr/>
        </p:nvSpPr>
        <p:spPr>
          <a:xfrm>
            <a:off x="11537294" y="3238521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9EEEED-4A77-F24C-8730-AB7BA76652EA}"/>
              </a:ext>
            </a:extLst>
          </p:cNvPr>
          <p:cNvSpPr/>
          <p:nvPr/>
        </p:nvSpPr>
        <p:spPr>
          <a:xfrm>
            <a:off x="8622147" y="1825625"/>
            <a:ext cx="2237531" cy="491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C9D10D-A578-E94B-965F-B9402F8C700A}"/>
              </a:ext>
            </a:extLst>
          </p:cNvPr>
          <p:cNvSpPr txBox="1"/>
          <p:nvPr/>
        </p:nvSpPr>
        <p:spPr>
          <a:xfrm>
            <a:off x="8842282" y="191915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55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1904E44-206E-7746-909B-3EFD2871B067}"/>
              </a:ext>
            </a:extLst>
          </p:cNvPr>
          <p:cNvSpPr/>
          <p:nvPr/>
        </p:nvSpPr>
        <p:spPr>
          <a:xfrm>
            <a:off x="9248162" y="1919152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08B27A7-510F-9E48-AFD2-4021D272176D}"/>
              </a:ext>
            </a:extLst>
          </p:cNvPr>
          <p:cNvSpPr/>
          <p:nvPr/>
        </p:nvSpPr>
        <p:spPr>
          <a:xfrm>
            <a:off x="8796043" y="1919152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D71BEB-A2EB-5643-845E-B01F29633967}"/>
              </a:ext>
            </a:extLst>
          </p:cNvPr>
          <p:cNvSpPr/>
          <p:nvPr/>
        </p:nvSpPr>
        <p:spPr>
          <a:xfrm>
            <a:off x="9737929" y="1919152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69C475-CC05-554D-ABE3-40551AB9D701}"/>
              </a:ext>
            </a:extLst>
          </p:cNvPr>
          <p:cNvSpPr/>
          <p:nvPr/>
        </p:nvSpPr>
        <p:spPr>
          <a:xfrm>
            <a:off x="10189528" y="1902106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940E5FF-A3D3-7840-A5CD-0C557885E060}"/>
              </a:ext>
            </a:extLst>
          </p:cNvPr>
          <p:cNvSpPr/>
          <p:nvPr/>
        </p:nvSpPr>
        <p:spPr>
          <a:xfrm>
            <a:off x="10641127" y="1901994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33BC0A37-3319-6044-B905-2B91678A29E3}"/>
              </a:ext>
            </a:extLst>
          </p:cNvPr>
          <p:cNvCxnSpPr>
            <a:stCxn id="31" idx="2"/>
            <a:endCxn id="6" idx="0"/>
          </p:cNvCxnSpPr>
          <p:nvPr/>
        </p:nvCxnSpPr>
        <p:spPr>
          <a:xfrm rot="5400000">
            <a:off x="7858245" y="2201494"/>
            <a:ext cx="904446" cy="101687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6C483D51-D38B-2649-91B4-460C6EA24353}"/>
              </a:ext>
            </a:extLst>
          </p:cNvPr>
          <p:cNvCxnSpPr>
            <a:cxnSpLocks/>
            <a:stCxn id="30" idx="2"/>
            <a:endCxn id="18" idx="0"/>
          </p:cNvCxnSpPr>
          <p:nvPr/>
        </p:nvCxnSpPr>
        <p:spPr>
          <a:xfrm rot="16200000" flipH="1">
            <a:off x="9501828" y="2026900"/>
            <a:ext cx="904446" cy="136605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B133060-BEBC-BB4E-A60F-FD97DD6751B1}"/>
              </a:ext>
            </a:extLst>
          </p:cNvPr>
          <p:cNvSpPr txBox="1"/>
          <p:nvPr/>
        </p:nvSpPr>
        <p:spPr>
          <a:xfrm>
            <a:off x="6657719" y="4925705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9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4CB897-7455-9248-9941-B0C300BBC45C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 flipH="1">
            <a:off x="6805356" y="3594233"/>
            <a:ext cx="74667" cy="654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D2E9EECE-92D5-8541-A8EB-2FED9250A2D2}"/>
              </a:ext>
            </a:extLst>
          </p:cNvPr>
          <p:cNvSpPr/>
          <p:nvPr/>
        </p:nvSpPr>
        <p:spPr>
          <a:xfrm>
            <a:off x="7089021" y="4248653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815E78A-440E-934C-BB3C-E57EBF708F4B}"/>
              </a:ext>
            </a:extLst>
          </p:cNvPr>
          <p:cNvSpPr txBox="1"/>
          <p:nvPr/>
        </p:nvSpPr>
        <p:spPr>
          <a:xfrm>
            <a:off x="7098072" y="4248654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D29468-9445-7E4D-B5F3-465FD6B3F9C6}"/>
              </a:ext>
            </a:extLst>
          </p:cNvPr>
          <p:cNvSpPr txBox="1"/>
          <p:nvPr/>
        </p:nvSpPr>
        <p:spPr>
          <a:xfrm>
            <a:off x="7098072" y="458720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19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6AF79EB-1128-B748-A5EC-DA23E1D1186C}"/>
              </a:ext>
            </a:extLst>
          </p:cNvPr>
          <p:cNvSpPr txBox="1"/>
          <p:nvPr/>
        </p:nvSpPr>
        <p:spPr>
          <a:xfrm>
            <a:off x="7098072" y="492576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20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92FAEBA-5E0C-484C-A6CE-B98A2A96B13A}"/>
              </a:ext>
            </a:extLst>
          </p:cNvPr>
          <p:cNvCxnSpPr>
            <a:cxnSpLocks/>
            <a:stCxn id="8" idx="2"/>
            <a:endCxn id="41" idx="0"/>
          </p:cNvCxnSpPr>
          <p:nvPr/>
        </p:nvCxnSpPr>
        <p:spPr>
          <a:xfrm flipH="1">
            <a:off x="7301012" y="3594233"/>
            <a:ext cx="31130" cy="6544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C373BE3-7F9C-A344-8677-2F3F6E50327D}"/>
              </a:ext>
            </a:extLst>
          </p:cNvPr>
          <p:cNvSpPr txBox="1"/>
          <p:nvPr/>
        </p:nvSpPr>
        <p:spPr>
          <a:xfrm>
            <a:off x="7107123" y="5263223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19CCEF0-912E-CB4F-80BE-0F35EB732F5F}"/>
              </a:ext>
            </a:extLst>
          </p:cNvPr>
          <p:cNvSpPr/>
          <p:nvPr/>
        </p:nvSpPr>
        <p:spPr>
          <a:xfrm>
            <a:off x="7612243" y="4248596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6C4856-6565-8F4F-A60E-4E7577354D6D}"/>
              </a:ext>
            </a:extLst>
          </p:cNvPr>
          <p:cNvSpPr txBox="1"/>
          <p:nvPr/>
        </p:nvSpPr>
        <p:spPr>
          <a:xfrm>
            <a:off x="7621294" y="424859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46889A-F2D0-A045-A147-3D988C144AE8}"/>
              </a:ext>
            </a:extLst>
          </p:cNvPr>
          <p:cNvSpPr txBox="1"/>
          <p:nvPr/>
        </p:nvSpPr>
        <p:spPr>
          <a:xfrm>
            <a:off x="7621294" y="458715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88E32DA-9DDB-F04E-B2FB-F5F84590479C}"/>
              </a:ext>
            </a:extLst>
          </p:cNvPr>
          <p:cNvSpPr txBox="1"/>
          <p:nvPr/>
        </p:nvSpPr>
        <p:spPr>
          <a:xfrm>
            <a:off x="7621294" y="492570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30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987E166-06DD-B042-9E2F-F0794BB521F2}"/>
              </a:ext>
            </a:extLst>
          </p:cNvPr>
          <p:cNvCxnSpPr>
            <a:cxnSpLocks/>
            <a:stCxn id="11" idx="2"/>
            <a:endCxn id="47" idx="0"/>
          </p:cNvCxnSpPr>
          <p:nvPr/>
        </p:nvCxnSpPr>
        <p:spPr>
          <a:xfrm>
            <a:off x="7821909" y="3594233"/>
            <a:ext cx="2325" cy="654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442513DF-260F-5C49-9FB5-403B0BCCCC73}"/>
              </a:ext>
            </a:extLst>
          </p:cNvPr>
          <p:cNvSpPr/>
          <p:nvPr/>
        </p:nvSpPr>
        <p:spPr>
          <a:xfrm>
            <a:off x="8137265" y="4248596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F8F0184-36F8-A243-8865-FCFCB376C169}"/>
              </a:ext>
            </a:extLst>
          </p:cNvPr>
          <p:cNvSpPr txBox="1"/>
          <p:nvPr/>
        </p:nvSpPr>
        <p:spPr>
          <a:xfrm>
            <a:off x="8146316" y="424859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40966AF-E4B0-C345-BDD1-58FC2E013ACB}"/>
              </a:ext>
            </a:extLst>
          </p:cNvPr>
          <p:cNvSpPr txBox="1"/>
          <p:nvPr/>
        </p:nvSpPr>
        <p:spPr>
          <a:xfrm>
            <a:off x="8146316" y="458715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C720F09-936D-1645-A667-003F76313021}"/>
              </a:ext>
            </a:extLst>
          </p:cNvPr>
          <p:cNvSpPr txBox="1"/>
          <p:nvPr/>
        </p:nvSpPr>
        <p:spPr>
          <a:xfrm>
            <a:off x="8146316" y="492570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34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1BE26A5-F7F4-D848-9ACE-C6478B01EDB5}"/>
              </a:ext>
            </a:extLst>
          </p:cNvPr>
          <p:cNvCxnSpPr>
            <a:cxnSpLocks/>
            <a:stCxn id="13" idx="2"/>
            <a:endCxn id="52" idx="0"/>
          </p:cNvCxnSpPr>
          <p:nvPr/>
        </p:nvCxnSpPr>
        <p:spPr>
          <a:xfrm>
            <a:off x="8273508" y="3577187"/>
            <a:ext cx="75748" cy="671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0174DDF-2FC3-EC4B-823C-A513908CC6A6}"/>
              </a:ext>
            </a:extLst>
          </p:cNvPr>
          <p:cNvSpPr txBox="1"/>
          <p:nvPr/>
        </p:nvSpPr>
        <p:spPr>
          <a:xfrm>
            <a:off x="8131885" y="522507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F2527F6-ECDC-864A-BF6B-38BB1D3776D0}"/>
              </a:ext>
            </a:extLst>
          </p:cNvPr>
          <p:cNvSpPr/>
          <p:nvPr/>
        </p:nvSpPr>
        <p:spPr>
          <a:xfrm>
            <a:off x="8644635" y="4248596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6C46F61-8396-344A-AA17-4267CABF8515}"/>
              </a:ext>
            </a:extLst>
          </p:cNvPr>
          <p:cNvSpPr txBox="1"/>
          <p:nvPr/>
        </p:nvSpPr>
        <p:spPr>
          <a:xfrm>
            <a:off x="8653686" y="424859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49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6D2E680-0169-6D49-90F4-A7BE6AA4F1B9}"/>
              </a:ext>
            </a:extLst>
          </p:cNvPr>
          <p:cNvSpPr txBox="1"/>
          <p:nvPr/>
        </p:nvSpPr>
        <p:spPr>
          <a:xfrm>
            <a:off x="8653686" y="458715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83F0A1B-E5E4-7342-9B43-DE7A11A244B4}"/>
              </a:ext>
            </a:extLst>
          </p:cNvPr>
          <p:cNvSpPr txBox="1"/>
          <p:nvPr/>
        </p:nvSpPr>
        <p:spPr>
          <a:xfrm>
            <a:off x="8653686" y="492570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54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D01461D-5DBD-924E-953D-CE8777F8E6EB}"/>
              </a:ext>
            </a:extLst>
          </p:cNvPr>
          <p:cNvCxnSpPr>
            <a:cxnSpLocks/>
            <a:stCxn id="15" idx="2"/>
            <a:endCxn id="58" idx="0"/>
          </p:cNvCxnSpPr>
          <p:nvPr/>
        </p:nvCxnSpPr>
        <p:spPr>
          <a:xfrm>
            <a:off x="8725107" y="3577075"/>
            <a:ext cx="131519" cy="671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AE8A491D-76D1-CF43-8B52-FB3381662C25}"/>
              </a:ext>
            </a:extLst>
          </p:cNvPr>
          <p:cNvSpPr/>
          <p:nvPr/>
        </p:nvSpPr>
        <p:spPr>
          <a:xfrm>
            <a:off x="9419746" y="4235257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CB1D46D-17EA-CC4F-8A7A-26CDB596AB53}"/>
              </a:ext>
            </a:extLst>
          </p:cNvPr>
          <p:cNvSpPr txBox="1"/>
          <p:nvPr/>
        </p:nvSpPr>
        <p:spPr>
          <a:xfrm>
            <a:off x="9428797" y="423525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56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2F25075-1C20-DD43-949C-6C15EADE0314}"/>
              </a:ext>
            </a:extLst>
          </p:cNvPr>
          <p:cNvSpPr txBox="1"/>
          <p:nvPr/>
        </p:nvSpPr>
        <p:spPr>
          <a:xfrm>
            <a:off x="9428797" y="457381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58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81D2B86-E923-2A4C-AFDD-6F6030CE6F54}"/>
              </a:ext>
            </a:extLst>
          </p:cNvPr>
          <p:cNvSpPr txBox="1"/>
          <p:nvPr/>
        </p:nvSpPr>
        <p:spPr>
          <a:xfrm>
            <a:off x="9428797" y="4912366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59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BCDED0A-C518-494D-A89A-980D1915F36F}"/>
              </a:ext>
            </a:extLst>
          </p:cNvPr>
          <p:cNvCxnSpPr>
            <a:cxnSpLocks/>
            <a:stCxn id="21" idx="2"/>
            <a:endCxn id="63" idx="0"/>
          </p:cNvCxnSpPr>
          <p:nvPr/>
        </p:nvCxnSpPr>
        <p:spPr>
          <a:xfrm flipH="1">
            <a:off x="9631737" y="3594233"/>
            <a:ext cx="83333" cy="6410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55332804-69E9-7444-BF48-897D5B86BADE}"/>
              </a:ext>
            </a:extLst>
          </p:cNvPr>
          <p:cNvSpPr/>
          <p:nvPr/>
        </p:nvSpPr>
        <p:spPr>
          <a:xfrm>
            <a:off x="9942968" y="4235200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C22E86-9B2E-C447-8BD6-2DE2E2B39E06}"/>
              </a:ext>
            </a:extLst>
          </p:cNvPr>
          <p:cNvSpPr txBox="1"/>
          <p:nvPr/>
        </p:nvSpPr>
        <p:spPr>
          <a:xfrm>
            <a:off x="9952019" y="423520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65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D968279-DB92-E744-B6B9-0EDD738079FA}"/>
              </a:ext>
            </a:extLst>
          </p:cNvPr>
          <p:cNvSpPr txBox="1"/>
          <p:nvPr/>
        </p:nvSpPr>
        <p:spPr>
          <a:xfrm>
            <a:off x="9952019" y="457375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66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2A3D873-4BF7-5D48-B8A5-ADF3327A8267}"/>
              </a:ext>
            </a:extLst>
          </p:cNvPr>
          <p:cNvSpPr txBox="1"/>
          <p:nvPr/>
        </p:nvSpPr>
        <p:spPr>
          <a:xfrm>
            <a:off x="9952019" y="491230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67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12F48E3-E33E-9349-99F9-971840BDDAE1}"/>
              </a:ext>
            </a:extLst>
          </p:cNvPr>
          <p:cNvCxnSpPr>
            <a:cxnSpLocks/>
            <a:stCxn id="20" idx="2"/>
            <a:endCxn id="68" idx="0"/>
          </p:cNvCxnSpPr>
          <p:nvPr/>
        </p:nvCxnSpPr>
        <p:spPr>
          <a:xfrm flipH="1">
            <a:off x="10154959" y="3594233"/>
            <a:ext cx="12230" cy="640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EC6DC45F-2DC2-8848-A24E-44655563D57A}"/>
              </a:ext>
            </a:extLst>
          </p:cNvPr>
          <p:cNvSpPr/>
          <p:nvPr/>
        </p:nvSpPr>
        <p:spPr>
          <a:xfrm>
            <a:off x="10467990" y="4235200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682D6DE-8D1E-A64D-ABBA-DA67EB173DDD}"/>
              </a:ext>
            </a:extLst>
          </p:cNvPr>
          <p:cNvSpPr txBox="1"/>
          <p:nvPr/>
        </p:nvSpPr>
        <p:spPr>
          <a:xfrm>
            <a:off x="10477041" y="423520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71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A3148B8-106D-8F42-9FE2-412F5276DCE5}"/>
              </a:ext>
            </a:extLst>
          </p:cNvPr>
          <p:cNvSpPr txBox="1"/>
          <p:nvPr/>
        </p:nvSpPr>
        <p:spPr>
          <a:xfrm>
            <a:off x="10477041" y="457375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73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BB2502C-E899-0E43-813D-ED5412C015E4}"/>
              </a:ext>
            </a:extLst>
          </p:cNvPr>
          <p:cNvSpPr txBox="1"/>
          <p:nvPr/>
        </p:nvSpPr>
        <p:spPr>
          <a:xfrm>
            <a:off x="10477041" y="491230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74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87C2A45-66CE-2C48-AB0F-CF4953488431}"/>
              </a:ext>
            </a:extLst>
          </p:cNvPr>
          <p:cNvCxnSpPr>
            <a:cxnSpLocks/>
            <a:stCxn id="23" idx="2"/>
            <a:endCxn id="73" idx="0"/>
          </p:cNvCxnSpPr>
          <p:nvPr/>
        </p:nvCxnSpPr>
        <p:spPr>
          <a:xfrm>
            <a:off x="10656956" y="3594233"/>
            <a:ext cx="23025" cy="640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C8242AB-EA87-194F-9797-BCBE0F5DC08B}"/>
              </a:ext>
            </a:extLst>
          </p:cNvPr>
          <p:cNvSpPr txBox="1"/>
          <p:nvPr/>
        </p:nvSpPr>
        <p:spPr>
          <a:xfrm>
            <a:off x="10462610" y="521168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75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83C6403-F200-F447-8A60-4A99B9332785}"/>
              </a:ext>
            </a:extLst>
          </p:cNvPr>
          <p:cNvSpPr/>
          <p:nvPr/>
        </p:nvSpPr>
        <p:spPr>
          <a:xfrm>
            <a:off x="10975360" y="4235200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74B6015-DF72-B04F-A41B-2D6899D3719D}"/>
              </a:ext>
            </a:extLst>
          </p:cNvPr>
          <p:cNvSpPr txBox="1"/>
          <p:nvPr/>
        </p:nvSpPr>
        <p:spPr>
          <a:xfrm>
            <a:off x="10984411" y="423520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7288162-792B-6A49-BF51-AB62ECD2BFDA}"/>
              </a:ext>
            </a:extLst>
          </p:cNvPr>
          <p:cNvSpPr txBox="1"/>
          <p:nvPr/>
        </p:nvSpPr>
        <p:spPr>
          <a:xfrm>
            <a:off x="10984411" y="457375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AE0A0E9-613D-3848-A193-51EC483EF8F1}"/>
              </a:ext>
            </a:extLst>
          </p:cNvPr>
          <p:cNvSpPr txBox="1"/>
          <p:nvPr/>
        </p:nvSpPr>
        <p:spPr>
          <a:xfrm>
            <a:off x="10984411" y="491230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84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69D4F4D-EC4C-8F4C-B8A7-A34DC204C893}"/>
              </a:ext>
            </a:extLst>
          </p:cNvPr>
          <p:cNvCxnSpPr>
            <a:cxnSpLocks/>
            <a:stCxn id="25" idx="2"/>
            <a:endCxn id="79" idx="0"/>
          </p:cNvCxnSpPr>
          <p:nvPr/>
        </p:nvCxnSpPr>
        <p:spPr>
          <a:xfrm>
            <a:off x="11108555" y="3577187"/>
            <a:ext cx="78796" cy="658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7F7C532-2339-EC46-8FC9-78E3A234A72D}"/>
              </a:ext>
            </a:extLst>
          </p:cNvPr>
          <p:cNvSpPr txBox="1"/>
          <p:nvPr/>
        </p:nvSpPr>
        <p:spPr>
          <a:xfrm>
            <a:off x="10969980" y="521168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85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0DFB8D9-6033-E348-AFAF-CDA9CCF087A2}"/>
              </a:ext>
            </a:extLst>
          </p:cNvPr>
          <p:cNvSpPr/>
          <p:nvPr/>
        </p:nvSpPr>
        <p:spPr>
          <a:xfrm>
            <a:off x="11481603" y="4235200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890915D-674B-204F-88AD-E1C887AC7EAC}"/>
              </a:ext>
            </a:extLst>
          </p:cNvPr>
          <p:cNvSpPr txBox="1"/>
          <p:nvPr/>
        </p:nvSpPr>
        <p:spPr>
          <a:xfrm>
            <a:off x="11490654" y="423520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92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BACD63F-58B1-364D-8224-C3680CECFD9E}"/>
              </a:ext>
            </a:extLst>
          </p:cNvPr>
          <p:cNvSpPr txBox="1"/>
          <p:nvPr/>
        </p:nvSpPr>
        <p:spPr>
          <a:xfrm>
            <a:off x="11490654" y="457375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93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CABD686-45A4-994C-8C60-779B8799C8CB}"/>
              </a:ext>
            </a:extLst>
          </p:cNvPr>
          <p:cNvSpPr txBox="1"/>
          <p:nvPr/>
        </p:nvSpPr>
        <p:spPr>
          <a:xfrm>
            <a:off x="11490654" y="491230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94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C08C18C-4F2C-E844-B66C-3AAD36C30363}"/>
              </a:ext>
            </a:extLst>
          </p:cNvPr>
          <p:cNvCxnSpPr>
            <a:cxnSpLocks/>
            <a:stCxn id="27" idx="2"/>
            <a:endCxn id="85" idx="0"/>
          </p:cNvCxnSpPr>
          <p:nvPr/>
        </p:nvCxnSpPr>
        <p:spPr>
          <a:xfrm>
            <a:off x="11560154" y="3577075"/>
            <a:ext cx="133440" cy="658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BF603691-6B13-A94B-99E5-DB0BDCAF99CF}"/>
              </a:ext>
            </a:extLst>
          </p:cNvPr>
          <p:cNvSpPr txBox="1"/>
          <p:nvPr/>
        </p:nvSpPr>
        <p:spPr>
          <a:xfrm>
            <a:off x="6842689" y="935376"/>
            <a:ext cx="1869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search(67)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1902C92-5053-1E44-81F2-F77633B4E0A3}"/>
              </a:ext>
            </a:extLst>
          </p:cNvPr>
          <p:cNvSpPr/>
          <p:nvPr/>
        </p:nvSpPr>
        <p:spPr>
          <a:xfrm>
            <a:off x="9247642" y="1919152"/>
            <a:ext cx="45719" cy="33855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287BC416-6B8A-864A-ACD3-D29D1FB49953}"/>
              </a:ext>
            </a:extLst>
          </p:cNvPr>
          <p:cNvCxnSpPr>
            <a:cxnSpLocks/>
          </p:cNvCxnSpPr>
          <p:nvPr/>
        </p:nvCxnSpPr>
        <p:spPr>
          <a:xfrm rot="16200000" flipH="1">
            <a:off x="9501307" y="2026900"/>
            <a:ext cx="904446" cy="136605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7398329C-67DD-604C-9BA3-8362A067B17B}"/>
              </a:ext>
            </a:extLst>
          </p:cNvPr>
          <p:cNvSpPr/>
          <p:nvPr/>
        </p:nvSpPr>
        <p:spPr>
          <a:xfrm>
            <a:off x="10145851" y="3255454"/>
            <a:ext cx="45719" cy="33855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03F324F-E312-8A44-90E9-B8C7E7E04020}"/>
              </a:ext>
            </a:extLst>
          </p:cNvPr>
          <p:cNvCxnSpPr>
            <a:cxnSpLocks/>
          </p:cNvCxnSpPr>
          <p:nvPr/>
        </p:nvCxnSpPr>
        <p:spPr>
          <a:xfrm flipH="1">
            <a:off x="10154959" y="3620927"/>
            <a:ext cx="12230" cy="640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E3740F54-86E9-B344-80A4-0B2A833DAF02}"/>
              </a:ext>
            </a:extLst>
          </p:cNvPr>
          <p:cNvCxnSpPr>
            <a:stCxn id="89" idx="3"/>
            <a:endCxn id="28" idx="0"/>
          </p:cNvCxnSpPr>
          <p:nvPr/>
        </p:nvCxnSpPr>
        <p:spPr>
          <a:xfrm>
            <a:off x="8712112" y="1166209"/>
            <a:ext cx="1028801" cy="659416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E820B094-1DFB-5A49-AFFE-D29FE94D7D71}"/>
              </a:ext>
            </a:extLst>
          </p:cNvPr>
          <p:cNvSpPr txBox="1"/>
          <p:nvPr/>
        </p:nvSpPr>
        <p:spPr>
          <a:xfrm>
            <a:off x="9952019" y="491230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67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D2AFBD6-87C0-E645-9E75-F04195B53267}"/>
              </a:ext>
            </a:extLst>
          </p:cNvPr>
          <p:cNvSpPr txBox="1"/>
          <p:nvPr/>
        </p:nvSpPr>
        <p:spPr>
          <a:xfrm>
            <a:off x="8537765" y="144320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search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3EBE44E-120D-3047-A62D-3624087DAD98}"/>
              </a:ext>
            </a:extLst>
          </p:cNvPr>
          <p:cNvSpPr txBox="1"/>
          <p:nvPr/>
        </p:nvSpPr>
        <p:spPr>
          <a:xfrm>
            <a:off x="9518314" y="2778294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search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EB37C22-0EAC-334C-BE98-E121DFB9CF81}"/>
              </a:ext>
            </a:extLst>
          </p:cNvPr>
          <p:cNvSpPr txBox="1"/>
          <p:nvPr/>
        </p:nvSpPr>
        <p:spPr>
          <a:xfrm>
            <a:off x="9726516" y="5615173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153895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uiExpand="1" build="p"/>
      <p:bldP spid="89" grpId="0"/>
      <p:bldP spid="90" grpId="0" animBg="1"/>
      <p:bldP spid="92" grpId="0" animBg="1"/>
      <p:bldP spid="96" grpId="0"/>
      <p:bldP spid="97" grpId="0"/>
      <p:bldP spid="98" grpId="0"/>
      <p:bldP spid="9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4CFD5-AAE3-B840-9308-347A16399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Insertion</a:t>
            </a:r>
            <a:br>
              <a:rPr lang="en-NO" dirty="0"/>
            </a:br>
            <a:r>
              <a:rPr lang="en-NO" sz="2400" dirty="0">
                <a:latin typeface="Montserrat" pitchFamily="2" charset="77"/>
              </a:rPr>
              <a:t>When the node is not full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E1201-A5E9-254C-A4D2-B01972ED5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17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EF74CA-1AF8-444F-8991-08A08DADDB20}"/>
              </a:ext>
            </a:extLst>
          </p:cNvPr>
          <p:cNvSpPr/>
          <p:nvPr/>
        </p:nvSpPr>
        <p:spPr>
          <a:xfrm>
            <a:off x="3380535" y="4362163"/>
            <a:ext cx="304325" cy="10156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7D5B2E-5901-4F4D-ACDF-93EED847F8E6}"/>
              </a:ext>
            </a:extLst>
          </p:cNvPr>
          <p:cNvSpPr/>
          <p:nvPr/>
        </p:nvSpPr>
        <p:spPr>
          <a:xfrm>
            <a:off x="3415134" y="3275718"/>
            <a:ext cx="2237531" cy="491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B213B2-9578-6C4C-A25A-99FBBD3B8E84}"/>
              </a:ext>
            </a:extLst>
          </p:cNvPr>
          <p:cNvSpPr txBox="1"/>
          <p:nvPr/>
        </p:nvSpPr>
        <p:spPr>
          <a:xfrm>
            <a:off x="3635269" y="336924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357A5E-F9FE-7E49-B3FB-260ADCDC1CCF}"/>
              </a:ext>
            </a:extLst>
          </p:cNvPr>
          <p:cNvSpPr/>
          <p:nvPr/>
        </p:nvSpPr>
        <p:spPr>
          <a:xfrm>
            <a:off x="4041149" y="3369245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49B44E-4F21-7449-BF20-76FFDA26F04A}"/>
              </a:ext>
            </a:extLst>
          </p:cNvPr>
          <p:cNvSpPr/>
          <p:nvPr/>
        </p:nvSpPr>
        <p:spPr>
          <a:xfrm>
            <a:off x="3589030" y="3369245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E6CAA3-761B-2B43-99FC-F1FDD1CC2B93}"/>
              </a:ext>
            </a:extLst>
          </p:cNvPr>
          <p:cNvSpPr txBox="1"/>
          <p:nvPr/>
        </p:nvSpPr>
        <p:spPr>
          <a:xfrm>
            <a:off x="4125036" y="336924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25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10074F-637C-6B44-A194-9126CB517F21}"/>
              </a:ext>
            </a:extLst>
          </p:cNvPr>
          <p:cNvSpPr/>
          <p:nvPr/>
        </p:nvSpPr>
        <p:spPr>
          <a:xfrm>
            <a:off x="4530916" y="3369245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C1E73C-A4F5-3946-AC00-7985B8D1A229}"/>
              </a:ext>
            </a:extLst>
          </p:cNvPr>
          <p:cNvSpPr txBox="1"/>
          <p:nvPr/>
        </p:nvSpPr>
        <p:spPr>
          <a:xfrm>
            <a:off x="4576635" y="335219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31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3BED98-7454-8549-891F-C5B4AC6180A2}"/>
              </a:ext>
            </a:extLst>
          </p:cNvPr>
          <p:cNvSpPr/>
          <p:nvPr/>
        </p:nvSpPr>
        <p:spPr>
          <a:xfrm>
            <a:off x="4982515" y="3352199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E2600B-BCBB-D742-8AD1-7EF658A9FE3E}"/>
              </a:ext>
            </a:extLst>
          </p:cNvPr>
          <p:cNvSpPr txBox="1"/>
          <p:nvPr/>
        </p:nvSpPr>
        <p:spPr>
          <a:xfrm>
            <a:off x="5028234" y="335208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49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40CA58-9E44-A944-895C-B428BAC07666}"/>
              </a:ext>
            </a:extLst>
          </p:cNvPr>
          <p:cNvSpPr/>
          <p:nvPr/>
        </p:nvSpPr>
        <p:spPr>
          <a:xfrm>
            <a:off x="5434114" y="3352087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00FAA9-F891-D546-AFA7-60D382BF1F14}"/>
              </a:ext>
            </a:extLst>
          </p:cNvPr>
          <p:cNvSpPr txBox="1"/>
          <p:nvPr/>
        </p:nvSpPr>
        <p:spPr>
          <a:xfrm>
            <a:off x="3389586" y="4362163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6E0F58-4980-CB46-A414-82E309447FEE}"/>
              </a:ext>
            </a:extLst>
          </p:cNvPr>
          <p:cNvSpPr txBox="1"/>
          <p:nvPr/>
        </p:nvSpPr>
        <p:spPr>
          <a:xfrm>
            <a:off x="3389586" y="4700717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E9E938-734B-894A-ACBA-6FE70C33A725}"/>
              </a:ext>
            </a:extLst>
          </p:cNvPr>
          <p:cNvSpPr/>
          <p:nvPr/>
        </p:nvSpPr>
        <p:spPr>
          <a:xfrm>
            <a:off x="6250181" y="3275718"/>
            <a:ext cx="2237531" cy="491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318A61-B1A8-1349-84B7-4DBDCDA02338}"/>
              </a:ext>
            </a:extLst>
          </p:cNvPr>
          <p:cNvSpPr txBox="1"/>
          <p:nvPr/>
        </p:nvSpPr>
        <p:spPr>
          <a:xfrm>
            <a:off x="6470316" y="3369245"/>
            <a:ext cx="40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65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9340BB-2A89-094E-8FF5-0A7208508678}"/>
              </a:ext>
            </a:extLst>
          </p:cNvPr>
          <p:cNvSpPr/>
          <p:nvPr/>
        </p:nvSpPr>
        <p:spPr>
          <a:xfrm>
            <a:off x="6876196" y="3369245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4B199F-DEB2-F345-9011-F97EFDB45766}"/>
              </a:ext>
            </a:extLst>
          </p:cNvPr>
          <p:cNvSpPr/>
          <p:nvPr/>
        </p:nvSpPr>
        <p:spPr>
          <a:xfrm>
            <a:off x="6424077" y="3369245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33AEC0-6791-4C47-BACC-6604983FEF60}"/>
              </a:ext>
            </a:extLst>
          </p:cNvPr>
          <p:cNvSpPr txBox="1"/>
          <p:nvPr/>
        </p:nvSpPr>
        <p:spPr>
          <a:xfrm>
            <a:off x="6960083" y="3369245"/>
            <a:ext cx="40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71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EC6B96-A862-8346-983C-DF3F537C37EE}"/>
              </a:ext>
            </a:extLst>
          </p:cNvPr>
          <p:cNvSpPr/>
          <p:nvPr/>
        </p:nvSpPr>
        <p:spPr>
          <a:xfrm>
            <a:off x="7365963" y="3369245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47DBED-5A23-9446-AFB5-9342C2AACA6A}"/>
              </a:ext>
            </a:extLst>
          </p:cNvPr>
          <p:cNvSpPr txBox="1"/>
          <p:nvPr/>
        </p:nvSpPr>
        <p:spPr>
          <a:xfrm>
            <a:off x="7411682" y="3352199"/>
            <a:ext cx="40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78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E87EE8-49B5-DA48-BB05-AB920651933B}"/>
              </a:ext>
            </a:extLst>
          </p:cNvPr>
          <p:cNvSpPr/>
          <p:nvPr/>
        </p:nvSpPr>
        <p:spPr>
          <a:xfrm>
            <a:off x="7817562" y="3352199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9F7351B-3F2D-CD44-A46D-6ED50C3AA2F8}"/>
              </a:ext>
            </a:extLst>
          </p:cNvPr>
          <p:cNvSpPr/>
          <p:nvPr/>
        </p:nvSpPr>
        <p:spPr>
          <a:xfrm>
            <a:off x="8269161" y="3352087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8848FDE-C8FA-7F45-93BA-EB90FD331463}"/>
              </a:ext>
            </a:extLst>
          </p:cNvPr>
          <p:cNvSpPr/>
          <p:nvPr/>
        </p:nvSpPr>
        <p:spPr>
          <a:xfrm>
            <a:off x="5354014" y="1939191"/>
            <a:ext cx="2237531" cy="491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90F9FD-1A5D-7B40-8594-B9F9B606FDE7}"/>
              </a:ext>
            </a:extLst>
          </p:cNvPr>
          <p:cNvSpPr txBox="1"/>
          <p:nvPr/>
        </p:nvSpPr>
        <p:spPr>
          <a:xfrm>
            <a:off x="5574149" y="203271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55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6841B17-F11A-BB4D-8DD6-D9204FF1D74F}"/>
              </a:ext>
            </a:extLst>
          </p:cNvPr>
          <p:cNvSpPr/>
          <p:nvPr/>
        </p:nvSpPr>
        <p:spPr>
          <a:xfrm>
            <a:off x="5980029" y="2032718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511FAF2-CB3C-D749-BC64-FAA289A67375}"/>
              </a:ext>
            </a:extLst>
          </p:cNvPr>
          <p:cNvSpPr/>
          <p:nvPr/>
        </p:nvSpPr>
        <p:spPr>
          <a:xfrm>
            <a:off x="5527910" y="2032718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ACC8F5-32C2-DA43-9E90-9A41391E65A8}"/>
              </a:ext>
            </a:extLst>
          </p:cNvPr>
          <p:cNvSpPr/>
          <p:nvPr/>
        </p:nvSpPr>
        <p:spPr>
          <a:xfrm>
            <a:off x="6469796" y="2032718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B1A1D67-352D-B945-8E35-9752C454F15D}"/>
              </a:ext>
            </a:extLst>
          </p:cNvPr>
          <p:cNvSpPr/>
          <p:nvPr/>
        </p:nvSpPr>
        <p:spPr>
          <a:xfrm>
            <a:off x="6921395" y="2015672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133014D-5D61-984C-BCC8-3CB72EEB2053}"/>
              </a:ext>
            </a:extLst>
          </p:cNvPr>
          <p:cNvSpPr/>
          <p:nvPr/>
        </p:nvSpPr>
        <p:spPr>
          <a:xfrm>
            <a:off x="7372994" y="2015560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E93D6987-FF19-0C4B-B330-C6E0E22E26C2}"/>
              </a:ext>
            </a:extLst>
          </p:cNvPr>
          <p:cNvCxnSpPr>
            <a:stCxn id="31" idx="2"/>
            <a:endCxn id="6" idx="0"/>
          </p:cNvCxnSpPr>
          <p:nvPr/>
        </p:nvCxnSpPr>
        <p:spPr>
          <a:xfrm rot="5400000">
            <a:off x="4590112" y="2315060"/>
            <a:ext cx="904446" cy="101687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94656FA3-50FD-6243-8173-61E0C8B3379D}"/>
              </a:ext>
            </a:extLst>
          </p:cNvPr>
          <p:cNvCxnSpPr>
            <a:cxnSpLocks/>
            <a:stCxn id="30" idx="2"/>
            <a:endCxn id="18" idx="0"/>
          </p:cNvCxnSpPr>
          <p:nvPr/>
        </p:nvCxnSpPr>
        <p:spPr>
          <a:xfrm rot="16200000" flipH="1">
            <a:off x="6233695" y="2140466"/>
            <a:ext cx="904446" cy="136605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EFF4F29-29B8-3746-9705-3665BF86A00E}"/>
              </a:ext>
            </a:extLst>
          </p:cNvPr>
          <p:cNvSpPr txBox="1"/>
          <p:nvPr/>
        </p:nvSpPr>
        <p:spPr>
          <a:xfrm>
            <a:off x="3389586" y="5039271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9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1EE3F81-C4A0-0C47-BE42-7EEB1C806654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 flipH="1">
            <a:off x="3537223" y="3707799"/>
            <a:ext cx="74667" cy="654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E5FA834D-3CA1-FD40-8D1A-099883D1CD8A}"/>
              </a:ext>
            </a:extLst>
          </p:cNvPr>
          <p:cNvSpPr/>
          <p:nvPr/>
        </p:nvSpPr>
        <p:spPr>
          <a:xfrm>
            <a:off x="3820888" y="4362219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7CA748-1AD8-B54B-B7DF-27918421FDD6}"/>
              </a:ext>
            </a:extLst>
          </p:cNvPr>
          <p:cNvSpPr txBox="1"/>
          <p:nvPr/>
        </p:nvSpPr>
        <p:spPr>
          <a:xfrm>
            <a:off x="3829939" y="4362220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F6DF262-812C-6F44-ADCD-46B8BD818C79}"/>
              </a:ext>
            </a:extLst>
          </p:cNvPr>
          <p:cNvSpPr txBox="1"/>
          <p:nvPr/>
        </p:nvSpPr>
        <p:spPr>
          <a:xfrm>
            <a:off x="3829939" y="4700774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19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11778EB-6A00-9F49-99C7-F7C2D37C1C96}"/>
              </a:ext>
            </a:extLst>
          </p:cNvPr>
          <p:cNvSpPr txBox="1"/>
          <p:nvPr/>
        </p:nvSpPr>
        <p:spPr>
          <a:xfrm>
            <a:off x="3829939" y="503932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20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BE8D843-D49D-DE44-A0A5-1DB1E1CA4986}"/>
              </a:ext>
            </a:extLst>
          </p:cNvPr>
          <p:cNvCxnSpPr>
            <a:cxnSpLocks/>
            <a:stCxn id="8" idx="2"/>
            <a:endCxn id="41" idx="0"/>
          </p:cNvCxnSpPr>
          <p:nvPr/>
        </p:nvCxnSpPr>
        <p:spPr>
          <a:xfrm flipH="1">
            <a:off x="4032879" y="3707799"/>
            <a:ext cx="31130" cy="6544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46E6AA9-BADE-CE46-9884-38798ACEDEB3}"/>
              </a:ext>
            </a:extLst>
          </p:cNvPr>
          <p:cNvSpPr txBox="1"/>
          <p:nvPr/>
        </p:nvSpPr>
        <p:spPr>
          <a:xfrm>
            <a:off x="3838990" y="537678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38B0875-6071-E542-B5F4-5B1A99CF91AC}"/>
              </a:ext>
            </a:extLst>
          </p:cNvPr>
          <p:cNvSpPr/>
          <p:nvPr/>
        </p:nvSpPr>
        <p:spPr>
          <a:xfrm>
            <a:off x="4344110" y="4362162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58A50C-3BF9-6047-B80C-255297E8243F}"/>
              </a:ext>
            </a:extLst>
          </p:cNvPr>
          <p:cNvSpPr txBox="1"/>
          <p:nvPr/>
        </p:nvSpPr>
        <p:spPr>
          <a:xfrm>
            <a:off x="4353161" y="4362163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B3466D1-65C9-9146-B365-54B3FFA690A5}"/>
              </a:ext>
            </a:extLst>
          </p:cNvPr>
          <p:cNvSpPr txBox="1"/>
          <p:nvPr/>
        </p:nvSpPr>
        <p:spPr>
          <a:xfrm>
            <a:off x="4353161" y="470071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050050F-5D85-9040-9F64-06524C5D5744}"/>
              </a:ext>
            </a:extLst>
          </p:cNvPr>
          <p:cNvSpPr txBox="1"/>
          <p:nvPr/>
        </p:nvSpPr>
        <p:spPr>
          <a:xfrm>
            <a:off x="4353161" y="503927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30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D436315-50FD-EB40-AAAA-431E7DD986FA}"/>
              </a:ext>
            </a:extLst>
          </p:cNvPr>
          <p:cNvCxnSpPr>
            <a:cxnSpLocks/>
            <a:stCxn id="11" idx="2"/>
            <a:endCxn id="47" idx="0"/>
          </p:cNvCxnSpPr>
          <p:nvPr/>
        </p:nvCxnSpPr>
        <p:spPr>
          <a:xfrm>
            <a:off x="4553776" y="3707799"/>
            <a:ext cx="2325" cy="654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295BAC44-DCC0-914C-B230-B79854965B74}"/>
              </a:ext>
            </a:extLst>
          </p:cNvPr>
          <p:cNvSpPr/>
          <p:nvPr/>
        </p:nvSpPr>
        <p:spPr>
          <a:xfrm>
            <a:off x="4869132" y="4362162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3688A33-BEDB-F44A-949C-E469D6D52C10}"/>
              </a:ext>
            </a:extLst>
          </p:cNvPr>
          <p:cNvSpPr txBox="1"/>
          <p:nvPr/>
        </p:nvSpPr>
        <p:spPr>
          <a:xfrm>
            <a:off x="4878183" y="4362163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43F75C3-856E-184D-AA0A-34FA357CDF4D}"/>
              </a:ext>
            </a:extLst>
          </p:cNvPr>
          <p:cNvSpPr txBox="1"/>
          <p:nvPr/>
        </p:nvSpPr>
        <p:spPr>
          <a:xfrm>
            <a:off x="4878183" y="470071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5B0AC8-BF23-CD48-B8AB-149EBC8E2307}"/>
              </a:ext>
            </a:extLst>
          </p:cNvPr>
          <p:cNvSpPr txBox="1"/>
          <p:nvPr/>
        </p:nvSpPr>
        <p:spPr>
          <a:xfrm>
            <a:off x="4878183" y="503927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34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963BAA9-C089-C94D-BD3A-9C2A07B93D39}"/>
              </a:ext>
            </a:extLst>
          </p:cNvPr>
          <p:cNvCxnSpPr>
            <a:cxnSpLocks/>
            <a:stCxn id="13" idx="2"/>
            <a:endCxn id="52" idx="0"/>
          </p:cNvCxnSpPr>
          <p:nvPr/>
        </p:nvCxnSpPr>
        <p:spPr>
          <a:xfrm>
            <a:off x="5005375" y="3690753"/>
            <a:ext cx="75748" cy="671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A1B1670-7CC2-D245-8349-026CD48B1027}"/>
              </a:ext>
            </a:extLst>
          </p:cNvPr>
          <p:cNvSpPr txBox="1"/>
          <p:nvPr/>
        </p:nvSpPr>
        <p:spPr>
          <a:xfrm>
            <a:off x="4863752" y="5338644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D1141B9-3CC8-B741-805C-DE00C768834E}"/>
              </a:ext>
            </a:extLst>
          </p:cNvPr>
          <p:cNvSpPr/>
          <p:nvPr/>
        </p:nvSpPr>
        <p:spPr>
          <a:xfrm>
            <a:off x="5376502" y="4362162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0135DC-17A3-FB49-8224-203B83AA509F}"/>
              </a:ext>
            </a:extLst>
          </p:cNvPr>
          <p:cNvSpPr txBox="1"/>
          <p:nvPr/>
        </p:nvSpPr>
        <p:spPr>
          <a:xfrm>
            <a:off x="5385553" y="4362163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49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D2B35FC-0541-2B4A-B3CF-8C77B236C035}"/>
              </a:ext>
            </a:extLst>
          </p:cNvPr>
          <p:cNvSpPr txBox="1"/>
          <p:nvPr/>
        </p:nvSpPr>
        <p:spPr>
          <a:xfrm>
            <a:off x="5385553" y="470071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7A41952-C2A6-624B-90D8-22C54119F246}"/>
              </a:ext>
            </a:extLst>
          </p:cNvPr>
          <p:cNvSpPr txBox="1"/>
          <p:nvPr/>
        </p:nvSpPr>
        <p:spPr>
          <a:xfrm>
            <a:off x="5385553" y="503927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54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96FF917-29E4-0F4B-AFE7-43ABFD5808CF}"/>
              </a:ext>
            </a:extLst>
          </p:cNvPr>
          <p:cNvCxnSpPr>
            <a:cxnSpLocks/>
            <a:stCxn id="15" idx="2"/>
            <a:endCxn id="58" idx="0"/>
          </p:cNvCxnSpPr>
          <p:nvPr/>
        </p:nvCxnSpPr>
        <p:spPr>
          <a:xfrm>
            <a:off x="5456974" y="3690641"/>
            <a:ext cx="131519" cy="671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954C7573-243D-4B44-9F33-D2A57A78D398}"/>
              </a:ext>
            </a:extLst>
          </p:cNvPr>
          <p:cNvSpPr/>
          <p:nvPr/>
        </p:nvSpPr>
        <p:spPr>
          <a:xfrm>
            <a:off x="6151613" y="4348823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F72A85C-5EF1-6048-B7E6-7DA9D36DADE1}"/>
              </a:ext>
            </a:extLst>
          </p:cNvPr>
          <p:cNvSpPr txBox="1"/>
          <p:nvPr/>
        </p:nvSpPr>
        <p:spPr>
          <a:xfrm>
            <a:off x="6160664" y="4348824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56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85E1BC9-F9F4-FC45-AE8D-AE4BF8B5BAFE}"/>
              </a:ext>
            </a:extLst>
          </p:cNvPr>
          <p:cNvSpPr txBox="1"/>
          <p:nvPr/>
        </p:nvSpPr>
        <p:spPr>
          <a:xfrm>
            <a:off x="6160664" y="468737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58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1537A2A-5E41-8647-8EC8-6002E5326B30}"/>
              </a:ext>
            </a:extLst>
          </p:cNvPr>
          <p:cNvSpPr txBox="1"/>
          <p:nvPr/>
        </p:nvSpPr>
        <p:spPr>
          <a:xfrm>
            <a:off x="6160664" y="502593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59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48799AC-6F52-9B4A-B061-8438521ACFED}"/>
              </a:ext>
            </a:extLst>
          </p:cNvPr>
          <p:cNvCxnSpPr>
            <a:cxnSpLocks/>
            <a:stCxn id="21" idx="2"/>
            <a:endCxn id="63" idx="0"/>
          </p:cNvCxnSpPr>
          <p:nvPr/>
        </p:nvCxnSpPr>
        <p:spPr>
          <a:xfrm flipH="1">
            <a:off x="6363604" y="3707799"/>
            <a:ext cx="83333" cy="6410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247F8721-1872-C340-B637-8A430B2F3B4E}"/>
              </a:ext>
            </a:extLst>
          </p:cNvPr>
          <p:cNvSpPr/>
          <p:nvPr/>
        </p:nvSpPr>
        <p:spPr>
          <a:xfrm>
            <a:off x="6674835" y="4348766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5FE9CFD-8826-BD4F-A4ED-5074B2956DF9}"/>
              </a:ext>
            </a:extLst>
          </p:cNvPr>
          <p:cNvSpPr txBox="1"/>
          <p:nvPr/>
        </p:nvSpPr>
        <p:spPr>
          <a:xfrm>
            <a:off x="6683886" y="434876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65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FC433C2-B91C-9642-89F4-1F66CDACB635}"/>
              </a:ext>
            </a:extLst>
          </p:cNvPr>
          <p:cNvSpPr txBox="1"/>
          <p:nvPr/>
        </p:nvSpPr>
        <p:spPr>
          <a:xfrm>
            <a:off x="6683886" y="468732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66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E576741-4043-A64A-A612-E8AA1A4E67F9}"/>
              </a:ext>
            </a:extLst>
          </p:cNvPr>
          <p:cNvSpPr txBox="1"/>
          <p:nvPr/>
        </p:nvSpPr>
        <p:spPr>
          <a:xfrm>
            <a:off x="6683886" y="502587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67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34B10D2-4335-404C-BED3-6A2CFDE65123}"/>
              </a:ext>
            </a:extLst>
          </p:cNvPr>
          <p:cNvCxnSpPr>
            <a:cxnSpLocks/>
            <a:stCxn id="20" idx="2"/>
            <a:endCxn id="68" idx="0"/>
          </p:cNvCxnSpPr>
          <p:nvPr/>
        </p:nvCxnSpPr>
        <p:spPr>
          <a:xfrm flipH="1">
            <a:off x="6886826" y="3707799"/>
            <a:ext cx="12230" cy="640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5EFA603-EAC6-B24E-9B44-89081FEF7DF8}"/>
              </a:ext>
            </a:extLst>
          </p:cNvPr>
          <p:cNvSpPr/>
          <p:nvPr/>
        </p:nvSpPr>
        <p:spPr>
          <a:xfrm>
            <a:off x="7199857" y="4348766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6F83444-B6C0-884B-B68F-6233EDA8857D}"/>
              </a:ext>
            </a:extLst>
          </p:cNvPr>
          <p:cNvSpPr txBox="1"/>
          <p:nvPr/>
        </p:nvSpPr>
        <p:spPr>
          <a:xfrm>
            <a:off x="7208908" y="434876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71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E9CA002-8741-A142-A01A-0AD2D5A1841D}"/>
              </a:ext>
            </a:extLst>
          </p:cNvPr>
          <p:cNvSpPr txBox="1"/>
          <p:nvPr/>
        </p:nvSpPr>
        <p:spPr>
          <a:xfrm>
            <a:off x="7208908" y="468732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73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AD3E0D6-0B14-954A-AF39-C47BD8331168}"/>
              </a:ext>
            </a:extLst>
          </p:cNvPr>
          <p:cNvSpPr txBox="1"/>
          <p:nvPr/>
        </p:nvSpPr>
        <p:spPr>
          <a:xfrm>
            <a:off x="7208908" y="502587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74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158D191-1CDD-D242-9408-96726D949169}"/>
              </a:ext>
            </a:extLst>
          </p:cNvPr>
          <p:cNvCxnSpPr>
            <a:cxnSpLocks/>
            <a:stCxn id="23" idx="2"/>
            <a:endCxn id="73" idx="0"/>
          </p:cNvCxnSpPr>
          <p:nvPr/>
        </p:nvCxnSpPr>
        <p:spPr>
          <a:xfrm>
            <a:off x="7388823" y="3707799"/>
            <a:ext cx="23025" cy="640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84325CB-E7EB-4A41-AFAE-523D138C9C3F}"/>
              </a:ext>
            </a:extLst>
          </p:cNvPr>
          <p:cNvSpPr txBox="1"/>
          <p:nvPr/>
        </p:nvSpPr>
        <p:spPr>
          <a:xfrm>
            <a:off x="7194477" y="532524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75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7DDC473-6FA1-B040-AE19-926A4A8CB838}"/>
              </a:ext>
            </a:extLst>
          </p:cNvPr>
          <p:cNvSpPr/>
          <p:nvPr/>
        </p:nvSpPr>
        <p:spPr>
          <a:xfrm>
            <a:off x="7707227" y="4348766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7AA7544-1646-5D4B-B274-40C02C646CD2}"/>
              </a:ext>
            </a:extLst>
          </p:cNvPr>
          <p:cNvSpPr txBox="1"/>
          <p:nvPr/>
        </p:nvSpPr>
        <p:spPr>
          <a:xfrm>
            <a:off x="7716278" y="434876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5456551-8A0B-0548-A5A8-4AB7E6259165}"/>
              </a:ext>
            </a:extLst>
          </p:cNvPr>
          <p:cNvSpPr txBox="1"/>
          <p:nvPr/>
        </p:nvSpPr>
        <p:spPr>
          <a:xfrm>
            <a:off x="7716278" y="468732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AB9F9D4-AD23-2343-ADF2-2136FB551245}"/>
              </a:ext>
            </a:extLst>
          </p:cNvPr>
          <p:cNvSpPr txBox="1"/>
          <p:nvPr/>
        </p:nvSpPr>
        <p:spPr>
          <a:xfrm>
            <a:off x="7716278" y="502587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84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E765BA3-507F-3941-A136-DCE53111368C}"/>
              </a:ext>
            </a:extLst>
          </p:cNvPr>
          <p:cNvCxnSpPr>
            <a:cxnSpLocks/>
            <a:stCxn id="25" idx="2"/>
            <a:endCxn id="79" idx="0"/>
          </p:cNvCxnSpPr>
          <p:nvPr/>
        </p:nvCxnSpPr>
        <p:spPr>
          <a:xfrm>
            <a:off x="7840422" y="3690753"/>
            <a:ext cx="78796" cy="658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10644F7-B54F-1B44-8AF2-E3F0991B6405}"/>
              </a:ext>
            </a:extLst>
          </p:cNvPr>
          <p:cNvSpPr txBox="1"/>
          <p:nvPr/>
        </p:nvSpPr>
        <p:spPr>
          <a:xfrm>
            <a:off x="7701847" y="532524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85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BD5EEB5F-EA2B-AF48-A712-6AA34B43695B}"/>
              </a:ext>
            </a:extLst>
          </p:cNvPr>
          <p:cNvSpPr/>
          <p:nvPr/>
        </p:nvSpPr>
        <p:spPr>
          <a:xfrm>
            <a:off x="5522733" y="2024913"/>
            <a:ext cx="45719" cy="33855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74" name="Elbow Connector 173">
            <a:extLst>
              <a:ext uri="{FF2B5EF4-FFF2-40B4-BE49-F238E27FC236}">
                <a16:creationId xmlns:a16="http://schemas.microsoft.com/office/drawing/2014/main" id="{7851C68D-AB7D-BD47-891C-192997C8EB3A}"/>
              </a:ext>
            </a:extLst>
          </p:cNvPr>
          <p:cNvCxnSpPr/>
          <p:nvPr/>
        </p:nvCxnSpPr>
        <p:spPr>
          <a:xfrm rot="5400000">
            <a:off x="4590112" y="2329691"/>
            <a:ext cx="904446" cy="101687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5" name="Rectangle 174">
            <a:extLst>
              <a:ext uri="{FF2B5EF4-FFF2-40B4-BE49-F238E27FC236}">
                <a16:creationId xmlns:a16="http://schemas.microsoft.com/office/drawing/2014/main" id="{C5AB1F61-0559-4C43-A555-928862E34BD8}"/>
              </a:ext>
            </a:extLst>
          </p:cNvPr>
          <p:cNvSpPr/>
          <p:nvPr/>
        </p:nvSpPr>
        <p:spPr>
          <a:xfrm>
            <a:off x="5437967" y="3346471"/>
            <a:ext cx="45719" cy="33855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E8634C23-43B3-B944-B586-A2BFA859BE38}"/>
              </a:ext>
            </a:extLst>
          </p:cNvPr>
          <p:cNvCxnSpPr>
            <a:cxnSpLocks/>
          </p:cNvCxnSpPr>
          <p:nvPr/>
        </p:nvCxnSpPr>
        <p:spPr>
          <a:xfrm>
            <a:off x="5457679" y="3690641"/>
            <a:ext cx="131519" cy="671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F126CC3E-2B28-E44C-9497-A6BF023075F0}"/>
              </a:ext>
            </a:extLst>
          </p:cNvPr>
          <p:cNvSpPr txBox="1"/>
          <p:nvPr/>
        </p:nvSpPr>
        <p:spPr>
          <a:xfrm>
            <a:off x="5367818" y="5039270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53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0908DB25-F112-484B-A074-5B711F016115}"/>
              </a:ext>
            </a:extLst>
          </p:cNvPr>
          <p:cNvSpPr txBox="1"/>
          <p:nvPr/>
        </p:nvSpPr>
        <p:spPr>
          <a:xfrm>
            <a:off x="1554654" y="1954003"/>
            <a:ext cx="1869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insert(53)</a:t>
            </a:r>
          </a:p>
        </p:txBody>
      </p:sp>
      <p:cxnSp>
        <p:nvCxnSpPr>
          <p:cNvPr id="179" name="Elbow Connector 84">
            <a:extLst>
              <a:ext uri="{FF2B5EF4-FFF2-40B4-BE49-F238E27FC236}">
                <a16:creationId xmlns:a16="http://schemas.microsoft.com/office/drawing/2014/main" id="{227560BA-1EDE-A04B-B5B0-13FFA7F78990}"/>
              </a:ext>
            </a:extLst>
          </p:cNvPr>
          <p:cNvCxnSpPr>
            <a:cxnSpLocks/>
            <a:stCxn id="178" idx="3"/>
          </p:cNvCxnSpPr>
          <p:nvPr/>
        </p:nvCxnSpPr>
        <p:spPr>
          <a:xfrm>
            <a:off x="3424077" y="2184836"/>
            <a:ext cx="1929937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4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0.00625 L -0.00156 0.05116 " pathEditMode="relative" ptsTypes="AA">
                                      <p:cBhvr>
                                        <p:cTn id="2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173" grpId="0" animBg="1"/>
      <p:bldP spid="175" grpId="0" animBg="1"/>
      <p:bldP spid="177" grpId="0"/>
      <p:bldP spid="17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E7DDC473-6FA1-B040-AE19-926A4A8CB838}"/>
              </a:ext>
            </a:extLst>
          </p:cNvPr>
          <p:cNvSpPr/>
          <p:nvPr/>
        </p:nvSpPr>
        <p:spPr>
          <a:xfrm>
            <a:off x="7716022" y="4341235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6942FBE-FD6F-D941-938F-697651201F7C}"/>
              </a:ext>
            </a:extLst>
          </p:cNvPr>
          <p:cNvSpPr/>
          <p:nvPr/>
        </p:nvSpPr>
        <p:spPr>
          <a:xfrm>
            <a:off x="7718496" y="4340624"/>
            <a:ext cx="358617" cy="164132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34CFD5-AAE3-B840-9308-347A16399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Insertion</a:t>
            </a:r>
            <a:br>
              <a:rPr lang="en-NO" dirty="0"/>
            </a:br>
            <a:r>
              <a:rPr lang="en-NO" sz="2400" dirty="0">
                <a:latin typeface="Montserrat" pitchFamily="2" charset="77"/>
              </a:rPr>
              <a:t>When the node is full, but its parent is not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E1201-A5E9-254C-A4D2-B01972ED5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18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EF74CA-1AF8-444F-8991-08A08DADDB20}"/>
              </a:ext>
            </a:extLst>
          </p:cNvPr>
          <p:cNvSpPr/>
          <p:nvPr/>
        </p:nvSpPr>
        <p:spPr>
          <a:xfrm>
            <a:off x="3380535" y="4362163"/>
            <a:ext cx="304325" cy="10156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7D5B2E-5901-4F4D-ACDF-93EED847F8E6}"/>
              </a:ext>
            </a:extLst>
          </p:cNvPr>
          <p:cNvSpPr/>
          <p:nvPr/>
        </p:nvSpPr>
        <p:spPr>
          <a:xfrm>
            <a:off x="3415134" y="3275718"/>
            <a:ext cx="2237531" cy="491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B213B2-9578-6C4C-A25A-99FBBD3B8E84}"/>
              </a:ext>
            </a:extLst>
          </p:cNvPr>
          <p:cNvSpPr txBox="1"/>
          <p:nvPr/>
        </p:nvSpPr>
        <p:spPr>
          <a:xfrm>
            <a:off x="3635269" y="336924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357A5E-F9FE-7E49-B3FB-260ADCDC1CCF}"/>
              </a:ext>
            </a:extLst>
          </p:cNvPr>
          <p:cNvSpPr/>
          <p:nvPr/>
        </p:nvSpPr>
        <p:spPr>
          <a:xfrm>
            <a:off x="4041149" y="3369245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49B44E-4F21-7449-BF20-76FFDA26F04A}"/>
              </a:ext>
            </a:extLst>
          </p:cNvPr>
          <p:cNvSpPr/>
          <p:nvPr/>
        </p:nvSpPr>
        <p:spPr>
          <a:xfrm>
            <a:off x="3589030" y="3369245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E6CAA3-761B-2B43-99FC-F1FDD1CC2B93}"/>
              </a:ext>
            </a:extLst>
          </p:cNvPr>
          <p:cNvSpPr txBox="1"/>
          <p:nvPr/>
        </p:nvSpPr>
        <p:spPr>
          <a:xfrm>
            <a:off x="4125036" y="336924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25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10074F-637C-6B44-A194-9126CB517F21}"/>
              </a:ext>
            </a:extLst>
          </p:cNvPr>
          <p:cNvSpPr/>
          <p:nvPr/>
        </p:nvSpPr>
        <p:spPr>
          <a:xfrm>
            <a:off x="4530916" y="3369245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C1E73C-A4F5-3946-AC00-7985B8D1A229}"/>
              </a:ext>
            </a:extLst>
          </p:cNvPr>
          <p:cNvSpPr txBox="1"/>
          <p:nvPr/>
        </p:nvSpPr>
        <p:spPr>
          <a:xfrm>
            <a:off x="4576635" y="335219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31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3BED98-7454-8549-891F-C5B4AC6180A2}"/>
              </a:ext>
            </a:extLst>
          </p:cNvPr>
          <p:cNvSpPr/>
          <p:nvPr/>
        </p:nvSpPr>
        <p:spPr>
          <a:xfrm>
            <a:off x="4982515" y="3352199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E2600B-BCBB-D742-8AD1-7EF658A9FE3E}"/>
              </a:ext>
            </a:extLst>
          </p:cNvPr>
          <p:cNvSpPr txBox="1"/>
          <p:nvPr/>
        </p:nvSpPr>
        <p:spPr>
          <a:xfrm>
            <a:off x="5028234" y="335208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49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40CA58-9E44-A944-895C-B428BAC07666}"/>
              </a:ext>
            </a:extLst>
          </p:cNvPr>
          <p:cNvSpPr/>
          <p:nvPr/>
        </p:nvSpPr>
        <p:spPr>
          <a:xfrm>
            <a:off x="5434114" y="3352087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00FAA9-F891-D546-AFA7-60D382BF1F14}"/>
              </a:ext>
            </a:extLst>
          </p:cNvPr>
          <p:cNvSpPr txBox="1"/>
          <p:nvPr/>
        </p:nvSpPr>
        <p:spPr>
          <a:xfrm>
            <a:off x="3389586" y="4362163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6E0F58-4980-CB46-A414-82E309447FEE}"/>
              </a:ext>
            </a:extLst>
          </p:cNvPr>
          <p:cNvSpPr txBox="1"/>
          <p:nvPr/>
        </p:nvSpPr>
        <p:spPr>
          <a:xfrm>
            <a:off x="3389586" y="4700717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E9E938-734B-894A-ACBA-6FE70C33A725}"/>
              </a:ext>
            </a:extLst>
          </p:cNvPr>
          <p:cNvSpPr/>
          <p:nvPr/>
        </p:nvSpPr>
        <p:spPr>
          <a:xfrm>
            <a:off x="6250181" y="3275718"/>
            <a:ext cx="2237531" cy="491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318A61-B1A8-1349-84B7-4DBDCDA02338}"/>
              </a:ext>
            </a:extLst>
          </p:cNvPr>
          <p:cNvSpPr txBox="1"/>
          <p:nvPr/>
        </p:nvSpPr>
        <p:spPr>
          <a:xfrm>
            <a:off x="6470316" y="3369245"/>
            <a:ext cx="40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65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9340BB-2A89-094E-8FF5-0A7208508678}"/>
              </a:ext>
            </a:extLst>
          </p:cNvPr>
          <p:cNvSpPr/>
          <p:nvPr/>
        </p:nvSpPr>
        <p:spPr>
          <a:xfrm>
            <a:off x="6876196" y="3369245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4B199F-DEB2-F345-9011-F97EFDB45766}"/>
              </a:ext>
            </a:extLst>
          </p:cNvPr>
          <p:cNvSpPr/>
          <p:nvPr/>
        </p:nvSpPr>
        <p:spPr>
          <a:xfrm>
            <a:off x="6424077" y="3369245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33AEC0-6791-4C47-BACC-6604983FEF60}"/>
              </a:ext>
            </a:extLst>
          </p:cNvPr>
          <p:cNvSpPr txBox="1"/>
          <p:nvPr/>
        </p:nvSpPr>
        <p:spPr>
          <a:xfrm>
            <a:off x="6960083" y="3369245"/>
            <a:ext cx="40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71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EC6B96-A862-8346-983C-DF3F537C37EE}"/>
              </a:ext>
            </a:extLst>
          </p:cNvPr>
          <p:cNvSpPr/>
          <p:nvPr/>
        </p:nvSpPr>
        <p:spPr>
          <a:xfrm>
            <a:off x="7365963" y="3369245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47DBED-5A23-9446-AFB5-9342C2AACA6A}"/>
              </a:ext>
            </a:extLst>
          </p:cNvPr>
          <p:cNvSpPr txBox="1"/>
          <p:nvPr/>
        </p:nvSpPr>
        <p:spPr>
          <a:xfrm>
            <a:off x="7411682" y="3352199"/>
            <a:ext cx="40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78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E87EE8-49B5-DA48-BB05-AB920651933B}"/>
              </a:ext>
            </a:extLst>
          </p:cNvPr>
          <p:cNvSpPr/>
          <p:nvPr/>
        </p:nvSpPr>
        <p:spPr>
          <a:xfrm>
            <a:off x="7817562" y="3352199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9F7351B-3F2D-CD44-A46D-6ED50C3AA2F8}"/>
              </a:ext>
            </a:extLst>
          </p:cNvPr>
          <p:cNvSpPr/>
          <p:nvPr/>
        </p:nvSpPr>
        <p:spPr>
          <a:xfrm>
            <a:off x="8269161" y="3352087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8848FDE-C8FA-7F45-93BA-EB90FD331463}"/>
              </a:ext>
            </a:extLst>
          </p:cNvPr>
          <p:cNvSpPr/>
          <p:nvPr/>
        </p:nvSpPr>
        <p:spPr>
          <a:xfrm>
            <a:off x="5354014" y="1939191"/>
            <a:ext cx="2237531" cy="491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90F9FD-1A5D-7B40-8594-B9F9B606FDE7}"/>
              </a:ext>
            </a:extLst>
          </p:cNvPr>
          <p:cNvSpPr txBox="1"/>
          <p:nvPr/>
        </p:nvSpPr>
        <p:spPr>
          <a:xfrm>
            <a:off x="5574149" y="203271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55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6841B17-F11A-BB4D-8DD6-D9204FF1D74F}"/>
              </a:ext>
            </a:extLst>
          </p:cNvPr>
          <p:cNvSpPr/>
          <p:nvPr/>
        </p:nvSpPr>
        <p:spPr>
          <a:xfrm>
            <a:off x="5980029" y="2032718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511FAF2-CB3C-D749-BC64-FAA289A67375}"/>
              </a:ext>
            </a:extLst>
          </p:cNvPr>
          <p:cNvSpPr/>
          <p:nvPr/>
        </p:nvSpPr>
        <p:spPr>
          <a:xfrm>
            <a:off x="5527910" y="2032718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ACC8F5-32C2-DA43-9E90-9A41391E65A8}"/>
              </a:ext>
            </a:extLst>
          </p:cNvPr>
          <p:cNvSpPr/>
          <p:nvPr/>
        </p:nvSpPr>
        <p:spPr>
          <a:xfrm>
            <a:off x="6469796" y="2032718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B1A1D67-352D-B945-8E35-9752C454F15D}"/>
              </a:ext>
            </a:extLst>
          </p:cNvPr>
          <p:cNvSpPr/>
          <p:nvPr/>
        </p:nvSpPr>
        <p:spPr>
          <a:xfrm>
            <a:off x="6921395" y="2015672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133014D-5D61-984C-BCC8-3CB72EEB2053}"/>
              </a:ext>
            </a:extLst>
          </p:cNvPr>
          <p:cNvSpPr/>
          <p:nvPr/>
        </p:nvSpPr>
        <p:spPr>
          <a:xfrm>
            <a:off x="7372994" y="2015560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E93D6987-FF19-0C4B-B330-C6E0E22E26C2}"/>
              </a:ext>
            </a:extLst>
          </p:cNvPr>
          <p:cNvCxnSpPr>
            <a:stCxn id="31" idx="2"/>
            <a:endCxn id="6" idx="0"/>
          </p:cNvCxnSpPr>
          <p:nvPr/>
        </p:nvCxnSpPr>
        <p:spPr>
          <a:xfrm rot="5400000">
            <a:off x="4590112" y="2315060"/>
            <a:ext cx="904446" cy="101687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94656FA3-50FD-6243-8173-61E0C8B3379D}"/>
              </a:ext>
            </a:extLst>
          </p:cNvPr>
          <p:cNvCxnSpPr>
            <a:cxnSpLocks/>
            <a:stCxn id="30" idx="2"/>
            <a:endCxn id="18" idx="0"/>
          </p:cNvCxnSpPr>
          <p:nvPr/>
        </p:nvCxnSpPr>
        <p:spPr>
          <a:xfrm rot="16200000" flipH="1">
            <a:off x="6233695" y="2140466"/>
            <a:ext cx="904446" cy="136605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EFF4F29-29B8-3746-9705-3665BF86A00E}"/>
              </a:ext>
            </a:extLst>
          </p:cNvPr>
          <p:cNvSpPr txBox="1"/>
          <p:nvPr/>
        </p:nvSpPr>
        <p:spPr>
          <a:xfrm>
            <a:off x="3389586" y="5039271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9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1EE3F81-C4A0-0C47-BE42-7EEB1C806654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 flipH="1">
            <a:off x="3537223" y="3707799"/>
            <a:ext cx="74667" cy="654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E5FA834D-3CA1-FD40-8D1A-099883D1CD8A}"/>
              </a:ext>
            </a:extLst>
          </p:cNvPr>
          <p:cNvSpPr/>
          <p:nvPr/>
        </p:nvSpPr>
        <p:spPr>
          <a:xfrm>
            <a:off x="3820888" y="4362219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7CA748-1AD8-B54B-B7DF-27918421FDD6}"/>
              </a:ext>
            </a:extLst>
          </p:cNvPr>
          <p:cNvSpPr txBox="1"/>
          <p:nvPr/>
        </p:nvSpPr>
        <p:spPr>
          <a:xfrm>
            <a:off x="3829939" y="4362220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F6DF262-812C-6F44-ADCD-46B8BD818C79}"/>
              </a:ext>
            </a:extLst>
          </p:cNvPr>
          <p:cNvSpPr txBox="1"/>
          <p:nvPr/>
        </p:nvSpPr>
        <p:spPr>
          <a:xfrm>
            <a:off x="3829939" y="4700774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19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11778EB-6A00-9F49-99C7-F7C2D37C1C96}"/>
              </a:ext>
            </a:extLst>
          </p:cNvPr>
          <p:cNvSpPr txBox="1"/>
          <p:nvPr/>
        </p:nvSpPr>
        <p:spPr>
          <a:xfrm>
            <a:off x="3829939" y="503932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20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BE8D843-D49D-DE44-A0A5-1DB1E1CA4986}"/>
              </a:ext>
            </a:extLst>
          </p:cNvPr>
          <p:cNvCxnSpPr>
            <a:cxnSpLocks/>
            <a:stCxn id="8" idx="2"/>
            <a:endCxn id="41" idx="0"/>
          </p:cNvCxnSpPr>
          <p:nvPr/>
        </p:nvCxnSpPr>
        <p:spPr>
          <a:xfrm flipH="1">
            <a:off x="4032879" y="3707799"/>
            <a:ext cx="31130" cy="6544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46E6AA9-BADE-CE46-9884-38798ACEDEB3}"/>
              </a:ext>
            </a:extLst>
          </p:cNvPr>
          <p:cNvSpPr txBox="1"/>
          <p:nvPr/>
        </p:nvSpPr>
        <p:spPr>
          <a:xfrm>
            <a:off x="3838990" y="537678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38B0875-6071-E542-B5F4-5B1A99CF91AC}"/>
              </a:ext>
            </a:extLst>
          </p:cNvPr>
          <p:cNvSpPr/>
          <p:nvPr/>
        </p:nvSpPr>
        <p:spPr>
          <a:xfrm>
            <a:off x="4344110" y="4362162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58A50C-3BF9-6047-B80C-255297E8243F}"/>
              </a:ext>
            </a:extLst>
          </p:cNvPr>
          <p:cNvSpPr txBox="1"/>
          <p:nvPr/>
        </p:nvSpPr>
        <p:spPr>
          <a:xfrm>
            <a:off x="4353161" y="4362163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B3466D1-65C9-9146-B365-54B3FFA690A5}"/>
              </a:ext>
            </a:extLst>
          </p:cNvPr>
          <p:cNvSpPr txBox="1"/>
          <p:nvPr/>
        </p:nvSpPr>
        <p:spPr>
          <a:xfrm>
            <a:off x="4353161" y="470071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050050F-5D85-9040-9F64-06524C5D5744}"/>
              </a:ext>
            </a:extLst>
          </p:cNvPr>
          <p:cNvSpPr txBox="1"/>
          <p:nvPr/>
        </p:nvSpPr>
        <p:spPr>
          <a:xfrm>
            <a:off x="4353161" y="503927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30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D436315-50FD-EB40-AAAA-431E7DD986FA}"/>
              </a:ext>
            </a:extLst>
          </p:cNvPr>
          <p:cNvCxnSpPr>
            <a:cxnSpLocks/>
            <a:stCxn id="11" idx="2"/>
            <a:endCxn id="47" idx="0"/>
          </p:cNvCxnSpPr>
          <p:nvPr/>
        </p:nvCxnSpPr>
        <p:spPr>
          <a:xfrm>
            <a:off x="4553776" y="3707799"/>
            <a:ext cx="2325" cy="654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295BAC44-DCC0-914C-B230-B79854965B74}"/>
              </a:ext>
            </a:extLst>
          </p:cNvPr>
          <p:cNvSpPr/>
          <p:nvPr/>
        </p:nvSpPr>
        <p:spPr>
          <a:xfrm>
            <a:off x="4869132" y="4362162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3688A33-BEDB-F44A-949C-E469D6D52C10}"/>
              </a:ext>
            </a:extLst>
          </p:cNvPr>
          <p:cNvSpPr txBox="1"/>
          <p:nvPr/>
        </p:nvSpPr>
        <p:spPr>
          <a:xfrm>
            <a:off x="4878183" y="4362163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43F75C3-856E-184D-AA0A-34FA357CDF4D}"/>
              </a:ext>
            </a:extLst>
          </p:cNvPr>
          <p:cNvSpPr txBox="1"/>
          <p:nvPr/>
        </p:nvSpPr>
        <p:spPr>
          <a:xfrm>
            <a:off x="4878183" y="470071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5B0AC8-BF23-CD48-B8AB-149EBC8E2307}"/>
              </a:ext>
            </a:extLst>
          </p:cNvPr>
          <p:cNvSpPr txBox="1"/>
          <p:nvPr/>
        </p:nvSpPr>
        <p:spPr>
          <a:xfrm>
            <a:off x="4878183" y="503927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34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963BAA9-C089-C94D-BD3A-9C2A07B93D39}"/>
              </a:ext>
            </a:extLst>
          </p:cNvPr>
          <p:cNvCxnSpPr>
            <a:cxnSpLocks/>
            <a:stCxn id="13" idx="2"/>
            <a:endCxn id="52" idx="0"/>
          </p:cNvCxnSpPr>
          <p:nvPr/>
        </p:nvCxnSpPr>
        <p:spPr>
          <a:xfrm>
            <a:off x="5005375" y="3690753"/>
            <a:ext cx="75748" cy="671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A1B1670-7CC2-D245-8349-026CD48B1027}"/>
              </a:ext>
            </a:extLst>
          </p:cNvPr>
          <p:cNvSpPr txBox="1"/>
          <p:nvPr/>
        </p:nvSpPr>
        <p:spPr>
          <a:xfrm>
            <a:off x="4863752" y="5338644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D1141B9-3CC8-B741-805C-DE00C768834E}"/>
              </a:ext>
            </a:extLst>
          </p:cNvPr>
          <p:cNvSpPr/>
          <p:nvPr/>
        </p:nvSpPr>
        <p:spPr>
          <a:xfrm>
            <a:off x="5376502" y="4362162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0135DC-17A3-FB49-8224-203B83AA509F}"/>
              </a:ext>
            </a:extLst>
          </p:cNvPr>
          <p:cNvSpPr txBox="1"/>
          <p:nvPr/>
        </p:nvSpPr>
        <p:spPr>
          <a:xfrm>
            <a:off x="5385553" y="4362163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49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D2B35FC-0541-2B4A-B3CF-8C77B236C035}"/>
              </a:ext>
            </a:extLst>
          </p:cNvPr>
          <p:cNvSpPr txBox="1"/>
          <p:nvPr/>
        </p:nvSpPr>
        <p:spPr>
          <a:xfrm>
            <a:off x="5385553" y="470071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7A41952-C2A6-624B-90D8-22C54119F246}"/>
              </a:ext>
            </a:extLst>
          </p:cNvPr>
          <p:cNvSpPr txBox="1"/>
          <p:nvPr/>
        </p:nvSpPr>
        <p:spPr>
          <a:xfrm>
            <a:off x="5385553" y="503927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54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96FF917-29E4-0F4B-AFE7-43ABFD5808CF}"/>
              </a:ext>
            </a:extLst>
          </p:cNvPr>
          <p:cNvCxnSpPr>
            <a:cxnSpLocks/>
            <a:stCxn id="15" idx="2"/>
            <a:endCxn id="58" idx="0"/>
          </p:cNvCxnSpPr>
          <p:nvPr/>
        </p:nvCxnSpPr>
        <p:spPr>
          <a:xfrm>
            <a:off x="5456974" y="3690641"/>
            <a:ext cx="131519" cy="671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954C7573-243D-4B44-9F33-D2A57A78D398}"/>
              </a:ext>
            </a:extLst>
          </p:cNvPr>
          <p:cNvSpPr/>
          <p:nvPr/>
        </p:nvSpPr>
        <p:spPr>
          <a:xfrm>
            <a:off x="6151613" y="4348823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F72A85C-5EF1-6048-B7E6-7DA9D36DADE1}"/>
              </a:ext>
            </a:extLst>
          </p:cNvPr>
          <p:cNvSpPr txBox="1"/>
          <p:nvPr/>
        </p:nvSpPr>
        <p:spPr>
          <a:xfrm>
            <a:off x="6160664" y="4348824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56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85E1BC9-F9F4-FC45-AE8D-AE4BF8B5BAFE}"/>
              </a:ext>
            </a:extLst>
          </p:cNvPr>
          <p:cNvSpPr txBox="1"/>
          <p:nvPr/>
        </p:nvSpPr>
        <p:spPr>
          <a:xfrm>
            <a:off x="6160664" y="468737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58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1537A2A-5E41-8647-8EC8-6002E5326B30}"/>
              </a:ext>
            </a:extLst>
          </p:cNvPr>
          <p:cNvSpPr txBox="1"/>
          <p:nvPr/>
        </p:nvSpPr>
        <p:spPr>
          <a:xfrm>
            <a:off x="6160664" y="502593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59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48799AC-6F52-9B4A-B061-8438521ACFED}"/>
              </a:ext>
            </a:extLst>
          </p:cNvPr>
          <p:cNvCxnSpPr>
            <a:cxnSpLocks/>
            <a:stCxn id="21" idx="2"/>
            <a:endCxn id="63" idx="0"/>
          </p:cNvCxnSpPr>
          <p:nvPr/>
        </p:nvCxnSpPr>
        <p:spPr>
          <a:xfrm flipH="1">
            <a:off x="6363604" y="3707799"/>
            <a:ext cx="83333" cy="6410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247F8721-1872-C340-B637-8A430B2F3B4E}"/>
              </a:ext>
            </a:extLst>
          </p:cNvPr>
          <p:cNvSpPr/>
          <p:nvPr/>
        </p:nvSpPr>
        <p:spPr>
          <a:xfrm>
            <a:off x="6674835" y="4348766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5FE9CFD-8826-BD4F-A4ED-5074B2956DF9}"/>
              </a:ext>
            </a:extLst>
          </p:cNvPr>
          <p:cNvSpPr txBox="1"/>
          <p:nvPr/>
        </p:nvSpPr>
        <p:spPr>
          <a:xfrm>
            <a:off x="6683886" y="434876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65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FC433C2-B91C-9642-89F4-1F66CDACB635}"/>
              </a:ext>
            </a:extLst>
          </p:cNvPr>
          <p:cNvSpPr txBox="1"/>
          <p:nvPr/>
        </p:nvSpPr>
        <p:spPr>
          <a:xfrm>
            <a:off x="6683886" y="468732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66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E576741-4043-A64A-A612-E8AA1A4E67F9}"/>
              </a:ext>
            </a:extLst>
          </p:cNvPr>
          <p:cNvSpPr txBox="1"/>
          <p:nvPr/>
        </p:nvSpPr>
        <p:spPr>
          <a:xfrm>
            <a:off x="6683886" y="502587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67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34B10D2-4335-404C-BED3-6A2CFDE65123}"/>
              </a:ext>
            </a:extLst>
          </p:cNvPr>
          <p:cNvCxnSpPr>
            <a:cxnSpLocks/>
            <a:stCxn id="20" idx="2"/>
            <a:endCxn id="68" idx="0"/>
          </p:cNvCxnSpPr>
          <p:nvPr/>
        </p:nvCxnSpPr>
        <p:spPr>
          <a:xfrm flipH="1">
            <a:off x="6886826" y="3707799"/>
            <a:ext cx="12230" cy="640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5EFA603-EAC6-B24E-9B44-89081FEF7DF8}"/>
              </a:ext>
            </a:extLst>
          </p:cNvPr>
          <p:cNvSpPr/>
          <p:nvPr/>
        </p:nvSpPr>
        <p:spPr>
          <a:xfrm>
            <a:off x="7199857" y="4348766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6F83444-B6C0-884B-B68F-6233EDA8857D}"/>
              </a:ext>
            </a:extLst>
          </p:cNvPr>
          <p:cNvSpPr txBox="1"/>
          <p:nvPr/>
        </p:nvSpPr>
        <p:spPr>
          <a:xfrm>
            <a:off x="7208908" y="434876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71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E9CA002-8741-A142-A01A-0AD2D5A1841D}"/>
              </a:ext>
            </a:extLst>
          </p:cNvPr>
          <p:cNvSpPr txBox="1"/>
          <p:nvPr/>
        </p:nvSpPr>
        <p:spPr>
          <a:xfrm>
            <a:off x="7208908" y="468732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73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AD3E0D6-0B14-954A-AF39-C47BD8331168}"/>
              </a:ext>
            </a:extLst>
          </p:cNvPr>
          <p:cNvSpPr txBox="1"/>
          <p:nvPr/>
        </p:nvSpPr>
        <p:spPr>
          <a:xfrm>
            <a:off x="7208908" y="502587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74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158D191-1CDD-D242-9408-96726D949169}"/>
              </a:ext>
            </a:extLst>
          </p:cNvPr>
          <p:cNvCxnSpPr>
            <a:cxnSpLocks/>
            <a:stCxn id="23" idx="2"/>
            <a:endCxn id="73" idx="0"/>
          </p:cNvCxnSpPr>
          <p:nvPr/>
        </p:nvCxnSpPr>
        <p:spPr>
          <a:xfrm>
            <a:off x="7388823" y="3707799"/>
            <a:ext cx="23025" cy="640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84325CB-E7EB-4A41-AFAE-523D138C9C3F}"/>
              </a:ext>
            </a:extLst>
          </p:cNvPr>
          <p:cNvSpPr txBox="1"/>
          <p:nvPr/>
        </p:nvSpPr>
        <p:spPr>
          <a:xfrm>
            <a:off x="7194477" y="532524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75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7AA7544-1646-5D4B-B274-40C02C646CD2}"/>
              </a:ext>
            </a:extLst>
          </p:cNvPr>
          <p:cNvSpPr txBox="1"/>
          <p:nvPr/>
        </p:nvSpPr>
        <p:spPr>
          <a:xfrm>
            <a:off x="7716278" y="434876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5456551-8A0B-0548-A5A8-4AB7E6259165}"/>
              </a:ext>
            </a:extLst>
          </p:cNvPr>
          <p:cNvSpPr txBox="1"/>
          <p:nvPr/>
        </p:nvSpPr>
        <p:spPr>
          <a:xfrm>
            <a:off x="7716278" y="468732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AB9F9D4-AD23-2343-ADF2-2136FB551245}"/>
              </a:ext>
            </a:extLst>
          </p:cNvPr>
          <p:cNvSpPr txBox="1"/>
          <p:nvPr/>
        </p:nvSpPr>
        <p:spPr>
          <a:xfrm>
            <a:off x="7716278" y="502587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84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E765BA3-507F-3941-A136-DCE53111368C}"/>
              </a:ext>
            </a:extLst>
          </p:cNvPr>
          <p:cNvCxnSpPr>
            <a:cxnSpLocks/>
            <a:stCxn id="25" idx="2"/>
            <a:endCxn id="79" idx="0"/>
          </p:cNvCxnSpPr>
          <p:nvPr/>
        </p:nvCxnSpPr>
        <p:spPr>
          <a:xfrm>
            <a:off x="7840422" y="3690753"/>
            <a:ext cx="78796" cy="658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10644F7-B54F-1B44-8AF2-E3F0991B6405}"/>
              </a:ext>
            </a:extLst>
          </p:cNvPr>
          <p:cNvSpPr txBox="1"/>
          <p:nvPr/>
        </p:nvSpPr>
        <p:spPr>
          <a:xfrm>
            <a:off x="7701847" y="532524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85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A24EFBF-E788-6444-A518-DB103F53F0BE}"/>
              </a:ext>
            </a:extLst>
          </p:cNvPr>
          <p:cNvSpPr txBox="1"/>
          <p:nvPr/>
        </p:nvSpPr>
        <p:spPr>
          <a:xfrm>
            <a:off x="1554654" y="1954003"/>
            <a:ext cx="1869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insert(90)</a:t>
            </a:r>
          </a:p>
        </p:txBody>
      </p: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38F9A219-A3D9-FA4D-9D94-2831DEF6C0FE}"/>
              </a:ext>
            </a:extLst>
          </p:cNvPr>
          <p:cNvCxnSpPr>
            <a:cxnSpLocks/>
            <a:stCxn id="84" idx="3"/>
            <a:endCxn id="28" idx="1"/>
          </p:cNvCxnSpPr>
          <p:nvPr/>
        </p:nvCxnSpPr>
        <p:spPr>
          <a:xfrm>
            <a:off x="3424077" y="2184836"/>
            <a:ext cx="1929937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DAE97E44-BA6C-704C-B1AB-A882DC700FD7}"/>
              </a:ext>
            </a:extLst>
          </p:cNvPr>
          <p:cNvSpPr/>
          <p:nvPr/>
        </p:nvSpPr>
        <p:spPr>
          <a:xfrm>
            <a:off x="5979509" y="2032718"/>
            <a:ext cx="45719" cy="33855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A55FFFDC-AC36-264E-A0DC-3F1786307BC0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27887" y="2140464"/>
            <a:ext cx="904446" cy="136605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B4CAAF28-E739-B340-BB2F-B9D5FFFC8CBD}"/>
              </a:ext>
            </a:extLst>
          </p:cNvPr>
          <p:cNvSpPr/>
          <p:nvPr/>
        </p:nvSpPr>
        <p:spPr>
          <a:xfrm>
            <a:off x="7820417" y="3352087"/>
            <a:ext cx="45719" cy="33855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385737A-504D-6E46-8F55-B6DF3BD17800}"/>
              </a:ext>
            </a:extLst>
          </p:cNvPr>
          <p:cNvCxnSpPr>
            <a:cxnSpLocks/>
          </p:cNvCxnSpPr>
          <p:nvPr/>
        </p:nvCxnSpPr>
        <p:spPr>
          <a:xfrm>
            <a:off x="7839060" y="3694476"/>
            <a:ext cx="78796" cy="658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8BDF9207-0FEF-7F48-8A30-DBA2AE1BC12E}"/>
              </a:ext>
            </a:extLst>
          </p:cNvPr>
          <p:cNvSpPr/>
          <p:nvPr/>
        </p:nvSpPr>
        <p:spPr>
          <a:xfrm>
            <a:off x="7604771" y="5998034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dirty="0">
                <a:solidFill>
                  <a:schemeClr val="accent5"/>
                </a:solidFill>
                <a:latin typeface="Montserrat" pitchFamily="2" charset="77"/>
              </a:rPr>
              <a:t>full!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28D9931-9AC9-1B4D-B9B4-D01033710749}"/>
              </a:ext>
            </a:extLst>
          </p:cNvPr>
          <p:cNvSpPr txBox="1"/>
          <p:nvPr/>
        </p:nvSpPr>
        <p:spPr>
          <a:xfrm>
            <a:off x="7688439" y="436205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833D76E-B458-8C42-A06D-DCC8CC2A88D7}"/>
              </a:ext>
            </a:extLst>
          </p:cNvPr>
          <p:cNvSpPr txBox="1"/>
          <p:nvPr/>
        </p:nvSpPr>
        <p:spPr>
          <a:xfrm>
            <a:off x="7688439" y="470061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B415251-4070-4A4D-9138-07AAE44AD515}"/>
              </a:ext>
            </a:extLst>
          </p:cNvPr>
          <p:cNvSpPr txBox="1"/>
          <p:nvPr/>
        </p:nvSpPr>
        <p:spPr>
          <a:xfrm>
            <a:off x="7688439" y="5039166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84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0FD20D3-96BE-0D42-AD3B-93623B187143}"/>
              </a:ext>
            </a:extLst>
          </p:cNvPr>
          <p:cNvSpPr txBox="1"/>
          <p:nvPr/>
        </p:nvSpPr>
        <p:spPr>
          <a:xfrm>
            <a:off x="7687719" y="532757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85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6A9BA5D-250A-964A-9C96-334A63F09DDE}"/>
              </a:ext>
            </a:extLst>
          </p:cNvPr>
          <p:cNvSpPr txBox="1"/>
          <p:nvPr/>
        </p:nvSpPr>
        <p:spPr>
          <a:xfrm>
            <a:off x="7699987" y="563404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accent5"/>
                </a:solidFill>
                <a:latin typeface="Share Tech Mono" panose="020B0509050000020004" pitchFamily="49" charset="77"/>
              </a:rPr>
              <a:t>90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F901FF4-5F7B-EF41-8303-3162E4E233BB}"/>
              </a:ext>
            </a:extLst>
          </p:cNvPr>
          <p:cNvSpPr txBox="1"/>
          <p:nvPr/>
        </p:nvSpPr>
        <p:spPr>
          <a:xfrm>
            <a:off x="7699987" y="503252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84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1CAF733-3FB0-BD4D-9345-4047F4A03D79}"/>
              </a:ext>
            </a:extLst>
          </p:cNvPr>
          <p:cNvSpPr txBox="1"/>
          <p:nvPr/>
        </p:nvSpPr>
        <p:spPr>
          <a:xfrm>
            <a:off x="7878458" y="335929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accent3">
                    <a:lumMod val="75000"/>
                  </a:schemeClr>
                </a:solidFill>
                <a:latin typeface="Share Tech Mono" panose="020B0509050000020004" pitchFamily="49" charset="77"/>
              </a:rPr>
              <a:t>84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4976338-CB84-944A-8853-5357E172B5B1}"/>
              </a:ext>
            </a:extLst>
          </p:cNvPr>
          <p:cNvCxnSpPr>
            <a:cxnSpLocks/>
          </p:cNvCxnSpPr>
          <p:nvPr/>
        </p:nvCxnSpPr>
        <p:spPr>
          <a:xfrm>
            <a:off x="8300017" y="3690753"/>
            <a:ext cx="78796" cy="658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E69A30B-0DA6-C946-BE3C-1EEBE378E46D}"/>
              </a:ext>
            </a:extLst>
          </p:cNvPr>
          <p:cNvSpPr/>
          <p:nvPr/>
        </p:nvSpPr>
        <p:spPr>
          <a:xfrm>
            <a:off x="8207821" y="4353700"/>
            <a:ext cx="358617" cy="6580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4787CD8-1522-DE45-9EFD-9CB4B85E4DAF}"/>
              </a:ext>
            </a:extLst>
          </p:cNvPr>
          <p:cNvSpPr txBox="1"/>
          <p:nvPr/>
        </p:nvSpPr>
        <p:spPr>
          <a:xfrm>
            <a:off x="8195553" y="4358804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accent3">
                    <a:lumMod val="75000"/>
                  </a:schemeClr>
                </a:solidFill>
                <a:latin typeface="Share Tech Mono" panose="020B0509050000020004" pitchFamily="49" charset="77"/>
              </a:rPr>
              <a:t>85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9CB6CDC-54BB-A245-BC03-303C40D6FCDC}"/>
              </a:ext>
            </a:extLst>
          </p:cNvPr>
          <p:cNvSpPr txBox="1"/>
          <p:nvPr/>
        </p:nvSpPr>
        <p:spPr>
          <a:xfrm>
            <a:off x="8207821" y="4665280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accent3">
                    <a:lumMod val="75000"/>
                  </a:schemeClr>
                </a:solidFill>
                <a:latin typeface="Share Tech Mono" panose="020B0509050000020004" pitchFamily="49" charset="77"/>
              </a:rPr>
              <a:t>90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94C7407-CB62-5549-91AB-0D317C6993F3}"/>
              </a:ext>
            </a:extLst>
          </p:cNvPr>
          <p:cNvSpPr/>
          <p:nvPr/>
        </p:nvSpPr>
        <p:spPr>
          <a:xfrm>
            <a:off x="7725687" y="4343035"/>
            <a:ext cx="358617" cy="6580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97BD2BA-500C-0E41-BB31-80685455D06C}"/>
              </a:ext>
            </a:extLst>
          </p:cNvPr>
          <p:cNvSpPr txBox="1"/>
          <p:nvPr/>
        </p:nvSpPr>
        <p:spPr>
          <a:xfrm>
            <a:off x="7713419" y="434813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accent3">
                    <a:lumMod val="75000"/>
                  </a:schemeClr>
                </a:solidFill>
                <a:latin typeface="Share Tech Mono" panose="020B0509050000020004" pitchFamily="49" charset="77"/>
              </a:rPr>
              <a:t>80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D98FE0F-9B23-3B45-BA53-829C9727FADF}"/>
              </a:ext>
            </a:extLst>
          </p:cNvPr>
          <p:cNvSpPr txBox="1"/>
          <p:nvPr/>
        </p:nvSpPr>
        <p:spPr>
          <a:xfrm>
            <a:off x="7725687" y="465461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accent3">
                    <a:lumMod val="75000"/>
                  </a:schemeClr>
                </a:solidFill>
                <a:latin typeface="Share Tech Mono" panose="020B0509050000020004" pitchFamily="49" charset="77"/>
              </a:rPr>
              <a:t>82</a:t>
            </a:r>
          </a:p>
        </p:txBody>
      </p:sp>
    </p:spTree>
    <p:extLst>
      <p:ext uri="{BB962C8B-B14F-4D97-AF65-F5344CB8AC3E}">
        <p14:creationId xmlns:p14="http://schemas.microsoft.com/office/powerpoint/2010/main" val="294938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8" grpId="1" animBg="1"/>
      <p:bldP spid="94" grpId="0" animBg="1"/>
      <p:bldP spid="94" grpId="1" animBg="1"/>
      <p:bldP spid="79" grpId="0"/>
      <p:bldP spid="79" grpId="1"/>
      <p:bldP spid="80" grpId="0"/>
      <p:bldP spid="80" grpId="1"/>
      <p:bldP spid="81" grpId="0"/>
      <p:bldP spid="81" grpId="1"/>
      <p:bldP spid="81" grpId="2"/>
      <p:bldP spid="83" grpId="0"/>
      <p:bldP spid="83" grpId="1"/>
      <p:bldP spid="84" grpId="0"/>
      <p:bldP spid="88" grpId="0" animBg="1"/>
      <p:bldP spid="92" grpId="0" animBg="1"/>
      <p:bldP spid="96" grpId="0"/>
      <p:bldP spid="96" grpId="1"/>
      <p:bldP spid="101" grpId="0"/>
      <p:bldP spid="101" grpId="1"/>
      <p:bldP spid="102" grpId="0"/>
      <p:bldP spid="102" grpId="1"/>
      <p:bldP spid="103" grpId="0"/>
      <p:bldP spid="103" grpId="1"/>
      <p:bldP spid="103" grpId="2"/>
      <p:bldP spid="104" grpId="0"/>
      <p:bldP spid="104" grpId="1"/>
      <p:bldP spid="105" grpId="0"/>
      <p:bldP spid="105" grpId="1"/>
      <p:bldP spid="106" grpId="0"/>
      <p:bldP spid="106" grpId="1"/>
      <p:bldP spid="107" grpId="0"/>
      <p:bldP spid="109" grpId="0" animBg="1"/>
      <p:bldP spid="110" grpId="0"/>
      <p:bldP spid="111" grpId="0"/>
      <p:bldP spid="112" grpId="0" animBg="1"/>
      <p:bldP spid="113" grpId="0"/>
      <p:bldP spid="1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4CFD5-AAE3-B840-9308-347A16399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Insertion</a:t>
            </a:r>
            <a:br>
              <a:rPr lang="en-NO" dirty="0"/>
            </a:br>
            <a:r>
              <a:rPr lang="en-NO" sz="2400" dirty="0">
                <a:latin typeface="Montserrat" pitchFamily="2" charset="77"/>
              </a:rPr>
              <a:t>When both node and parent are full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E1201-A5E9-254C-A4D2-B01972ED5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19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EF74CA-1AF8-444F-8991-08A08DADDB20}"/>
              </a:ext>
            </a:extLst>
          </p:cNvPr>
          <p:cNvSpPr/>
          <p:nvPr/>
        </p:nvSpPr>
        <p:spPr>
          <a:xfrm>
            <a:off x="3380535" y="4362163"/>
            <a:ext cx="304325" cy="10156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7D5B2E-5901-4F4D-ACDF-93EED847F8E6}"/>
              </a:ext>
            </a:extLst>
          </p:cNvPr>
          <p:cNvSpPr/>
          <p:nvPr/>
        </p:nvSpPr>
        <p:spPr>
          <a:xfrm>
            <a:off x="3415134" y="3275718"/>
            <a:ext cx="2237531" cy="491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B213B2-9578-6C4C-A25A-99FBBD3B8E84}"/>
              </a:ext>
            </a:extLst>
          </p:cNvPr>
          <p:cNvSpPr txBox="1"/>
          <p:nvPr/>
        </p:nvSpPr>
        <p:spPr>
          <a:xfrm>
            <a:off x="3635269" y="336924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357A5E-F9FE-7E49-B3FB-260ADCDC1CCF}"/>
              </a:ext>
            </a:extLst>
          </p:cNvPr>
          <p:cNvSpPr/>
          <p:nvPr/>
        </p:nvSpPr>
        <p:spPr>
          <a:xfrm>
            <a:off x="4041149" y="3369245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49B44E-4F21-7449-BF20-76FFDA26F04A}"/>
              </a:ext>
            </a:extLst>
          </p:cNvPr>
          <p:cNvSpPr/>
          <p:nvPr/>
        </p:nvSpPr>
        <p:spPr>
          <a:xfrm>
            <a:off x="3589030" y="3369245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E6CAA3-761B-2B43-99FC-F1FDD1CC2B93}"/>
              </a:ext>
            </a:extLst>
          </p:cNvPr>
          <p:cNvSpPr txBox="1"/>
          <p:nvPr/>
        </p:nvSpPr>
        <p:spPr>
          <a:xfrm>
            <a:off x="4125036" y="336924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25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10074F-637C-6B44-A194-9126CB517F21}"/>
              </a:ext>
            </a:extLst>
          </p:cNvPr>
          <p:cNvSpPr/>
          <p:nvPr/>
        </p:nvSpPr>
        <p:spPr>
          <a:xfrm>
            <a:off x="4530916" y="3369245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C1E73C-A4F5-3946-AC00-7985B8D1A229}"/>
              </a:ext>
            </a:extLst>
          </p:cNvPr>
          <p:cNvSpPr txBox="1"/>
          <p:nvPr/>
        </p:nvSpPr>
        <p:spPr>
          <a:xfrm>
            <a:off x="4576635" y="335219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31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3BED98-7454-8549-891F-C5B4AC6180A2}"/>
              </a:ext>
            </a:extLst>
          </p:cNvPr>
          <p:cNvSpPr/>
          <p:nvPr/>
        </p:nvSpPr>
        <p:spPr>
          <a:xfrm>
            <a:off x="4982515" y="3352199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E2600B-BCBB-D742-8AD1-7EF658A9FE3E}"/>
              </a:ext>
            </a:extLst>
          </p:cNvPr>
          <p:cNvSpPr txBox="1"/>
          <p:nvPr/>
        </p:nvSpPr>
        <p:spPr>
          <a:xfrm>
            <a:off x="5028234" y="335208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49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40CA58-9E44-A944-895C-B428BAC07666}"/>
              </a:ext>
            </a:extLst>
          </p:cNvPr>
          <p:cNvSpPr/>
          <p:nvPr/>
        </p:nvSpPr>
        <p:spPr>
          <a:xfrm>
            <a:off x="5434114" y="3352087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00FAA9-F891-D546-AFA7-60D382BF1F14}"/>
              </a:ext>
            </a:extLst>
          </p:cNvPr>
          <p:cNvSpPr txBox="1"/>
          <p:nvPr/>
        </p:nvSpPr>
        <p:spPr>
          <a:xfrm>
            <a:off x="3389586" y="4362163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6E0F58-4980-CB46-A414-82E309447FEE}"/>
              </a:ext>
            </a:extLst>
          </p:cNvPr>
          <p:cNvSpPr txBox="1"/>
          <p:nvPr/>
        </p:nvSpPr>
        <p:spPr>
          <a:xfrm>
            <a:off x="3389586" y="4700717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E9E938-734B-894A-ACBA-6FE70C33A725}"/>
              </a:ext>
            </a:extLst>
          </p:cNvPr>
          <p:cNvSpPr/>
          <p:nvPr/>
        </p:nvSpPr>
        <p:spPr>
          <a:xfrm>
            <a:off x="6250181" y="3275718"/>
            <a:ext cx="2237531" cy="491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318A61-B1A8-1349-84B7-4DBDCDA02338}"/>
              </a:ext>
            </a:extLst>
          </p:cNvPr>
          <p:cNvSpPr txBox="1"/>
          <p:nvPr/>
        </p:nvSpPr>
        <p:spPr>
          <a:xfrm>
            <a:off x="6470316" y="3369245"/>
            <a:ext cx="40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65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9340BB-2A89-094E-8FF5-0A7208508678}"/>
              </a:ext>
            </a:extLst>
          </p:cNvPr>
          <p:cNvSpPr/>
          <p:nvPr/>
        </p:nvSpPr>
        <p:spPr>
          <a:xfrm>
            <a:off x="6876196" y="3369245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4B199F-DEB2-F345-9011-F97EFDB45766}"/>
              </a:ext>
            </a:extLst>
          </p:cNvPr>
          <p:cNvSpPr/>
          <p:nvPr/>
        </p:nvSpPr>
        <p:spPr>
          <a:xfrm>
            <a:off x="6424077" y="3369245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33AEC0-6791-4C47-BACC-6604983FEF60}"/>
              </a:ext>
            </a:extLst>
          </p:cNvPr>
          <p:cNvSpPr txBox="1"/>
          <p:nvPr/>
        </p:nvSpPr>
        <p:spPr>
          <a:xfrm>
            <a:off x="6960083" y="3369245"/>
            <a:ext cx="40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71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EC6B96-A862-8346-983C-DF3F537C37EE}"/>
              </a:ext>
            </a:extLst>
          </p:cNvPr>
          <p:cNvSpPr/>
          <p:nvPr/>
        </p:nvSpPr>
        <p:spPr>
          <a:xfrm>
            <a:off x="7365963" y="3369245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47DBED-5A23-9446-AFB5-9342C2AACA6A}"/>
              </a:ext>
            </a:extLst>
          </p:cNvPr>
          <p:cNvSpPr txBox="1"/>
          <p:nvPr/>
        </p:nvSpPr>
        <p:spPr>
          <a:xfrm>
            <a:off x="7411682" y="3352199"/>
            <a:ext cx="40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78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E87EE8-49B5-DA48-BB05-AB920651933B}"/>
              </a:ext>
            </a:extLst>
          </p:cNvPr>
          <p:cNvSpPr/>
          <p:nvPr/>
        </p:nvSpPr>
        <p:spPr>
          <a:xfrm>
            <a:off x="7817562" y="3352199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9F7351B-3F2D-CD44-A46D-6ED50C3AA2F8}"/>
              </a:ext>
            </a:extLst>
          </p:cNvPr>
          <p:cNvSpPr/>
          <p:nvPr/>
        </p:nvSpPr>
        <p:spPr>
          <a:xfrm>
            <a:off x="8269161" y="3352087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8848FDE-C8FA-7F45-93BA-EB90FD331463}"/>
              </a:ext>
            </a:extLst>
          </p:cNvPr>
          <p:cNvSpPr/>
          <p:nvPr/>
        </p:nvSpPr>
        <p:spPr>
          <a:xfrm>
            <a:off x="5354014" y="1939191"/>
            <a:ext cx="2237531" cy="491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90F9FD-1A5D-7B40-8594-B9F9B606FDE7}"/>
              </a:ext>
            </a:extLst>
          </p:cNvPr>
          <p:cNvSpPr txBox="1"/>
          <p:nvPr/>
        </p:nvSpPr>
        <p:spPr>
          <a:xfrm>
            <a:off x="5574149" y="203271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55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6841B17-F11A-BB4D-8DD6-D9204FF1D74F}"/>
              </a:ext>
            </a:extLst>
          </p:cNvPr>
          <p:cNvSpPr/>
          <p:nvPr/>
        </p:nvSpPr>
        <p:spPr>
          <a:xfrm>
            <a:off x="5980029" y="2032718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511FAF2-CB3C-D749-BC64-FAA289A67375}"/>
              </a:ext>
            </a:extLst>
          </p:cNvPr>
          <p:cNvSpPr/>
          <p:nvPr/>
        </p:nvSpPr>
        <p:spPr>
          <a:xfrm>
            <a:off x="5527910" y="2032718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ACC8F5-32C2-DA43-9E90-9A41391E65A8}"/>
              </a:ext>
            </a:extLst>
          </p:cNvPr>
          <p:cNvSpPr/>
          <p:nvPr/>
        </p:nvSpPr>
        <p:spPr>
          <a:xfrm>
            <a:off x="6469796" y="2032718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B1A1D67-352D-B945-8E35-9752C454F15D}"/>
              </a:ext>
            </a:extLst>
          </p:cNvPr>
          <p:cNvSpPr/>
          <p:nvPr/>
        </p:nvSpPr>
        <p:spPr>
          <a:xfrm>
            <a:off x="6921395" y="2015672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133014D-5D61-984C-BCC8-3CB72EEB2053}"/>
              </a:ext>
            </a:extLst>
          </p:cNvPr>
          <p:cNvSpPr/>
          <p:nvPr/>
        </p:nvSpPr>
        <p:spPr>
          <a:xfrm>
            <a:off x="7372994" y="2015560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E93D6987-FF19-0C4B-B330-C6E0E22E26C2}"/>
              </a:ext>
            </a:extLst>
          </p:cNvPr>
          <p:cNvCxnSpPr>
            <a:stCxn id="31" idx="2"/>
            <a:endCxn id="6" idx="0"/>
          </p:cNvCxnSpPr>
          <p:nvPr/>
        </p:nvCxnSpPr>
        <p:spPr>
          <a:xfrm rot="5400000">
            <a:off x="4590112" y="2315060"/>
            <a:ext cx="904446" cy="101687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94656FA3-50FD-6243-8173-61E0C8B3379D}"/>
              </a:ext>
            </a:extLst>
          </p:cNvPr>
          <p:cNvCxnSpPr>
            <a:cxnSpLocks/>
            <a:stCxn id="30" idx="2"/>
            <a:endCxn id="18" idx="0"/>
          </p:cNvCxnSpPr>
          <p:nvPr/>
        </p:nvCxnSpPr>
        <p:spPr>
          <a:xfrm rot="16200000" flipH="1">
            <a:off x="6233695" y="2140466"/>
            <a:ext cx="904446" cy="136605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EFF4F29-29B8-3746-9705-3665BF86A00E}"/>
              </a:ext>
            </a:extLst>
          </p:cNvPr>
          <p:cNvSpPr txBox="1"/>
          <p:nvPr/>
        </p:nvSpPr>
        <p:spPr>
          <a:xfrm>
            <a:off x="3389586" y="5039271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9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1EE3F81-C4A0-0C47-BE42-7EEB1C806654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 flipH="1">
            <a:off x="3537223" y="3707799"/>
            <a:ext cx="74667" cy="654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E5FA834D-3CA1-FD40-8D1A-099883D1CD8A}"/>
              </a:ext>
            </a:extLst>
          </p:cNvPr>
          <p:cNvSpPr/>
          <p:nvPr/>
        </p:nvSpPr>
        <p:spPr>
          <a:xfrm>
            <a:off x="3820888" y="4362219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7CA748-1AD8-B54B-B7DF-27918421FDD6}"/>
              </a:ext>
            </a:extLst>
          </p:cNvPr>
          <p:cNvSpPr txBox="1"/>
          <p:nvPr/>
        </p:nvSpPr>
        <p:spPr>
          <a:xfrm>
            <a:off x="3829939" y="4362220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F6DF262-812C-6F44-ADCD-46B8BD818C79}"/>
              </a:ext>
            </a:extLst>
          </p:cNvPr>
          <p:cNvSpPr txBox="1"/>
          <p:nvPr/>
        </p:nvSpPr>
        <p:spPr>
          <a:xfrm>
            <a:off x="3829939" y="4700774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19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11778EB-6A00-9F49-99C7-F7C2D37C1C96}"/>
              </a:ext>
            </a:extLst>
          </p:cNvPr>
          <p:cNvSpPr txBox="1"/>
          <p:nvPr/>
        </p:nvSpPr>
        <p:spPr>
          <a:xfrm>
            <a:off x="3829939" y="503932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20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BE8D843-D49D-DE44-A0A5-1DB1E1CA4986}"/>
              </a:ext>
            </a:extLst>
          </p:cNvPr>
          <p:cNvCxnSpPr>
            <a:cxnSpLocks/>
            <a:stCxn id="8" idx="2"/>
            <a:endCxn id="41" idx="0"/>
          </p:cNvCxnSpPr>
          <p:nvPr/>
        </p:nvCxnSpPr>
        <p:spPr>
          <a:xfrm flipH="1">
            <a:off x="4032879" y="3707799"/>
            <a:ext cx="31130" cy="6544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46E6AA9-BADE-CE46-9884-38798ACEDEB3}"/>
              </a:ext>
            </a:extLst>
          </p:cNvPr>
          <p:cNvSpPr txBox="1"/>
          <p:nvPr/>
        </p:nvSpPr>
        <p:spPr>
          <a:xfrm>
            <a:off x="3838990" y="537678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38B0875-6071-E542-B5F4-5B1A99CF91AC}"/>
              </a:ext>
            </a:extLst>
          </p:cNvPr>
          <p:cNvSpPr/>
          <p:nvPr/>
        </p:nvSpPr>
        <p:spPr>
          <a:xfrm>
            <a:off x="4344110" y="4362162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58A50C-3BF9-6047-B80C-255297E8243F}"/>
              </a:ext>
            </a:extLst>
          </p:cNvPr>
          <p:cNvSpPr txBox="1"/>
          <p:nvPr/>
        </p:nvSpPr>
        <p:spPr>
          <a:xfrm>
            <a:off x="4353161" y="4362163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B3466D1-65C9-9146-B365-54B3FFA690A5}"/>
              </a:ext>
            </a:extLst>
          </p:cNvPr>
          <p:cNvSpPr txBox="1"/>
          <p:nvPr/>
        </p:nvSpPr>
        <p:spPr>
          <a:xfrm>
            <a:off x="4353161" y="470071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050050F-5D85-9040-9F64-06524C5D5744}"/>
              </a:ext>
            </a:extLst>
          </p:cNvPr>
          <p:cNvSpPr txBox="1"/>
          <p:nvPr/>
        </p:nvSpPr>
        <p:spPr>
          <a:xfrm>
            <a:off x="4353161" y="503927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30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D436315-50FD-EB40-AAAA-431E7DD986FA}"/>
              </a:ext>
            </a:extLst>
          </p:cNvPr>
          <p:cNvCxnSpPr>
            <a:cxnSpLocks/>
            <a:stCxn id="11" idx="2"/>
            <a:endCxn id="47" idx="0"/>
          </p:cNvCxnSpPr>
          <p:nvPr/>
        </p:nvCxnSpPr>
        <p:spPr>
          <a:xfrm>
            <a:off x="4553776" y="3707799"/>
            <a:ext cx="2325" cy="654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295BAC44-DCC0-914C-B230-B79854965B74}"/>
              </a:ext>
            </a:extLst>
          </p:cNvPr>
          <p:cNvSpPr/>
          <p:nvPr/>
        </p:nvSpPr>
        <p:spPr>
          <a:xfrm>
            <a:off x="4869132" y="4362162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3688A33-BEDB-F44A-949C-E469D6D52C10}"/>
              </a:ext>
            </a:extLst>
          </p:cNvPr>
          <p:cNvSpPr txBox="1"/>
          <p:nvPr/>
        </p:nvSpPr>
        <p:spPr>
          <a:xfrm>
            <a:off x="4878183" y="4362163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43F75C3-856E-184D-AA0A-34FA357CDF4D}"/>
              </a:ext>
            </a:extLst>
          </p:cNvPr>
          <p:cNvSpPr txBox="1"/>
          <p:nvPr/>
        </p:nvSpPr>
        <p:spPr>
          <a:xfrm>
            <a:off x="4878183" y="470071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5B0AC8-BF23-CD48-B8AB-149EBC8E2307}"/>
              </a:ext>
            </a:extLst>
          </p:cNvPr>
          <p:cNvSpPr txBox="1"/>
          <p:nvPr/>
        </p:nvSpPr>
        <p:spPr>
          <a:xfrm>
            <a:off x="4878183" y="503927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34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963BAA9-C089-C94D-BD3A-9C2A07B93D39}"/>
              </a:ext>
            </a:extLst>
          </p:cNvPr>
          <p:cNvCxnSpPr>
            <a:cxnSpLocks/>
            <a:stCxn id="13" idx="2"/>
            <a:endCxn id="52" idx="0"/>
          </p:cNvCxnSpPr>
          <p:nvPr/>
        </p:nvCxnSpPr>
        <p:spPr>
          <a:xfrm>
            <a:off x="5005375" y="3690753"/>
            <a:ext cx="75748" cy="671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A1B1670-7CC2-D245-8349-026CD48B1027}"/>
              </a:ext>
            </a:extLst>
          </p:cNvPr>
          <p:cNvSpPr txBox="1"/>
          <p:nvPr/>
        </p:nvSpPr>
        <p:spPr>
          <a:xfrm>
            <a:off x="4863752" y="5338644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D1141B9-3CC8-B741-805C-DE00C768834E}"/>
              </a:ext>
            </a:extLst>
          </p:cNvPr>
          <p:cNvSpPr/>
          <p:nvPr/>
        </p:nvSpPr>
        <p:spPr>
          <a:xfrm>
            <a:off x="5376502" y="4362162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0135DC-17A3-FB49-8224-203B83AA509F}"/>
              </a:ext>
            </a:extLst>
          </p:cNvPr>
          <p:cNvSpPr txBox="1"/>
          <p:nvPr/>
        </p:nvSpPr>
        <p:spPr>
          <a:xfrm>
            <a:off x="5385553" y="4362163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49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D2B35FC-0541-2B4A-B3CF-8C77B236C035}"/>
              </a:ext>
            </a:extLst>
          </p:cNvPr>
          <p:cNvSpPr txBox="1"/>
          <p:nvPr/>
        </p:nvSpPr>
        <p:spPr>
          <a:xfrm>
            <a:off x="5385553" y="470071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7A41952-C2A6-624B-90D8-22C54119F246}"/>
              </a:ext>
            </a:extLst>
          </p:cNvPr>
          <p:cNvSpPr txBox="1"/>
          <p:nvPr/>
        </p:nvSpPr>
        <p:spPr>
          <a:xfrm>
            <a:off x="5385553" y="503927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54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96FF917-29E4-0F4B-AFE7-43ABFD5808CF}"/>
              </a:ext>
            </a:extLst>
          </p:cNvPr>
          <p:cNvCxnSpPr>
            <a:cxnSpLocks/>
            <a:stCxn id="15" idx="2"/>
            <a:endCxn id="58" idx="0"/>
          </p:cNvCxnSpPr>
          <p:nvPr/>
        </p:nvCxnSpPr>
        <p:spPr>
          <a:xfrm>
            <a:off x="5456974" y="3690641"/>
            <a:ext cx="131519" cy="671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954C7573-243D-4B44-9F33-D2A57A78D398}"/>
              </a:ext>
            </a:extLst>
          </p:cNvPr>
          <p:cNvSpPr/>
          <p:nvPr/>
        </p:nvSpPr>
        <p:spPr>
          <a:xfrm>
            <a:off x="6151613" y="4348823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F72A85C-5EF1-6048-B7E6-7DA9D36DADE1}"/>
              </a:ext>
            </a:extLst>
          </p:cNvPr>
          <p:cNvSpPr txBox="1"/>
          <p:nvPr/>
        </p:nvSpPr>
        <p:spPr>
          <a:xfrm>
            <a:off x="6160664" y="4348824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56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85E1BC9-F9F4-FC45-AE8D-AE4BF8B5BAFE}"/>
              </a:ext>
            </a:extLst>
          </p:cNvPr>
          <p:cNvSpPr txBox="1"/>
          <p:nvPr/>
        </p:nvSpPr>
        <p:spPr>
          <a:xfrm>
            <a:off x="6160664" y="468737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58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1537A2A-5E41-8647-8EC8-6002E5326B30}"/>
              </a:ext>
            </a:extLst>
          </p:cNvPr>
          <p:cNvSpPr txBox="1"/>
          <p:nvPr/>
        </p:nvSpPr>
        <p:spPr>
          <a:xfrm>
            <a:off x="6160664" y="502593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59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48799AC-6F52-9B4A-B061-8438521ACFED}"/>
              </a:ext>
            </a:extLst>
          </p:cNvPr>
          <p:cNvCxnSpPr>
            <a:cxnSpLocks/>
            <a:stCxn id="21" idx="2"/>
            <a:endCxn id="63" idx="0"/>
          </p:cNvCxnSpPr>
          <p:nvPr/>
        </p:nvCxnSpPr>
        <p:spPr>
          <a:xfrm flipH="1">
            <a:off x="6363604" y="3707799"/>
            <a:ext cx="83333" cy="6410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247F8721-1872-C340-B637-8A430B2F3B4E}"/>
              </a:ext>
            </a:extLst>
          </p:cNvPr>
          <p:cNvSpPr/>
          <p:nvPr/>
        </p:nvSpPr>
        <p:spPr>
          <a:xfrm>
            <a:off x="6674835" y="4348766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5FE9CFD-8826-BD4F-A4ED-5074B2956DF9}"/>
              </a:ext>
            </a:extLst>
          </p:cNvPr>
          <p:cNvSpPr txBox="1"/>
          <p:nvPr/>
        </p:nvSpPr>
        <p:spPr>
          <a:xfrm>
            <a:off x="6683886" y="434876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65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FC433C2-B91C-9642-89F4-1F66CDACB635}"/>
              </a:ext>
            </a:extLst>
          </p:cNvPr>
          <p:cNvSpPr txBox="1"/>
          <p:nvPr/>
        </p:nvSpPr>
        <p:spPr>
          <a:xfrm>
            <a:off x="6683886" y="468732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66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E576741-4043-A64A-A612-E8AA1A4E67F9}"/>
              </a:ext>
            </a:extLst>
          </p:cNvPr>
          <p:cNvSpPr txBox="1"/>
          <p:nvPr/>
        </p:nvSpPr>
        <p:spPr>
          <a:xfrm>
            <a:off x="6683886" y="502587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67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34B10D2-4335-404C-BED3-6A2CFDE65123}"/>
              </a:ext>
            </a:extLst>
          </p:cNvPr>
          <p:cNvCxnSpPr>
            <a:cxnSpLocks/>
            <a:stCxn id="20" idx="2"/>
            <a:endCxn id="68" idx="0"/>
          </p:cNvCxnSpPr>
          <p:nvPr/>
        </p:nvCxnSpPr>
        <p:spPr>
          <a:xfrm flipH="1">
            <a:off x="6886826" y="3707799"/>
            <a:ext cx="12230" cy="640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5EFA603-EAC6-B24E-9B44-89081FEF7DF8}"/>
              </a:ext>
            </a:extLst>
          </p:cNvPr>
          <p:cNvSpPr/>
          <p:nvPr/>
        </p:nvSpPr>
        <p:spPr>
          <a:xfrm>
            <a:off x="7199857" y="4348766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6F83444-B6C0-884B-B68F-6233EDA8857D}"/>
              </a:ext>
            </a:extLst>
          </p:cNvPr>
          <p:cNvSpPr txBox="1"/>
          <p:nvPr/>
        </p:nvSpPr>
        <p:spPr>
          <a:xfrm>
            <a:off x="7208908" y="434876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71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E9CA002-8741-A142-A01A-0AD2D5A1841D}"/>
              </a:ext>
            </a:extLst>
          </p:cNvPr>
          <p:cNvSpPr txBox="1"/>
          <p:nvPr/>
        </p:nvSpPr>
        <p:spPr>
          <a:xfrm>
            <a:off x="7208908" y="468732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73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AD3E0D6-0B14-954A-AF39-C47BD8331168}"/>
              </a:ext>
            </a:extLst>
          </p:cNvPr>
          <p:cNvSpPr txBox="1"/>
          <p:nvPr/>
        </p:nvSpPr>
        <p:spPr>
          <a:xfrm>
            <a:off x="7208908" y="502587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74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158D191-1CDD-D242-9408-96726D949169}"/>
              </a:ext>
            </a:extLst>
          </p:cNvPr>
          <p:cNvCxnSpPr>
            <a:cxnSpLocks/>
            <a:stCxn id="23" idx="2"/>
            <a:endCxn id="73" idx="0"/>
          </p:cNvCxnSpPr>
          <p:nvPr/>
        </p:nvCxnSpPr>
        <p:spPr>
          <a:xfrm>
            <a:off x="7388823" y="3707799"/>
            <a:ext cx="23025" cy="640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84325CB-E7EB-4A41-AFAE-523D138C9C3F}"/>
              </a:ext>
            </a:extLst>
          </p:cNvPr>
          <p:cNvSpPr txBox="1"/>
          <p:nvPr/>
        </p:nvSpPr>
        <p:spPr>
          <a:xfrm>
            <a:off x="7194477" y="532524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75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7DDC473-6FA1-B040-AE19-926A4A8CB838}"/>
              </a:ext>
            </a:extLst>
          </p:cNvPr>
          <p:cNvSpPr/>
          <p:nvPr/>
        </p:nvSpPr>
        <p:spPr>
          <a:xfrm>
            <a:off x="7707227" y="4348766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7AA7544-1646-5D4B-B274-40C02C646CD2}"/>
              </a:ext>
            </a:extLst>
          </p:cNvPr>
          <p:cNvSpPr txBox="1"/>
          <p:nvPr/>
        </p:nvSpPr>
        <p:spPr>
          <a:xfrm>
            <a:off x="7716278" y="434876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5456551-8A0B-0548-A5A8-4AB7E6259165}"/>
              </a:ext>
            </a:extLst>
          </p:cNvPr>
          <p:cNvSpPr txBox="1"/>
          <p:nvPr/>
        </p:nvSpPr>
        <p:spPr>
          <a:xfrm>
            <a:off x="7716278" y="468732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AB9F9D4-AD23-2343-ADF2-2136FB551245}"/>
              </a:ext>
            </a:extLst>
          </p:cNvPr>
          <p:cNvSpPr txBox="1"/>
          <p:nvPr/>
        </p:nvSpPr>
        <p:spPr>
          <a:xfrm>
            <a:off x="7716278" y="502587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84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E765BA3-507F-3941-A136-DCE53111368C}"/>
              </a:ext>
            </a:extLst>
          </p:cNvPr>
          <p:cNvCxnSpPr>
            <a:cxnSpLocks/>
            <a:stCxn id="25" idx="2"/>
            <a:endCxn id="79" idx="0"/>
          </p:cNvCxnSpPr>
          <p:nvPr/>
        </p:nvCxnSpPr>
        <p:spPr>
          <a:xfrm>
            <a:off x="7840422" y="3690753"/>
            <a:ext cx="78796" cy="658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10644F7-B54F-1B44-8AF2-E3F0991B6405}"/>
              </a:ext>
            </a:extLst>
          </p:cNvPr>
          <p:cNvSpPr txBox="1"/>
          <p:nvPr/>
        </p:nvSpPr>
        <p:spPr>
          <a:xfrm>
            <a:off x="7701847" y="532524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85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0D2297C-4F2C-DD46-8A31-B17A068FEC9F}"/>
              </a:ext>
            </a:extLst>
          </p:cNvPr>
          <p:cNvSpPr txBox="1"/>
          <p:nvPr/>
        </p:nvSpPr>
        <p:spPr>
          <a:xfrm>
            <a:off x="1554654" y="1954003"/>
            <a:ext cx="1869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insert(40)</a:t>
            </a:r>
          </a:p>
        </p:txBody>
      </p: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CE5FD314-0B74-8D43-9655-634E69751C1E}"/>
              </a:ext>
            </a:extLst>
          </p:cNvPr>
          <p:cNvCxnSpPr>
            <a:cxnSpLocks/>
            <a:stCxn id="84" idx="3"/>
          </p:cNvCxnSpPr>
          <p:nvPr/>
        </p:nvCxnSpPr>
        <p:spPr>
          <a:xfrm>
            <a:off x="3424077" y="2184836"/>
            <a:ext cx="1929937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8332C0EE-1F07-944D-A686-4B6CD506C18E}"/>
              </a:ext>
            </a:extLst>
          </p:cNvPr>
          <p:cNvSpPr/>
          <p:nvPr/>
        </p:nvSpPr>
        <p:spPr>
          <a:xfrm>
            <a:off x="5522733" y="2024913"/>
            <a:ext cx="45719" cy="33855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114FA9A5-5A9D-6749-8588-5B67C92CC7DC}"/>
              </a:ext>
            </a:extLst>
          </p:cNvPr>
          <p:cNvCxnSpPr/>
          <p:nvPr/>
        </p:nvCxnSpPr>
        <p:spPr>
          <a:xfrm rot="5400000">
            <a:off x="4590112" y="2329691"/>
            <a:ext cx="904446" cy="101687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DB3DC3D7-287F-2D4B-B03E-07EBEF8553E0}"/>
              </a:ext>
            </a:extLst>
          </p:cNvPr>
          <p:cNvSpPr/>
          <p:nvPr/>
        </p:nvSpPr>
        <p:spPr>
          <a:xfrm>
            <a:off x="4990066" y="3352086"/>
            <a:ext cx="45719" cy="33855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7437896-EC8A-C744-A428-1BAA8DCA62D2}"/>
              </a:ext>
            </a:extLst>
          </p:cNvPr>
          <p:cNvCxnSpPr>
            <a:cxnSpLocks/>
          </p:cNvCxnSpPr>
          <p:nvPr/>
        </p:nvCxnSpPr>
        <p:spPr>
          <a:xfrm>
            <a:off x="5009967" y="3687604"/>
            <a:ext cx="75748" cy="671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2303D41D-33B2-3A41-BA7A-0ADE2A09B9BC}"/>
              </a:ext>
            </a:extLst>
          </p:cNvPr>
          <p:cNvSpPr/>
          <p:nvPr/>
        </p:nvSpPr>
        <p:spPr>
          <a:xfrm>
            <a:off x="4866137" y="4362219"/>
            <a:ext cx="358617" cy="1635124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3A62CB5-1C7B-7B44-A7ED-7DFB5A5CE60A}"/>
              </a:ext>
            </a:extLst>
          </p:cNvPr>
          <p:cNvSpPr txBox="1"/>
          <p:nvPr/>
        </p:nvSpPr>
        <p:spPr>
          <a:xfrm>
            <a:off x="4842505" y="4362220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A83B096-924C-B742-92A8-4E26F4DAFAE1}"/>
              </a:ext>
            </a:extLst>
          </p:cNvPr>
          <p:cNvSpPr txBox="1"/>
          <p:nvPr/>
        </p:nvSpPr>
        <p:spPr>
          <a:xfrm>
            <a:off x="4842505" y="4700774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EAC432F-B217-5841-A413-7528E8BD6AA5}"/>
              </a:ext>
            </a:extLst>
          </p:cNvPr>
          <p:cNvSpPr txBox="1"/>
          <p:nvPr/>
        </p:nvSpPr>
        <p:spPr>
          <a:xfrm>
            <a:off x="4842505" y="503932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77BE58B-F26B-1540-9289-0E94027132B9}"/>
              </a:ext>
            </a:extLst>
          </p:cNvPr>
          <p:cNvSpPr txBox="1"/>
          <p:nvPr/>
        </p:nvSpPr>
        <p:spPr>
          <a:xfrm>
            <a:off x="4842505" y="533870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4F27C7B-67FC-4240-BC9E-93ACC2230A5F}"/>
              </a:ext>
            </a:extLst>
          </p:cNvPr>
          <p:cNvSpPr txBox="1"/>
          <p:nvPr/>
        </p:nvSpPr>
        <p:spPr>
          <a:xfrm>
            <a:off x="4842505" y="560199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accent5"/>
                </a:solidFill>
                <a:latin typeface="Share Tech Mono" panose="020B0509050000020004" pitchFamily="49" charset="77"/>
              </a:rPr>
              <a:t>40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A0A58DA-142B-804D-A755-61827A7E07A3}"/>
              </a:ext>
            </a:extLst>
          </p:cNvPr>
          <p:cNvSpPr/>
          <p:nvPr/>
        </p:nvSpPr>
        <p:spPr>
          <a:xfrm>
            <a:off x="4743920" y="6019436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dirty="0">
                <a:solidFill>
                  <a:schemeClr val="accent5"/>
                </a:solidFill>
                <a:latin typeface="Montserrat" pitchFamily="2" charset="77"/>
              </a:rPr>
              <a:t>full!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96E7A15-3055-8742-ADA1-F27C5D69E863}"/>
              </a:ext>
            </a:extLst>
          </p:cNvPr>
          <p:cNvSpPr txBox="1"/>
          <p:nvPr/>
        </p:nvSpPr>
        <p:spPr>
          <a:xfrm>
            <a:off x="4844600" y="503823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34</a:t>
            </a:r>
          </a:p>
        </p:txBody>
      </p:sp>
    </p:spTree>
    <p:extLst>
      <p:ext uri="{BB962C8B-B14F-4D97-AF65-F5344CB8AC3E}">
        <p14:creationId xmlns:p14="http://schemas.microsoft.com/office/powerpoint/2010/main" val="347433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/>
      <p:bldP spid="53" grpId="0"/>
      <p:bldP spid="54" grpId="0"/>
      <p:bldP spid="56" grpId="0"/>
      <p:bldP spid="84" grpId="0"/>
      <p:bldP spid="86" grpId="0" animBg="1"/>
      <p:bldP spid="88" grpId="0" animBg="1"/>
      <p:bldP spid="90" grpId="0" animBg="1"/>
      <p:bldP spid="91" grpId="0"/>
      <p:bldP spid="92" grpId="0"/>
      <p:bldP spid="93" grpId="0"/>
      <p:bldP spid="94" grpId="0"/>
      <p:bldP spid="95" grpId="0"/>
      <p:bldP spid="96" grpId="0"/>
      <p:bldP spid="96" grpId="1"/>
      <p:bldP spid="96" grpId="2"/>
      <p:bldP spid="9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6E30802-592A-8347-B34E-FD017968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Out of Memory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07BA3E-2324-4A40-9F29-B86B7FE57D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What if it does not fit into main memory?</a:t>
            </a:r>
          </a:p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598933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4CFD5-AAE3-B840-9308-347A16399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Insertion</a:t>
            </a:r>
            <a:br>
              <a:rPr lang="en-NO" dirty="0"/>
            </a:br>
            <a:r>
              <a:rPr lang="en-NO" sz="2400" dirty="0">
                <a:latin typeface="Montserrat" pitchFamily="2" charset="77"/>
              </a:rPr>
              <a:t>When both node and parent are full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E1201-A5E9-254C-A4D2-B01972ED5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20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EF74CA-1AF8-444F-8991-08A08DADDB20}"/>
              </a:ext>
            </a:extLst>
          </p:cNvPr>
          <p:cNvSpPr/>
          <p:nvPr/>
        </p:nvSpPr>
        <p:spPr>
          <a:xfrm>
            <a:off x="2921694" y="4362163"/>
            <a:ext cx="304325" cy="10156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7D5B2E-5901-4F4D-ACDF-93EED847F8E6}"/>
              </a:ext>
            </a:extLst>
          </p:cNvPr>
          <p:cNvSpPr/>
          <p:nvPr/>
        </p:nvSpPr>
        <p:spPr>
          <a:xfrm>
            <a:off x="2956293" y="3275718"/>
            <a:ext cx="2640716" cy="491291"/>
          </a:xfrm>
          <a:prstGeom prst="rect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B213B2-9578-6C4C-A25A-99FBBD3B8E84}"/>
              </a:ext>
            </a:extLst>
          </p:cNvPr>
          <p:cNvSpPr txBox="1"/>
          <p:nvPr/>
        </p:nvSpPr>
        <p:spPr>
          <a:xfrm>
            <a:off x="3176428" y="336924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357A5E-F9FE-7E49-B3FB-260ADCDC1CCF}"/>
              </a:ext>
            </a:extLst>
          </p:cNvPr>
          <p:cNvSpPr/>
          <p:nvPr/>
        </p:nvSpPr>
        <p:spPr>
          <a:xfrm>
            <a:off x="3582308" y="3369245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49B44E-4F21-7449-BF20-76FFDA26F04A}"/>
              </a:ext>
            </a:extLst>
          </p:cNvPr>
          <p:cNvSpPr/>
          <p:nvPr/>
        </p:nvSpPr>
        <p:spPr>
          <a:xfrm>
            <a:off x="3130189" y="3369245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E6CAA3-761B-2B43-99FC-F1FDD1CC2B93}"/>
              </a:ext>
            </a:extLst>
          </p:cNvPr>
          <p:cNvSpPr txBox="1"/>
          <p:nvPr/>
        </p:nvSpPr>
        <p:spPr>
          <a:xfrm>
            <a:off x="3666195" y="336924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25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10074F-637C-6B44-A194-9126CB517F21}"/>
              </a:ext>
            </a:extLst>
          </p:cNvPr>
          <p:cNvSpPr/>
          <p:nvPr/>
        </p:nvSpPr>
        <p:spPr>
          <a:xfrm>
            <a:off x="4072075" y="3369245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C1E73C-A4F5-3946-AC00-7985B8D1A229}"/>
              </a:ext>
            </a:extLst>
          </p:cNvPr>
          <p:cNvSpPr txBox="1"/>
          <p:nvPr/>
        </p:nvSpPr>
        <p:spPr>
          <a:xfrm>
            <a:off x="4117794" y="335219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31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3BED98-7454-8549-891F-C5B4AC6180A2}"/>
              </a:ext>
            </a:extLst>
          </p:cNvPr>
          <p:cNvSpPr/>
          <p:nvPr/>
        </p:nvSpPr>
        <p:spPr>
          <a:xfrm>
            <a:off x="4523674" y="3352199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E2600B-BCBB-D742-8AD1-7EF658A9FE3E}"/>
              </a:ext>
            </a:extLst>
          </p:cNvPr>
          <p:cNvSpPr txBox="1"/>
          <p:nvPr/>
        </p:nvSpPr>
        <p:spPr>
          <a:xfrm>
            <a:off x="5094583" y="335930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49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40CA58-9E44-A944-895C-B428BAC07666}"/>
              </a:ext>
            </a:extLst>
          </p:cNvPr>
          <p:cNvSpPr/>
          <p:nvPr/>
        </p:nvSpPr>
        <p:spPr>
          <a:xfrm>
            <a:off x="5463896" y="3344871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00FAA9-F891-D546-AFA7-60D382BF1F14}"/>
              </a:ext>
            </a:extLst>
          </p:cNvPr>
          <p:cNvSpPr txBox="1"/>
          <p:nvPr/>
        </p:nvSpPr>
        <p:spPr>
          <a:xfrm>
            <a:off x="2930745" y="4362163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6E0F58-4980-CB46-A414-82E309447FEE}"/>
              </a:ext>
            </a:extLst>
          </p:cNvPr>
          <p:cNvSpPr txBox="1"/>
          <p:nvPr/>
        </p:nvSpPr>
        <p:spPr>
          <a:xfrm>
            <a:off x="2930745" y="4700717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E9E938-734B-894A-ACBA-6FE70C33A725}"/>
              </a:ext>
            </a:extLst>
          </p:cNvPr>
          <p:cNvSpPr/>
          <p:nvPr/>
        </p:nvSpPr>
        <p:spPr>
          <a:xfrm>
            <a:off x="6250181" y="3275718"/>
            <a:ext cx="2237531" cy="491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318A61-B1A8-1349-84B7-4DBDCDA02338}"/>
              </a:ext>
            </a:extLst>
          </p:cNvPr>
          <p:cNvSpPr txBox="1"/>
          <p:nvPr/>
        </p:nvSpPr>
        <p:spPr>
          <a:xfrm>
            <a:off x="6470316" y="3369245"/>
            <a:ext cx="40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65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9340BB-2A89-094E-8FF5-0A7208508678}"/>
              </a:ext>
            </a:extLst>
          </p:cNvPr>
          <p:cNvSpPr/>
          <p:nvPr/>
        </p:nvSpPr>
        <p:spPr>
          <a:xfrm>
            <a:off x="6876196" y="3369245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4B199F-DEB2-F345-9011-F97EFDB45766}"/>
              </a:ext>
            </a:extLst>
          </p:cNvPr>
          <p:cNvSpPr/>
          <p:nvPr/>
        </p:nvSpPr>
        <p:spPr>
          <a:xfrm>
            <a:off x="6424077" y="3369245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33AEC0-6791-4C47-BACC-6604983FEF60}"/>
              </a:ext>
            </a:extLst>
          </p:cNvPr>
          <p:cNvSpPr txBox="1"/>
          <p:nvPr/>
        </p:nvSpPr>
        <p:spPr>
          <a:xfrm>
            <a:off x="6960083" y="3369245"/>
            <a:ext cx="40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71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EC6B96-A862-8346-983C-DF3F537C37EE}"/>
              </a:ext>
            </a:extLst>
          </p:cNvPr>
          <p:cNvSpPr/>
          <p:nvPr/>
        </p:nvSpPr>
        <p:spPr>
          <a:xfrm>
            <a:off x="7365963" y="3369245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47DBED-5A23-9446-AFB5-9342C2AACA6A}"/>
              </a:ext>
            </a:extLst>
          </p:cNvPr>
          <p:cNvSpPr txBox="1"/>
          <p:nvPr/>
        </p:nvSpPr>
        <p:spPr>
          <a:xfrm>
            <a:off x="7411682" y="3352199"/>
            <a:ext cx="40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78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E87EE8-49B5-DA48-BB05-AB920651933B}"/>
              </a:ext>
            </a:extLst>
          </p:cNvPr>
          <p:cNvSpPr/>
          <p:nvPr/>
        </p:nvSpPr>
        <p:spPr>
          <a:xfrm>
            <a:off x="7817562" y="3352199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9F7351B-3F2D-CD44-A46D-6ED50C3AA2F8}"/>
              </a:ext>
            </a:extLst>
          </p:cNvPr>
          <p:cNvSpPr/>
          <p:nvPr/>
        </p:nvSpPr>
        <p:spPr>
          <a:xfrm>
            <a:off x="8269161" y="3352087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8848FDE-C8FA-7F45-93BA-EB90FD331463}"/>
              </a:ext>
            </a:extLst>
          </p:cNvPr>
          <p:cNvSpPr/>
          <p:nvPr/>
        </p:nvSpPr>
        <p:spPr>
          <a:xfrm>
            <a:off x="5354014" y="1939191"/>
            <a:ext cx="2237531" cy="491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90F9FD-1A5D-7B40-8594-B9F9B606FDE7}"/>
              </a:ext>
            </a:extLst>
          </p:cNvPr>
          <p:cNvSpPr txBox="1"/>
          <p:nvPr/>
        </p:nvSpPr>
        <p:spPr>
          <a:xfrm>
            <a:off x="5574149" y="203271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55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6841B17-F11A-BB4D-8DD6-D9204FF1D74F}"/>
              </a:ext>
            </a:extLst>
          </p:cNvPr>
          <p:cNvSpPr/>
          <p:nvPr/>
        </p:nvSpPr>
        <p:spPr>
          <a:xfrm>
            <a:off x="5980029" y="2032718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511FAF2-CB3C-D749-BC64-FAA289A67375}"/>
              </a:ext>
            </a:extLst>
          </p:cNvPr>
          <p:cNvSpPr/>
          <p:nvPr/>
        </p:nvSpPr>
        <p:spPr>
          <a:xfrm>
            <a:off x="5527910" y="2032718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ACC8F5-32C2-DA43-9E90-9A41391E65A8}"/>
              </a:ext>
            </a:extLst>
          </p:cNvPr>
          <p:cNvSpPr/>
          <p:nvPr/>
        </p:nvSpPr>
        <p:spPr>
          <a:xfrm>
            <a:off x="6469796" y="2032718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B1A1D67-352D-B945-8E35-9752C454F15D}"/>
              </a:ext>
            </a:extLst>
          </p:cNvPr>
          <p:cNvSpPr/>
          <p:nvPr/>
        </p:nvSpPr>
        <p:spPr>
          <a:xfrm>
            <a:off x="6921395" y="2015672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133014D-5D61-984C-BCC8-3CB72EEB2053}"/>
              </a:ext>
            </a:extLst>
          </p:cNvPr>
          <p:cNvSpPr/>
          <p:nvPr/>
        </p:nvSpPr>
        <p:spPr>
          <a:xfrm>
            <a:off x="7372994" y="2015560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E93D6987-FF19-0C4B-B330-C6E0E22E26C2}"/>
              </a:ext>
            </a:extLst>
          </p:cNvPr>
          <p:cNvCxnSpPr>
            <a:cxnSpLocks/>
            <a:stCxn id="31" idx="2"/>
            <a:endCxn id="6" idx="0"/>
          </p:cNvCxnSpPr>
          <p:nvPr/>
        </p:nvCxnSpPr>
        <p:spPr>
          <a:xfrm rot="5400000">
            <a:off x="4461488" y="2186436"/>
            <a:ext cx="904446" cy="127411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94656FA3-50FD-6243-8173-61E0C8B3379D}"/>
              </a:ext>
            </a:extLst>
          </p:cNvPr>
          <p:cNvCxnSpPr>
            <a:cxnSpLocks/>
            <a:stCxn id="30" idx="2"/>
            <a:endCxn id="18" idx="0"/>
          </p:cNvCxnSpPr>
          <p:nvPr/>
        </p:nvCxnSpPr>
        <p:spPr>
          <a:xfrm rot="16200000" flipH="1">
            <a:off x="6233695" y="2140466"/>
            <a:ext cx="904446" cy="136605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EFF4F29-29B8-3746-9705-3665BF86A00E}"/>
              </a:ext>
            </a:extLst>
          </p:cNvPr>
          <p:cNvSpPr txBox="1"/>
          <p:nvPr/>
        </p:nvSpPr>
        <p:spPr>
          <a:xfrm>
            <a:off x="2930745" y="5039271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9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1EE3F81-C4A0-0C47-BE42-7EEB1C806654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 flipH="1">
            <a:off x="3078382" y="3707799"/>
            <a:ext cx="74667" cy="654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E5FA834D-3CA1-FD40-8D1A-099883D1CD8A}"/>
              </a:ext>
            </a:extLst>
          </p:cNvPr>
          <p:cNvSpPr/>
          <p:nvPr/>
        </p:nvSpPr>
        <p:spPr>
          <a:xfrm>
            <a:off x="3362047" y="4362219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7CA748-1AD8-B54B-B7DF-27918421FDD6}"/>
              </a:ext>
            </a:extLst>
          </p:cNvPr>
          <p:cNvSpPr txBox="1"/>
          <p:nvPr/>
        </p:nvSpPr>
        <p:spPr>
          <a:xfrm>
            <a:off x="3371098" y="4362220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F6DF262-812C-6F44-ADCD-46B8BD818C79}"/>
              </a:ext>
            </a:extLst>
          </p:cNvPr>
          <p:cNvSpPr txBox="1"/>
          <p:nvPr/>
        </p:nvSpPr>
        <p:spPr>
          <a:xfrm>
            <a:off x="3371098" y="4700774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19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11778EB-6A00-9F49-99C7-F7C2D37C1C96}"/>
              </a:ext>
            </a:extLst>
          </p:cNvPr>
          <p:cNvSpPr txBox="1"/>
          <p:nvPr/>
        </p:nvSpPr>
        <p:spPr>
          <a:xfrm>
            <a:off x="3371098" y="503932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20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BE8D843-D49D-DE44-A0A5-1DB1E1CA4986}"/>
              </a:ext>
            </a:extLst>
          </p:cNvPr>
          <p:cNvCxnSpPr>
            <a:cxnSpLocks/>
            <a:stCxn id="8" idx="2"/>
            <a:endCxn id="41" idx="0"/>
          </p:cNvCxnSpPr>
          <p:nvPr/>
        </p:nvCxnSpPr>
        <p:spPr>
          <a:xfrm flipH="1">
            <a:off x="3574038" y="3707799"/>
            <a:ext cx="31130" cy="6544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46E6AA9-BADE-CE46-9884-38798ACEDEB3}"/>
              </a:ext>
            </a:extLst>
          </p:cNvPr>
          <p:cNvSpPr txBox="1"/>
          <p:nvPr/>
        </p:nvSpPr>
        <p:spPr>
          <a:xfrm>
            <a:off x="3380149" y="537678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38B0875-6071-E542-B5F4-5B1A99CF91AC}"/>
              </a:ext>
            </a:extLst>
          </p:cNvPr>
          <p:cNvSpPr/>
          <p:nvPr/>
        </p:nvSpPr>
        <p:spPr>
          <a:xfrm>
            <a:off x="3885269" y="4362162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58A50C-3BF9-6047-B80C-255297E8243F}"/>
              </a:ext>
            </a:extLst>
          </p:cNvPr>
          <p:cNvSpPr txBox="1"/>
          <p:nvPr/>
        </p:nvSpPr>
        <p:spPr>
          <a:xfrm>
            <a:off x="3894320" y="4362163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B3466D1-65C9-9146-B365-54B3FFA690A5}"/>
              </a:ext>
            </a:extLst>
          </p:cNvPr>
          <p:cNvSpPr txBox="1"/>
          <p:nvPr/>
        </p:nvSpPr>
        <p:spPr>
          <a:xfrm>
            <a:off x="3894320" y="470071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050050F-5D85-9040-9F64-06524C5D5744}"/>
              </a:ext>
            </a:extLst>
          </p:cNvPr>
          <p:cNvSpPr txBox="1"/>
          <p:nvPr/>
        </p:nvSpPr>
        <p:spPr>
          <a:xfrm>
            <a:off x="3894320" y="503927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30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D436315-50FD-EB40-AAAA-431E7DD986FA}"/>
              </a:ext>
            </a:extLst>
          </p:cNvPr>
          <p:cNvCxnSpPr>
            <a:cxnSpLocks/>
            <a:stCxn id="11" idx="2"/>
            <a:endCxn id="47" idx="0"/>
          </p:cNvCxnSpPr>
          <p:nvPr/>
        </p:nvCxnSpPr>
        <p:spPr>
          <a:xfrm>
            <a:off x="4094935" y="3707799"/>
            <a:ext cx="2325" cy="654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963BAA9-C089-C94D-BD3A-9C2A07B93D39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4546534" y="3690753"/>
            <a:ext cx="75748" cy="671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6D1141B9-3CC8-B741-805C-DE00C768834E}"/>
              </a:ext>
            </a:extLst>
          </p:cNvPr>
          <p:cNvSpPr/>
          <p:nvPr/>
        </p:nvSpPr>
        <p:spPr>
          <a:xfrm>
            <a:off x="5422625" y="4354946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0135DC-17A3-FB49-8224-203B83AA509F}"/>
              </a:ext>
            </a:extLst>
          </p:cNvPr>
          <p:cNvSpPr txBox="1"/>
          <p:nvPr/>
        </p:nvSpPr>
        <p:spPr>
          <a:xfrm>
            <a:off x="5398993" y="435494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49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D2B35FC-0541-2B4A-B3CF-8C77B236C035}"/>
              </a:ext>
            </a:extLst>
          </p:cNvPr>
          <p:cNvSpPr txBox="1"/>
          <p:nvPr/>
        </p:nvSpPr>
        <p:spPr>
          <a:xfrm>
            <a:off x="5398993" y="468732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7A41952-C2A6-624B-90D8-22C54119F246}"/>
              </a:ext>
            </a:extLst>
          </p:cNvPr>
          <p:cNvSpPr txBox="1"/>
          <p:nvPr/>
        </p:nvSpPr>
        <p:spPr>
          <a:xfrm>
            <a:off x="5398993" y="503205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54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96FF917-29E4-0F4B-AFE7-43ABFD5808CF}"/>
              </a:ext>
            </a:extLst>
          </p:cNvPr>
          <p:cNvCxnSpPr>
            <a:cxnSpLocks/>
            <a:stCxn id="15" idx="2"/>
            <a:endCxn id="58" idx="0"/>
          </p:cNvCxnSpPr>
          <p:nvPr/>
        </p:nvCxnSpPr>
        <p:spPr>
          <a:xfrm>
            <a:off x="5486756" y="3683425"/>
            <a:ext cx="115177" cy="671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954C7573-243D-4B44-9F33-D2A57A78D398}"/>
              </a:ext>
            </a:extLst>
          </p:cNvPr>
          <p:cNvSpPr/>
          <p:nvPr/>
        </p:nvSpPr>
        <p:spPr>
          <a:xfrm>
            <a:off x="6151613" y="4348823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F72A85C-5EF1-6048-B7E6-7DA9D36DADE1}"/>
              </a:ext>
            </a:extLst>
          </p:cNvPr>
          <p:cNvSpPr txBox="1"/>
          <p:nvPr/>
        </p:nvSpPr>
        <p:spPr>
          <a:xfrm>
            <a:off x="6160664" y="4348824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56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85E1BC9-F9F4-FC45-AE8D-AE4BF8B5BAFE}"/>
              </a:ext>
            </a:extLst>
          </p:cNvPr>
          <p:cNvSpPr txBox="1"/>
          <p:nvPr/>
        </p:nvSpPr>
        <p:spPr>
          <a:xfrm>
            <a:off x="6160664" y="468737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58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1537A2A-5E41-8647-8EC8-6002E5326B30}"/>
              </a:ext>
            </a:extLst>
          </p:cNvPr>
          <p:cNvSpPr txBox="1"/>
          <p:nvPr/>
        </p:nvSpPr>
        <p:spPr>
          <a:xfrm>
            <a:off x="6160664" y="502593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59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48799AC-6F52-9B4A-B061-8438521ACFED}"/>
              </a:ext>
            </a:extLst>
          </p:cNvPr>
          <p:cNvCxnSpPr>
            <a:cxnSpLocks/>
            <a:stCxn id="21" idx="2"/>
            <a:endCxn id="63" idx="0"/>
          </p:cNvCxnSpPr>
          <p:nvPr/>
        </p:nvCxnSpPr>
        <p:spPr>
          <a:xfrm flipH="1">
            <a:off x="6363604" y="3707799"/>
            <a:ext cx="83333" cy="6410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247F8721-1872-C340-B637-8A430B2F3B4E}"/>
              </a:ext>
            </a:extLst>
          </p:cNvPr>
          <p:cNvSpPr/>
          <p:nvPr/>
        </p:nvSpPr>
        <p:spPr>
          <a:xfrm>
            <a:off x="6674835" y="4348766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5FE9CFD-8826-BD4F-A4ED-5074B2956DF9}"/>
              </a:ext>
            </a:extLst>
          </p:cNvPr>
          <p:cNvSpPr txBox="1"/>
          <p:nvPr/>
        </p:nvSpPr>
        <p:spPr>
          <a:xfrm>
            <a:off x="6683886" y="434876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65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FC433C2-B91C-9642-89F4-1F66CDACB635}"/>
              </a:ext>
            </a:extLst>
          </p:cNvPr>
          <p:cNvSpPr txBox="1"/>
          <p:nvPr/>
        </p:nvSpPr>
        <p:spPr>
          <a:xfrm>
            <a:off x="6683886" y="468732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66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E576741-4043-A64A-A612-E8AA1A4E67F9}"/>
              </a:ext>
            </a:extLst>
          </p:cNvPr>
          <p:cNvSpPr txBox="1"/>
          <p:nvPr/>
        </p:nvSpPr>
        <p:spPr>
          <a:xfrm>
            <a:off x="6683886" y="502587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67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34B10D2-4335-404C-BED3-6A2CFDE65123}"/>
              </a:ext>
            </a:extLst>
          </p:cNvPr>
          <p:cNvCxnSpPr>
            <a:cxnSpLocks/>
            <a:stCxn id="20" idx="2"/>
            <a:endCxn id="68" idx="0"/>
          </p:cNvCxnSpPr>
          <p:nvPr/>
        </p:nvCxnSpPr>
        <p:spPr>
          <a:xfrm flipH="1">
            <a:off x="6886826" y="3707799"/>
            <a:ext cx="12230" cy="640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5EFA603-EAC6-B24E-9B44-89081FEF7DF8}"/>
              </a:ext>
            </a:extLst>
          </p:cNvPr>
          <p:cNvSpPr/>
          <p:nvPr/>
        </p:nvSpPr>
        <p:spPr>
          <a:xfrm>
            <a:off x="7199857" y="4348766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6F83444-B6C0-884B-B68F-6233EDA8857D}"/>
              </a:ext>
            </a:extLst>
          </p:cNvPr>
          <p:cNvSpPr txBox="1"/>
          <p:nvPr/>
        </p:nvSpPr>
        <p:spPr>
          <a:xfrm>
            <a:off x="7208908" y="434876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71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E9CA002-8741-A142-A01A-0AD2D5A1841D}"/>
              </a:ext>
            </a:extLst>
          </p:cNvPr>
          <p:cNvSpPr txBox="1"/>
          <p:nvPr/>
        </p:nvSpPr>
        <p:spPr>
          <a:xfrm>
            <a:off x="7208908" y="468732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73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AD3E0D6-0B14-954A-AF39-C47BD8331168}"/>
              </a:ext>
            </a:extLst>
          </p:cNvPr>
          <p:cNvSpPr txBox="1"/>
          <p:nvPr/>
        </p:nvSpPr>
        <p:spPr>
          <a:xfrm>
            <a:off x="7208908" y="502587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74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158D191-1CDD-D242-9408-96726D949169}"/>
              </a:ext>
            </a:extLst>
          </p:cNvPr>
          <p:cNvCxnSpPr>
            <a:cxnSpLocks/>
            <a:stCxn id="23" idx="2"/>
            <a:endCxn id="73" idx="0"/>
          </p:cNvCxnSpPr>
          <p:nvPr/>
        </p:nvCxnSpPr>
        <p:spPr>
          <a:xfrm>
            <a:off x="7388823" y="3707799"/>
            <a:ext cx="23025" cy="640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84325CB-E7EB-4A41-AFAE-523D138C9C3F}"/>
              </a:ext>
            </a:extLst>
          </p:cNvPr>
          <p:cNvSpPr txBox="1"/>
          <p:nvPr/>
        </p:nvSpPr>
        <p:spPr>
          <a:xfrm>
            <a:off x="7194477" y="532524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75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7DDC473-6FA1-B040-AE19-926A4A8CB838}"/>
              </a:ext>
            </a:extLst>
          </p:cNvPr>
          <p:cNvSpPr/>
          <p:nvPr/>
        </p:nvSpPr>
        <p:spPr>
          <a:xfrm>
            <a:off x="7707227" y="4348766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7AA7544-1646-5D4B-B274-40C02C646CD2}"/>
              </a:ext>
            </a:extLst>
          </p:cNvPr>
          <p:cNvSpPr txBox="1"/>
          <p:nvPr/>
        </p:nvSpPr>
        <p:spPr>
          <a:xfrm>
            <a:off x="7716278" y="434876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5456551-8A0B-0548-A5A8-4AB7E6259165}"/>
              </a:ext>
            </a:extLst>
          </p:cNvPr>
          <p:cNvSpPr txBox="1"/>
          <p:nvPr/>
        </p:nvSpPr>
        <p:spPr>
          <a:xfrm>
            <a:off x="7716278" y="468732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AB9F9D4-AD23-2343-ADF2-2136FB551245}"/>
              </a:ext>
            </a:extLst>
          </p:cNvPr>
          <p:cNvSpPr txBox="1"/>
          <p:nvPr/>
        </p:nvSpPr>
        <p:spPr>
          <a:xfrm>
            <a:off x="7716278" y="502587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84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E765BA3-507F-3941-A136-DCE53111368C}"/>
              </a:ext>
            </a:extLst>
          </p:cNvPr>
          <p:cNvCxnSpPr>
            <a:cxnSpLocks/>
            <a:stCxn id="25" idx="2"/>
            <a:endCxn id="79" idx="0"/>
          </p:cNvCxnSpPr>
          <p:nvPr/>
        </p:nvCxnSpPr>
        <p:spPr>
          <a:xfrm>
            <a:off x="7840422" y="3690753"/>
            <a:ext cx="78796" cy="658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10644F7-B54F-1B44-8AF2-E3F0991B6405}"/>
              </a:ext>
            </a:extLst>
          </p:cNvPr>
          <p:cNvSpPr txBox="1"/>
          <p:nvPr/>
        </p:nvSpPr>
        <p:spPr>
          <a:xfrm>
            <a:off x="7701847" y="532524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85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0D2297C-4F2C-DD46-8A31-B17A068FEC9F}"/>
              </a:ext>
            </a:extLst>
          </p:cNvPr>
          <p:cNvSpPr txBox="1"/>
          <p:nvPr/>
        </p:nvSpPr>
        <p:spPr>
          <a:xfrm>
            <a:off x="1554654" y="1954003"/>
            <a:ext cx="1869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insert(40)</a:t>
            </a:r>
          </a:p>
        </p:txBody>
      </p: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CE5FD314-0B74-8D43-9655-634E69751C1E}"/>
              </a:ext>
            </a:extLst>
          </p:cNvPr>
          <p:cNvCxnSpPr>
            <a:cxnSpLocks/>
            <a:stCxn id="84" idx="3"/>
          </p:cNvCxnSpPr>
          <p:nvPr/>
        </p:nvCxnSpPr>
        <p:spPr>
          <a:xfrm>
            <a:off x="3424077" y="2184836"/>
            <a:ext cx="1929937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8332C0EE-1F07-944D-A686-4B6CD506C18E}"/>
              </a:ext>
            </a:extLst>
          </p:cNvPr>
          <p:cNvSpPr/>
          <p:nvPr/>
        </p:nvSpPr>
        <p:spPr>
          <a:xfrm>
            <a:off x="5522733" y="2024913"/>
            <a:ext cx="45719" cy="33855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B3DC3D7-287F-2D4B-B03E-07EBEF8553E0}"/>
              </a:ext>
            </a:extLst>
          </p:cNvPr>
          <p:cNvSpPr/>
          <p:nvPr/>
        </p:nvSpPr>
        <p:spPr>
          <a:xfrm>
            <a:off x="4531225" y="3352086"/>
            <a:ext cx="45719" cy="33855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7437896-EC8A-C744-A428-1BAA8DCA62D2}"/>
              </a:ext>
            </a:extLst>
          </p:cNvPr>
          <p:cNvCxnSpPr>
            <a:cxnSpLocks/>
          </p:cNvCxnSpPr>
          <p:nvPr/>
        </p:nvCxnSpPr>
        <p:spPr>
          <a:xfrm>
            <a:off x="4551126" y="3687604"/>
            <a:ext cx="75748" cy="671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2A0A58DA-142B-804D-A755-61827A7E07A3}"/>
              </a:ext>
            </a:extLst>
          </p:cNvPr>
          <p:cNvSpPr/>
          <p:nvPr/>
        </p:nvSpPr>
        <p:spPr>
          <a:xfrm>
            <a:off x="2341813" y="3352086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dirty="0">
                <a:solidFill>
                  <a:schemeClr val="accent5"/>
                </a:solidFill>
                <a:latin typeface="Montserrat" pitchFamily="2" charset="77"/>
              </a:rPr>
              <a:t>full!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96E7A15-3055-8742-ADA1-F27C5D69E863}"/>
              </a:ext>
            </a:extLst>
          </p:cNvPr>
          <p:cNvSpPr txBox="1"/>
          <p:nvPr/>
        </p:nvSpPr>
        <p:spPr>
          <a:xfrm>
            <a:off x="4604981" y="335827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accent1"/>
                </a:solidFill>
                <a:latin typeface="Share Tech Mono" panose="020B0509050000020004" pitchFamily="49" charset="77"/>
              </a:rPr>
              <a:t>34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D5263FB-998F-BB40-8246-ABE0E721CF60}"/>
              </a:ext>
            </a:extLst>
          </p:cNvPr>
          <p:cNvSpPr/>
          <p:nvPr/>
        </p:nvSpPr>
        <p:spPr>
          <a:xfrm>
            <a:off x="5057392" y="3352086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853B97B-BF5F-BD4E-9861-CE528CE088A7}"/>
              </a:ext>
            </a:extLst>
          </p:cNvPr>
          <p:cNvSpPr/>
          <p:nvPr/>
        </p:nvSpPr>
        <p:spPr>
          <a:xfrm>
            <a:off x="4441173" y="4359014"/>
            <a:ext cx="358617" cy="1366577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B247CDC-46AC-7542-ACC8-0E041A263D81}"/>
              </a:ext>
            </a:extLst>
          </p:cNvPr>
          <p:cNvSpPr txBox="1"/>
          <p:nvPr/>
        </p:nvSpPr>
        <p:spPr>
          <a:xfrm>
            <a:off x="4450224" y="435901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7E8F289-34D7-BB4C-AA44-1369EA255646}"/>
              </a:ext>
            </a:extLst>
          </p:cNvPr>
          <p:cNvSpPr txBox="1"/>
          <p:nvPr/>
        </p:nvSpPr>
        <p:spPr>
          <a:xfrm>
            <a:off x="4450224" y="469756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33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DBB2CA9-CD16-AF49-B60B-D242279C465F}"/>
              </a:ext>
            </a:extLst>
          </p:cNvPr>
          <p:cNvSpPr/>
          <p:nvPr/>
        </p:nvSpPr>
        <p:spPr>
          <a:xfrm>
            <a:off x="4934841" y="4364367"/>
            <a:ext cx="358617" cy="1366577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C277DC2-721E-5342-B7AB-0A67C765FE45}"/>
              </a:ext>
            </a:extLst>
          </p:cNvPr>
          <p:cNvSpPr txBox="1"/>
          <p:nvPr/>
        </p:nvSpPr>
        <p:spPr>
          <a:xfrm>
            <a:off x="4943892" y="436436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1E6B2EC-6B3F-2941-B482-5CFBBB232A5E}"/>
              </a:ext>
            </a:extLst>
          </p:cNvPr>
          <p:cNvSpPr txBox="1"/>
          <p:nvPr/>
        </p:nvSpPr>
        <p:spPr>
          <a:xfrm>
            <a:off x="4943892" y="470292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40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4BF84C3-41E8-884A-BF59-38BEC1E710CC}"/>
              </a:ext>
            </a:extLst>
          </p:cNvPr>
          <p:cNvCxnSpPr>
            <a:cxnSpLocks/>
          </p:cNvCxnSpPr>
          <p:nvPr/>
        </p:nvCxnSpPr>
        <p:spPr>
          <a:xfrm>
            <a:off x="5075434" y="3690640"/>
            <a:ext cx="75748" cy="671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CE0B77D-28C6-B44F-A472-E55255A435AA}"/>
              </a:ext>
            </a:extLst>
          </p:cNvPr>
          <p:cNvSpPr/>
          <p:nvPr/>
        </p:nvSpPr>
        <p:spPr>
          <a:xfrm>
            <a:off x="5055613" y="3344871"/>
            <a:ext cx="45719" cy="33855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664B8D1-7506-8F40-8E7D-1DCA6854AD96}"/>
              </a:ext>
            </a:extLst>
          </p:cNvPr>
          <p:cNvSpPr txBox="1"/>
          <p:nvPr/>
        </p:nvSpPr>
        <p:spPr>
          <a:xfrm>
            <a:off x="4113268" y="3349952"/>
            <a:ext cx="405880" cy="33855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accent3">
                    <a:lumMod val="75000"/>
                  </a:schemeClr>
                </a:solidFill>
                <a:latin typeface="Share Tech Mono" panose="020B0509050000020004" pitchFamily="49" charset="77"/>
              </a:rPr>
              <a:t>31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5B37F10A-B97D-E940-951C-F927D551BFA5}"/>
              </a:ext>
            </a:extLst>
          </p:cNvPr>
          <p:cNvCxnSpPr>
            <a:cxnSpLocks/>
            <a:endCxn id="110" idx="2"/>
          </p:cNvCxnSpPr>
          <p:nvPr/>
        </p:nvCxnSpPr>
        <p:spPr>
          <a:xfrm flipV="1">
            <a:off x="4316208" y="3688506"/>
            <a:ext cx="0" cy="2216348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E30D9CD-F46C-DA41-A986-9881690BF52F}"/>
              </a:ext>
            </a:extLst>
          </p:cNvPr>
          <p:cNvSpPr/>
          <p:nvPr/>
        </p:nvSpPr>
        <p:spPr>
          <a:xfrm>
            <a:off x="3950563" y="5876331"/>
            <a:ext cx="731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Montserrat" pitchFamily="2" charset="77"/>
              </a:rPr>
              <a:t>split!</a:t>
            </a:r>
          </a:p>
        </p:txBody>
      </p:sp>
    </p:spTree>
    <p:extLst>
      <p:ext uri="{BB962C8B-B14F-4D97-AF65-F5344CB8AC3E}">
        <p14:creationId xmlns:p14="http://schemas.microsoft.com/office/powerpoint/2010/main" val="165972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151">
            <a:extLst>
              <a:ext uri="{FF2B5EF4-FFF2-40B4-BE49-F238E27FC236}">
                <a16:creationId xmlns:a16="http://schemas.microsoft.com/office/drawing/2014/main" id="{37F9E025-80BF-A24D-A779-5EC5149951FE}"/>
              </a:ext>
            </a:extLst>
          </p:cNvPr>
          <p:cNvSpPr/>
          <p:nvPr/>
        </p:nvSpPr>
        <p:spPr>
          <a:xfrm>
            <a:off x="4187690" y="3282932"/>
            <a:ext cx="2237531" cy="491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34CFD5-AAE3-B840-9308-347A16399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Insertion</a:t>
            </a:r>
            <a:br>
              <a:rPr lang="en-NO" dirty="0"/>
            </a:br>
            <a:r>
              <a:rPr lang="en-NO" sz="2400" dirty="0">
                <a:latin typeface="Montserrat" pitchFamily="2" charset="77"/>
              </a:rPr>
              <a:t>When both node and parent are full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E1201-A5E9-254C-A4D2-B01972ED5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21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EF74CA-1AF8-444F-8991-08A08DADDB20}"/>
              </a:ext>
            </a:extLst>
          </p:cNvPr>
          <p:cNvSpPr/>
          <p:nvPr/>
        </p:nvSpPr>
        <p:spPr>
          <a:xfrm>
            <a:off x="1155222" y="4362163"/>
            <a:ext cx="304325" cy="10156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7D5B2E-5901-4F4D-ACDF-93EED847F8E6}"/>
              </a:ext>
            </a:extLst>
          </p:cNvPr>
          <p:cNvSpPr/>
          <p:nvPr/>
        </p:nvSpPr>
        <p:spPr>
          <a:xfrm>
            <a:off x="1189821" y="3275718"/>
            <a:ext cx="2287662" cy="49129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B213B2-9578-6C4C-A25A-99FBBD3B8E84}"/>
              </a:ext>
            </a:extLst>
          </p:cNvPr>
          <p:cNvSpPr txBox="1"/>
          <p:nvPr/>
        </p:nvSpPr>
        <p:spPr>
          <a:xfrm>
            <a:off x="1409956" y="336924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357A5E-F9FE-7E49-B3FB-260ADCDC1CCF}"/>
              </a:ext>
            </a:extLst>
          </p:cNvPr>
          <p:cNvSpPr/>
          <p:nvPr/>
        </p:nvSpPr>
        <p:spPr>
          <a:xfrm>
            <a:off x="1815836" y="3369245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49B44E-4F21-7449-BF20-76FFDA26F04A}"/>
              </a:ext>
            </a:extLst>
          </p:cNvPr>
          <p:cNvSpPr/>
          <p:nvPr/>
        </p:nvSpPr>
        <p:spPr>
          <a:xfrm>
            <a:off x="1363717" y="3369245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E6CAA3-761B-2B43-99FC-F1FDD1CC2B93}"/>
              </a:ext>
            </a:extLst>
          </p:cNvPr>
          <p:cNvSpPr txBox="1"/>
          <p:nvPr/>
        </p:nvSpPr>
        <p:spPr>
          <a:xfrm>
            <a:off x="1899723" y="336924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25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10074F-637C-6B44-A194-9126CB517F21}"/>
              </a:ext>
            </a:extLst>
          </p:cNvPr>
          <p:cNvSpPr/>
          <p:nvPr/>
        </p:nvSpPr>
        <p:spPr>
          <a:xfrm>
            <a:off x="2305603" y="3369245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3BED98-7454-8549-891F-C5B4AC6180A2}"/>
              </a:ext>
            </a:extLst>
          </p:cNvPr>
          <p:cNvSpPr/>
          <p:nvPr/>
        </p:nvSpPr>
        <p:spPr>
          <a:xfrm>
            <a:off x="4306864" y="3359415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E2600B-BCBB-D742-8AD1-7EF658A9FE3E}"/>
              </a:ext>
            </a:extLst>
          </p:cNvPr>
          <p:cNvSpPr txBox="1"/>
          <p:nvPr/>
        </p:nvSpPr>
        <p:spPr>
          <a:xfrm>
            <a:off x="4839254" y="3352086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49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40CA58-9E44-A944-895C-B428BAC07666}"/>
              </a:ext>
            </a:extLst>
          </p:cNvPr>
          <p:cNvSpPr/>
          <p:nvPr/>
        </p:nvSpPr>
        <p:spPr>
          <a:xfrm>
            <a:off x="5215213" y="3352087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00FAA9-F891-D546-AFA7-60D382BF1F14}"/>
              </a:ext>
            </a:extLst>
          </p:cNvPr>
          <p:cNvSpPr txBox="1"/>
          <p:nvPr/>
        </p:nvSpPr>
        <p:spPr>
          <a:xfrm>
            <a:off x="1164273" y="4362163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6E0F58-4980-CB46-A414-82E309447FEE}"/>
              </a:ext>
            </a:extLst>
          </p:cNvPr>
          <p:cNvSpPr txBox="1"/>
          <p:nvPr/>
        </p:nvSpPr>
        <p:spPr>
          <a:xfrm>
            <a:off x="1164273" y="4700717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E9E938-734B-894A-ACBA-6FE70C33A725}"/>
              </a:ext>
            </a:extLst>
          </p:cNvPr>
          <p:cNvSpPr/>
          <p:nvPr/>
        </p:nvSpPr>
        <p:spPr>
          <a:xfrm>
            <a:off x="7055776" y="3275718"/>
            <a:ext cx="2237531" cy="491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318A61-B1A8-1349-84B7-4DBDCDA02338}"/>
              </a:ext>
            </a:extLst>
          </p:cNvPr>
          <p:cNvSpPr txBox="1"/>
          <p:nvPr/>
        </p:nvSpPr>
        <p:spPr>
          <a:xfrm>
            <a:off x="7275911" y="3369245"/>
            <a:ext cx="40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65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9340BB-2A89-094E-8FF5-0A7208508678}"/>
              </a:ext>
            </a:extLst>
          </p:cNvPr>
          <p:cNvSpPr/>
          <p:nvPr/>
        </p:nvSpPr>
        <p:spPr>
          <a:xfrm>
            <a:off x="7681791" y="3369245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4B199F-DEB2-F345-9011-F97EFDB45766}"/>
              </a:ext>
            </a:extLst>
          </p:cNvPr>
          <p:cNvSpPr/>
          <p:nvPr/>
        </p:nvSpPr>
        <p:spPr>
          <a:xfrm>
            <a:off x="7229672" y="3369245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33AEC0-6791-4C47-BACC-6604983FEF60}"/>
              </a:ext>
            </a:extLst>
          </p:cNvPr>
          <p:cNvSpPr txBox="1"/>
          <p:nvPr/>
        </p:nvSpPr>
        <p:spPr>
          <a:xfrm>
            <a:off x="7765678" y="3369245"/>
            <a:ext cx="40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71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EC6B96-A862-8346-983C-DF3F537C37EE}"/>
              </a:ext>
            </a:extLst>
          </p:cNvPr>
          <p:cNvSpPr/>
          <p:nvPr/>
        </p:nvSpPr>
        <p:spPr>
          <a:xfrm>
            <a:off x="8171558" y="3369245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47DBED-5A23-9446-AFB5-9342C2AACA6A}"/>
              </a:ext>
            </a:extLst>
          </p:cNvPr>
          <p:cNvSpPr txBox="1"/>
          <p:nvPr/>
        </p:nvSpPr>
        <p:spPr>
          <a:xfrm>
            <a:off x="8217277" y="3352199"/>
            <a:ext cx="40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78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E87EE8-49B5-DA48-BB05-AB920651933B}"/>
              </a:ext>
            </a:extLst>
          </p:cNvPr>
          <p:cNvSpPr/>
          <p:nvPr/>
        </p:nvSpPr>
        <p:spPr>
          <a:xfrm>
            <a:off x="8623157" y="3352199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9F7351B-3F2D-CD44-A46D-6ED50C3AA2F8}"/>
              </a:ext>
            </a:extLst>
          </p:cNvPr>
          <p:cNvSpPr/>
          <p:nvPr/>
        </p:nvSpPr>
        <p:spPr>
          <a:xfrm>
            <a:off x="9074756" y="3352087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8848FDE-C8FA-7F45-93BA-EB90FD331463}"/>
              </a:ext>
            </a:extLst>
          </p:cNvPr>
          <p:cNvSpPr/>
          <p:nvPr/>
        </p:nvSpPr>
        <p:spPr>
          <a:xfrm>
            <a:off x="5354014" y="1939191"/>
            <a:ext cx="2237531" cy="491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90F9FD-1A5D-7B40-8594-B9F9B606FDE7}"/>
              </a:ext>
            </a:extLst>
          </p:cNvPr>
          <p:cNvSpPr txBox="1"/>
          <p:nvPr/>
        </p:nvSpPr>
        <p:spPr>
          <a:xfrm>
            <a:off x="6041056" y="2024913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55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6841B17-F11A-BB4D-8DD6-D9204FF1D74F}"/>
              </a:ext>
            </a:extLst>
          </p:cNvPr>
          <p:cNvSpPr/>
          <p:nvPr/>
        </p:nvSpPr>
        <p:spPr>
          <a:xfrm>
            <a:off x="5980029" y="2032718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511FAF2-CB3C-D749-BC64-FAA289A67375}"/>
              </a:ext>
            </a:extLst>
          </p:cNvPr>
          <p:cNvSpPr/>
          <p:nvPr/>
        </p:nvSpPr>
        <p:spPr>
          <a:xfrm>
            <a:off x="5527910" y="2032718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ACC8F5-32C2-DA43-9E90-9A41391E65A8}"/>
              </a:ext>
            </a:extLst>
          </p:cNvPr>
          <p:cNvSpPr/>
          <p:nvPr/>
        </p:nvSpPr>
        <p:spPr>
          <a:xfrm>
            <a:off x="6469796" y="2032718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B1A1D67-352D-B945-8E35-9752C454F15D}"/>
              </a:ext>
            </a:extLst>
          </p:cNvPr>
          <p:cNvSpPr/>
          <p:nvPr/>
        </p:nvSpPr>
        <p:spPr>
          <a:xfrm>
            <a:off x="6921395" y="2015672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133014D-5D61-984C-BCC8-3CB72EEB2053}"/>
              </a:ext>
            </a:extLst>
          </p:cNvPr>
          <p:cNvSpPr/>
          <p:nvPr/>
        </p:nvSpPr>
        <p:spPr>
          <a:xfrm>
            <a:off x="7372994" y="2015560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E93D6987-FF19-0C4B-B330-C6E0E22E26C2}"/>
              </a:ext>
            </a:extLst>
          </p:cNvPr>
          <p:cNvCxnSpPr>
            <a:cxnSpLocks/>
            <a:stCxn id="31" idx="2"/>
            <a:endCxn id="6" idx="0"/>
          </p:cNvCxnSpPr>
          <p:nvPr/>
        </p:nvCxnSpPr>
        <p:spPr>
          <a:xfrm rot="5400000">
            <a:off x="3489988" y="1214936"/>
            <a:ext cx="904446" cy="3217118"/>
          </a:xfrm>
          <a:prstGeom prst="bentConnector3">
            <a:avLst>
              <a:gd name="adj1" fmla="val 3029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94656FA3-50FD-6243-8173-61E0C8B3379D}"/>
              </a:ext>
            </a:extLst>
          </p:cNvPr>
          <p:cNvCxnSpPr>
            <a:cxnSpLocks/>
            <a:stCxn id="33" idx="2"/>
            <a:endCxn id="18" idx="0"/>
          </p:cNvCxnSpPr>
          <p:nvPr/>
        </p:nvCxnSpPr>
        <p:spPr>
          <a:xfrm rot="16200000" flipH="1">
            <a:off x="6881376" y="1982552"/>
            <a:ext cx="904446" cy="168188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EFF4F29-29B8-3746-9705-3665BF86A00E}"/>
              </a:ext>
            </a:extLst>
          </p:cNvPr>
          <p:cNvSpPr txBox="1"/>
          <p:nvPr/>
        </p:nvSpPr>
        <p:spPr>
          <a:xfrm>
            <a:off x="1164273" y="5039271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9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1EE3F81-C4A0-0C47-BE42-7EEB1C806654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 flipH="1">
            <a:off x="1311910" y="3707799"/>
            <a:ext cx="74667" cy="654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E5FA834D-3CA1-FD40-8D1A-099883D1CD8A}"/>
              </a:ext>
            </a:extLst>
          </p:cNvPr>
          <p:cNvSpPr/>
          <p:nvPr/>
        </p:nvSpPr>
        <p:spPr>
          <a:xfrm>
            <a:off x="1595575" y="4362219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7CA748-1AD8-B54B-B7DF-27918421FDD6}"/>
              </a:ext>
            </a:extLst>
          </p:cNvPr>
          <p:cNvSpPr txBox="1"/>
          <p:nvPr/>
        </p:nvSpPr>
        <p:spPr>
          <a:xfrm>
            <a:off x="1604626" y="4362220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F6DF262-812C-6F44-ADCD-46B8BD818C79}"/>
              </a:ext>
            </a:extLst>
          </p:cNvPr>
          <p:cNvSpPr txBox="1"/>
          <p:nvPr/>
        </p:nvSpPr>
        <p:spPr>
          <a:xfrm>
            <a:off x="1604626" y="4700774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19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11778EB-6A00-9F49-99C7-F7C2D37C1C96}"/>
              </a:ext>
            </a:extLst>
          </p:cNvPr>
          <p:cNvSpPr txBox="1"/>
          <p:nvPr/>
        </p:nvSpPr>
        <p:spPr>
          <a:xfrm>
            <a:off x="1604626" y="503932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20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BE8D843-D49D-DE44-A0A5-1DB1E1CA4986}"/>
              </a:ext>
            </a:extLst>
          </p:cNvPr>
          <p:cNvCxnSpPr>
            <a:cxnSpLocks/>
            <a:stCxn id="8" idx="2"/>
            <a:endCxn id="41" idx="0"/>
          </p:cNvCxnSpPr>
          <p:nvPr/>
        </p:nvCxnSpPr>
        <p:spPr>
          <a:xfrm flipH="1">
            <a:off x="1807566" y="3707799"/>
            <a:ext cx="31130" cy="6544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46E6AA9-BADE-CE46-9884-38798ACEDEB3}"/>
              </a:ext>
            </a:extLst>
          </p:cNvPr>
          <p:cNvSpPr txBox="1"/>
          <p:nvPr/>
        </p:nvSpPr>
        <p:spPr>
          <a:xfrm>
            <a:off x="1613677" y="537678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38B0875-6071-E542-B5F4-5B1A99CF91AC}"/>
              </a:ext>
            </a:extLst>
          </p:cNvPr>
          <p:cNvSpPr/>
          <p:nvPr/>
        </p:nvSpPr>
        <p:spPr>
          <a:xfrm>
            <a:off x="2118797" y="4362162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58A50C-3BF9-6047-B80C-255297E8243F}"/>
              </a:ext>
            </a:extLst>
          </p:cNvPr>
          <p:cNvSpPr txBox="1"/>
          <p:nvPr/>
        </p:nvSpPr>
        <p:spPr>
          <a:xfrm>
            <a:off x="2127848" y="4362163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B3466D1-65C9-9146-B365-54B3FFA690A5}"/>
              </a:ext>
            </a:extLst>
          </p:cNvPr>
          <p:cNvSpPr txBox="1"/>
          <p:nvPr/>
        </p:nvSpPr>
        <p:spPr>
          <a:xfrm>
            <a:off x="2127848" y="470071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050050F-5D85-9040-9F64-06524C5D5744}"/>
              </a:ext>
            </a:extLst>
          </p:cNvPr>
          <p:cNvSpPr txBox="1"/>
          <p:nvPr/>
        </p:nvSpPr>
        <p:spPr>
          <a:xfrm>
            <a:off x="2127848" y="503927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30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D436315-50FD-EB40-AAAA-431E7DD986FA}"/>
              </a:ext>
            </a:extLst>
          </p:cNvPr>
          <p:cNvCxnSpPr>
            <a:cxnSpLocks/>
            <a:stCxn id="11" idx="2"/>
            <a:endCxn id="47" idx="0"/>
          </p:cNvCxnSpPr>
          <p:nvPr/>
        </p:nvCxnSpPr>
        <p:spPr>
          <a:xfrm>
            <a:off x="2328463" y="3707799"/>
            <a:ext cx="2325" cy="654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963BAA9-C089-C94D-BD3A-9C2A07B93D39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4329724" y="3697969"/>
            <a:ext cx="75748" cy="671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6D1141B9-3CC8-B741-805C-DE00C768834E}"/>
              </a:ext>
            </a:extLst>
          </p:cNvPr>
          <p:cNvSpPr/>
          <p:nvPr/>
        </p:nvSpPr>
        <p:spPr>
          <a:xfrm>
            <a:off x="5205815" y="4362162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0135DC-17A3-FB49-8224-203B83AA509F}"/>
              </a:ext>
            </a:extLst>
          </p:cNvPr>
          <p:cNvSpPr txBox="1"/>
          <p:nvPr/>
        </p:nvSpPr>
        <p:spPr>
          <a:xfrm>
            <a:off x="5182183" y="4362163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49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D2B35FC-0541-2B4A-B3CF-8C77B236C035}"/>
              </a:ext>
            </a:extLst>
          </p:cNvPr>
          <p:cNvSpPr txBox="1"/>
          <p:nvPr/>
        </p:nvSpPr>
        <p:spPr>
          <a:xfrm>
            <a:off x="5182183" y="469453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7A41952-C2A6-624B-90D8-22C54119F246}"/>
              </a:ext>
            </a:extLst>
          </p:cNvPr>
          <p:cNvSpPr txBox="1"/>
          <p:nvPr/>
        </p:nvSpPr>
        <p:spPr>
          <a:xfrm>
            <a:off x="5182183" y="503927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54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96FF917-29E4-0F4B-AFE7-43ABFD5808CF}"/>
              </a:ext>
            </a:extLst>
          </p:cNvPr>
          <p:cNvCxnSpPr>
            <a:cxnSpLocks/>
            <a:stCxn id="15" idx="2"/>
            <a:endCxn id="58" idx="0"/>
          </p:cNvCxnSpPr>
          <p:nvPr/>
        </p:nvCxnSpPr>
        <p:spPr>
          <a:xfrm>
            <a:off x="5238073" y="3690641"/>
            <a:ext cx="147050" cy="671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954C7573-243D-4B44-9F33-D2A57A78D398}"/>
              </a:ext>
            </a:extLst>
          </p:cNvPr>
          <p:cNvSpPr/>
          <p:nvPr/>
        </p:nvSpPr>
        <p:spPr>
          <a:xfrm>
            <a:off x="6957208" y="4348823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F72A85C-5EF1-6048-B7E6-7DA9D36DADE1}"/>
              </a:ext>
            </a:extLst>
          </p:cNvPr>
          <p:cNvSpPr txBox="1"/>
          <p:nvPr/>
        </p:nvSpPr>
        <p:spPr>
          <a:xfrm>
            <a:off x="6966259" y="4348824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56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85E1BC9-F9F4-FC45-AE8D-AE4BF8B5BAFE}"/>
              </a:ext>
            </a:extLst>
          </p:cNvPr>
          <p:cNvSpPr txBox="1"/>
          <p:nvPr/>
        </p:nvSpPr>
        <p:spPr>
          <a:xfrm>
            <a:off x="6966259" y="468737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58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1537A2A-5E41-8647-8EC8-6002E5326B30}"/>
              </a:ext>
            </a:extLst>
          </p:cNvPr>
          <p:cNvSpPr txBox="1"/>
          <p:nvPr/>
        </p:nvSpPr>
        <p:spPr>
          <a:xfrm>
            <a:off x="6966259" y="502593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59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48799AC-6F52-9B4A-B061-8438521ACFED}"/>
              </a:ext>
            </a:extLst>
          </p:cNvPr>
          <p:cNvCxnSpPr>
            <a:cxnSpLocks/>
            <a:stCxn id="21" idx="2"/>
            <a:endCxn id="63" idx="0"/>
          </p:cNvCxnSpPr>
          <p:nvPr/>
        </p:nvCxnSpPr>
        <p:spPr>
          <a:xfrm flipH="1">
            <a:off x="7169199" y="3707799"/>
            <a:ext cx="83333" cy="6410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247F8721-1872-C340-B637-8A430B2F3B4E}"/>
              </a:ext>
            </a:extLst>
          </p:cNvPr>
          <p:cNvSpPr/>
          <p:nvPr/>
        </p:nvSpPr>
        <p:spPr>
          <a:xfrm>
            <a:off x="7480430" y="4348766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5FE9CFD-8826-BD4F-A4ED-5074B2956DF9}"/>
              </a:ext>
            </a:extLst>
          </p:cNvPr>
          <p:cNvSpPr txBox="1"/>
          <p:nvPr/>
        </p:nvSpPr>
        <p:spPr>
          <a:xfrm>
            <a:off x="7489481" y="434876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65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FC433C2-B91C-9642-89F4-1F66CDACB635}"/>
              </a:ext>
            </a:extLst>
          </p:cNvPr>
          <p:cNvSpPr txBox="1"/>
          <p:nvPr/>
        </p:nvSpPr>
        <p:spPr>
          <a:xfrm>
            <a:off x="7489481" y="468732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66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E576741-4043-A64A-A612-E8AA1A4E67F9}"/>
              </a:ext>
            </a:extLst>
          </p:cNvPr>
          <p:cNvSpPr txBox="1"/>
          <p:nvPr/>
        </p:nvSpPr>
        <p:spPr>
          <a:xfrm>
            <a:off x="7489481" y="502587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67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34B10D2-4335-404C-BED3-6A2CFDE65123}"/>
              </a:ext>
            </a:extLst>
          </p:cNvPr>
          <p:cNvCxnSpPr>
            <a:cxnSpLocks/>
            <a:stCxn id="20" idx="2"/>
            <a:endCxn id="68" idx="0"/>
          </p:cNvCxnSpPr>
          <p:nvPr/>
        </p:nvCxnSpPr>
        <p:spPr>
          <a:xfrm flipH="1">
            <a:off x="7692421" y="3707799"/>
            <a:ext cx="12230" cy="640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5EFA603-EAC6-B24E-9B44-89081FEF7DF8}"/>
              </a:ext>
            </a:extLst>
          </p:cNvPr>
          <p:cNvSpPr/>
          <p:nvPr/>
        </p:nvSpPr>
        <p:spPr>
          <a:xfrm>
            <a:off x="8005452" y="4348766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6F83444-B6C0-884B-B68F-6233EDA8857D}"/>
              </a:ext>
            </a:extLst>
          </p:cNvPr>
          <p:cNvSpPr txBox="1"/>
          <p:nvPr/>
        </p:nvSpPr>
        <p:spPr>
          <a:xfrm>
            <a:off x="8014503" y="434876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71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E9CA002-8741-A142-A01A-0AD2D5A1841D}"/>
              </a:ext>
            </a:extLst>
          </p:cNvPr>
          <p:cNvSpPr txBox="1"/>
          <p:nvPr/>
        </p:nvSpPr>
        <p:spPr>
          <a:xfrm>
            <a:off x="8014503" y="468732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73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AD3E0D6-0B14-954A-AF39-C47BD8331168}"/>
              </a:ext>
            </a:extLst>
          </p:cNvPr>
          <p:cNvSpPr txBox="1"/>
          <p:nvPr/>
        </p:nvSpPr>
        <p:spPr>
          <a:xfrm>
            <a:off x="8014503" y="502587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74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158D191-1CDD-D242-9408-96726D949169}"/>
              </a:ext>
            </a:extLst>
          </p:cNvPr>
          <p:cNvCxnSpPr>
            <a:cxnSpLocks/>
            <a:stCxn id="23" idx="2"/>
            <a:endCxn id="73" idx="0"/>
          </p:cNvCxnSpPr>
          <p:nvPr/>
        </p:nvCxnSpPr>
        <p:spPr>
          <a:xfrm>
            <a:off x="8194418" y="3707799"/>
            <a:ext cx="23025" cy="640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84325CB-E7EB-4A41-AFAE-523D138C9C3F}"/>
              </a:ext>
            </a:extLst>
          </p:cNvPr>
          <p:cNvSpPr txBox="1"/>
          <p:nvPr/>
        </p:nvSpPr>
        <p:spPr>
          <a:xfrm>
            <a:off x="8000072" y="532524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75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7DDC473-6FA1-B040-AE19-926A4A8CB838}"/>
              </a:ext>
            </a:extLst>
          </p:cNvPr>
          <p:cNvSpPr/>
          <p:nvPr/>
        </p:nvSpPr>
        <p:spPr>
          <a:xfrm>
            <a:off x="8512822" y="4348766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7AA7544-1646-5D4B-B274-40C02C646CD2}"/>
              </a:ext>
            </a:extLst>
          </p:cNvPr>
          <p:cNvSpPr txBox="1"/>
          <p:nvPr/>
        </p:nvSpPr>
        <p:spPr>
          <a:xfrm>
            <a:off x="8521873" y="434876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5456551-8A0B-0548-A5A8-4AB7E6259165}"/>
              </a:ext>
            </a:extLst>
          </p:cNvPr>
          <p:cNvSpPr txBox="1"/>
          <p:nvPr/>
        </p:nvSpPr>
        <p:spPr>
          <a:xfrm>
            <a:off x="8521873" y="468732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AB9F9D4-AD23-2343-ADF2-2136FB551245}"/>
              </a:ext>
            </a:extLst>
          </p:cNvPr>
          <p:cNvSpPr txBox="1"/>
          <p:nvPr/>
        </p:nvSpPr>
        <p:spPr>
          <a:xfrm>
            <a:off x="8521873" y="502587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84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E765BA3-507F-3941-A136-DCE53111368C}"/>
              </a:ext>
            </a:extLst>
          </p:cNvPr>
          <p:cNvCxnSpPr>
            <a:cxnSpLocks/>
            <a:stCxn id="25" idx="2"/>
            <a:endCxn id="79" idx="0"/>
          </p:cNvCxnSpPr>
          <p:nvPr/>
        </p:nvCxnSpPr>
        <p:spPr>
          <a:xfrm>
            <a:off x="8646017" y="3690753"/>
            <a:ext cx="78796" cy="658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10644F7-B54F-1B44-8AF2-E3F0991B6405}"/>
              </a:ext>
            </a:extLst>
          </p:cNvPr>
          <p:cNvSpPr txBox="1"/>
          <p:nvPr/>
        </p:nvSpPr>
        <p:spPr>
          <a:xfrm>
            <a:off x="8507442" y="532524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85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0D2297C-4F2C-DD46-8A31-B17A068FEC9F}"/>
              </a:ext>
            </a:extLst>
          </p:cNvPr>
          <p:cNvSpPr txBox="1"/>
          <p:nvPr/>
        </p:nvSpPr>
        <p:spPr>
          <a:xfrm>
            <a:off x="1554654" y="1954003"/>
            <a:ext cx="1869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insert(40)</a:t>
            </a:r>
          </a:p>
        </p:txBody>
      </p: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CE5FD314-0B74-8D43-9655-634E69751C1E}"/>
              </a:ext>
            </a:extLst>
          </p:cNvPr>
          <p:cNvCxnSpPr>
            <a:cxnSpLocks/>
            <a:stCxn id="84" idx="3"/>
          </p:cNvCxnSpPr>
          <p:nvPr/>
        </p:nvCxnSpPr>
        <p:spPr>
          <a:xfrm>
            <a:off x="3424077" y="2184836"/>
            <a:ext cx="1929937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8332C0EE-1F07-944D-A686-4B6CD506C18E}"/>
              </a:ext>
            </a:extLst>
          </p:cNvPr>
          <p:cNvSpPr/>
          <p:nvPr/>
        </p:nvSpPr>
        <p:spPr>
          <a:xfrm>
            <a:off x="5522733" y="2024913"/>
            <a:ext cx="45719" cy="33855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96E7A15-3055-8742-ADA1-F27C5D69E863}"/>
              </a:ext>
            </a:extLst>
          </p:cNvPr>
          <p:cNvSpPr txBox="1"/>
          <p:nvPr/>
        </p:nvSpPr>
        <p:spPr>
          <a:xfrm>
            <a:off x="4388171" y="336549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34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D5263FB-998F-BB40-8246-ABE0E721CF60}"/>
              </a:ext>
            </a:extLst>
          </p:cNvPr>
          <p:cNvSpPr/>
          <p:nvPr/>
        </p:nvSpPr>
        <p:spPr>
          <a:xfrm>
            <a:off x="4770841" y="3359302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853B97B-BF5F-BD4E-9861-CE528CE088A7}"/>
              </a:ext>
            </a:extLst>
          </p:cNvPr>
          <p:cNvSpPr/>
          <p:nvPr/>
        </p:nvSpPr>
        <p:spPr>
          <a:xfrm>
            <a:off x="4224363" y="4366230"/>
            <a:ext cx="358617" cy="136657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B247CDC-46AC-7542-ACC8-0E041A263D81}"/>
              </a:ext>
            </a:extLst>
          </p:cNvPr>
          <p:cNvSpPr txBox="1"/>
          <p:nvPr/>
        </p:nvSpPr>
        <p:spPr>
          <a:xfrm>
            <a:off x="4233414" y="436623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7E8F289-34D7-BB4C-AA44-1369EA255646}"/>
              </a:ext>
            </a:extLst>
          </p:cNvPr>
          <p:cNvSpPr txBox="1"/>
          <p:nvPr/>
        </p:nvSpPr>
        <p:spPr>
          <a:xfrm>
            <a:off x="4233414" y="470478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33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DBB2CA9-CD16-AF49-B60B-D242279C465F}"/>
              </a:ext>
            </a:extLst>
          </p:cNvPr>
          <p:cNvSpPr/>
          <p:nvPr/>
        </p:nvSpPr>
        <p:spPr>
          <a:xfrm>
            <a:off x="4718031" y="4371583"/>
            <a:ext cx="358617" cy="136657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C277DC2-721E-5342-B7AB-0A67C765FE45}"/>
              </a:ext>
            </a:extLst>
          </p:cNvPr>
          <p:cNvSpPr txBox="1"/>
          <p:nvPr/>
        </p:nvSpPr>
        <p:spPr>
          <a:xfrm>
            <a:off x="4727082" y="4371584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1E6B2EC-6B3F-2941-B482-5CFBBB232A5E}"/>
              </a:ext>
            </a:extLst>
          </p:cNvPr>
          <p:cNvSpPr txBox="1"/>
          <p:nvPr/>
        </p:nvSpPr>
        <p:spPr>
          <a:xfrm>
            <a:off x="4727082" y="471013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40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4BF84C3-41E8-884A-BF59-38BEC1E710CC}"/>
              </a:ext>
            </a:extLst>
          </p:cNvPr>
          <p:cNvCxnSpPr>
            <a:cxnSpLocks/>
          </p:cNvCxnSpPr>
          <p:nvPr/>
        </p:nvCxnSpPr>
        <p:spPr>
          <a:xfrm>
            <a:off x="4858624" y="3697856"/>
            <a:ext cx="75748" cy="671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2664B8D1-7506-8F40-8E7D-1DCA6854AD96}"/>
              </a:ext>
            </a:extLst>
          </p:cNvPr>
          <p:cNvSpPr txBox="1"/>
          <p:nvPr/>
        </p:nvSpPr>
        <p:spPr>
          <a:xfrm>
            <a:off x="5583760" y="2032717"/>
            <a:ext cx="405880" cy="33855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accent3">
                    <a:lumMod val="75000"/>
                  </a:schemeClr>
                </a:solidFill>
                <a:latin typeface="Share Tech Mono" panose="020B0509050000020004" pitchFamily="49" charset="77"/>
              </a:rPr>
              <a:t>31</a:t>
            </a:r>
          </a:p>
        </p:txBody>
      </p:sp>
      <p:cxnSp>
        <p:nvCxnSpPr>
          <p:cNvPr id="153" name="Elbow Connector 152">
            <a:extLst>
              <a:ext uri="{FF2B5EF4-FFF2-40B4-BE49-F238E27FC236}">
                <a16:creationId xmlns:a16="http://schemas.microsoft.com/office/drawing/2014/main" id="{A0DAFE88-096A-5E4F-BABD-0F1339BBFC71}"/>
              </a:ext>
            </a:extLst>
          </p:cNvPr>
          <p:cNvCxnSpPr>
            <a:cxnSpLocks/>
            <a:stCxn id="30" idx="2"/>
            <a:endCxn id="152" idx="0"/>
          </p:cNvCxnSpPr>
          <p:nvPr/>
        </p:nvCxnSpPr>
        <p:spPr>
          <a:xfrm rot="5400000">
            <a:off x="5198843" y="2478886"/>
            <a:ext cx="911660" cy="696433"/>
          </a:xfrm>
          <a:prstGeom prst="bentConnector3">
            <a:avLst>
              <a:gd name="adj1" fmla="val 4999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476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F5403-D8CD-764B-827D-B47EC90E6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Deletion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of a leaf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EFFDF-AFEB-3549-A900-89FF0CF5F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62875" cy="4351338"/>
          </a:xfrm>
        </p:spPr>
        <p:txBody>
          <a:bodyPr anchor="ctr"/>
          <a:lstStyle/>
          <a:p>
            <a:pPr marL="457200" indent="-457200">
              <a:buFont typeface="+mj-lt"/>
              <a:buAutoNum type="arabicPeriod"/>
            </a:pPr>
            <a:r>
              <a:rPr lang="en-NO" dirty="0"/>
              <a:t>Find and remove the desired element</a:t>
            </a:r>
          </a:p>
          <a:p>
            <a:pPr marL="457200" indent="-457200">
              <a:buFont typeface="+mj-lt"/>
              <a:buAutoNum type="arabicPeriod"/>
            </a:pPr>
            <a:r>
              <a:rPr lang="en-NO" dirty="0"/>
              <a:t>Rebalance the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600AA-1606-1249-868A-A28021579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22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87D90F-F2A0-A544-BF10-541EC9BBC442}"/>
              </a:ext>
            </a:extLst>
          </p:cNvPr>
          <p:cNvSpPr/>
          <p:nvPr/>
        </p:nvSpPr>
        <p:spPr>
          <a:xfrm>
            <a:off x="6648668" y="4248597"/>
            <a:ext cx="304325" cy="10156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5EBB1E-56DC-AE4C-85D0-F6B5B5BC8C2A}"/>
              </a:ext>
            </a:extLst>
          </p:cNvPr>
          <p:cNvSpPr/>
          <p:nvPr/>
        </p:nvSpPr>
        <p:spPr>
          <a:xfrm>
            <a:off x="6683267" y="3162152"/>
            <a:ext cx="2237531" cy="491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289F19-0F83-5F49-A7CD-6E005B364B63}"/>
              </a:ext>
            </a:extLst>
          </p:cNvPr>
          <p:cNvSpPr txBox="1"/>
          <p:nvPr/>
        </p:nvSpPr>
        <p:spPr>
          <a:xfrm>
            <a:off x="6903402" y="325567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032E3-7D53-CF41-9B82-DE2D2E0F2C55}"/>
              </a:ext>
            </a:extLst>
          </p:cNvPr>
          <p:cNvSpPr/>
          <p:nvPr/>
        </p:nvSpPr>
        <p:spPr>
          <a:xfrm>
            <a:off x="7309282" y="3255679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793D5C-BDCD-6345-B3C7-DA5888B1B68D}"/>
              </a:ext>
            </a:extLst>
          </p:cNvPr>
          <p:cNvSpPr/>
          <p:nvPr/>
        </p:nvSpPr>
        <p:spPr>
          <a:xfrm>
            <a:off x="6857163" y="3255679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CFF662-A0D0-294C-B0A2-EC370E5A72CF}"/>
              </a:ext>
            </a:extLst>
          </p:cNvPr>
          <p:cNvSpPr txBox="1"/>
          <p:nvPr/>
        </p:nvSpPr>
        <p:spPr>
          <a:xfrm>
            <a:off x="7393169" y="325567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25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9C4738-24CD-184C-BA6B-AA2D89DD6911}"/>
              </a:ext>
            </a:extLst>
          </p:cNvPr>
          <p:cNvSpPr/>
          <p:nvPr/>
        </p:nvSpPr>
        <p:spPr>
          <a:xfrm>
            <a:off x="7799049" y="3255679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7E5A38-1A32-C242-A2A4-DD5BDC1676F9}"/>
              </a:ext>
            </a:extLst>
          </p:cNvPr>
          <p:cNvSpPr txBox="1"/>
          <p:nvPr/>
        </p:nvSpPr>
        <p:spPr>
          <a:xfrm>
            <a:off x="7844768" y="3238633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31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7CCFB8-9D92-DC47-BE48-34727557A935}"/>
              </a:ext>
            </a:extLst>
          </p:cNvPr>
          <p:cNvSpPr/>
          <p:nvPr/>
        </p:nvSpPr>
        <p:spPr>
          <a:xfrm>
            <a:off x="8250648" y="3238633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6BADC0-620A-5E4E-81B6-8102BB93DA96}"/>
              </a:ext>
            </a:extLst>
          </p:cNvPr>
          <p:cNvSpPr txBox="1"/>
          <p:nvPr/>
        </p:nvSpPr>
        <p:spPr>
          <a:xfrm>
            <a:off x="8296367" y="323852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49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C042A1-9E29-E440-96D6-290AA9346DD9}"/>
              </a:ext>
            </a:extLst>
          </p:cNvPr>
          <p:cNvSpPr/>
          <p:nvPr/>
        </p:nvSpPr>
        <p:spPr>
          <a:xfrm>
            <a:off x="8702247" y="3238521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4C75A4-A276-1C45-A3D6-B682236D06FE}"/>
              </a:ext>
            </a:extLst>
          </p:cNvPr>
          <p:cNvSpPr txBox="1"/>
          <p:nvPr/>
        </p:nvSpPr>
        <p:spPr>
          <a:xfrm>
            <a:off x="6657719" y="4248597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B96AFC-365C-A348-A2D6-F3DCA9074981}"/>
              </a:ext>
            </a:extLst>
          </p:cNvPr>
          <p:cNvSpPr txBox="1"/>
          <p:nvPr/>
        </p:nvSpPr>
        <p:spPr>
          <a:xfrm>
            <a:off x="6657719" y="4587151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AE5BEB-8BA4-034D-B2C6-952940C79623}"/>
              </a:ext>
            </a:extLst>
          </p:cNvPr>
          <p:cNvSpPr/>
          <p:nvPr/>
        </p:nvSpPr>
        <p:spPr>
          <a:xfrm>
            <a:off x="9518314" y="3162152"/>
            <a:ext cx="2237531" cy="491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6B81B9-BAB0-F54A-851F-43E2DE884919}"/>
              </a:ext>
            </a:extLst>
          </p:cNvPr>
          <p:cNvSpPr txBox="1"/>
          <p:nvPr/>
        </p:nvSpPr>
        <p:spPr>
          <a:xfrm>
            <a:off x="9738449" y="3255679"/>
            <a:ext cx="40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65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1B160A-1C9E-5F4C-8C23-88302A9647EC}"/>
              </a:ext>
            </a:extLst>
          </p:cNvPr>
          <p:cNvSpPr/>
          <p:nvPr/>
        </p:nvSpPr>
        <p:spPr>
          <a:xfrm>
            <a:off x="10144329" y="3255679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0D568E-DBCF-4F4A-A5DA-94CF07D3481B}"/>
              </a:ext>
            </a:extLst>
          </p:cNvPr>
          <p:cNvSpPr/>
          <p:nvPr/>
        </p:nvSpPr>
        <p:spPr>
          <a:xfrm>
            <a:off x="9692210" y="3255679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040075-E2F6-BD49-9FAF-3E797F7C1518}"/>
              </a:ext>
            </a:extLst>
          </p:cNvPr>
          <p:cNvSpPr txBox="1"/>
          <p:nvPr/>
        </p:nvSpPr>
        <p:spPr>
          <a:xfrm>
            <a:off x="10228216" y="3255679"/>
            <a:ext cx="40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71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ACFC06-89C9-0248-A49C-8C50E5BBD355}"/>
              </a:ext>
            </a:extLst>
          </p:cNvPr>
          <p:cNvSpPr/>
          <p:nvPr/>
        </p:nvSpPr>
        <p:spPr>
          <a:xfrm>
            <a:off x="10634096" y="3255679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993BC7-DD76-2843-80E6-31DE7EC45219}"/>
              </a:ext>
            </a:extLst>
          </p:cNvPr>
          <p:cNvSpPr txBox="1"/>
          <p:nvPr/>
        </p:nvSpPr>
        <p:spPr>
          <a:xfrm>
            <a:off x="10679815" y="3238633"/>
            <a:ext cx="40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78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28B50C8-6F8A-2E43-B17E-B2D9C972893F}"/>
              </a:ext>
            </a:extLst>
          </p:cNvPr>
          <p:cNvSpPr/>
          <p:nvPr/>
        </p:nvSpPr>
        <p:spPr>
          <a:xfrm>
            <a:off x="11085695" y="3238633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8D8A4E-48ED-DF44-89AE-4BC029A69BB6}"/>
              </a:ext>
            </a:extLst>
          </p:cNvPr>
          <p:cNvSpPr txBox="1"/>
          <p:nvPr/>
        </p:nvSpPr>
        <p:spPr>
          <a:xfrm>
            <a:off x="11131414" y="3238521"/>
            <a:ext cx="40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92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600E28-E51D-1A49-AEDB-4174313AED8B}"/>
              </a:ext>
            </a:extLst>
          </p:cNvPr>
          <p:cNvSpPr/>
          <p:nvPr/>
        </p:nvSpPr>
        <p:spPr>
          <a:xfrm>
            <a:off x="11537294" y="3238521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1431A5-D03B-E94E-8D8F-8CCA8652B225}"/>
              </a:ext>
            </a:extLst>
          </p:cNvPr>
          <p:cNvSpPr/>
          <p:nvPr/>
        </p:nvSpPr>
        <p:spPr>
          <a:xfrm>
            <a:off x="8622147" y="1825625"/>
            <a:ext cx="2237531" cy="491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3019C6-FA45-2441-A299-A62E06C5B636}"/>
              </a:ext>
            </a:extLst>
          </p:cNvPr>
          <p:cNvSpPr txBox="1"/>
          <p:nvPr/>
        </p:nvSpPr>
        <p:spPr>
          <a:xfrm>
            <a:off x="8842282" y="191915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55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29BC9F1-F552-834A-AAC6-674B76DCD8C8}"/>
              </a:ext>
            </a:extLst>
          </p:cNvPr>
          <p:cNvSpPr/>
          <p:nvPr/>
        </p:nvSpPr>
        <p:spPr>
          <a:xfrm>
            <a:off x="9248162" y="1919152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B04CAB-832A-4841-86D1-FD62BF6C8092}"/>
              </a:ext>
            </a:extLst>
          </p:cNvPr>
          <p:cNvSpPr/>
          <p:nvPr/>
        </p:nvSpPr>
        <p:spPr>
          <a:xfrm>
            <a:off x="8796043" y="1919152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8E10913-23FF-BD42-AA69-39DB38A48447}"/>
              </a:ext>
            </a:extLst>
          </p:cNvPr>
          <p:cNvSpPr/>
          <p:nvPr/>
        </p:nvSpPr>
        <p:spPr>
          <a:xfrm>
            <a:off x="9737929" y="1919152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A31F1B2-7FB0-9047-AAD6-BF14D053F35A}"/>
              </a:ext>
            </a:extLst>
          </p:cNvPr>
          <p:cNvSpPr/>
          <p:nvPr/>
        </p:nvSpPr>
        <p:spPr>
          <a:xfrm>
            <a:off x="10189528" y="1902106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22AA1AE-10D9-E247-B7B6-D3A7643F1A7F}"/>
              </a:ext>
            </a:extLst>
          </p:cNvPr>
          <p:cNvSpPr/>
          <p:nvPr/>
        </p:nvSpPr>
        <p:spPr>
          <a:xfrm>
            <a:off x="10641127" y="1901994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6CE88932-1E55-A242-A016-FB6EF6F91F39}"/>
              </a:ext>
            </a:extLst>
          </p:cNvPr>
          <p:cNvCxnSpPr>
            <a:stCxn id="31" idx="2"/>
            <a:endCxn id="6" idx="0"/>
          </p:cNvCxnSpPr>
          <p:nvPr/>
        </p:nvCxnSpPr>
        <p:spPr>
          <a:xfrm rot="5400000">
            <a:off x="7858245" y="2201494"/>
            <a:ext cx="904446" cy="101687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612864F3-025E-7543-A24E-EFE0BB6B4546}"/>
              </a:ext>
            </a:extLst>
          </p:cNvPr>
          <p:cNvCxnSpPr>
            <a:cxnSpLocks/>
            <a:stCxn id="30" idx="2"/>
            <a:endCxn id="18" idx="0"/>
          </p:cNvCxnSpPr>
          <p:nvPr/>
        </p:nvCxnSpPr>
        <p:spPr>
          <a:xfrm rot="16200000" flipH="1">
            <a:off x="9501828" y="2026900"/>
            <a:ext cx="904446" cy="136605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6A975AC-9A59-B24F-A4C3-13EE3B9FAD41}"/>
              </a:ext>
            </a:extLst>
          </p:cNvPr>
          <p:cNvSpPr txBox="1"/>
          <p:nvPr/>
        </p:nvSpPr>
        <p:spPr>
          <a:xfrm>
            <a:off x="6657719" y="4925705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9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3D9463E-E275-D14C-8E2E-3A6FFAD1B13C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 flipH="1">
            <a:off x="6805356" y="3594233"/>
            <a:ext cx="74667" cy="654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F7648954-4E22-8C48-A1C5-8D07E22F2CA1}"/>
              </a:ext>
            </a:extLst>
          </p:cNvPr>
          <p:cNvSpPr/>
          <p:nvPr/>
        </p:nvSpPr>
        <p:spPr>
          <a:xfrm>
            <a:off x="7089021" y="4248653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12F1067-4590-B047-A05F-1FFAFECA6C1C}"/>
              </a:ext>
            </a:extLst>
          </p:cNvPr>
          <p:cNvSpPr txBox="1"/>
          <p:nvPr/>
        </p:nvSpPr>
        <p:spPr>
          <a:xfrm>
            <a:off x="7098072" y="4248654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D968DC3-8AEA-3444-A726-AC58C3E3AFAB}"/>
              </a:ext>
            </a:extLst>
          </p:cNvPr>
          <p:cNvSpPr txBox="1"/>
          <p:nvPr/>
        </p:nvSpPr>
        <p:spPr>
          <a:xfrm>
            <a:off x="7098072" y="458720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19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4D7E52B-6033-8F49-90EB-935DF77B47EE}"/>
              </a:ext>
            </a:extLst>
          </p:cNvPr>
          <p:cNvSpPr txBox="1"/>
          <p:nvPr/>
        </p:nvSpPr>
        <p:spPr>
          <a:xfrm>
            <a:off x="7098072" y="492576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20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8D69CEA-BF60-6A43-A484-5C33B3783DEA}"/>
              </a:ext>
            </a:extLst>
          </p:cNvPr>
          <p:cNvCxnSpPr>
            <a:cxnSpLocks/>
            <a:stCxn id="8" idx="2"/>
            <a:endCxn id="40" idx="0"/>
          </p:cNvCxnSpPr>
          <p:nvPr/>
        </p:nvCxnSpPr>
        <p:spPr>
          <a:xfrm flipH="1">
            <a:off x="7301012" y="3594233"/>
            <a:ext cx="31130" cy="6544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85219D8-8F07-894F-BD81-BE91D9CFCA15}"/>
              </a:ext>
            </a:extLst>
          </p:cNvPr>
          <p:cNvSpPr txBox="1"/>
          <p:nvPr/>
        </p:nvSpPr>
        <p:spPr>
          <a:xfrm>
            <a:off x="7107123" y="5263223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C43723B-55A9-5F48-9825-4700A46B9CA1}"/>
              </a:ext>
            </a:extLst>
          </p:cNvPr>
          <p:cNvSpPr/>
          <p:nvPr/>
        </p:nvSpPr>
        <p:spPr>
          <a:xfrm>
            <a:off x="7612243" y="4248596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FF1FE67-8FBB-0F45-823F-60DDD494681D}"/>
              </a:ext>
            </a:extLst>
          </p:cNvPr>
          <p:cNvSpPr txBox="1"/>
          <p:nvPr/>
        </p:nvSpPr>
        <p:spPr>
          <a:xfrm>
            <a:off x="7621294" y="424859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AEED51C-E5BC-AB41-9AF8-9B313C36D2FC}"/>
              </a:ext>
            </a:extLst>
          </p:cNvPr>
          <p:cNvSpPr txBox="1"/>
          <p:nvPr/>
        </p:nvSpPr>
        <p:spPr>
          <a:xfrm>
            <a:off x="7621294" y="458715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1DF88CF-8254-A54F-B4DA-7415701D80A1}"/>
              </a:ext>
            </a:extLst>
          </p:cNvPr>
          <p:cNvSpPr txBox="1"/>
          <p:nvPr/>
        </p:nvSpPr>
        <p:spPr>
          <a:xfrm>
            <a:off x="7621294" y="492570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30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9B47638-E241-3247-BE72-80372E4224D0}"/>
              </a:ext>
            </a:extLst>
          </p:cNvPr>
          <p:cNvCxnSpPr>
            <a:cxnSpLocks/>
            <a:stCxn id="11" idx="2"/>
            <a:endCxn id="46" idx="0"/>
          </p:cNvCxnSpPr>
          <p:nvPr/>
        </p:nvCxnSpPr>
        <p:spPr>
          <a:xfrm>
            <a:off x="7821909" y="3594233"/>
            <a:ext cx="2325" cy="654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2F115A2F-2672-5B4C-AFD4-A8B6B1B29502}"/>
              </a:ext>
            </a:extLst>
          </p:cNvPr>
          <p:cNvSpPr/>
          <p:nvPr/>
        </p:nvSpPr>
        <p:spPr>
          <a:xfrm>
            <a:off x="8137265" y="4248596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475477D-C0F8-4E4D-A4DB-39532615CB13}"/>
              </a:ext>
            </a:extLst>
          </p:cNvPr>
          <p:cNvSpPr txBox="1"/>
          <p:nvPr/>
        </p:nvSpPr>
        <p:spPr>
          <a:xfrm>
            <a:off x="8146316" y="424859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E418D71-DC6F-D043-B933-354FEEAD0B0A}"/>
              </a:ext>
            </a:extLst>
          </p:cNvPr>
          <p:cNvSpPr txBox="1"/>
          <p:nvPr/>
        </p:nvSpPr>
        <p:spPr>
          <a:xfrm>
            <a:off x="8146316" y="458715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008D61C-F150-744C-B8AC-F9C9396EE68E}"/>
              </a:ext>
            </a:extLst>
          </p:cNvPr>
          <p:cNvSpPr txBox="1"/>
          <p:nvPr/>
        </p:nvSpPr>
        <p:spPr>
          <a:xfrm>
            <a:off x="8146316" y="492570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34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683B9F0-A956-6F48-B142-5CFE53BE3F59}"/>
              </a:ext>
            </a:extLst>
          </p:cNvPr>
          <p:cNvCxnSpPr>
            <a:cxnSpLocks/>
            <a:stCxn id="13" idx="2"/>
            <a:endCxn id="51" idx="0"/>
          </p:cNvCxnSpPr>
          <p:nvPr/>
        </p:nvCxnSpPr>
        <p:spPr>
          <a:xfrm>
            <a:off x="8273508" y="3577187"/>
            <a:ext cx="75748" cy="671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DABFB21-7AFD-DB49-88B4-B78B485E4FAC}"/>
              </a:ext>
            </a:extLst>
          </p:cNvPr>
          <p:cNvSpPr txBox="1"/>
          <p:nvPr/>
        </p:nvSpPr>
        <p:spPr>
          <a:xfrm>
            <a:off x="8131885" y="522507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0F097CC-7D8C-A04D-A28A-7215F883C409}"/>
              </a:ext>
            </a:extLst>
          </p:cNvPr>
          <p:cNvSpPr/>
          <p:nvPr/>
        </p:nvSpPr>
        <p:spPr>
          <a:xfrm>
            <a:off x="8644635" y="4248596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BC6B7B5-1801-4146-ACB1-CBB2459C34FE}"/>
              </a:ext>
            </a:extLst>
          </p:cNvPr>
          <p:cNvSpPr txBox="1"/>
          <p:nvPr/>
        </p:nvSpPr>
        <p:spPr>
          <a:xfrm>
            <a:off x="8653686" y="424859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49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28DA4D6-6984-3441-8DF8-D7FCBEEA5D62}"/>
              </a:ext>
            </a:extLst>
          </p:cNvPr>
          <p:cNvSpPr txBox="1"/>
          <p:nvPr/>
        </p:nvSpPr>
        <p:spPr>
          <a:xfrm>
            <a:off x="8653686" y="458715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FFBE2B9-C4CF-E94A-941B-D47BDB25E5D2}"/>
              </a:ext>
            </a:extLst>
          </p:cNvPr>
          <p:cNvSpPr txBox="1"/>
          <p:nvPr/>
        </p:nvSpPr>
        <p:spPr>
          <a:xfrm>
            <a:off x="8653686" y="492570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54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BB3918C-53BE-E749-92F1-8B2D09F2390F}"/>
              </a:ext>
            </a:extLst>
          </p:cNvPr>
          <p:cNvCxnSpPr>
            <a:cxnSpLocks/>
            <a:stCxn id="15" idx="2"/>
            <a:endCxn id="57" idx="0"/>
          </p:cNvCxnSpPr>
          <p:nvPr/>
        </p:nvCxnSpPr>
        <p:spPr>
          <a:xfrm>
            <a:off x="8725107" y="3577075"/>
            <a:ext cx="131519" cy="671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0EF64E8D-AC63-5949-A945-F61BCC0D0253}"/>
              </a:ext>
            </a:extLst>
          </p:cNvPr>
          <p:cNvSpPr/>
          <p:nvPr/>
        </p:nvSpPr>
        <p:spPr>
          <a:xfrm>
            <a:off x="9419746" y="4235257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D74D854-A09F-6445-9CC1-3A44251D4ED0}"/>
              </a:ext>
            </a:extLst>
          </p:cNvPr>
          <p:cNvSpPr txBox="1"/>
          <p:nvPr/>
        </p:nvSpPr>
        <p:spPr>
          <a:xfrm>
            <a:off x="9428797" y="423525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56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C2CD8D5-B6C3-B047-8F55-D04A54E39E5E}"/>
              </a:ext>
            </a:extLst>
          </p:cNvPr>
          <p:cNvSpPr txBox="1"/>
          <p:nvPr/>
        </p:nvSpPr>
        <p:spPr>
          <a:xfrm>
            <a:off x="9428797" y="457381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E17B990-6527-B543-8A20-2623614EF55B}"/>
              </a:ext>
            </a:extLst>
          </p:cNvPr>
          <p:cNvSpPr txBox="1"/>
          <p:nvPr/>
        </p:nvSpPr>
        <p:spPr>
          <a:xfrm>
            <a:off x="9428797" y="4912366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59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7325B1D-CF15-CE4F-BA0B-A2578D8A96CF}"/>
              </a:ext>
            </a:extLst>
          </p:cNvPr>
          <p:cNvCxnSpPr>
            <a:cxnSpLocks/>
            <a:stCxn id="21" idx="2"/>
            <a:endCxn id="62" idx="0"/>
          </p:cNvCxnSpPr>
          <p:nvPr/>
        </p:nvCxnSpPr>
        <p:spPr>
          <a:xfrm flipH="1">
            <a:off x="9631737" y="3594233"/>
            <a:ext cx="83333" cy="6410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70E09EF8-687F-7249-978E-8A7C9EED0EBD}"/>
              </a:ext>
            </a:extLst>
          </p:cNvPr>
          <p:cNvSpPr/>
          <p:nvPr/>
        </p:nvSpPr>
        <p:spPr>
          <a:xfrm>
            <a:off x="9942968" y="4235200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3CC66F4-5E30-E74B-A9F1-2898C640196E}"/>
              </a:ext>
            </a:extLst>
          </p:cNvPr>
          <p:cNvSpPr txBox="1"/>
          <p:nvPr/>
        </p:nvSpPr>
        <p:spPr>
          <a:xfrm>
            <a:off x="9952019" y="423520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65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AE908DD-9D75-914C-BF4F-7C95ED14BB4C}"/>
              </a:ext>
            </a:extLst>
          </p:cNvPr>
          <p:cNvSpPr txBox="1"/>
          <p:nvPr/>
        </p:nvSpPr>
        <p:spPr>
          <a:xfrm>
            <a:off x="9952019" y="457375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66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B935E43-8679-5A40-B34E-00FCC6DAA722}"/>
              </a:ext>
            </a:extLst>
          </p:cNvPr>
          <p:cNvSpPr txBox="1"/>
          <p:nvPr/>
        </p:nvSpPr>
        <p:spPr>
          <a:xfrm>
            <a:off x="9952019" y="491230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67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49C8F1B-0DAD-264B-93D2-0614584C425C}"/>
              </a:ext>
            </a:extLst>
          </p:cNvPr>
          <p:cNvCxnSpPr>
            <a:cxnSpLocks/>
            <a:stCxn id="20" idx="2"/>
            <a:endCxn id="67" idx="0"/>
          </p:cNvCxnSpPr>
          <p:nvPr/>
        </p:nvCxnSpPr>
        <p:spPr>
          <a:xfrm flipH="1">
            <a:off x="10154959" y="3594233"/>
            <a:ext cx="12230" cy="640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9C9BAB68-31E9-ED47-909D-BCDAEAEBAEA7}"/>
              </a:ext>
            </a:extLst>
          </p:cNvPr>
          <p:cNvSpPr/>
          <p:nvPr/>
        </p:nvSpPr>
        <p:spPr>
          <a:xfrm>
            <a:off x="10467990" y="4235200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2CBD785-D064-4D4F-8945-735D9A90A4F4}"/>
              </a:ext>
            </a:extLst>
          </p:cNvPr>
          <p:cNvSpPr txBox="1"/>
          <p:nvPr/>
        </p:nvSpPr>
        <p:spPr>
          <a:xfrm>
            <a:off x="10477041" y="423520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71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CA6A9C9-F1B9-A04A-82E2-E89BC97B8099}"/>
              </a:ext>
            </a:extLst>
          </p:cNvPr>
          <p:cNvSpPr txBox="1"/>
          <p:nvPr/>
        </p:nvSpPr>
        <p:spPr>
          <a:xfrm>
            <a:off x="10477041" y="457375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73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4FEA4D2-391E-E743-A579-223769C789B9}"/>
              </a:ext>
            </a:extLst>
          </p:cNvPr>
          <p:cNvSpPr txBox="1"/>
          <p:nvPr/>
        </p:nvSpPr>
        <p:spPr>
          <a:xfrm>
            <a:off x="10477041" y="491230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74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37BF221-4C2A-1647-92AB-9BE30F73FFF0}"/>
              </a:ext>
            </a:extLst>
          </p:cNvPr>
          <p:cNvCxnSpPr>
            <a:cxnSpLocks/>
            <a:stCxn id="23" idx="2"/>
            <a:endCxn id="72" idx="0"/>
          </p:cNvCxnSpPr>
          <p:nvPr/>
        </p:nvCxnSpPr>
        <p:spPr>
          <a:xfrm>
            <a:off x="10656956" y="3594233"/>
            <a:ext cx="23025" cy="640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5CA5938-27F8-3240-8A5C-7C2F924C9E18}"/>
              </a:ext>
            </a:extLst>
          </p:cNvPr>
          <p:cNvSpPr txBox="1"/>
          <p:nvPr/>
        </p:nvSpPr>
        <p:spPr>
          <a:xfrm>
            <a:off x="10462610" y="521168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75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4DF69BA-714E-B249-AAF1-66D0B2AB0E64}"/>
              </a:ext>
            </a:extLst>
          </p:cNvPr>
          <p:cNvSpPr/>
          <p:nvPr/>
        </p:nvSpPr>
        <p:spPr>
          <a:xfrm>
            <a:off x="10975360" y="4235200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F64318E-9522-7048-814D-7FFBF184B87C}"/>
              </a:ext>
            </a:extLst>
          </p:cNvPr>
          <p:cNvSpPr txBox="1"/>
          <p:nvPr/>
        </p:nvSpPr>
        <p:spPr>
          <a:xfrm>
            <a:off x="10984411" y="423520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E38E331-9011-F449-9D42-AFCDC4DEC76D}"/>
              </a:ext>
            </a:extLst>
          </p:cNvPr>
          <p:cNvSpPr txBox="1"/>
          <p:nvPr/>
        </p:nvSpPr>
        <p:spPr>
          <a:xfrm>
            <a:off x="10984411" y="457375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A57B0C6-EF24-B843-AB5B-0EFC01C25FC0}"/>
              </a:ext>
            </a:extLst>
          </p:cNvPr>
          <p:cNvSpPr txBox="1"/>
          <p:nvPr/>
        </p:nvSpPr>
        <p:spPr>
          <a:xfrm>
            <a:off x="10984411" y="491230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84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07D18FF-1A6B-3B4B-8BCA-DF684C3B7DF1}"/>
              </a:ext>
            </a:extLst>
          </p:cNvPr>
          <p:cNvCxnSpPr>
            <a:cxnSpLocks/>
            <a:stCxn id="25" idx="2"/>
            <a:endCxn id="78" idx="0"/>
          </p:cNvCxnSpPr>
          <p:nvPr/>
        </p:nvCxnSpPr>
        <p:spPr>
          <a:xfrm>
            <a:off x="11108555" y="3577187"/>
            <a:ext cx="78796" cy="658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4E40F6E-283C-F14D-A639-1199DC354A94}"/>
              </a:ext>
            </a:extLst>
          </p:cNvPr>
          <p:cNvSpPr txBox="1"/>
          <p:nvPr/>
        </p:nvSpPr>
        <p:spPr>
          <a:xfrm>
            <a:off x="10969980" y="521168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85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6663E0F-FAFC-F548-B18D-117D533E30A5}"/>
              </a:ext>
            </a:extLst>
          </p:cNvPr>
          <p:cNvSpPr/>
          <p:nvPr/>
        </p:nvSpPr>
        <p:spPr>
          <a:xfrm>
            <a:off x="11481603" y="4235200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AFE1D32-5393-5549-A4AC-A7D25CE14F6B}"/>
              </a:ext>
            </a:extLst>
          </p:cNvPr>
          <p:cNvSpPr txBox="1"/>
          <p:nvPr/>
        </p:nvSpPr>
        <p:spPr>
          <a:xfrm>
            <a:off x="11490654" y="423520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92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3160C34-E0DE-3348-84F5-4BE83D1E3586}"/>
              </a:ext>
            </a:extLst>
          </p:cNvPr>
          <p:cNvSpPr txBox="1"/>
          <p:nvPr/>
        </p:nvSpPr>
        <p:spPr>
          <a:xfrm>
            <a:off x="11490654" y="457375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93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BE29D4D-26A8-8C44-BF17-01FFF5D49676}"/>
              </a:ext>
            </a:extLst>
          </p:cNvPr>
          <p:cNvSpPr txBox="1"/>
          <p:nvPr/>
        </p:nvSpPr>
        <p:spPr>
          <a:xfrm>
            <a:off x="11490654" y="491230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94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F7FC1E5-8CAA-4A47-A5D5-0F7120050D72}"/>
              </a:ext>
            </a:extLst>
          </p:cNvPr>
          <p:cNvCxnSpPr>
            <a:cxnSpLocks/>
            <a:stCxn id="27" idx="2"/>
            <a:endCxn id="84" idx="0"/>
          </p:cNvCxnSpPr>
          <p:nvPr/>
        </p:nvCxnSpPr>
        <p:spPr>
          <a:xfrm>
            <a:off x="11560154" y="3577075"/>
            <a:ext cx="133440" cy="658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B7F57EB-913A-E246-AFD3-B04770CAB3CE}"/>
              </a:ext>
            </a:extLst>
          </p:cNvPr>
          <p:cNvSpPr txBox="1"/>
          <p:nvPr/>
        </p:nvSpPr>
        <p:spPr>
          <a:xfrm>
            <a:off x="6842689" y="935376"/>
            <a:ext cx="185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delete(67)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49AFB52-B275-4D48-B409-61EB7C247E1C}"/>
              </a:ext>
            </a:extLst>
          </p:cNvPr>
          <p:cNvSpPr/>
          <p:nvPr/>
        </p:nvSpPr>
        <p:spPr>
          <a:xfrm>
            <a:off x="9247642" y="1919152"/>
            <a:ext cx="45719" cy="33855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7500B6A0-5884-6541-8F71-60B063F80D16}"/>
              </a:ext>
            </a:extLst>
          </p:cNvPr>
          <p:cNvCxnSpPr>
            <a:cxnSpLocks/>
          </p:cNvCxnSpPr>
          <p:nvPr/>
        </p:nvCxnSpPr>
        <p:spPr>
          <a:xfrm rot="16200000" flipH="1">
            <a:off x="9501307" y="2026900"/>
            <a:ext cx="904446" cy="136605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A1C1F783-7C50-3141-AA16-FA4774758F84}"/>
              </a:ext>
            </a:extLst>
          </p:cNvPr>
          <p:cNvSpPr/>
          <p:nvPr/>
        </p:nvSpPr>
        <p:spPr>
          <a:xfrm>
            <a:off x="10145851" y="3255454"/>
            <a:ext cx="45719" cy="33855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2820F1C-3AE5-FB44-B855-9221D7A54F1F}"/>
              </a:ext>
            </a:extLst>
          </p:cNvPr>
          <p:cNvCxnSpPr>
            <a:cxnSpLocks/>
          </p:cNvCxnSpPr>
          <p:nvPr/>
        </p:nvCxnSpPr>
        <p:spPr>
          <a:xfrm flipH="1">
            <a:off x="10154959" y="3620927"/>
            <a:ext cx="12230" cy="640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E195DD20-7A83-C046-A623-7B1BB2F6E4F1}"/>
              </a:ext>
            </a:extLst>
          </p:cNvPr>
          <p:cNvCxnSpPr>
            <a:stCxn id="88" idx="3"/>
            <a:endCxn id="28" idx="0"/>
          </p:cNvCxnSpPr>
          <p:nvPr/>
        </p:nvCxnSpPr>
        <p:spPr>
          <a:xfrm>
            <a:off x="8694478" y="1166209"/>
            <a:ext cx="1046435" cy="659416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B96A5F6-818D-9246-958A-BFEE33F070F8}"/>
              </a:ext>
            </a:extLst>
          </p:cNvPr>
          <p:cNvSpPr txBox="1"/>
          <p:nvPr/>
        </p:nvSpPr>
        <p:spPr>
          <a:xfrm>
            <a:off x="9950751" y="491230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67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A4AF5B1-6AC7-8043-8434-0E7970E58BE9}"/>
              </a:ext>
            </a:extLst>
          </p:cNvPr>
          <p:cNvSpPr txBox="1"/>
          <p:nvPr/>
        </p:nvSpPr>
        <p:spPr>
          <a:xfrm>
            <a:off x="8537765" y="144320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search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D4CD806-B277-3E4D-B5F3-0913EE704FE2}"/>
              </a:ext>
            </a:extLst>
          </p:cNvPr>
          <p:cNvSpPr txBox="1"/>
          <p:nvPr/>
        </p:nvSpPr>
        <p:spPr>
          <a:xfrm>
            <a:off x="9518314" y="2778294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search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A4180A9-01A2-8649-9CDE-2C44E3CA5CCF}"/>
              </a:ext>
            </a:extLst>
          </p:cNvPr>
          <p:cNvSpPr txBox="1"/>
          <p:nvPr/>
        </p:nvSpPr>
        <p:spPr>
          <a:xfrm>
            <a:off x="9631737" y="5646860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5"/>
                </a:solidFill>
                <a:latin typeface="Montserrat" pitchFamily="2" charset="77"/>
              </a:rPr>
              <a:t>Found</a:t>
            </a:r>
          </a:p>
        </p:txBody>
      </p:sp>
      <p:pic>
        <p:nvPicPr>
          <p:cNvPr id="99" name="Graphic 98" descr="Close with solid fill">
            <a:extLst>
              <a:ext uri="{FF2B5EF4-FFF2-40B4-BE49-F238E27FC236}">
                <a16:creationId xmlns:a16="http://schemas.microsoft.com/office/drawing/2014/main" id="{9DF5CDC8-9AC9-044E-A00D-0C89C0919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96491" y="468132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88" grpId="0"/>
      <p:bldP spid="89" grpId="0" animBg="1"/>
      <p:bldP spid="91" grpId="0" animBg="1"/>
      <p:bldP spid="94" grpId="0"/>
      <p:bldP spid="94" grpId="1"/>
      <p:bldP spid="95" grpId="0"/>
      <p:bldP spid="96" grpId="0"/>
      <p:bldP spid="97" grpId="0"/>
      <p:bldP spid="97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F5403-D8CD-764B-827D-B47EC90E6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Deletion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within an internal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EFFDF-AFEB-3549-A900-89FF0CF5F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62875" cy="4351338"/>
          </a:xfrm>
        </p:spPr>
        <p:txBody>
          <a:bodyPr anchor="ctr"/>
          <a:lstStyle/>
          <a:p>
            <a:r>
              <a:rPr lang="en-NO" dirty="0"/>
              <a:t>Pick either of</a:t>
            </a:r>
          </a:p>
          <a:p>
            <a:pPr lvl="1"/>
            <a:r>
              <a:rPr lang="en-NO" dirty="0"/>
              <a:t>The maximum of the left subtree</a:t>
            </a:r>
          </a:p>
          <a:p>
            <a:pPr lvl="1"/>
            <a:r>
              <a:rPr lang="en-NO" dirty="0"/>
              <a:t>The minimum of the right subtree</a:t>
            </a:r>
          </a:p>
          <a:p>
            <a:r>
              <a:rPr lang="en-NO" dirty="0"/>
              <a:t>Sort of left/right rotation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600AA-1606-1249-868A-A28021579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23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87D90F-F2A0-A544-BF10-541EC9BBC442}"/>
              </a:ext>
            </a:extLst>
          </p:cNvPr>
          <p:cNvSpPr/>
          <p:nvPr/>
        </p:nvSpPr>
        <p:spPr>
          <a:xfrm>
            <a:off x="6648668" y="4248597"/>
            <a:ext cx="304325" cy="10156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5EBB1E-56DC-AE4C-85D0-F6B5B5BC8C2A}"/>
              </a:ext>
            </a:extLst>
          </p:cNvPr>
          <p:cNvSpPr/>
          <p:nvPr/>
        </p:nvSpPr>
        <p:spPr>
          <a:xfrm>
            <a:off x="6683267" y="3162152"/>
            <a:ext cx="2237531" cy="491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289F19-0F83-5F49-A7CD-6E005B364B63}"/>
              </a:ext>
            </a:extLst>
          </p:cNvPr>
          <p:cNvSpPr txBox="1"/>
          <p:nvPr/>
        </p:nvSpPr>
        <p:spPr>
          <a:xfrm>
            <a:off x="6903402" y="325567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032E3-7D53-CF41-9B82-DE2D2E0F2C55}"/>
              </a:ext>
            </a:extLst>
          </p:cNvPr>
          <p:cNvSpPr/>
          <p:nvPr/>
        </p:nvSpPr>
        <p:spPr>
          <a:xfrm>
            <a:off x="7309282" y="3255679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793D5C-BDCD-6345-B3C7-DA5888B1B68D}"/>
              </a:ext>
            </a:extLst>
          </p:cNvPr>
          <p:cNvSpPr/>
          <p:nvPr/>
        </p:nvSpPr>
        <p:spPr>
          <a:xfrm>
            <a:off x="6857163" y="3255679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CFF662-A0D0-294C-B0A2-EC370E5A72CF}"/>
              </a:ext>
            </a:extLst>
          </p:cNvPr>
          <p:cNvSpPr txBox="1"/>
          <p:nvPr/>
        </p:nvSpPr>
        <p:spPr>
          <a:xfrm>
            <a:off x="7393169" y="325567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25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9C4738-24CD-184C-BA6B-AA2D89DD6911}"/>
              </a:ext>
            </a:extLst>
          </p:cNvPr>
          <p:cNvSpPr/>
          <p:nvPr/>
        </p:nvSpPr>
        <p:spPr>
          <a:xfrm>
            <a:off x="7799049" y="3255679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7E5A38-1A32-C242-A2A4-DD5BDC1676F9}"/>
              </a:ext>
            </a:extLst>
          </p:cNvPr>
          <p:cNvSpPr txBox="1"/>
          <p:nvPr/>
        </p:nvSpPr>
        <p:spPr>
          <a:xfrm>
            <a:off x="7844768" y="3238633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31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7CCFB8-9D92-DC47-BE48-34727557A935}"/>
              </a:ext>
            </a:extLst>
          </p:cNvPr>
          <p:cNvSpPr/>
          <p:nvPr/>
        </p:nvSpPr>
        <p:spPr>
          <a:xfrm>
            <a:off x="8250648" y="3238633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6BADC0-620A-5E4E-81B6-8102BB93DA96}"/>
              </a:ext>
            </a:extLst>
          </p:cNvPr>
          <p:cNvSpPr txBox="1"/>
          <p:nvPr/>
        </p:nvSpPr>
        <p:spPr>
          <a:xfrm>
            <a:off x="8296367" y="323852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49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C042A1-9E29-E440-96D6-290AA9346DD9}"/>
              </a:ext>
            </a:extLst>
          </p:cNvPr>
          <p:cNvSpPr/>
          <p:nvPr/>
        </p:nvSpPr>
        <p:spPr>
          <a:xfrm>
            <a:off x="8702247" y="3238521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4C75A4-A276-1C45-A3D6-B682236D06FE}"/>
              </a:ext>
            </a:extLst>
          </p:cNvPr>
          <p:cNvSpPr txBox="1"/>
          <p:nvPr/>
        </p:nvSpPr>
        <p:spPr>
          <a:xfrm>
            <a:off x="6657719" y="4248597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B96AFC-365C-A348-A2D6-F3DCA9074981}"/>
              </a:ext>
            </a:extLst>
          </p:cNvPr>
          <p:cNvSpPr txBox="1"/>
          <p:nvPr/>
        </p:nvSpPr>
        <p:spPr>
          <a:xfrm>
            <a:off x="6657719" y="4587151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AE5BEB-8BA4-034D-B2C6-952940C79623}"/>
              </a:ext>
            </a:extLst>
          </p:cNvPr>
          <p:cNvSpPr/>
          <p:nvPr/>
        </p:nvSpPr>
        <p:spPr>
          <a:xfrm>
            <a:off x="9518314" y="3162152"/>
            <a:ext cx="2237531" cy="491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6B81B9-BAB0-F54A-851F-43E2DE884919}"/>
              </a:ext>
            </a:extLst>
          </p:cNvPr>
          <p:cNvSpPr txBox="1"/>
          <p:nvPr/>
        </p:nvSpPr>
        <p:spPr>
          <a:xfrm>
            <a:off x="9738449" y="3255679"/>
            <a:ext cx="40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65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1B160A-1C9E-5F4C-8C23-88302A9647EC}"/>
              </a:ext>
            </a:extLst>
          </p:cNvPr>
          <p:cNvSpPr/>
          <p:nvPr/>
        </p:nvSpPr>
        <p:spPr>
          <a:xfrm>
            <a:off x="10144329" y="3255679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0D568E-DBCF-4F4A-A5DA-94CF07D3481B}"/>
              </a:ext>
            </a:extLst>
          </p:cNvPr>
          <p:cNvSpPr/>
          <p:nvPr/>
        </p:nvSpPr>
        <p:spPr>
          <a:xfrm>
            <a:off x="9692210" y="3255679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040075-E2F6-BD49-9FAF-3E797F7C1518}"/>
              </a:ext>
            </a:extLst>
          </p:cNvPr>
          <p:cNvSpPr txBox="1"/>
          <p:nvPr/>
        </p:nvSpPr>
        <p:spPr>
          <a:xfrm>
            <a:off x="10228216" y="3255679"/>
            <a:ext cx="40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71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ACFC06-89C9-0248-A49C-8C50E5BBD355}"/>
              </a:ext>
            </a:extLst>
          </p:cNvPr>
          <p:cNvSpPr/>
          <p:nvPr/>
        </p:nvSpPr>
        <p:spPr>
          <a:xfrm>
            <a:off x="10634096" y="3255679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993BC7-DD76-2843-80E6-31DE7EC45219}"/>
              </a:ext>
            </a:extLst>
          </p:cNvPr>
          <p:cNvSpPr txBox="1"/>
          <p:nvPr/>
        </p:nvSpPr>
        <p:spPr>
          <a:xfrm>
            <a:off x="10679815" y="3238633"/>
            <a:ext cx="40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78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28B50C8-6F8A-2E43-B17E-B2D9C972893F}"/>
              </a:ext>
            </a:extLst>
          </p:cNvPr>
          <p:cNvSpPr/>
          <p:nvPr/>
        </p:nvSpPr>
        <p:spPr>
          <a:xfrm>
            <a:off x="11085695" y="3238633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8D8A4E-48ED-DF44-89AE-4BC029A69BB6}"/>
              </a:ext>
            </a:extLst>
          </p:cNvPr>
          <p:cNvSpPr txBox="1"/>
          <p:nvPr/>
        </p:nvSpPr>
        <p:spPr>
          <a:xfrm>
            <a:off x="11131414" y="3238521"/>
            <a:ext cx="40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92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600E28-E51D-1A49-AEDB-4174313AED8B}"/>
              </a:ext>
            </a:extLst>
          </p:cNvPr>
          <p:cNvSpPr/>
          <p:nvPr/>
        </p:nvSpPr>
        <p:spPr>
          <a:xfrm>
            <a:off x="11537294" y="3238521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1431A5-D03B-E94E-8D8F-8CCA8652B225}"/>
              </a:ext>
            </a:extLst>
          </p:cNvPr>
          <p:cNvSpPr/>
          <p:nvPr/>
        </p:nvSpPr>
        <p:spPr>
          <a:xfrm>
            <a:off x="8622147" y="1825625"/>
            <a:ext cx="2237531" cy="491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3019C6-FA45-2441-A299-A62E06C5B636}"/>
              </a:ext>
            </a:extLst>
          </p:cNvPr>
          <p:cNvSpPr txBox="1"/>
          <p:nvPr/>
        </p:nvSpPr>
        <p:spPr>
          <a:xfrm>
            <a:off x="8842282" y="191915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55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29BC9F1-F552-834A-AAC6-674B76DCD8C8}"/>
              </a:ext>
            </a:extLst>
          </p:cNvPr>
          <p:cNvSpPr/>
          <p:nvPr/>
        </p:nvSpPr>
        <p:spPr>
          <a:xfrm>
            <a:off x="9248162" y="1919152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B04CAB-832A-4841-86D1-FD62BF6C8092}"/>
              </a:ext>
            </a:extLst>
          </p:cNvPr>
          <p:cNvSpPr/>
          <p:nvPr/>
        </p:nvSpPr>
        <p:spPr>
          <a:xfrm>
            <a:off x="8796043" y="1919152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8E10913-23FF-BD42-AA69-39DB38A48447}"/>
              </a:ext>
            </a:extLst>
          </p:cNvPr>
          <p:cNvSpPr/>
          <p:nvPr/>
        </p:nvSpPr>
        <p:spPr>
          <a:xfrm>
            <a:off x="9737929" y="1919152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A31F1B2-7FB0-9047-AAD6-BF14D053F35A}"/>
              </a:ext>
            </a:extLst>
          </p:cNvPr>
          <p:cNvSpPr/>
          <p:nvPr/>
        </p:nvSpPr>
        <p:spPr>
          <a:xfrm>
            <a:off x="10189528" y="1902106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22AA1AE-10D9-E247-B7B6-D3A7643F1A7F}"/>
              </a:ext>
            </a:extLst>
          </p:cNvPr>
          <p:cNvSpPr/>
          <p:nvPr/>
        </p:nvSpPr>
        <p:spPr>
          <a:xfrm>
            <a:off x="10641127" y="1901994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6CE88932-1E55-A242-A016-FB6EF6F91F39}"/>
              </a:ext>
            </a:extLst>
          </p:cNvPr>
          <p:cNvCxnSpPr>
            <a:stCxn id="31" idx="2"/>
            <a:endCxn id="6" idx="0"/>
          </p:cNvCxnSpPr>
          <p:nvPr/>
        </p:nvCxnSpPr>
        <p:spPr>
          <a:xfrm rot="5400000">
            <a:off x="7858245" y="2201494"/>
            <a:ext cx="904446" cy="101687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612864F3-025E-7543-A24E-EFE0BB6B4546}"/>
              </a:ext>
            </a:extLst>
          </p:cNvPr>
          <p:cNvCxnSpPr>
            <a:cxnSpLocks/>
            <a:stCxn id="30" idx="2"/>
            <a:endCxn id="18" idx="0"/>
          </p:cNvCxnSpPr>
          <p:nvPr/>
        </p:nvCxnSpPr>
        <p:spPr>
          <a:xfrm rot="16200000" flipH="1">
            <a:off x="9501828" y="2026900"/>
            <a:ext cx="904446" cy="136605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6A975AC-9A59-B24F-A4C3-13EE3B9FAD41}"/>
              </a:ext>
            </a:extLst>
          </p:cNvPr>
          <p:cNvSpPr txBox="1"/>
          <p:nvPr/>
        </p:nvSpPr>
        <p:spPr>
          <a:xfrm>
            <a:off x="6657719" y="4925705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9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3D9463E-E275-D14C-8E2E-3A6FFAD1B13C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 flipH="1">
            <a:off x="6805356" y="3594233"/>
            <a:ext cx="74667" cy="654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F7648954-4E22-8C48-A1C5-8D07E22F2CA1}"/>
              </a:ext>
            </a:extLst>
          </p:cNvPr>
          <p:cNvSpPr/>
          <p:nvPr/>
        </p:nvSpPr>
        <p:spPr>
          <a:xfrm>
            <a:off x="7089021" y="4248653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12F1067-4590-B047-A05F-1FFAFECA6C1C}"/>
              </a:ext>
            </a:extLst>
          </p:cNvPr>
          <p:cNvSpPr txBox="1"/>
          <p:nvPr/>
        </p:nvSpPr>
        <p:spPr>
          <a:xfrm>
            <a:off x="7098072" y="4248654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D968DC3-8AEA-3444-A726-AC58C3E3AFAB}"/>
              </a:ext>
            </a:extLst>
          </p:cNvPr>
          <p:cNvSpPr txBox="1"/>
          <p:nvPr/>
        </p:nvSpPr>
        <p:spPr>
          <a:xfrm>
            <a:off x="7098072" y="458720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19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4D7E52B-6033-8F49-90EB-935DF77B47EE}"/>
              </a:ext>
            </a:extLst>
          </p:cNvPr>
          <p:cNvSpPr txBox="1"/>
          <p:nvPr/>
        </p:nvSpPr>
        <p:spPr>
          <a:xfrm>
            <a:off x="7098072" y="492576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20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8D69CEA-BF60-6A43-A484-5C33B3783DEA}"/>
              </a:ext>
            </a:extLst>
          </p:cNvPr>
          <p:cNvCxnSpPr>
            <a:cxnSpLocks/>
            <a:stCxn id="8" idx="2"/>
            <a:endCxn id="40" idx="0"/>
          </p:cNvCxnSpPr>
          <p:nvPr/>
        </p:nvCxnSpPr>
        <p:spPr>
          <a:xfrm flipH="1">
            <a:off x="7301012" y="3594233"/>
            <a:ext cx="31130" cy="6544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85219D8-8F07-894F-BD81-BE91D9CFCA15}"/>
              </a:ext>
            </a:extLst>
          </p:cNvPr>
          <p:cNvSpPr txBox="1"/>
          <p:nvPr/>
        </p:nvSpPr>
        <p:spPr>
          <a:xfrm>
            <a:off x="7107123" y="5263223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C43723B-55A9-5F48-9825-4700A46B9CA1}"/>
              </a:ext>
            </a:extLst>
          </p:cNvPr>
          <p:cNvSpPr/>
          <p:nvPr/>
        </p:nvSpPr>
        <p:spPr>
          <a:xfrm>
            <a:off x="7612243" y="4248596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FF1FE67-8FBB-0F45-823F-60DDD494681D}"/>
              </a:ext>
            </a:extLst>
          </p:cNvPr>
          <p:cNvSpPr txBox="1"/>
          <p:nvPr/>
        </p:nvSpPr>
        <p:spPr>
          <a:xfrm>
            <a:off x="7621294" y="424859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AEED51C-E5BC-AB41-9AF8-9B313C36D2FC}"/>
              </a:ext>
            </a:extLst>
          </p:cNvPr>
          <p:cNvSpPr txBox="1"/>
          <p:nvPr/>
        </p:nvSpPr>
        <p:spPr>
          <a:xfrm>
            <a:off x="7621294" y="458715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1DF88CF-8254-A54F-B4DA-7415701D80A1}"/>
              </a:ext>
            </a:extLst>
          </p:cNvPr>
          <p:cNvSpPr txBox="1"/>
          <p:nvPr/>
        </p:nvSpPr>
        <p:spPr>
          <a:xfrm>
            <a:off x="7621294" y="492570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30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9B47638-E241-3247-BE72-80372E4224D0}"/>
              </a:ext>
            </a:extLst>
          </p:cNvPr>
          <p:cNvCxnSpPr>
            <a:cxnSpLocks/>
            <a:stCxn id="11" idx="2"/>
            <a:endCxn id="46" idx="0"/>
          </p:cNvCxnSpPr>
          <p:nvPr/>
        </p:nvCxnSpPr>
        <p:spPr>
          <a:xfrm>
            <a:off x="7821909" y="3594233"/>
            <a:ext cx="2325" cy="654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2F115A2F-2672-5B4C-AFD4-A8B6B1B29502}"/>
              </a:ext>
            </a:extLst>
          </p:cNvPr>
          <p:cNvSpPr/>
          <p:nvPr/>
        </p:nvSpPr>
        <p:spPr>
          <a:xfrm>
            <a:off x="8137265" y="4248596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475477D-C0F8-4E4D-A4DB-39532615CB13}"/>
              </a:ext>
            </a:extLst>
          </p:cNvPr>
          <p:cNvSpPr txBox="1"/>
          <p:nvPr/>
        </p:nvSpPr>
        <p:spPr>
          <a:xfrm>
            <a:off x="8146316" y="424859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E418D71-DC6F-D043-B933-354FEEAD0B0A}"/>
              </a:ext>
            </a:extLst>
          </p:cNvPr>
          <p:cNvSpPr txBox="1"/>
          <p:nvPr/>
        </p:nvSpPr>
        <p:spPr>
          <a:xfrm>
            <a:off x="8146316" y="458715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008D61C-F150-744C-B8AC-F9C9396EE68E}"/>
              </a:ext>
            </a:extLst>
          </p:cNvPr>
          <p:cNvSpPr txBox="1"/>
          <p:nvPr/>
        </p:nvSpPr>
        <p:spPr>
          <a:xfrm>
            <a:off x="8146316" y="492570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34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683B9F0-A956-6F48-B142-5CFE53BE3F59}"/>
              </a:ext>
            </a:extLst>
          </p:cNvPr>
          <p:cNvCxnSpPr>
            <a:cxnSpLocks/>
            <a:stCxn id="13" idx="2"/>
            <a:endCxn id="51" idx="0"/>
          </p:cNvCxnSpPr>
          <p:nvPr/>
        </p:nvCxnSpPr>
        <p:spPr>
          <a:xfrm>
            <a:off x="8273508" y="3577187"/>
            <a:ext cx="75748" cy="671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DABFB21-7AFD-DB49-88B4-B78B485E4FAC}"/>
              </a:ext>
            </a:extLst>
          </p:cNvPr>
          <p:cNvSpPr txBox="1"/>
          <p:nvPr/>
        </p:nvSpPr>
        <p:spPr>
          <a:xfrm>
            <a:off x="8131885" y="522507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0F097CC-7D8C-A04D-A28A-7215F883C409}"/>
              </a:ext>
            </a:extLst>
          </p:cNvPr>
          <p:cNvSpPr/>
          <p:nvPr/>
        </p:nvSpPr>
        <p:spPr>
          <a:xfrm>
            <a:off x="8644635" y="4248596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BC6B7B5-1801-4146-ACB1-CBB2459C34FE}"/>
              </a:ext>
            </a:extLst>
          </p:cNvPr>
          <p:cNvSpPr txBox="1"/>
          <p:nvPr/>
        </p:nvSpPr>
        <p:spPr>
          <a:xfrm>
            <a:off x="8653686" y="424859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49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28DA4D6-6984-3441-8DF8-D7FCBEEA5D62}"/>
              </a:ext>
            </a:extLst>
          </p:cNvPr>
          <p:cNvSpPr txBox="1"/>
          <p:nvPr/>
        </p:nvSpPr>
        <p:spPr>
          <a:xfrm>
            <a:off x="8653686" y="458715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FFBE2B9-C4CF-E94A-941B-D47BDB25E5D2}"/>
              </a:ext>
            </a:extLst>
          </p:cNvPr>
          <p:cNvSpPr txBox="1"/>
          <p:nvPr/>
        </p:nvSpPr>
        <p:spPr>
          <a:xfrm>
            <a:off x="8653686" y="492570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54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BB3918C-53BE-E749-92F1-8B2D09F2390F}"/>
              </a:ext>
            </a:extLst>
          </p:cNvPr>
          <p:cNvCxnSpPr>
            <a:cxnSpLocks/>
            <a:stCxn id="15" idx="2"/>
            <a:endCxn id="57" idx="0"/>
          </p:cNvCxnSpPr>
          <p:nvPr/>
        </p:nvCxnSpPr>
        <p:spPr>
          <a:xfrm>
            <a:off x="8725107" y="3577075"/>
            <a:ext cx="131519" cy="671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0EF64E8D-AC63-5949-A945-F61BCC0D0253}"/>
              </a:ext>
            </a:extLst>
          </p:cNvPr>
          <p:cNvSpPr/>
          <p:nvPr/>
        </p:nvSpPr>
        <p:spPr>
          <a:xfrm>
            <a:off x="9419746" y="4235257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D74D854-A09F-6445-9CC1-3A44251D4ED0}"/>
              </a:ext>
            </a:extLst>
          </p:cNvPr>
          <p:cNvSpPr txBox="1"/>
          <p:nvPr/>
        </p:nvSpPr>
        <p:spPr>
          <a:xfrm>
            <a:off x="9428797" y="423525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56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C2CD8D5-B6C3-B047-8F55-D04A54E39E5E}"/>
              </a:ext>
            </a:extLst>
          </p:cNvPr>
          <p:cNvSpPr txBox="1"/>
          <p:nvPr/>
        </p:nvSpPr>
        <p:spPr>
          <a:xfrm>
            <a:off x="9428797" y="457381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E17B990-6527-B543-8A20-2623614EF55B}"/>
              </a:ext>
            </a:extLst>
          </p:cNvPr>
          <p:cNvSpPr txBox="1"/>
          <p:nvPr/>
        </p:nvSpPr>
        <p:spPr>
          <a:xfrm>
            <a:off x="9428797" y="4912366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59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7325B1D-CF15-CE4F-BA0B-A2578D8A96CF}"/>
              </a:ext>
            </a:extLst>
          </p:cNvPr>
          <p:cNvCxnSpPr>
            <a:cxnSpLocks/>
            <a:stCxn id="21" idx="2"/>
            <a:endCxn id="62" idx="0"/>
          </p:cNvCxnSpPr>
          <p:nvPr/>
        </p:nvCxnSpPr>
        <p:spPr>
          <a:xfrm flipH="1">
            <a:off x="9631737" y="3594233"/>
            <a:ext cx="83333" cy="6410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70E09EF8-687F-7249-978E-8A7C9EED0EBD}"/>
              </a:ext>
            </a:extLst>
          </p:cNvPr>
          <p:cNvSpPr/>
          <p:nvPr/>
        </p:nvSpPr>
        <p:spPr>
          <a:xfrm>
            <a:off x="9942968" y="4235200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3CC66F4-5E30-E74B-A9F1-2898C640196E}"/>
              </a:ext>
            </a:extLst>
          </p:cNvPr>
          <p:cNvSpPr txBox="1"/>
          <p:nvPr/>
        </p:nvSpPr>
        <p:spPr>
          <a:xfrm>
            <a:off x="9952019" y="423520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65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AE908DD-9D75-914C-BF4F-7C95ED14BB4C}"/>
              </a:ext>
            </a:extLst>
          </p:cNvPr>
          <p:cNvSpPr txBox="1"/>
          <p:nvPr/>
        </p:nvSpPr>
        <p:spPr>
          <a:xfrm>
            <a:off x="9952019" y="457375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66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B935E43-8679-5A40-B34E-00FCC6DAA722}"/>
              </a:ext>
            </a:extLst>
          </p:cNvPr>
          <p:cNvSpPr txBox="1"/>
          <p:nvPr/>
        </p:nvSpPr>
        <p:spPr>
          <a:xfrm>
            <a:off x="9952019" y="491230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67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49C8F1B-0DAD-264B-93D2-0614584C425C}"/>
              </a:ext>
            </a:extLst>
          </p:cNvPr>
          <p:cNvCxnSpPr>
            <a:cxnSpLocks/>
            <a:stCxn id="20" idx="2"/>
            <a:endCxn id="67" idx="0"/>
          </p:cNvCxnSpPr>
          <p:nvPr/>
        </p:nvCxnSpPr>
        <p:spPr>
          <a:xfrm flipH="1">
            <a:off x="10154959" y="3594233"/>
            <a:ext cx="12230" cy="640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9C9BAB68-31E9-ED47-909D-BCDAEAEBAEA7}"/>
              </a:ext>
            </a:extLst>
          </p:cNvPr>
          <p:cNvSpPr/>
          <p:nvPr/>
        </p:nvSpPr>
        <p:spPr>
          <a:xfrm>
            <a:off x="10467990" y="4235200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2CBD785-D064-4D4F-8945-735D9A90A4F4}"/>
              </a:ext>
            </a:extLst>
          </p:cNvPr>
          <p:cNvSpPr txBox="1"/>
          <p:nvPr/>
        </p:nvSpPr>
        <p:spPr>
          <a:xfrm>
            <a:off x="10477041" y="423520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71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CA6A9C9-F1B9-A04A-82E2-E89BC97B8099}"/>
              </a:ext>
            </a:extLst>
          </p:cNvPr>
          <p:cNvSpPr txBox="1"/>
          <p:nvPr/>
        </p:nvSpPr>
        <p:spPr>
          <a:xfrm>
            <a:off x="10477041" y="457375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73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4FEA4D2-391E-E743-A579-223769C789B9}"/>
              </a:ext>
            </a:extLst>
          </p:cNvPr>
          <p:cNvSpPr txBox="1"/>
          <p:nvPr/>
        </p:nvSpPr>
        <p:spPr>
          <a:xfrm>
            <a:off x="10477041" y="491230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74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37BF221-4C2A-1647-92AB-9BE30F73FFF0}"/>
              </a:ext>
            </a:extLst>
          </p:cNvPr>
          <p:cNvCxnSpPr>
            <a:cxnSpLocks/>
            <a:stCxn id="23" idx="2"/>
            <a:endCxn id="72" idx="0"/>
          </p:cNvCxnSpPr>
          <p:nvPr/>
        </p:nvCxnSpPr>
        <p:spPr>
          <a:xfrm>
            <a:off x="10656956" y="3594233"/>
            <a:ext cx="23025" cy="640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5CA5938-27F8-3240-8A5C-7C2F924C9E18}"/>
              </a:ext>
            </a:extLst>
          </p:cNvPr>
          <p:cNvSpPr txBox="1"/>
          <p:nvPr/>
        </p:nvSpPr>
        <p:spPr>
          <a:xfrm>
            <a:off x="10462610" y="521168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75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4DF69BA-714E-B249-AAF1-66D0B2AB0E64}"/>
              </a:ext>
            </a:extLst>
          </p:cNvPr>
          <p:cNvSpPr/>
          <p:nvPr/>
        </p:nvSpPr>
        <p:spPr>
          <a:xfrm>
            <a:off x="10975360" y="4235200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F64318E-9522-7048-814D-7FFBF184B87C}"/>
              </a:ext>
            </a:extLst>
          </p:cNvPr>
          <p:cNvSpPr txBox="1"/>
          <p:nvPr/>
        </p:nvSpPr>
        <p:spPr>
          <a:xfrm>
            <a:off x="10984411" y="423520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E38E331-9011-F449-9D42-AFCDC4DEC76D}"/>
              </a:ext>
            </a:extLst>
          </p:cNvPr>
          <p:cNvSpPr txBox="1"/>
          <p:nvPr/>
        </p:nvSpPr>
        <p:spPr>
          <a:xfrm>
            <a:off x="10984411" y="457375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A57B0C6-EF24-B843-AB5B-0EFC01C25FC0}"/>
              </a:ext>
            </a:extLst>
          </p:cNvPr>
          <p:cNvSpPr txBox="1"/>
          <p:nvPr/>
        </p:nvSpPr>
        <p:spPr>
          <a:xfrm>
            <a:off x="10984411" y="491230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84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07D18FF-1A6B-3B4B-8BCA-DF684C3B7DF1}"/>
              </a:ext>
            </a:extLst>
          </p:cNvPr>
          <p:cNvCxnSpPr>
            <a:cxnSpLocks/>
            <a:stCxn id="25" idx="2"/>
            <a:endCxn id="78" idx="0"/>
          </p:cNvCxnSpPr>
          <p:nvPr/>
        </p:nvCxnSpPr>
        <p:spPr>
          <a:xfrm>
            <a:off x="11108555" y="3577187"/>
            <a:ext cx="78796" cy="658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4E40F6E-283C-F14D-A639-1199DC354A94}"/>
              </a:ext>
            </a:extLst>
          </p:cNvPr>
          <p:cNvSpPr txBox="1"/>
          <p:nvPr/>
        </p:nvSpPr>
        <p:spPr>
          <a:xfrm>
            <a:off x="10969980" y="521168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85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6663E0F-FAFC-F548-B18D-117D533E30A5}"/>
              </a:ext>
            </a:extLst>
          </p:cNvPr>
          <p:cNvSpPr/>
          <p:nvPr/>
        </p:nvSpPr>
        <p:spPr>
          <a:xfrm>
            <a:off x="11481603" y="4235200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AFE1D32-5393-5549-A4AC-A7D25CE14F6B}"/>
              </a:ext>
            </a:extLst>
          </p:cNvPr>
          <p:cNvSpPr txBox="1"/>
          <p:nvPr/>
        </p:nvSpPr>
        <p:spPr>
          <a:xfrm>
            <a:off x="11490654" y="423520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92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3160C34-E0DE-3348-84F5-4BE83D1E3586}"/>
              </a:ext>
            </a:extLst>
          </p:cNvPr>
          <p:cNvSpPr txBox="1"/>
          <p:nvPr/>
        </p:nvSpPr>
        <p:spPr>
          <a:xfrm>
            <a:off x="11490654" y="457375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93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BE29D4D-26A8-8C44-BF17-01FFF5D49676}"/>
              </a:ext>
            </a:extLst>
          </p:cNvPr>
          <p:cNvSpPr txBox="1"/>
          <p:nvPr/>
        </p:nvSpPr>
        <p:spPr>
          <a:xfrm>
            <a:off x="11490654" y="491230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94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F7FC1E5-8CAA-4A47-A5D5-0F7120050D72}"/>
              </a:ext>
            </a:extLst>
          </p:cNvPr>
          <p:cNvCxnSpPr>
            <a:cxnSpLocks/>
            <a:stCxn id="27" idx="2"/>
            <a:endCxn id="84" idx="0"/>
          </p:cNvCxnSpPr>
          <p:nvPr/>
        </p:nvCxnSpPr>
        <p:spPr>
          <a:xfrm>
            <a:off x="11560154" y="3577075"/>
            <a:ext cx="133440" cy="658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B7F57EB-913A-E246-AFD3-B04770CAB3CE}"/>
              </a:ext>
            </a:extLst>
          </p:cNvPr>
          <p:cNvSpPr txBox="1"/>
          <p:nvPr/>
        </p:nvSpPr>
        <p:spPr>
          <a:xfrm>
            <a:off x="6842689" y="935376"/>
            <a:ext cx="185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delete(78)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49AFB52-B275-4D48-B409-61EB7C247E1C}"/>
              </a:ext>
            </a:extLst>
          </p:cNvPr>
          <p:cNvSpPr/>
          <p:nvPr/>
        </p:nvSpPr>
        <p:spPr>
          <a:xfrm>
            <a:off x="9247642" y="1919152"/>
            <a:ext cx="45719" cy="33855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7500B6A0-5884-6541-8F71-60B063F80D16}"/>
              </a:ext>
            </a:extLst>
          </p:cNvPr>
          <p:cNvCxnSpPr>
            <a:cxnSpLocks/>
          </p:cNvCxnSpPr>
          <p:nvPr/>
        </p:nvCxnSpPr>
        <p:spPr>
          <a:xfrm rot="16200000" flipH="1">
            <a:off x="9501307" y="2026900"/>
            <a:ext cx="904446" cy="136605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E195DD20-7A83-C046-A623-7B1BB2F6E4F1}"/>
              </a:ext>
            </a:extLst>
          </p:cNvPr>
          <p:cNvCxnSpPr>
            <a:stCxn id="88" idx="3"/>
            <a:endCxn id="28" idx="0"/>
          </p:cNvCxnSpPr>
          <p:nvPr/>
        </p:nvCxnSpPr>
        <p:spPr>
          <a:xfrm>
            <a:off x="8694478" y="1166209"/>
            <a:ext cx="1046435" cy="659416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9A4AF5B1-6AC7-8043-8434-0E7970E58BE9}"/>
              </a:ext>
            </a:extLst>
          </p:cNvPr>
          <p:cNvSpPr txBox="1"/>
          <p:nvPr/>
        </p:nvSpPr>
        <p:spPr>
          <a:xfrm>
            <a:off x="8537765" y="144320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search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D4CD806-B277-3E4D-B5F3-0913EE704FE2}"/>
              </a:ext>
            </a:extLst>
          </p:cNvPr>
          <p:cNvSpPr txBox="1"/>
          <p:nvPr/>
        </p:nvSpPr>
        <p:spPr>
          <a:xfrm>
            <a:off x="9518314" y="2778294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search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6ACE031-4843-7945-8490-45D011F5BE70}"/>
              </a:ext>
            </a:extLst>
          </p:cNvPr>
          <p:cNvSpPr txBox="1"/>
          <p:nvPr/>
        </p:nvSpPr>
        <p:spPr>
          <a:xfrm>
            <a:off x="10679815" y="3233293"/>
            <a:ext cx="40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accent4"/>
                </a:solidFill>
                <a:latin typeface="Share Tech Mono" panose="020B0509050000020004" pitchFamily="49" charset="77"/>
              </a:rPr>
              <a:t>78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3316B49-854B-B347-A05F-6E16912CB83E}"/>
              </a:ext>
            </a:extLst>
          </p:cNvPr>
          <p:cNvSpPr txBox="1"/>
          <p:nvPr/>
        </p:nvSpPr>
        <p:spPr>
          <a:xfrm>
            <a:off x="10982323" y="423520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80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85BCBAC-38B8-6A44-9B22-D15C8DFB1F68}"/>
              </a:ext>
            </a:extLst>
          </p:cNvPr>
          <p:cNvSpPr txBox="1"/>
          <p:nvPr/>
        </p:nvSpPr>
        <p:spPr>
          <a:xfrm>
            <a:off x="10462610" y="520755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75</a:t>
            </a:r>
          </a:p>
        </p:txBody>
      </p:sp>
      <p:pic>
        <p:nvPicPr>
          <p:cNvPr id="104" name="Graphic 103" descr="Close with solid fill">
            <a:extLst>
              <a:ext uri="{FF2B5EF4-FFF2-40B4-BE49-F238E27FC236}">
                <a16:creationId xmlns:a16="http://schemas.microsoft.com/office/drawing/2014/main" id="{6486FA58-56B7-9248-8D04-4F976FFE0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6367" y="2951150"/>
            <a:ext cx="914400" cy="914400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41C8BD11-3517-9941-B7FE-856965EC0E04}"/>
              </a:ext>
            </a:extLst>
          </p:cNvPr>
          <p:cNvSpPr txBox="1"/>
          <p:nvPr/>
        </p:nvSpPr>
        <p:spPr>
          <a:xfrm>
            <a:off x="10707784" y="3241194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accent3">
                    <a:lumMod val="75000"/>
                  </a:schemeClr>
                </a:solidFill>
                <a:latin typeface="Share Tech Mono" panose="020B0509050000020004" pitchFamily="49" charset="77"/>
              </a:rPr>
              <a:t>80</a:t>
            </a:r>
          </a:p>
        </p:txBody>
      </p:sp>
    </p:spTree>
    <p:extLst>
      <p:ext uri="{BB962C8B-B14F-4D97-AF65-F5344CB8AC3E}">
        <p14:creationId xmlns:p14="http://schemas.microsoft.com/office/powerpoint/2010/main" val="101239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76" grpId="0"/>
      <p:bldP spid="78" grpId="0"/>
      <p:bldP spid="88" grpId="0"/>
      <p:bldP spid="89" grpId="0" animBg="1"/>
      <p:bldP spid="95" grpId="0"/>
      <p:bldP spid="96" grpId="0"/>
      <p:bldP spid="100" grpId="0"/>
      <p:bldP spid="100" grpId="1"/>
      <p:bldP spid="101" grpId="0"/>
      <p:bldP spid="101" grpId="1"/>
      <p:bldP spid="103" grpId="0"/>
      <p:bldP spid="103" grpId="1"/>
      <p:bldP spid="10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4EFC6-A1CE-654D-973D-F1A9F3356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Rebalancing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Using Rotations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F152B-0068-CA42-9DEC-B1F8B780C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11444" cy="4351338"/>
          </a:xfrm>
        </p:spPr>
        <p:txBody>
          <a:bodyPr anchor="ctr"/>
          <a:lstStyle/>
          <a:p>
            <a:r>
              <a:rPr lang="en-NO" dirty="0"/>
              <a:t>How to preserve invariants</a:t>
            </a:r>
          </a:p>
          <a:p>
            <a:pPr lvl="1"/>
            <a:r>
              <a:rPr lang="en-NO" dirty="0"/>
              <a:t>Leaf must have at least k/2 entries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B4ECE-6517-E543-9770-E68FF3B8F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24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7B9363-7340-BC48-A918-D3ED6C34243E}"/>
              </a:ext>
            </a:extLst>
          </p:cNvPr>
          <p:cNvSpPr/>
          <p:nvPr/>
        </p:nvSpPr>
        <p:spPr>
          <a:xfrm>
            <a:off x="6648668" y="4248597"/>
            <a:ext cx="304325" cy="10156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B94E8F-74A1-884D-96D9-B12C16B9D9F5}"/>
              </a:ext>
            </a:extLst>
          </p:cNvPr>
          <p:cNvSpPr/>
          <p:nvPr/>
        </p:nvSpPr>
        <p:spPr>
          <a:xfrm>
            <a:off x="6683267" y="3162152"/>
            <a:ext cx="2237531" cy="491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5592A5-9A7C-DF41-A800-1ECF6990C585}"/>
              </a:ext>
            </a:extLst>
          </p:cNvPr>
          <p:cNvSpPr txBox="1"/>
          <p:nvPr/>
        </p:nvSpPr>
        <p:spPr>
          <a:xfrm>
            <a:off x="6903402" y="325567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3DC115-EC0F-2C4B-A3C3-27AE2C5B1BDC}"/>
              </a:ext>
            </a:extLst>
          </p:cNvPr>
          <p:cNvSpPr/>
          <p:nvPr/>
        </p:nvSpPr>
        <p:spPr>
          <a:xfrm>
            <a:off x="7309282" y="3255679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F91F7C-3AAF-A249-B563-8D4BF3AED43E}"/>
              </a:ext>
            </a:extLst>
          </p:cNvPr>
          <p:cNvSpPr/>
          <p:nvPr/>
        </p:nvSpPr>
        <p:spPr>
          <a:xfrm>
            <a:off x="6857163" y="3255679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0946BA-3A1B-7D4E-BAAE-732918943EA3}"/>
              </a:ext>
            </a:extLst>
          </p:cNvPr>
          <p:cNvSpPr txBox="1"/>
          <p:nvPr/>
        </p:nvSpPr>
        <p:spPr>
          <a:xfrm>
            <a:off x="7393169" y="325567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25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DFAE88-758C-494D-8FF0-D008CF5945CA}"/>
              </a:ext>
            </a:extLst>
          </p:cNvPr>
          <p:cNvSpPr/>
          <p:nvPr/>
        </p:nvSpPr>
        <p:spPr>
          <a:xfrm>
            <a:off x="7799049" y="3255679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36DE3D-EAED-274E-9376-1B43C80D85C3}"/>
              </a:ext>
            </a:extLst>
          </p:cNvPr>
          <p:cNvSpPr txBox="1"/>
          <p:nvPr/>
        </p:nvSpPr>
        <p:spPr>
          <a:xfrm>
            <a:off x="7844768" y="3238633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31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2C8F9E-5800-5842-ADF0-63B49B316967}"/>
              </a:ext>
            </a:extLst>
          </p:cNvPr>
          <p:cNvSpPr/>
          <p:nvPr/>
        </p:nvSpPr>
        <p:spPr>
          <a:xfrm>
            <a:off x="8250648" y="3238633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D2C002-19FE-0E42-AC47-0C951BADDEF6}"/>
              </a:ext>
            </a:extLst>
          </p:cNvPr>
          <p:cNvSpPr txBox="1"/>
          <p:nvPr/>
        </p:nvSpPr>
        <p:spPr>
          <a:xfrm>
            <a:off x="8296367" y="323852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49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31F062-8CB1-344F-9BCE-C80A1FAB3ECF}"/>
              </a:ext>
            </a:extLst>
          </p:cNvPr>
          <p:cNvSpPr/>
          <p:nvPr/>
        </p:nvSpPr>
        <p:spPr>
          <a:xfrm>
            <a:off x="8702247" y="3238521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8040EE-571A-CF4F-9341-1FE1225E2AC4}"/>
              </a:ext>
            </a:extLst>
          </p:cNvPr>
          <p:cNvSpPr txBox="1"/>
          <p:nvPr/>
        </p:nvSpPr>
        <p:spPr>
          <a:xfrm>
            <a:off x="6657719" y="4248597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9B6ED6-0EE9-FD42-9FDA-BD4995A7C5D8}"/>
              </a:ext>
            </a:extLst>
          </p:cNvPr>
          <p:cNvSpPr txBox="1"/>
          <p:nvPr/>
        </p:nvSpPr>
        <p:spPr>
          <a:xfrm>
            <a:off x="6657719" y="4587151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B47080-0AAD-0D4C-844A-2648B4A6E044}"/>
              </a:ext>
            </a:extLst>
          </p:cNvPr>
          <p:cNvSpPr/>
          <p:nvPr/>
        </p:nvSpPr>
        <p:spPr>
          <a:xfrm>
            <a:off x="9518314" y="3162152"/>
            <a:ext cx="2237531" cy="491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88603B-D27B-E74B-B34C-D51EE80F664E}"/>
              </a:ext>
            </a:extLst>
          </p:cNvPr>
          <p:cNvSpPr txBox="1"/>
          <p:nvPr/>
        </p:nvSpPr>
        <p:spPr>
          <a:xfrm>
            <a:off x="9738449" y="3255679"/>
            <a:ext cx="40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65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0C65F1-28BB-BB49-B0A2-3C1EC1147C08}"/>
              </a:ext>
            </a:extLst>
          </p:cNvPr>
          <p:cNvSpPr/>
          <p:nvPr/>
        </p:nvSpPr>
        <p:spPr>
          <a:xfrm>
            <a:off x="10144329" y="3255679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673DA2-074B-8D44-811A-C4CC3E1719F5}"/>
              </a:ext>
            </a:extLst>
          </p:cNvPr>
          <p:cNvSpPr/>
          <p:nvPr/>
        </p:nvSpPr>
        <p:spPr>
          <a:xfrm>
            <a:off x="9692210" y="3255679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167AE5-6B6F-9C4C-804A-D20CBA1E0E15}"/>
              </a:ext>
            </a:extLst>
          </p:cNvPr>
          <p:cNvSpPr txBox="1"/>
          <p:nvPr/>
        </p:nvSpPr>
        <p:spPr>
          <a:xfrm>
            <a:off x="10228216" y="3255679"/>
            <a:ext cx="40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71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768B1F-B1FA-464B-A1FF-00B8827360C1}"/>
              </a:ext>
            </a:extLst>
          </p:cNvPr>
          <p:cNvSpPr/>
          <p:nvPr/>
        </p:nvSpPr>
        <p:spPr>
          <a:xfrm>
            <a:off x="10634096" y="3255679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473641-4858-A54E-B2C1-6C3F8A3DA322}"/>
              </a:ext>
            </a:extLst>
          </p:cNvPr>
          <p:cNvSpPr txBox="1"/>
          <p:nvPr/>
        </p:nvSpPr>
        <p:spPr>
          <a:xfrm>
            <a:off x="10679815" y="3238633"/>
            <a:ext cx="40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78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DC0E2F-5E7D-3E4C-956F-56330E4CA09E}"/>
              </a:ext>
            </a:extLst>
          </p:cNvPr>
          <p:cNvSpPr/>
          <p:nvPr/>
        </p:nvSpPr>
        <p:spPr>
          <a:xfrm>
            <a:off x="11085695" y="3238633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7A2B09-16F4-9A41-8184-F1DF55F3B2AA}"/>
              </a:ext>
            </a:extLst>
          </p:cNvPr>
          <p:cNvSpPr txBox="1"/>
          <p:nvPr/>
        </p:nvSpPr>
        <p:spPr>
          <a:xfrm>
            <a:off x="11131414" y="3238521"/>
            <a:ext cx="40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92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CA9D6EC-9015-A74F-9CB6-8664EE6A92BA}"/>
              </a:ext>
            </a:extLst>
          </p:cNvPr>
          <p:cNvSpPr/>
          <p:nvPr/>
        </p:nvSpPr>
        <p:spPr>
          <a:xfrm>
            <a:off x="11537294" y="3238521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3441AA9-B606-5B48-8C5D-A0FE6A17148E}"/>
              </a:ext>
            </a:extLst>
          </p:cNvPr>
          <p:cNvSpPr/>
          <p:nvPr/>
        </p:nvSpPr>
        <p:spPr>
          <a:xfrm>
            <a:off x="8622147" y="1825625"/>
            <a:ext cx="2237531" cy="491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65D12A4-D037-7848-ACB5-75C9A575C03E}"/>
              </a:ext>
            </a:extLst>
          </p:cNvPr>
          <p:cNvSpPr txBox="1"/>
          <p:nvPr/>
        </p:nvSpPr>
        <p:spPr>
          <a:xfrm>
            <a:off x="8842282" y="191915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55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CA9AD9D-2FBE-3246-82C7-FCD6A61920A4}"/>
              </a:ext>
            </a:extLst>
          </p:cNvPr>
          <p:cNvSpPr/>
          <p:nvPr/>
        </p:nvSpPr>
        <p:spPr>
          <a:xfrm>
            <a:off x="9248162" y="1919152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609DCB0-3572-284D-B14E-4F2CB75CC2DF}"/>
              </a:ext>
            </a:extLst>
          </p:cNvPr>
          <p:cNvSpPr/>
          <p:nvPr/>
        </p:nvSpPr>
        <p:spPr>
          <a:xfrm>
            <a:off x="8796043" y="1919152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24DE4E-6FF2-7840-8996-108C4C7AC50A}"/>
              </a:ext>
            </a:extLst>
          </p:cNvPr>
          <p:cNvSpPr/>
          <p:nvPr/>
        </p:nvSpPr>
        <p:spPr>
          <a:xfrm>
            <a:off x="9737929" y="1919152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1E2D205-4FA3-2249-A5A3-3086AC96297A}"/>
              </a:ext>
            </a:extLst>
          </p:cNvPr>
          <p:cNvSpPr/>
          <p:nvPr/>
        </p:nvSpPr>
        <p:spPr>
          <a:xfrm>
            <a:off x="10189528" y="1902106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A78073-8A2E-1143-A85D-E18520AA39FE}"/>
              </a:ext>
            </a:extLst>
          </p:cNvPr>
          <p:cNvSpPr/>
          <p:nvPr/>
        </p:nvSpPr>
        <p:spPr>
          <a:xfrm>
            <a:off x="10641127" y="1901994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E9CDA60B-634D-8340-93A4-94D2CB043328}"/>
              </a:ext>
            </a:extLst>
          </p:cNvPr>
          <p:cNvCxnSpPr>
            <a:stCxn id="31" idx="2"/>
            <a:endCxn id="6" idx="0"/>
          </p:cNvCxnSpPr>
          <p:nvPr/>
        </p:nvCxnSpPr>
        <p:spPr>
          <a:xfrm rot="5400000">
            <a:off x="7858245" y="2201494"/>
            <a:ext cx="904446" cy="101687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A53DC8B6-0166-F64F-8403-E74F59D2AA75}"/>
              </a:ext>
            </a:extLst>
          </p:cNvPr>
          <p:cNvCxnSpPr>
            <a:cxnSpLocks/>
            <a:stCxn id="30" idx="2"/>
            <a:endCxn id="18" idx="0"/>
          </p:cNvCxnSpPr>
          <p:nvPr/>
        </p:nvCxnSpPr>
        <p:spPr>
          <a:xfrm rot="16200000" flipH="1">
            <a:off x="9501828" y="2026900"/>
            <a:ext cx="904446" cy="136605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8BCB301-C422-AB43-8147-2CC294FE1F18}"/>
              </a:ext>
            </a:extLst>
          </p:cNvPr>
          <p:cNvSpPr txBox="1"/>
          <p:nvPr/>
        </p:nvSpPr>
        <p:spPr>
          <a:xfrm>
            <a:off x="6657719" y="4925705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9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AA379C0-62CF-B349-8FB9-C5895CE1912C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 flipH="1">
            <a:off x="6805356" y="3594233"/>
            <a:ext cx="74667" cy="654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C41A33E9-3661-FF41-BBD0-3A995580C264}"/>
              </a:ext>
            </a:extLst>
          </p:cNvPr>
          <p:cNvSpPr/>
          <p:nvPr/>
        </p:nvSpPr>
        <p:spPr>
          <a:xfrm>
            <a:off x="7089021" y="4248653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65AFF9-DE63-D74A-972D-19542EDF334B}"/>
              </a:ext>
            </a:extLst>
          </p:cNvPr>
          <p:cNvSpPr txBox="1"/>
          <p:nvPr/>
        </p:nvSpPr>
        <p:spPr>
          <a:xfrm>
            <a:off x="7098072" y="4248654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CEB094D-E9BA-3E45-B157-49D19D7BA5F1}"/>
              </a:ext>
            </a:extLst>
          </p:cNvPr>
          <p:cNvSpPr txBox="1"/>
          <p:nvPr/>
        </p:nvSpPr>
        <p:spPr>
          <a:xfrm>
            <a:off x="7098072" y="458720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19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F68D61-4DC5-524E-B057-0DCC3EADEB69}"/>
              </a:ext>
            </a:extLst>
          </p:cNvPr>
          <p:cNvSpPr txBox="1"/>
          <p:nvPr/>
        </p:nvSpPr>
        <p:spPr>
          <a:xfrm>
            <a:off x="7098072" y="492576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20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2670934-CB17-194C-B8F8-90B805AD4D51}"/>
              </a:ext>
            </a:extLst>
          </p:cNvPr>
          <p:cNvCxnSpPr>
            <a:cxnSpLocks/>
            <a:stCxn id="8" idx="2"/>
            <a:endCxn id="40" idx="0"/>
          </p:cNvCxnSpPr>
          <p:nvPr/>
        </p:nvCxnSpPr>
        <p:spPr>
          <a:xfrm flipH="1">
            <a:off x="7301012" y="3594233"/>
            <a:ext cx="31130" cy="6544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88E4E3D-F4A0-594E-9206-18B5F4BDB650}"/>
              </a:ext>
            </a:extLst>
          </p:cNvPr>
          <p:cNvSpPr txBox="1"/>
          <p:nvPr/>
        </p:nvSpPr>
        <p:spPr>
          <a:xfrm>
            <a:off x="7107123" y="5263223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2B7F5C2-AB1A-DD4B-8884-35A6394FFD46}"/>
              </a:ext>
            </a:extLst>
          </p:cNvPr>
          <p:cNvSpPr/>
          <p:nvPr/>
        </p:nvSpPr>
        <p:spPr>
          <a:xfrm>
            <a:off x="7612243" y="4248596"/>
            <a:ext cx="358617" cy="13665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3DE7917-22EC-F54A-BC00-7BB4BD69D37B}"/>
              </a:ext>
            </a:extLst>
          </p:cNvPr>
          <p:cNvSpPr txBox="1"/>
          <p:nvPr/>
        </p:nvSpPr>
        <p:spPr>
          <a:xfrm>
            <a:off x="7606304" y="424859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25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DAD912A-DAE6-F243-AB06-C1CA79B0AFA3}"/>
              </a:ext>
            </a:extLst>
          </p:cNvPr>
          <p:cNvSpPr txBox="1"/>
          <p:nvPr/>
        </p:nvSpPr>
        <p:spPr>
          <a:xfrm>
            <a:off x="7606304" y="458715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28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FF14985-5267-7544-A567-91B0AF42F624}"/>
              </a:ext>
            </a:extLst>
          </p:cNvPr>
          <p:cNvCxnSpPr>
            <a:cxnSpLocks/>
            <a:stCxn id="11" idx="2"/>
            <a:endCxn id="46" idx="0"/>
          </p:cNvCxnSpPr>
          <p:nvPr/>
        </p:nvCxnSpPr>
        <p:spPr>
          <a:xfrm flipH="1">
            <a:off x="7809244" y="3594233"/>
            <a:ext cx="12665" cy="654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B35D96F6-D61F-794A-9700-D4FBEC41A89F}"/>
              </a:ext>
            </a:extLst>
          </p:cNvPr>
          <p:cNvSpPr/>
          <p:nvPr/>
        </p:nvSpPr>
        <p:spPr>
          <a:xfrm>
            <a:off x="8137265" y="4248596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861509-982E-C443-9935-C40279C9BE71}"/>
              </a:ext>
            </a:extLst>
          </p:cNvPr>
          <p:cNvSpPr txBox="1"/>
          <p:nvPr/>
        </p:nvSpPr>
        <p:spPr>
          <a:xfrm>
            <a:off x="8146316" y="424859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9E1D4A8-7D3F-4941-A2A4-FBE3ED81D031}"/>
              </a:ext>
            </a:extLst>
          </p:cNvPr>
          <p:cNvSpPr txBox="1"/>
          <p:nvPr/>
        </p:nvSpPr>
        <p:spPr>
          <a:xfrm>
            <a:off x="8146316" y="458715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7C4D79D-E956-094D-B0B4-1B12DFDDAC9D}"/>
              </a:ext>
            </a:extLst>
          </p:cNvPr>
          <p:cNvSpPr txBox="1"/>
          <p:nvPr/>
        </p:nvSpPr>
        <p:spPr>
          <a:xfrm>
            <a:off x="8146316" y="492570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34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BC3D68A-221A-0E49-971C-3F47B6771B38}"/>
              </a:ext>
            </a:extLst>
          </p:cNvPr>
          <p:cNvCxnSpPr>
            <a:cxnSpLocks/>
            <a:stCxn id="13" idx="2"/>
            <a:endCxn id="51" idx="0"/>
          </p:cNvCxnSpPr>
          <p:nvPr/>
        </p:nvCxnSpPr>
        <p:spPr>
          <a:xfrm>
            <a:off x="8273508" y="3577187"/>
            <a:ext cx="75748" cy="671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FC334B0-CCD1-AD4E-971A-DE7225262B46}"/>
              </a:ext>
            </a:extLst>
          </p:cNvPr>
          <p:cNvSpPr txBox="1"/>
          <p:nvPr/>
        </p:nvSpPr>
        <p:spPr>
          <a:xfrm>
            <a:off x="8131885" y="522507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6B5C161-5C6C-A643-90E9-A7F7A76ABF0E}"/>
              </a:ext>
            </a:extLst>
          </p:cNvPr>
          <p:cNvSpPr/>
          <p:nvPr/>
        </p:nvSpPr>
        <p:spPr>
          <a:xfrm>
            <a:off x="8644635" y="4248596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4C09712-C070-B645-95CD-3D26F9BC0700}"/>
              </a:ext>
            </a:extLst>
          </p:cNvPr>
          <p:cNvSpPr txBox="1"/>
          <p:nvPr/>
        </p:nvSpPr>
        <p:spPr>
          <a:xfrm>
            <a:off x="8653686" y="424859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49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25AAE8-E137-5D4D-9A74-00FC097B5D2F}"/>
              </a:ext>
            </a:extLst>
          </p:cNvPr>
          <p:cNvSpPr txBox="1"/>
          <p:nvPr/>
        </p:nvSpPr>
        <p:spPr>
          <a:xfrm>
            <a:off x="8653686" y="458715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00B64DF-A6FC-1448-BE8A-4A419CAE0F7D}"/>
              </a:ext>
            </a:extLst>
          </p:cNvPr>
          <p:cNvSpPr txBox="1"/>
          <p:nvPr/>
        </p:nvSpPr>
        <p:spPr>
          <a:xfrm>
            <a:off x="8653686" y="492570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54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439A523-35DC-034D-A7F9-C231D3434F0C}"/>
              </a:ext>
            </a:extLst>
          </p:cNvPr>
          <p:cNvCxnSpPr>
            <a:cxnSpLocks/>
            <a:stCxn id="15" idx="2"/>
            <a:endCxn id="57" idx="0"/>
          </p:cNvCxnSpPr>
          <p:nvPr/>
        </p:nvCxnSpPr>
        <p:spPr>
          <a:xfrm>
            <a:off x="8725107" y="3577075"/>
            <a:ext cx="131519" cy="671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B6D5B10D-2BC5-354D-9194-EC0C33FF2C2F}"/>
              </a:ext>
            </a:extLst>
          </p:cNvPr>
          <p:cNvSpPr/>
          <p:nvPr/>
        </p:nvSpPr>
        <p:spPr>
          <a:xfrm>
            <a:off x="9419746" y="4235257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35CDE05-B2BB-4548-AB99-4B0BB92F64D0}"/>
              </a:ext>
            </a:extLst>
          </p:cNvPr>
          <p:cNvSpPr txBox="1"/>
          <p:nvPr/>
        </p:nvSpPr>
        <p:spPr>
          <a:xfrm>
            <a:off x="9428797" y="423525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56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805D26F-909F-AB4D-8951-1EC2C3FF8EAD}"/>
              </a:ext>
            </a:extLst>
          </p:cNvPr>
          <p:cNvSpPr txBox="1"/>
          <p:nvPr/>
        </p:nvSpPr>
        <p:spPr>
          <a:xfrm>
            <a:off x="9428797" y="457381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33486F8-F9BC-164E-8643-B1613013D698}"/>
              </a:ext>
            </a:extLst>
          </p:cNvPr>
          <p:cNvSpPr txBox="1"/>
          <p:nvPr/>
        </p:nvSpPr>
        <p:spPr>
          <a:xfrm>
            <a:off x="9428797" y="4912366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59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790CCE2-7E1E-904B-B745-349A03365B73}"/>
              </a:ext>
            </a:extLst>
          </p:cNvPr>
          <p:cNvCxnSpPr>
            <a:cxnSpLocks/>
            <a:stCxn id="21" idx="2"/>
            <a:endCxn id="62" idx="0"/>
          </p:cNvCxnSpPr>
          <p:nvPr/>
        </p:nvCxnSpPr>
        <p:spPr>
          <a:xfrm flipH="1">
            <a:off x="9631737" y="3594233"/>
            <a:ext cx="83333" cy="6410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1BF1B0B6-5D31-EC4F-9820-BFEE799CEE0A}"/>
              </a:ext>
            </a:extLst>
          </p:cNvPr>
          <p:cNvSpPr/>
          <p:nvPr/>
        </p:nvSpPr>
        <p:spPr>
          <a:xfrm>
            <a:off x="9942968" y="4235200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FDA8B52-C380-D949-836F-61F6B61A3F0A}"/>
              </a:ext>
            </a:extLst>
          </p:cNvPr>
          <p:cNvSpPr txBox="1"/>
          <p:nvPr/>
        </p:nvSpPr>
        <p:spPr>
          <a:xfrm>
            <a:off x="9952019" y="423520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65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AEE7220-5390-BC46-9258-63F310C973DD}"/>
              </a:ext>
            </a:extLst>
          </p:cNvPr>
          <p:cNvSpPr txBox="1"/>
          <p:nvPr/>
        </p:nvSpPr>
        <p:spPr>
          <a:xfrm>
            <a:off x="9952019" y="457375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66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7CF418C-97CD-9944-AB09-4C14BA9B4F15}"/>
              </a:ext>
            </a:extLst>
          </p:cNvPr>
          <p:cNvSpPr txBox="1"/>
          <p:nvPr/>
        </p:nvSpPr>
        <p:spPr>
          <a:xfrm>
            <a:off x="9952019" y="491230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67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698B109-67AE-564A-B511-4AD9D2A8C47F}"/>
              </a:ext>
            </a:extLst>
          </p:cNvPr>
          <p:cNvCxnSpPr>
            <a:cxnSpLocks/>
            <a:stCxn id="20" idx="2"/>
            <a:endCxn id="67" idx="0"/>
          </p:cNvCxnSpPr>
          <p:nvPr/>
        </p:nvCxnSpPr>
        <p:spPr>
          <a:xfrm flipH="1">
            <a:off x="10154959" y="3594233"/>
            <a:ext cx="12230" cy="640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6F7C883A-01A1-9841-BD15-65BDE96D43C0}"/>
              </a:ext>
            </a:extLst>
          </p:cNvPr>
          <p:cNvSpPr/>
          <p:nvPr/>
        </p:nvSpPr>
        <p:spPr>
          <a:xfrm>
            <a:off x="10467990" y="4235200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58009A3-C789-EA4F-8B0B-58C7AD0F137A}"/>
              </a:ext>
            </a:extLst>
          </p:cNvPr>
          <p:cNvSpPr txBox="1"/>
          <p:nvPr/>
        </p:nvSpPr>
        <p:spPr>
          <a:xfrm>
            <a:off x="10477041" y="423520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71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8C0A86E-C769-0345-A49E-B12D22A69F7E}"/>
              </a:ext>
            </a:extLst>
          </p:cNvPr>
          <p:cNvSpPr txBox="1"/>
          <p:nvPr/>
        </p:nvSpPr>
        <p:spPr>
          <a:xfrm>
            <a:off x="10477041" y="457375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73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BB452DC-E04A-414A-9EB6-D82F32166B0F}"/>
              </a:ext>
            </a:extLst>
          </p:cNvPr>
          <p:cNvSpPr txBox="1"/>
          <p:nvPr/>
        </p:nvSpPr>
        <p:spPr>
          <a:xfrm>
            <a:off x="10477041" y="491230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74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1A42601-E48E-754A-8779-2B46785D2011}"/>
              </a:ext>
            </a:extLst>
          </p:cNvPr>
          <p:cNvCxnSpPr>
            <a:cxnSpLocks/>
            <a:stCxn id="23" idx="2"/>
            <a:endCxn id="72" idx="0"/>
          </p:cNvCxnSpPr>
          <p:nvPr/>
        </p:nvCxnSpPr>
        <p:spPr>
          <a:xfrm>
            <a:off x="10656956" y="3594233"/>
            <a:ext cx="23025" cy="640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A2C0AE8A-F755-594C-8EC9-2F88373FB797}"/>
              </a:ext>
            </a:extLst>
          </p:cNvPr>
          <p:cNvSpPr txBox="1"/>
          <p:nvPr/>
        </p:nvSpPr>
        <p:spPr>
          <a:xfrm>
            <a:off x="10462610" y="521168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75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040E482-0EE3-B446-B4D9-D34FE7E02BF0}"/>
              </a:ext>
            </a:extLst>
          </p:cNvPr>
          <p:cNvSpPr/>
          <p:nvPr/>
        </p:nvSpPr>
        <p:spPr>
          <a:xfrm>
            <a:off x="10975360" y="4235200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4C3383D-43E0-8E48-BA46-845752D7B343}"/>
              </a:ext>
            </a:extLst>
          </p:cNvPr>
          <p:cNvSpPr txBox="1"/>
          <p:nvPr/>
        </p:nvSpPr>
        <p:spPr>
          <a:xfrm>
            <a:off x="10984411" y="423520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7F45D61-8FE6-5C42-84AB-9C6972A9A186}"/>
              </a:ext>
            </a:extLst>
          </p:cNvPr>
          <p:cNvSpPr txBox="1"/>
          <p:nvPr/>
        </p:nvSpPr>
        <p:spPr>
          <a:xfrm>
            <a:off x="10984411" y="457375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BDEDA51-B865-774D-BC39-1A1DEF2335A8}"/>
              </a:ext>
            </a:extLst>
          </p:cNvPr>
          <p:cNvSpPr txBox="1"/>
          <p:nvPr/>
        </p:nvSpPr>
        <p:spPr>
          <a:xfrm>
            <a:off x="10984411" y="491230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84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2EEC26F-3A3B-DF4D-9F18-5F5FCA153B16}"/>
              </a:ext>
            </a:extLst>
          </p:cNvPr>
          <p:cNvCxnSpPr>
            <a:cxnSpLocks/>
            <a:stCxn id="25" idx="2"/>
            <a:endCxn id="78" idx="0"/>
          </p:cNvCxnSpPr>
          <p:nvPr/>
        </p:nvCxnSpPr>
        <p:spPr>
          <a:xfrm>
            <a:off x="11108555" y="3577187"/>
            <a:ext cx="78796" cy="658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7A8FBBB0-C60D-704F-8040-CF08AE8C0D49}"/>
              </a:ext>
            </a:extLst>
          </p:cNvPr>
          <p:cNvSpPr txBox="1"/>
          <p:nvPr/>
        </p:nvSpPr>
        <p:spPr>
          <a:xfrm>
            <a:off x="10969980" y="521168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85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C6445F7-D1BF-3845-B25E-C44A8B415706}"/>
              </a:ext>
            </a:extLst>
          </p:cNvPr>
          <p:cNvSpPr/>
          <p:nvPr/>
        </p:nvSpPr>
        <p:spPr>
          <a:xfrm>
            <a:off x="11481603" y="4235200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6E6562-7C75-FA47-BFBF-5C4A447DA431}"/>
              </a:ext>
            </a:extLst>
          </p:cNvPr>
          <p:cNvSpPr txBox="1"/>
          <p:nvPr/>
        </p:nvSpPr>
        <p:spPr>
          <a:xfrm>
            <a:off x="11490654" y="423520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92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848B6F2-BDED-6F49-8383-A89F391ED938}"/>
              </a:ext>
            </a:extLst>
          </p:cNvPr>
          <p:cNvSpPr txBox="1"/>
          <p:nvPr/>
        </p:nvSpPr>
        <p:spPr>
          <a:xfrm>
            <a:off x="11490654" y="457375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93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5CD1C08-7877-2646-9A56-850EB7C14D35}"/>
              </a:ext>
            </a:extLst>
          </p:cNvPr>
          <p:cNvSpPr txBox="1"/>
          <p:nvPr/>
        </p:nvSpPr>
        <p:spPr>
          <a:xfrm>
            <a:off x="11490654" y="491230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94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921AC0B-A065-A54F-AD10-2316ECBACD66}"/>
              </a:ext>
            </a:extLst>
          </p:cNvPr>
          <p:cNvCxnSpPr>
            <a:cxnSpLocks/>
            <a:stCxn id="27" idx="2"/>
            <a:endCxn id="84" idx="0"/>
          </p:cNvCxnSpPr>
          <p:nvPr/>
        </p:nvCxnSpPr>
        <p:spPr>
          <a:xfrm>
            <a:off x="11560154" y="3577075"/>
            <a:ext cx="133440" cy="658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54F16290-65C1-A143-936D-96C2BFE4818D}"/>
              </a:ext>
            </a:extLst>
          </p:cNvPr>
          <p:cNvSpPr txBox="1"/>
          <p:nvPr/>
        </p:nvSpPr>
        <p:spPr>
          <a:xfrm>
            <a:off x="7833339" y="322158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accent3">
                    <a:lumMod val="75000"/>
                  </a:schemeClr>
                </a:solidFill>
                <a:latin typeface="Share Tech Mono" panose="020B0509050000020004" pitchFamily="49" charset="77"/>
              </a:rPr>
              <a:t>31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FE61E28-5D21-E740-8BEB-0A82EB16E90C}"/>
              </a:ext>
            </a:extLst>
          </p:cNvPr>
          <p:cNvSpPr txBox="1"/>
          <p:nvPr/>
        </p:nvSpPr>
        <p:spPr>
          <a:xfrm>
            <a:off x="7577210" y="489794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accent6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</a:rPr>
              <a:t>31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E646A89-43C0-314E-860A-536D3941B71F}"/>
              </a:ext>
            </a:extLst>
          </p:cNvPr>
          <p:cNvSpPr txBox="1"/>
          <p:nvPr/>
        </p:nvSpPr>
        <p:spPr>
          <a:xfrm>
            <a:off x="8148082" y="425027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32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38896E8-B6BC-5A47-BDAB-C0A13DD613B5}"/>
              </a:ext>
            </a:extLst>
          </p:cNvPr>
          <p:cNvSpPr txBox="1"/>
          <p:nvPr/>
        </p:nvSpPr>
        <p:spPr>
          <a:xfrm>
            <a:off x="7855932" y="3264404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accent3">
                    <a:lumMod val="75000"/>
                  </a:schemeClr>
                </a:solidFill>
                <a:latin typeface="Share Tech Mono" panose="020B0509050000020004" pitchFamily="49" charset="77"/>
              </a:rPr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83660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1" grpId="0"/>
      <p:bldP spid="100" grpId="0"/>
      <p:bldP spid="100" grpId="1"/>
      <p:bldP spid="101" grpId="0"/>
      <p:bldP spid="102" grpId="0"/>
      <p:bldP spid="102" grpId="1"/>
      <p:bldP spid="10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4EFC6-A1CE-654D-973D-F1A9F3356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Rebalancing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Using Merging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F152B-0068-CA42-9DEC-B1F8B780C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11444" cy="4351338"/>
          </a:xfrm>
        </p:spPr>
        <p:txBody>
          <a:bodyPr anchor="ctr"/>
          <a:lstStyle/>
          <a:p>
            <a:r>
              <a:rPr lang="en-NO" dirty="0"/>
              <a:t>How to preserve invariants</a:t>
            </a:r>
          </a:p>
          <a:p>
            <a:pPr lvl="1"/>
            <a:r>
              <a:rPr lang="en-NO" dirty="0"/>
              <a:t>Nodes must have at least k/2 children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B4ECE-6517-E543-9770-E68FF3B8F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25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7B9363-7340-BC48-A918-D3ED6C34243E}"/>
              </a:ext>
            </a:extLst>
          </p:cNvPr>
          <p:cNvSpPr/>
          <p:nvPr/>
        </p:nvSpPr>
        <p:spPr>
          <a:xfrm>
            <a:off x="6648668" y="4248597"/>
            <a:ext cx="304325" cy="10156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B94E8F-74A1-884D-96D9-B12C16B9D9F5}"/>
              </a:ext>
            </a:extLst>
          </p:cNvPr>
          <p:cNvSpPr/>
          <p:nvPr/>
        </p:nvSpPr>
        <p:spPr>
          <a:xfrm>
            <a:off x="6683267" y="3162152"/>
            <a:ext cx="2237531" cy="491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5592A5-9A7C-DF41-A800-1ECF6990C585}"/>
              </a:ext>
            </a:extLst>
          </p:cNvPr>
          <p:cNvSpPr txBox="1"/>
          <p:nvPr/>
        </p:nvSpPr>
        <p:spPr>
          <a:xfrm>
            <a:off x="6903402" y="325567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3DC115-EC0F-2C4B-A3C3-27AE2C5B1BDC}"/>
              </a:ext>
            </a:extLst>
          </p:cNvPr>
          <p:cNvSpPr/>
          <p:nvPr/>
        </p:nvSpPr>
        <p:spPr>
          <a:xfrm>
            <a:off x="7309282" y="3255679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F91F7C-3AAF-A249-B563-8D4BF3AED43E}"/>
              </a:ext>
            </a:extLst>
          </p:cNvPr>
          <p:cNvSpPr/>
          <p:nvPr/>
        </p:nvSpPr>
        <p:spPr>
          <a:xfrm>
            <a:off x="6857163" y="3255679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0946BA-3A1B-7D4E-BAAE-732918943EA3}"/>
              </a:ext>
            </a:extLst>
          </p:cNvPr>
          <p:cNvSpPr txBox="1"/>
          <p:nvPr/>
        </p:nvSpPr>
        <p:spPr>
          <a:xfrm>
            <a:off x="7393169" y="325567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25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DFAE88-758C-494D-8FF0-D008CF5945CA}"/>
              </a:ext>
            </a:extLst>
          </p:cNvPr>
          <p:cNvSpPr/>
          <p:nvPr/>
        </p:nvSpPr>
        <p:spPr>
          <a:xfrm>
            <a:off x="7799049" y="3255679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36DE3D-EAED-274E-9376-1B43C80D85C3}"/>
              </a:ext>
            </a:extLst>
          </p:cNvPr>
          <p:cNvSpPr txBox="1"/>
          <p:nvPr/>
        </p:nvSpPr>
        <p:spPr>
          <a:xfrm>
            <a:off x="7844768" y="3238633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31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2C8F9E-5800-5842-ADF0-63B49B316967}"/>
              </a:ext>
            </a:extLst>
          </p:cNvPr>
          <p:cNvSpPr/>
          <p:nvPr/>
        </p:nvSpPr>
        <p:spPr>
          <a:xfrm>
            <a:off x="8250648" y="3238633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D2C002-19FE-0E42-AC47-0C951BADDEF6}"/>
              </a:ext>
            </a:extLst>
          </p:cNvPr>
          <p:cNvSpPr txBox="1"/>
          <p:nvPr/>
        </p:nvSpPr>
        <p:spPr>
          <a:xfrm>
            <a:off x="8296367" y="323852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49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31F062-8CB1-344F-9BCE-C80A1FAB3ECF}"/>
              </a:ext>
            </a:extLst>
          </p:cNvPr>
          <p:cNvSpPr/>
          <p:nvPr/>
        </p:nvSpPr>
        <p:spPr>
          <a:xfrm>
            <a:off x="8702247" y="3238521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8040EE-571A-CF4F-9341-1FE1225E2AC4}"/>
              </a:ext>
            </a:extLst>
          </p:cNvPr>
          <p:cNvSpPr txBox="1"/>
          <p:nvPr/>
        </p:nvSpPr>
        <p:spPr>
          <a:xfrm>
            <a:off x="6657719" y="4248597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9B6ED6-0EE9-FD42-9FDA-BD4995A7C5D8}"/>
              </a:ext>
            </a:extLst>
          </p:cNvPr>
          <p:cNvSpPr txBox="1"/>
          <p:nvPr/>
        </p:nvSpPr>
        <p:spPr>
          <a:xfrm>
            <a:off x="6657719" y="4587151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B47080-0AAD-0D4C-844A-2648B4A6E044}"/>
              </a:ext>
            </a:extLst>
          </p:cNvPr>
          <p:cNvSpPr/>
          <p:nvPr/>
        </p:nvSpPr>
        <p:spPr>
          <a:xfrm>
            <a:off x="9518314" y="3162152"/>
            <a:ext cx="2237531" cy="491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88603B-D27B-E74B-B34C-D51EE80F664E}"/>
              </a:ext>
            </a:extLst>
          </p:cNvPr>
          <p:cNvSpPr txBox="1"/>
          <p:nvPr/>
        </p:nvSpPr>
        <p:spPr>
          <a:xfrm>
            <a:off x="9738449" y="3255679"/>
            <a:ext cx="40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65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0C65F1-28BB-BB49-B0A2-3C1EC1147C08}"/>
              </a:ext>
            </a:extLst>
          </p:cNvPr>
          <p:cNvSpPr/>
          <p:nvPr/>
        </p:nvSpPr>
        <p:spPr>
          <a:xfrm>
            <a:off x="10144329" y="3255679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673DA2-074B-8D44-811A-C4CC3E1719F5}"/>
              </a:ext>
            </a:extLst>
          </p:cNvPr>
          <p:cNvSpPr/>
          <p:nvPr/>
        </p:nvSpPr>
        <p:spPr>
          <a:xfrm>
            <a:off x="9692210" y="3255679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167AE5-6B6F-9C4C-804A-D20CBA1E0E15}"/>
              </a:ext>
            </a:extLst>
          </p:cNvPr>
          <p:cNvSpPr txBox="1"/>
          <p:nvPr/>
        </p:nvSpPr>
        <p:spPr>
          <a:xfrm>
            <a:off x="10228216" y="3255679"/>
            <a:ext cx="40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71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768B1F-B1FA-464B-A1FF-00B8827360C1}"/>
              </a:ext>
            </a:extLst>
          </p:cNvPr>
          <p:cNvSpPr/>
          <p:nvPr/>
        </p:nvSpPr>
        <p:spPr>
          <a:xfrm>
            <a:off x="10634096" y="3255679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473641-4858-A54E-B2C1-6C3F8A3DA322}"/>
              </a:ext>
            </a:extLst>
          </p:cNvPr>
          <p:cNvSpPr txBox="1"/>
          <p:nvPr/>
        </p:nvSpPr>
        <p:spPr>
          <a:xfrm>
            <a:off x="10679815" y="3238633"/>
            <a:ext cx="40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78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DC0E2F-5E7D-3E4C-956F-56330E4CA09E}"/>
              </a:ext>
            </a:extLst>
          </p:cNvPr>
          <p:cNvSpPr/>
          <p:nvPr/>
        </p:nvSpPr>
        <p:spPr>
          <a:xfrm>
            <a:off x="11085695" y="3238633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7A2B09-16F4-9A41-8184-F1DF55F3B2AA}"/>
              </a:ext>
            </a:extLst>
          </p:cNvPr>
          <p:cNvSpPr txBox="1"/>
          <p:nvPr/>
        </p:nvSpPr>
        <p:spPr>
          <a:xfrm>
            <a:off x="11131414" y="3238521"/>
            <a:ext cx="40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92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CA9D6EC-9015-A74F-9CB6-8664EE6A92BA}"/>
              </a:ext>
            </a:extLst>
          </p:cNvPr>
          <p:cNvSpPr/>
          <p:nvPr/>
        </p:nvSpPr>
        <p:spPr>
          <a:xfrm>
            <a:off x="11537294" y="3238521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3441AA9-B606-5B48-8C5D-A0FE6A17148E}"/>
              </a:ext>
            </a:extLst>
          </p:cNvPr>
          <p:cNvSpPr/>
          <p:nvPr/>
        </p:nvSpPr>
        <p:spPr>
          <a:xfrm>
            <a:off x="8622147" y="1825625"/>
            <a:ext cx="2237531" cy="491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65D12A4-D037-7848-ACB5-75C9A575C03E}"/>
              </a:ext>
            </a:extLst>
          </p:cNvPr>
          <p:cNvSpPr txBox="1"/>
          <p:nvPr/>
        </p:nvSpPr>
        <p:spPr>
          <a:xfrm>
            <a:off x="8842282" y="191915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55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CA9AD9D-2FBE-3246-82C7-FCD6A61920A4}"/>
              </a:ext>
            </a:extLst>
          </p:cNvPr>
          <p:cNvSpPr/>
          <p:nvPr/>
        </p:nvSpPr>
        <p:spPr>
          <a:xfrm>
            <a:off x="9248162" y="1919152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609DCB0-3572-284D-B14E-4F2CB75CC2DF}"/>
              </a:ext>
            </a:extLst>
          </p:cNvPr>
          <p:cNvSpPr/>
          <p:nvPr/>
        </p:nvSpPr>
        <p:spPr>
          <a:xfrm>
            <a:off x="8796043" y="1919152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24DE4E-6FF2-7840-8996-108C4C7AC50A}"/>
              </a:ext>
            </a:extLst>
          </p:cNvPr>
          <p:cNvSpPr/>
          <p:nvPr/>
        </p:nvSpPr>
        <p:spPr>
          <a:xfrm>
            <a:off x="9737929" y="1919152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1E2D205-4FA3-2249-A5A3-3086AC96297A}"/>
              </a:ext>
            </a:extLst>
          </p:cNvPr>
          <p:cNvSpPr/>
          <p:nvPr/>
        </p:nvSpPr>
        <p:spPr>
          <a:xfrm>
            <a:off x="10189528" y="1902106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A78073-8A2E-1143-A85D-E18520AA39FE}"/>
              </a:ext>
            </a:extLst>
          </p:cNvPr>
          <p:cNvSpPr/>
          <p:nvPr/>
        </p:nvSpPr>
        <p:spPr>
          <a:xfrm>
            <a:off x="10641127" y="1901994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E9CDA60B-634D-8340-93A4-94D2CB043328}"/>
              </a:ext>
            </a:extLst>
          </p:cNvPr>
          <p:cNvCxnSpPr>
            <a:stCxn id="31" idx="2"/>
            <a:endCxn id="6" idx="0"/>
          </p:cNvCxnSpPr>
          <p:nvPr/>
        </p:nvCxnSpPr>
        <p:spPr>
          <a:xfrm rot="5400000">
            <a:off x="7858245" y="2201494"/>
            <a:ext cx="904446" cy="101687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A53DC8B6-0166-F64F-8403-E74F59D2AA75}"/>
              </a:ext>
            </a:extLst>
          </p:cNvPr>
          <p:cNvCxnSpPr>
            <a:cxnSpLocks/>
            <a:stCxn id="30" idx="2"/>
            <a:endCxn id="18" idx="0"/>
          </p:cNvCxnSpPr>
          <p:nvPr/>
        </p:nvCxnSpPr>
        <p:spPr>
          <a:xfrm rot="16200000" flipH="1">
            <a:off x="9501828" y="2026900"/>
            <a:ext cx="904446" cy="136605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8BCB301-C422-AB43-8147-2CC294FE1F18}"/>
              </a:ext>
            </a:extLst>
          </p:cNvPr>
          <p:cNvSpPr txBox="1"/>
          <p:nvPr/>
        </p:nvSpPr>
        <p:spPr>
          <a:xfrm>
            <a:off x="6657719" y="4925705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9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AA379C0-62CF-B349-8FB9-C5895CE1912C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 flipH="1">
            <a:off x="6805356" y="3594233"/>
            <a:ext cx="74667" cy="654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C41A33E9-3661-FF41-BBD0-3A995580C264}"/>
              </a:ext>
            </a:extLst>
          </p:cNvPr>
          <p:cNvSpPr/>
          <p:nvPr/>
        </p:nvSpPr>
        <p:spPr>
          <a:xfrm>
            <a:off x="7089021" y="4248653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65AFF9-DE63-D74A-972D-19542EDF334B}"/>
              </a:ext>
            </a:extLst>
          </p:cNvPr>
          <p:cNvSpPr txBox="1"/>
          <p:nvPr/>
        </p:nvSpPr>
        <p:spPr>
          <a:xfrm>
            <a:off x="7098072" y="4248654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CEB094D-E9BA-3E45-B157-49D19D7BA5F1}"/>
              </a:ext>
            </a:extLst>
          </p:cNvPr>
          <p:cNvSpPr txBox="1"/>
          <p:nvPr/>
        </p:nvSpPr>
        <p:spPr>
          <a:xfrm>
            <a:off x="7098072" y="458720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19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2670934-CB17-194C-B8F8-90B805AD4D51}"/>
              </a:ext>
            </a:extLst>
          </p:cNvPr>
          <p:cNvCxnSpPr>
            <a:cxnSpLocks/>
            <a:stCxn id="8" idx="2"/>
            <a:endCxn id="40" idx="0"/>
          </p:cNvCxnSpPr>
          <p:nvPr/>
        </p:nvCxnSpPr>
        <p:spPr>
          <a:xfrm flipH="1">
            <a:off x="7301012" y="3594233"/>
            <a:ext cx="31130" cy="6544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12B7F5C2-AB1A-DD4B-8884-35A6394FFD46}"/>
              </a:ext>
            </a:extLst>
          </p:cNvPr>
          <p:cNvSpPr/>
          <p:nvPr/>
        </p:nvSpPr>
        <p:spPr>
          <a:xfrm>
            <a:off x="7612243" y="4248596"/>
            <a:ext cx="358617" cy="13665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3DE7917-22EC-F54A-BC00-7BB4BD69D37B}"/>
              </a:ext>
            </a:extLst>
          </p:cNvPr>
          <p:cNvSpPr txBox="1"/>
          <p:nvPr/>
        </p:nvSpPr>
        <p:spPr>
          <a:xfrm>
            <a:off x="7606304" y="424859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25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FF14985-5267-7544-A567-91B0AF42F624}"/>
              </a:ext>
            </a:extLst>
          </p:cNvPr>
          <p:cNvCxnSpPr>
            <a:cxnSpLocks/>
            <a:stCxn id="11" idx="2"/>
            <a:endCxn id="46" idx="0"/>
          </p:cNvCxnSpPr>
          <p:nvPr/>
        </p:nvCxnSpPr>
        <p:spPr>
          <a:xfrm flipH="1">
            <a:off x="7809244" y="3594233"/>
            <a:ext cx="12665" cy="654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B35D96F6-D61F-794A-9700-D4FBEC41A89F}"/>
              </a:ext>
            </a:extLst>
          </p:cNvPr>
          <p:cNvSpPr/>
          <p:nvPr/>
        </p:nvSpPr>
        <p:spPr>
          <a:xfrm>
            <a:off x="8137265" y="4248596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861509-982E-C443-9935-C40279C9BE71}"/>
              </a:ext>
            </a:extLst>
          </p:cNvPr>
          <p:cNvSpPr txBox="1"/>
          <p:nvPr/>
        </p:nvSpPr>
        <p:spPr>
          <a:xfrm>
            <a:off x="8146316" y="424859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9E1D4A8-7D3F-4941-A2A4-FBE3ED81D031}"/>
              </a:ext>
            </a:extLst>
          </p:cNvPr>
          <p:cNvSpPr txBox="1"/>
          <p:nvPr/>
        </p:nvSpPr>
        <p:spPr>
          <a:xfrm>
            <a:off x="8146316" y="458715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33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BC3D68A-221A-0E49-971C-3F47B6771B38}"/>
              </a:ext>
            </a:extLst>
          </p:cNvPr>
          <p:cNvCxnSpPr>
            <a:cxnSpLocks/>
            <a:stCxn id="13" idx="2"/>
            <a:endCxn id="51" idx="0"/>
          </p:cNvCxnSpPr>
          <p:nvPr/>
        </p:nvCxnSpPr>
        <p:spPr>
          <a:xfrm>
            <a:off x="8273508" y="3577187"/>
            <a:ext cx="75748" cy="671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E6B5C161-5C6C-A643-90E9-A7F7A76ABF0E}"/>
              </a:ext>
            </a:extLst>
          </p:cNvPr>
          <p:cNvSpPr/>
          <p:nvPr/>
        </p:nvSpPr>
        <p:spPr>
          <a:xfrm>
            <a:off x="8644635" y="4248596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4C09712-C070-B645-95CD-3D26F9BC0700}"/>
              </a:ext>
            </a:extLst>
          </p:cNvPr>
          <p:cNvSpPr txBox="1"/>
          <p:nvPr/>
        </p:nvSpPr>
        <p:spPr>
          <a:xfrm>
            <a:off x="8653686" y="424859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49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25AAE8-E137-5D4D-9A74-00FC097B5D2F}"/>
              </a:ext>
            </a:extLst>
          </p:cNvPr>
          <p:cNvSpPr txBox="1"/>
          <p:nvPr/>
        </p:nvSpPr>
        <p:spPr>
          <a:xfrm>
            <a:off x="8653686" y="458715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00B64DF-A6FC-1448-BE8A-4A419CAE0F7D}"/>
              </a:ext>
            </a:extLst>
          </p:cNvPr>
          <p:cNvSpPr txBox="1"/>
          <p:nvPr/>
        </p:nvSpPr>
        <p:spPr>
          <a:xfrm>
            <a:off x="8653686" y="492570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54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439A523-35DC-034D-A7F9-C231D3434F0C}"/>
              </a:ext>
            </a:extLst>
          </p:cNvPr>
          <p:cNvCxnSpPr>
            <a:cxnSpLocks/>
            <a:stCxn id="15" idx="2"/>
            <a:endCxn id="57" idx="0"/>
          </p:cNvCxnSpPr>
          <p:nvPr/>
        </p:nvCxnSpPr>
        <p:spPr>
          <a:xfrm>
            <a:off x="8725107" y="3577075"/>
            <a:ext cx="131519" cy="671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B6D5B10D-2BC5-354D-9194-EC0C33FF2C2F}"/>
              </a:ext>
            </a:extLst>
          </p:cNvPr>
          <p:cNvSpPr/>
          <p:nvPr/>
        </p:nvSpPr>
        <p:spPr>
          <a:xfrm>
            <a:off x="9419746" y="4235257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35CDE05-B2BB-4548-AB99-4B0BB92F64D0}"/>
              </a:ext>
            </a:extLst>
          </p:cNvPr>
          <p:cNvSpPr txBox="1"/>
          <p:nvPr/>
        </p:nvSpPr>
        <p:spPr>
          <a:xfrm>
            <a:off x="9428797" y="423525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56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805D26F-909F-AB4D-8951-1EC2C3FF8EAD}"/>
              </a:ext>
            </a:extLst>
          </p:cNvPr>
          <p:cNvSpPr txBox="1"/>
          <p:nvPr/>
        </p:nvSpPr>
        <p:spPr>
          <a:xfrm>
            <a:off x="9428797" y="457381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33486F8-F9BC-164E-8643-B1613013D698}"/>
              </a:ext>
            </a:extLst>
          </p:cNvPr>
          <p:cNvSpPr txBox="1"/>
          <p:nvPr/>
        </p:nvSpPr>
        <p:spPr>
          <a:xfrm>
            <a:off x="9428797" y="4912366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59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790CCE2-7E1E-904B-B745-349A03365B73}"/>
              </a:ext>
            </a:extLst>
          </p:cNvPr>
          <p:cNvCxnSpPr>
            <a:cxnSpLocks/>
            <a:stCxn id="21" idx="2"/>
            <a:endCxn id="62" idx="0"/>
          </p:cNvCxnSpPr>
          <p:nvPr/>
        </p:nvCxnSpPr>
        <p:spPr>
          <a:xfrm flipH="1">
            <a:off x="9631737" y="3594233"/>
            <a:ext cx="83333" cy="6410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1BF1B0B6-5D31-EC4F-9820-BFEE799CEE0A}"/>
              </a:ext>
            </a:extLst>
          </p:cNvPr>
          <p:cNvSpPr/>
          <p:nvPr/>
        </p:nvSpPr>
        <p:spPr>
          <a:xfrm>
            <a:off x="9942968" y="4235200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FDA8B52-C380-D949-836F-61F6B61A3F0A}"/>
              </a:ext>
            </a:extLst>
          </p:cNvPr>
          <p:cNvSpPr txBox="1"/>
          <p:nvPr/>
        </p:nvSpPr>
        <p:spPr>
          <a:xfrm>
            <a:off x="9952019" y="423520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65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AEE7220-5390-BC46-9258-63F310C973DD}"/>
              </a:ext>
            </a:extLst>
          </p:cNvPr>
          <p:cNvSpPr txBox="1"/>
          <p:nvPr/>
        </p:nvSpPr>
        <p:spPr>
          <a:xfrm>
            <a:off x="9952019" y="457375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66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7CF418C-97CD-9944-AB09-4C14BA9B4F15}"/>
              </a:ext>
            </a:extLst>
          </p:cNvPr>
          <p:cNvSpPr txBox="1"/>
          <p:nvPr/>
        </p:nvSpPr>
        <p:spPr>
          <a:xfrm>
            <a:off x="9952019" y="491230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67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698B109-67AE-564A-B511-4AD9D2A8C47F}"/>
              </a:ext>
            </a:extLst>
          </p:cNvPr>
          <p:cNvCxnSpPr>
            <a:cxnSpLocks/>
            <a:stCxn id="20" idx="2"/>
            <a:endCxn id="67" idx="0"/>
          </p:cNvCxnSpPr>
          <p:nvPr/>
        </p:nvCxnSpPr>
        <p:spPr>
          <a:xfrm flipH="1">
            <a:off x="10154959" y="3594233"/>
            <a:ext cx="12230" cy="640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6F7C883A-01A1-9841-BD15-65BDE96D43C0}"/>
              </a:ext>
            </a:extLst>
          </p:cNvPr>
          <p:cNvSpPr/>
          <p:nvPr/>
        </p:nvSpPr>
        <p:spPr>
          <a:xfrm>
            <a:off x="10467990" y="4235200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58009A3-C789-EA4F-8B0B-58C7AD0F137A}"/>
              </a:ext>
            </a:extLst>
          </p:cNvPr>
          <p:cNvSpPr txBox="1"/>
          <p:nvPr/>
        </p:nvSpPr>
        <p:spPr>
          <a:xfrm>
            <a:off x="10477041" y="423520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71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8C0A86E-C769-0345-A49E-B12D22A69F7E}"/>
              </a:ext>
            </a:extLst>
          </p:cNvPr>
          <p:cNvSpPr txBox="1"/>
          <p:nvPr/>
        </p:nvSpPr>
        <p:spPr>
          <a:xfrm>
            <a:off x="10477041" y="457375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73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BB452DC-E04A-414A-9EB6-D82F32166B0F}"/>
              </a:ext>
            </a:extLst>
          </p:cNvPr>
          <p:cNvSpPr txBox="1"/>
          <p:nvPr/>
        </p:nvSpPr>
        <p:spPr>
          <a:xfrm>
            <a:off x="10477041" y="491230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74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1A42601-E48E-754A-8779-2B46785D2011}"/>
              </a:ext>
            </a:extLst>
          </p:cNvPr>
          <p:cNvCxnSpPr>
            <a:cxnSpLocks/>
            <a:stCxn id="23" idx="2"/>
            <a:endCxn id="72" idx="0"/>
          </p:cNvCxnSpPr>
          <p:nvPr/>
        </p:nvCxnSpPr>
        <p:spPr>
          <a:xfrm>
            <a:off x="10656956" y="3594233"/>
            <a:ext cx="23025" cy="640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A2C0AE8A-F755-594C-8EC9-2F88373FB797}"/>
              </a:ext>
            </a:extLst>
          </p:cNvPr>
          <p:cNvSpPr txBox="1"/>
          <p:nvPr/>
        </p:nvSpPr>
        <p:spPr>
          <a:xfrm>
            <a:off x="10462610" y="521168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75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040E482-0EE3-B446-B4D9-D34FE7E02BF0}"/>
              </a:ext>
            </a:extLst>
          </p:cNvPr>
          <p:cNvSpPr/>
          <p:nvPr/>
        </p:nvSpPr>
        <p:spPr>
          <a:xfrm>
            <a:off x="10975360" y="4235200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4C3383D-43E0-8E48-BA46-845752D7B343}"/>
              </a:ext>
            </a:extLst>
          </p:cNvPr>
          <p:cNvSpPr txBox="1"/>
          <p:nvPr/>
        </p:nvSpPr>
        <p:spPr>
          <a:xfrm>
            <a:off x="10984411" y="423520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7F45D61-8FE6-5C42-84AB-9C6972A9A186}"/>
              </a:ext>
            </a:extLst>
          </p:cNvPr>
          <p:cNvSpPr txBox="1"/>
          <p:nvPr/>
        </p:nvSpPr>
        <p:spPr>
          <a:xfrm>
            <a:off x="10984411" y="457375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BDEDA51-B865-774D-BC39-1A1DEF2335A8}"/>
              </a:ext>
            </a:extLst>
          </p:cNvPr>
          <p:cNvSpPr txBox="1"/>
          <p:nvPr/>
        </p:nvSpPr>
        <p:spPr>
          <a:xfrm>
            <a:off x="10984411" y="491230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84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2EEC26F-3A3B-DF4D-9F18-5F5FCA153B16}"/>
              </a:ext>
            </a:extLst>
          </p:cNvPr>
          <p:cNvCxnSpPr>
            <a:cxnSpLocks/>
            <a:stCxn id="25" idx="2"/>
            <a:endCxn id="78" idx="0"/>
          </p:cNvCxnSpPr>
          <p:nvPr/>
        </p:nvCxnSpPr>
        <p:spPr>
          <a:xfrm>
            <a:off x="11108555" y="3577187"/>
            <a:ext cx="78796" cy="658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7A8FBBB0-C60D-704F-8040-CF08AE8C0D49}"/>
              </a:ext>
            </a:extLst>
          </p:cNvPr>
          <p:cNvSpPr txBox="1"/>
          <p:nvPr/>
        </p:nvSpPr>
        <p:spPr>
          <a:xfrm>
            <a:off x="10969980" y="521168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85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C6445F7-D1BF-3845-B25E-C44A8B415706}"/>
              </a:ext>
            </a:extLst>
          </p:cNvPr>
          <p:cNvSpPr/>
          <p:nvPr/>
        </p:nvSpPr>
        <p:spPr>
          <a:xfrm>
            <a:off x="11481603" y="4235200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6E6562-7C75-FA47-BFBF-5C4A447DA431}"/>
              </a:ext>
            </a:extLst>
          </p:cNvPr>
          <p:cNvSpPr txBox="1"/>
          <p:nvPr/>
        </p:nvSpPr>
        <p:spPr>
          <a:xfrm>
            <a:off x="11490654" y="423520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92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848B6F2-BDED-6F49-8383-A89F391ED938}"/>
              </a:ext>
            </a:extLst>
          </p:cNvPr>
          <p:cNvSpPr txBox="1"/>
          <p:nvPr/>
        </p:nvSpPr>
        <p:spPr>
          <a:xfrm>
            <a:off x="11490654" y="457375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93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5CD1C08-7877-2646-9A56-850EB7C14D35}"/>
              </a:ext>
            </a:extLst>
          </p:cNvPr>
          <p:cNvSpPr txBox="1"/>
          <p:nvPr/>
        </p:nvSpPr>
        <p:spPr>
          <a:xfrm>
            <a:off x="11490654" y="491230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94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921AC0B-A065-A54F-AD10-2316ECBACD66}"/>
              </a:ext>
            </a:extLst>
          </p:cNvPr>
          <p:cNvCxnSpPr>
            <a:cxnSpLocks/>
            <a:stCxn id="27" idx="2"/>
            <a:endCxn id="84" idx="0"/>
          </p:cNvCxnSpPr>
          <p:nvPr/>
        </p:nvCxnSpPr>
        <p:spPr>
          <a:xfrm>
            <a:off x="11560154" y="3577075"/>
            <a:ext cx="133440" cy="658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8233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4EFC6-A1CE-654D-973D-F1A9F3356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Rebalancing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Using Merging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F152B-0068-CA42-9DEC-B1F8B780C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11444" cy="4351338"/>
          </a:xfrm>
        </p:spPr>
        <p:txBody>
          <a:bodyPr anchor="ctr"/>
          <a:lstStyle/>
          <a:p>
            <a:r>
              <a:rPr lang="en-NO" dirty="0"/>
              <a:t>How to preserve invariants</a:t>
            </a:r>
          </a:p>
          <a:p>
            <a:pPr lvl="1"/>
            <a:r>
              <a:rPr lang="en-NO" dirty="0"/>
              <a:t>Leaf must have at least k/2 entries</a:t>
            </a:r>
          </a:p>
          <a:p>
            <a:pPr lvl="1"/>
            <a:endParaRPr lang="en-NO" dirty="0"/>
          </a:p>
          <a:p>
            <a:r>
              <a:rPr lang="en-NO" dirty="0"/>
              <a:t>Merging entries can cascade to the root node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B4ECE-6517-E543-9770-E68FF3B8F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26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7B9363-7340-BC48-A918-D3ED6C34243E}"/>
              </a:ext>
            </a:extLst>
          </p:cNvPr>
          <p:cNvSpPr/>
          <p:nvPr/>
        </p:nvSpPr>
        <p:spPr>
          <a:xfrm>
            <a:off x="6648668" y="4248597"/>
            <a:ext cx="304325" cy="10156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B94E8F-74A1-884D-96D9-B12C16B9D9F5}"/>
              </a:ext>
            </a:extLst>
          </p:cNvPr>
          <p:cNvSpPr/>
          <p:nvPr/>
        </p:nvSpPr>
        <p:spPr>
          <a:xfrm>
            <a:off x="6683267" y="3162152"/>
            <a:ext cx="2237531" cy="491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5592A5-9A7C-DF41-A800-1ECF6990C585}"/>
              </a:ext>
            </a:extLst>
          </p:cNvPr>
          <p:cNvSpPr txBox="1"/>
          <p:nvPr/>
        </p:nvSpPr>
        <p:spPr>
          <a:xfrm>
            <a:off x="6903402" y="325567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3DC115-EC0F-2C4B-A3C3-27AE2C5B1BDC}"/>
              </a:ext>
            </a:extLst>
          </p:cNvPr>
          <p:cNvSpPr/>
          <p:nvPr/>
        </p:nvSpPr>
        <p:spPr>
          <a:xfrm>
            <a:off x="7309282" y="3255679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F91F7C-3AAF-A249-B563-8D4BF3AED43E}"/>
              </a:ext>
            </a:extLst>
          </p:cNvPr>
          <p:cNvSpPr/>
          <p:nvPr/>
        </p:nvSpPr>
        <p:spPr>
          <a:xfrm>
            <a:off x="6857163" y="3255679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0946BA-3A1B-7D4E-BAAE-732918943EA3}"/>
              </a:ext>
            </a:extLst>
          </p:cNvPr>
          <p:cNvSpPr txBox="1"/>
          <p:nvPr/>
        </p:nvSpPr>
        <p:spPr>
          <a:xfrm>
            <a:off x="7393169" y="325567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25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DFAE88-758C-494D-8FF0-D008CF5945CA}"/>
              </a:ext>
            </a:extLst>
          </p:cNvPr>
          <p:cNvSpPr/>
          <p:nvPr/>
        </p:nvSpPr>
        <p:spPr>
          <a:xfrm>
            <a:off x="7799049" y="3255679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2C8F9E-5800-5842-ADF0-63B49B316967}"/>
              </a:ext>
            </a:extLst>
          </p:cNvPr>
          <p:cNvSpPr/>
          <p:nvPr/>
        </p:nvSpPr>
        <p:spPr>
          <a:xfrm>
            <a:off x="8250648" y="3238633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D2C002-19FE-0E42-AC47-0C951BADDEF6}"/>
              </a:ext>
            </a:extLst>
          </p:cNvPr>
          <p:cNvSpPr txBox="1"/>
          <p:nvPr/>
        </p:nvSpPr>
        <p:spPr>
          <a:xfrm>
            <a:off x="7861307" y="323852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49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8040EE-571A-CF4F-9341-1FE1225E2AC4}"/>
              </a:ext>
            </a:extLst>
          </p:cNvPr>
          <p:cNvSpPr txBox="1"/>
          <p:nvPr/>
        </p:nvSpPr>
        <p:spPr>
          <a:xfrm>
            <a:off x="6657719" y="4248597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9B6ED6-0EE9-FD42-9FDA-BD4995A7C5D8}"/>
              </a:ext>
            </a:extLst>
          </p:cNvPr>
          <p:cNvSpPr txBox="1"/>
          <p:nvPr/>
        </p:nvSpPr>
        <p:spPr>
          <a:xfrm>
            <a:off x="6657719" y="4587151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B47080-0AAD-0D4C-844A-2648B4A6E044}"/>
              </a:ext>
            </a:extLst>
          </p:cNvPr>
          <p:cNvSpPr/>
          <p:nvPr/>
        </p:nvSpPr>
        <p:spPr>
          <a:xfrm>
            <a:off x="9518314" y="3162152"/>
            <a:ext cx="2237531" cy="491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88603B-D27B-E74B-B34C-D51EE80F664E}"/>
              </a:ext>
            </a:extLst>
          </p:cNvPr>
          <p:cNvSpPr txBox="1"/>
          <p:nvPr/>
        </p:nvSpPr>
        <p:spPr>
          <a:xfrm>
            <a:off x="9738449" y="3255679"/>
            <a:ext cx="40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65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0C65F1-28BB-BB49-B0A2-3C1EC1147C08}"/>
              </a:ext>
            </a:extLst>
          </p:cNvPr>
          <p:cNvSpPr/>
          <p:nvPr/>
        </p:nvSpPr>
        <p:spPr>
          <a:xfrm>
            <a:off x="10144329" y="3255679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673DA2-074B-8D44-811A-C4CC3E1719F5}"/>
              </a:ext>
            </a:extLst>
          </p:cNvPr>
          <p:cNvSpPr/>
          <p:nvPr/>
        </p:nvSpPr>
        <p:spPr>
          <a:xfrm>
            <a:off x="9692210" y="3255679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167AE5-6B6F-9C4C-804A-D20CBA1E0E15}"/>
              </a:ext>
            </a:extLst>
          </p:cNvPr>
          <p:cNvSpPr txBox="1"/>
          <p:nvPr/>
        </p:nvSpPr>
        <p:spPr>
          <a:xfrm>
            <a:off x="10228216" y="3255679"/>
            <a:ext cx="40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71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768B1F-B1FA-464B-A1FF-00B8827360C1}"/>
              </a:ext>
            </a:extLst>
          </p:cNvPr>
          <p:cNvSpPr/>
          <p:nvPr/>
        </p:nvSpPr>
        <p:spPr>
          <a:xfrm>
            <a:off x="10634096" y="3255679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473641-4858-A54E-B2C1-6C3F8A3DA322}"/>
              </a:ext>
            </a:extLst>
          </p:cNvPr>
          <p:cNvSpPr txBox="1"/>
          <p:nvPr/>
        </p:nvSpPr>
        <p:spPr>
          <a:xfrm>
            <a:off x="10679815" y="3238633"/>
            <a:ext cx="40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78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DC0E2F-5E7D-3E4C-956F-56330E4CA09E}"/>
              </a:ext>
            </a:extLst>
          </p:cNvPr>
          <p:cNvSpPr/>
          <p:nvPr/>
        </p:nvSpPr>
        <p:spPr>
          <a:xfrm>
            <a:off x="11085695" y="3238633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7A2B09-16F4-9A41-8184-F1DF55F3B2AA}"/>
              </a:ext>
            </a:extLst>
          </p:cNvPr>
          <p:cNvSpPr txBox="1"/>
          <p:nvPr/>
        </p:nvSpPr>
        <p:spPr>
          <a:xfrm>
            <a:off x="11131414" y="3238521"/>
            <a:ext cx="40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92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CA9D6EC-9015-A74F-9CB6-8664EE6A92BA}"/>
              </a:ext>
            </a:extLst>
          </p:cNvPr>
          <p:cNvSpPr/>
          <p:nvPr/>
        </p:nvSpPr>
        <p:spPr>
          <a:xfrm>
            <a:off x="11537294" y="3238521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3441AA9-B606-5B48-8C5D-A0FE6A17148E}"/>
              </a:ext>
            </a:extLst>
          </p:cNvPr>
          <p:cNvSpPr/>
          <p:nvPr/>
        </p:nvSpPr>
        <p:spPr>
          <a:xfrm>
            <a:off x="8622147" y="1825625"/>
            <a:ext cx="2237531" cy="491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65D12A4-D037-7848-ACB5-75C9A575C03E}"/>
              </a:ext>
            </a:extLst>
          </p:cNvPr>
          <p:cNvSpPr txBox="1"/>
          <p:nvPr/>
        </p:nvSpPr>
        <p:spPr>
          <a:xfrm>
            <a:off x="8842282" y="191915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tx2">
                    <a:lumMod val="50000"/>
                  </a:schemeClr>
                </a:solidFill>
                <a:latin typeface="Share Tech Mono" panose="020B0509050000020004" pitchFamily="49" charset="77"/>
              </a:rPr>
              <a:t>55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CA9AD9D-2FBE-3246-82C7-FCD6A61920A4}"/>
              </a:ext>
            </a:extLst>
          </p:cNvPr>
          <p:cNvSpPr/>
          <p:nvPr/>
        </p:nvSpPr>
        <p:spPr>
          <a:xfrm>
            <a:off x="9248162" y="1919152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609DCB0-3572-284D-B14E-4F2CB75CC2DF}"/>
              </a:ext>
            </a:extLst>
          </p:cNvPr>
          <p:cNvSpPr/>
          <p:nvPr/>
        </p:nvSpPr>
        <p:spPr>
          <a:xfrm>
            <a:off x="8796043" y="1919152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24DE4E-6FF2-7840-8996-108C4C7AC50A}"/>
              </a:ext>
            </a:extLst>
          </p:cNvPr>
          <p:cNvSpPr/>
          <p:nvPr/>
        </p:nvSpPr>
        <p:spPr>
          <a:xfrm>
            <a:off x="9737929" y="1919152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1E2D205-4FA3-2249-A5A3-3086AC96297A}"/>
              </a:ext>
            </a:extLst>
          </p:cNvPr>
          <p:cNvSpPr/>
          <p:nvPr/>
        </p:nvSpPr>
        <p:spPr>
          <a:xfrm>
            <a:off x="10189528" y="1902106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A78073-8A2E-1143-A85D-E18520AA39FE}"/>
              </a:ext>
            </a:extLst>
          </p:cNvPr>
          <p:cNvSpPr/>
          <p:nvPr/>
        </p:nvSpPr>
        <p:spPr>
          <a:xfrm>
            <a:off x="10641127" y="1901994"/>
            <a:ext cx="4571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E9CDA60B-634D-8340-93A4-94D2CB043328}"/>
              </a:ext>
            </a:extLst>
          </p:cNvPr>
          <p:cNvCxnSpPr>
            <a:stCxn id="31" idx="2"/>
            <a:endCxn id="6" idx="0"/>
          </p:cNvCxnSpPr>
          <p:nvPr/>
        </p:nvCxnSpPr>
        <p:spPr>
          <a:xfrm rot="5400000">
            <a:off x="7858245" y="2201494"/>
            <a:ext cx="904446" cy="101687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A53DC8B6-0166-F64F-8403-E74F59D2AA75}"/>
              </a:ext>
            </a:extLst>
          </p:cNvPr>
          <p:cNvCxnSpPr>
            <a:cxnSpLocks/>
            <a:stCxn id="30" idx="2"/>
            <a:endCxn id="18" idx="0"/>
          </p:cNvCxnSpPr>
          <p:nvPr/>
        </p:nvCxnSpPr>
        <p:spPr>
          <a:xfrm rot="16200000" flipH="1">
            <a:off x="9501828" y="2026900"/>
            <a:ext cx="904446" cy="136605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8BCB301-C422-AB43-8147-2CC294FE1F18}"/>
              </a:ext>
            </a:extLst>
          </p:cNvPr>
          <p:cNvSpPr txBox="1"/>
          <p:nvPr/>
        </p:nvSpPr>
        <p:spPr>
          <a:xfrm>
            <a:off x="6657719" y="4925705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9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AA379C0-62CF-B349-8FB9-C5895CE1912C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 flipH="1">
            <a:off x="6805356" y="3594233"/>
            <a:ext cx="74667" cy="654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C41A33E9-3661-FF41-BBD0-3A995580C264}"/>
              </a:ext>
            </a:extLst>
          </p:cNvPr>
          <p:cNvSpPr/>
          <p:nvPr/>
        </p:nvSpPr>
        <p:spPr>
          <a:xfrm>
            <a:off x="7089021" y="4248653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65AFF9-DE63-D74A-972D-19542EDF334B}"/>
              </a:ext>
            </a:extLst>
          </p:cNvPr>
          <p:cNvSpPr txBox="1"/>
          <p:nvPr/>
        </p:nvSpPr>
        <p:spPr>
          <a:xfrm>
            <a:off x="7098072" y="4248654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CEB094D-E9BA-3E45-B157-49D19D7BA5F1}"/>
              </a:ext>
            </a:extLst>
          </p:cNvPr>
          <p:cNvSpPr txBox="1"/>
          <p:nvPr/>
        </p:nvSpPr>
        <p:spPr>
          <a:xfrm>
            <a:off x="7098072" y="458720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19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2670934-CB17-194C-B8F8-90B805AD4D51}"/>
              </a:ext>
            </a:extLst>
          </p:cNvPr>
          <p:cNvCxnSpPr>
            <a:cxnSpLocks/>
            <a:stCxn id="8" idx="2"/>
            <a:endCxn id="40" idx="0"/>
          </p:cNvCxnSpPr>
          <p:nvPr/>
        </p:nvCxnSpPr>
        <p:spPr>
          <a:xfrm flipH="1">
            <a:off x="7301012" y="3594233"/>
            <a:ext cx="31130" cy="6544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12B7F5C2-AB1A-DD4B-8884-35A6394FFD46}"/>
              </a:ext>
            </a:extLst>
          </p:cNvPr>
          <p:cNvSpPr/>
          <p:nvPr/>
        </p:nvSpPr>
        <p:spPr>
          <a:xfrm>
            <a:off x="7612243" y="4248596"/>
            <a:ext cx="358617" cy="13665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3DE7917-22EC-F54A-BC00-7BB4BD69D37B}"/>
              </a:ext>
            </a:extLst>
          </p:cNvPr>
          <p:cNvSpPr txBox="1"/>
          <p:nvPr/>
        </p:nvSpPr>
        <p:spPr>
          <a:xfrm>
            <a:off x="7606304" y="424859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25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FF14985-5267-7544-A567-91B0AF42F624}"/>
              </a:ext>
            </a:extLst>
          </p:cNvPr>
          <p:cNvCxnSpPr>
            <a:cxnSpLocks/>
            <a:stCxn id="11" idx="2"/>
            <a:endCxn id="46" idx="0"/>
          </p:cNvCxnSpPr>
          <p:nvPr/>
        </p:nvCxnSpPr>
        <p:spPr>
          <a:xfrm flipH="1">
            <a:off x="7809244" y="3594233"/>
            <a:ext cx="12665" cy="654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5861509-982E-C443-9935-C40279C9BE71}"/>
              </a:ext>
            </a:extLst>
          </p:cNvPr>
          <p:cNvSpPr txBox="1"/>
          <p:nvPr/>
        </p:nvSpPr>
        <p:spPr>
          <a:xfrm>
            <a:off x="7591260" y="489588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9E1D4A8-7D3F-4941-A2A4-FBE3ED81D031}"/>
              </a:ext>
            </a:extLst>
          </p:cNvPr>
          <p:cNvSpPr txBox="1"/>
          <p:nvPr/>
        </p:nvSpPr>
        <p:spPr>
          <a:xfrm>
            <a:off x="7578177" y="524050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33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BC3D68A-221A-0E49-971C-3F47B6771B38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8273508" y="3577187"/>
            <a:ext cx="43066" cy="6714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E6B5C161-5C6C-A643-90E9-A7F7A76ABF0E}"/>
              </a:ext>
            </a:extLst>
          </p:cNvPr>
          <p:cNvSpPr/>
          <p:nvPr/>
        </p:nvSpPr>
        <p:spPr>
          <a:xfrm>
            <a:off x="8119613" y="4259969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4C09712-C070-B645-95CD-3D26F9BC0700}"/>
              </a:ext>
            </a:extLst>
          </p:cNvPr>
          <p:cNvSpPr txBox="1"/>
          <p:nvPr/>
        </p:nvSpPr>
        <p:spPr>
          <a:xfrm>
            <a:off x="8128664" y="432507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49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25AAE8-E137-5D4D-9A74-00FC097B5D2F}"/>
              </a:ext>
            </a:extLst>
          </p:cNvPr>
          <p:cNvSpPr txBox="1"/>
          <p:nvPr/>
        </p:nvSpPr>
        <p:spPr>
          <a:xfrm>
            <a:off x="8128664" y="4598524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00B64DF-A6FC-1448-BE8A-4A419CAE0F7D}"/>
              </a:ext>
            </a:extLst>
          </p:cNvPr>
          <p:cNvSpPr txBox="1"/>
          <p:nvPr/>
        </p:nvSpPr>
        <p:spPr>
          <a:xfrm>
            <a:off x="8128664" y="493707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54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6D5B10D-2BC5-354D-9194-EC0C33FF2C2F}"/>
              </a:ext>
            </a:extLst>
          </p:cNvPr>
          <p:cNvSpPr/>
          <p:nvPr/>
        </p:nvSpPr>
        <p:spPr>
          <a:xfrm>
            <a:off x="9419746" y="4235257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35CDE05-B2BB-4548-AB99-4B0BB92F64D0}"/>
              </a:ext>
            </a:extLst>
          </p:cNvPr>
          <p:cNvSpPr txBox="1"/>
          <p:nvPr/>
        </p:nvSpPr>
        <p:spPr>
          <a:xfrm>
            <a:off x="9428797" y="423525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56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805D26F-909F-AB4D-8951-1EC2C3FF8EAD}"/>
              </a:ext>
            </a:extLst>
          </p:cNvPr>
          <p:cNvSpPr txBox="1"/>
          <p:nvPr/>
        </p:nvSpPr>
        <p:spPr>
          <a:xfrm>
            <a:off x="9428797" y="457381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33486F8-F9BC-164E-8643-B1613013D698}"/>
              </a:ext>
            </a:extLst>
          </p:cNvPr>
          <p:cNvSpPr txBox="1"/>
          <p:nvPr/>
        </p:nvSpPr>
        <p:spPr>
          <a:xfrm>
            <a:off x="9428797" y="4912366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59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790CCE2-7E1E-904B-B745-349A03365B73}"/>
              </a:ext>
            </a:extLst>
          </p:cNvPr>
          <p:cNvCxnSpPr>
            <a:cxnSpLocks/>
            <a:stCxn id="21" idx="2"/>
            <a:endCxn id="62" idx="0"/>
          </p:cNvCxnSpPr>
          <p:nvPr/>
        </p:nvCxnSpPr>
        <p:spPr>
          <a:xfrm flipH="1">
            <a:off x="9631737" y="3594233"/>
            <a:ext cx="83333" cy="6410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1BF1B0B6-5D31-EC4F-9820-BFEE799CEE0A}"/>
              </a:ext>
            </a:extLst>
          </p:cNvPr>
          <p:cNvSpPr/>
          <p:nvPr/>
        </p:nvSpPr>
        <p:spPr>
          <a:xfrm>
            <a:off x="9942968" y="4235200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FDA8B52-C380-D949-836F-61F6B61A3F0A}"/>
              </a:ext>
            </a:extLst>
          </p:cNvPr>
          <p:cNvSpPr txBox="1"/>
          <p:nvPr/>
        </p:nvSpPr>
        <p:spPr>
          <a:xfrm>
            <a:off x="9952019" y="423520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65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AEE7220-5390-BC46-9258-63F310C973DD}"/>
              </a:ext>
            </a:extLst>
          </p:cNvPr>
          <p:cNvSpPr txBox="1"/>
          <p:nvPr/>
        </p:nvSpPr>
        <p:spPr>
          <a:xfrm>
            <a:off x="9952019" y="457375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66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7CF418C-97CD-9944-AB09-4C14BA9B4F15}"/>
              </a:ext>
            </a:extLst>
          </p:cNvPr>
          <p:cNvSpPr txBox="1"/>
          <p:nvPr/>
        </p:nvSpPr>
        <p:spPr>
          <a:xfrm>
            <a:off x="9952019" y="491230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67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698B109-67AE-564A-B511-4AD9D2A8C47F}"/>
              </a:ext>
            </a:extLst>
          </p:cNvPr>
          <p:cNvCxnSpPr>
            <a:cxnSpLocks/>
            <a:stCxn id="20" idx="2"/>
            <a:endCxn id="67" idx="0"/>
          </p:cNvCxnSpPr>
          <p:nvPr/>
        </p:nvCxnSpPr>
        <p:spPr>
          <a:xfrm flipH="1">
            <a:off x="10154959" y="3594233"/>
            <a:ext cx="12230" cy="640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6F7C883A-01A1-9841-BD15-65BDE96D43C0}"/>
              </a:ext>
            </a:extLst>
          </p:cNvPr>
          <p:cNvSpPr/>
          <p:nvPr/>
        </p:nvSpPr>
        <p:spPr>
          <a:xfrm>
            <a:off x="10467990" y="4235200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58009A3-C789-EA4F-8B0B-58C7AD0F137A}"/>
              </a:ext>
            </a:extLst>
          </p:cNvPr>
          <p:cNvSpPr txBox="1"/>
          <p:nvPr/>
        </p:nvSpPr>
        <p:spPr>
          <a:xfrm>
            <a:off x="10477041" y="423520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71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8C0A86E-C769-0345-A49E-B12D22A69F7E}"/>
              </a:ext>
            </a:extLst>
          </p:cNvPr>
          <p:cNvSpPr txBox="1"/>
          <p:nvPr/>
        </p:nvSpPr>
        <p:spPr>
          <a:xfrm>
            <a:off x="10477041" y="457375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73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BB452DC-E04A-414A-9EB6-D82F32166B0F}"/>
              </a:ext>
            </a:extLst>
          </p:cNvPr>
          <p:cNvSpPr txBox="1"/>
          <p:nvPr/>
        </p:nvSpPr>
        <p:spPr>
          <a:xfrm>
            <a:off x="10477041" y="491230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74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1A42601-E48E-754A-8779-2B46785D2011}"/>
              </a:ext>
            </a:extLst>
          </p:cNvPr>
          <p:cNvCxnSpPr>
            <a:cxnSpLocks/>
            <a:stCxn id="23" idx="2"/>
            <a:endCxn id="72" idx="0"/>
          </p:cNvCxnSpPr>
          <p:nvPr/>
        </p:nvCxnSpPr>
        <p:spPr>
          <a:xfrm>
            <a:off x="10656956" y="3594233"/>
            <a:ext cx="23025" cy="640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A2C0AE8A-F755-594C-8EC9-2F88373FB797}"/>
              </a:ext>
            </a:extLst>
          </p:cNvPr>
          <p:cNvSpPr txBox="1"/>
          <p:nvPr/>
        </p:nvSpPr>
        <p:spPr>
          <a:xfrm>
            <a:off x="10462610" y="521168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75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040E482-0EE3-B446-B4D9-D34FE7E02BF0}"/>
              </a:ext>
            </a:extLst>
          </p:cNvPr>
          <p:cNvSpPr/>
          <p:nvPr/>
        </p:nvSpPr>
        <p:spPr>
          <a:xfrm>
            <a:off x="10975360" y="4235200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4C3383D-43E0-8E48-BA46-845752D7B343}"/>
              </a:ext>
            </a:extLst>
          </p:cNvPr>
          <p:cNvSpPr txBox="1"/>
          <p:nvPr/>
        </p:nvSpPr>
        <p:spPr>
          <a:xfrm>
            <a:off x="10984411" y="423520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7F45D61-8FE6-5C42-84AB-9C6972A9A186}"/>
              </a:ext>
            </a:extLst>
          </p:cNvPr>
          <p:cNvSpPr txBox="1"/>
          <p:nvPr/>
        </p:nvSpPr>
        <p:spPr>
          <a:xfrm>
            <a:off x="10984411" y="457375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BDEDA51-B865-774D-BC39-1A1DEF2335A8}"/>
              </a:ext>
            </a:extLst>
          </p:cNvPr>
          <p:cNvSpPr txBox="1"/>
          <p:nvPr/>
        </p:nvSpPr>
        <p:spPr>
          <a:xfrm>
            <a:off x="10984411" y="491230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84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2EEC26F-3A3B-DF4D-9F18-5F5FCA153B16}"/>
              </a:ext>
            </a:extLst>
          </p:cNvPr>
          <p:cNvCxnSpPr>
            <a:cxnSpLocks/>
            <a:stCxn id="25" idx="2"/>
            <a:endCxn id="78" idx="0"/>
          </p:cNvCxnSpPr>
          <p:nvPr/>
        </p:nvCxnSpPr>
        <p:spPr>
          <a:xfrm>
            <a:off x="11108555" y="3577187"/>
            <a:ext cx="78796" cy="658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7A8FBBB0-C60D-704F-8040-CF08AE8C0D49}"/>
              </a:ext>
            </a:extLst>
          </p:cNvPr>
          <p:cNvSpPr txBox="1"/>
          <p:nvPr/>
        </p:nvSpPr>
        <p:spPr>
          <a:xfrm>
            <a:off x="10969980" y="521168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85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C6445F7-D1BF-3845-B25E-C44A8B415706}"/>
              </a:ext>
            </a:extLst>
          </p:cNvPr>
          <p:cNvSpPr/>
          <p:nvPr/>
        </p:nvSpPr>
        <p:spPr>
          <a:xfrm>
            <a:off x="11481603" y="4235200"/>
            <a:ext cx="358617" cy="1366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6E6562-7C75-FA47-BFBF-5C4A447DA431}"/>
              </a:ext>
            </a:extLst>
          </p:cNvPr>
          <p:cNvSpPr txBox="1"/>
          <p:nvPr/>
        </p:nvSpPr>
        <p:spPr>
          <a:xfrm>
            <a:off x="11490654" y="423520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92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848B6F2-BDED-6F49-8383-A89F391ED938}"/>
              </a:ext>
            </a:extLst>
          </p:cNvPr>
          <p:cNvSpPr txBox="1"/>
          <p:nvPr/>
        </p:nvSpPr>
        <p:spPr>
          <a:xfrm>
            <a:off x="11490654" y="457375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93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5CD1C08-7877-2646-9A56-850EB7C14D35}"/>
              </a:ext>
            </a:extLst>
          </p:cNvPr>
          <p:cNvSpPr txBox="1"/>
          <p:nvPr/>
        </p:nvSpPr>
        <p:spPr>
          <a:xfrm>
            <a:off x="11490654" y="491230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94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921AC0B-A065-A54F-AD10-2316ECBACD66}"/>
              </a:ext>
            </a:extLst>
          </p:cNvPr>
          <p:cNvCxnSpPr>
            <a:cxnSpLocks/>
            <a:stCxn id="27" idx="2"/>
            <a:endCxn id="84" idx="0"/>
          </p:cNvCxnSpPr>
          <p:nvPr/>
        </p:nvCxnSpPr>
        <p:spPr>
          <a:xfrm>
            <a:off x="11560154" y="3577075"/>
            <a:ext cx="133440" cy="658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1C0759D-9492-2D44-9695-526D33C5B81A}"/>
              </a:ext>
            </a:extLst>
          </p:cNvPr>
          <p:cNvSpPr txBox="1"/>
          <p:nvPr/>
        </p:nvSpPr>
        <p:spPr>
          <a:xfrm>
            <a:off x="7606304" y="458715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27135127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CC733-EA86-414C-96A4-C5DF0AE65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B-tree Variants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A9505-710E-9840-9710-DAD56B927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27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899B92-2CB7-8E4B-97F1-2C3AA50A93F6}"/>
              </a:ext>
            </a:extLst>
          </p:cNvPr>
          <p:cNvSpPr txBox="1"/>
          <p:nvPr/>
        </p:nvSpPr>
        <p:spPr>
          <a:xfrm>
            <a:off x="1168400" y="3429000"/>
            <a:ext cx="2387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4400" dirty="0">
                <a:latin typeface="Montserrat" pitchFamily="2" charset="77"/>
              </a:rPr>
              <a:t>B</a:t>
            </a:r>
            <a:r>
              <a:rPr lang="en-NO" sz="4400" baseline="30000" dirty="0">
                <a:latin typeface="Montserrat" pitchFamily="2" charset="77"/>
              </a:rPr>
              <a:t>+</a:t>
            </a:r>
            <a:r>
              <a:rPr lang="en-NO" sz="4400" dirty="0">
                <a:latin typeface="Montserrat" pitchFamily="2" charset="77"/>
              </a:rPr>
              <a:t> trees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EBAC2F-5EF7-C94C-ACED-C018BA47FC6B}"/>
              </a:ext>
            </a:extLst>
          </p:cNvPr>
          <p:cNvSpPr txBox="1"/>
          <p:nvPr/>
        </p:nvSpPr>
        <p:spPr>
          <a:xfrm>
            <a:off x="4937670" y="3426947"/>
            <a:ext cx="23166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4400" dirty="0">
                <a:latin typeface="Montserrat" pitchFamily="2" charset="77"/>
              </a:rPr>
              <a:t>B</a:t>
            </a:r>
            <a:r>
              <a:rPr lang="en-NO" sz="4400" baseline="30000" dirty="0">
                <a:latin typeface="Montserrat" pitchFamily="2" charset="77"/>
              </a:rPr>
              <a:t>*</a:t>
            </a:r>
            <a:r>
              <a:rPr lang="en-NO" sz="4400" dirty="0">
                <a:latin typeface="Montserrat" pitchFamily="2" charset="77"/>
              </a:rPr>
              <a:t> trees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7E1072-ABA5-994A-9AC8-7723B43B528B}"/>
              </a:ext>
            </a:extLst>
          </p:cNvPr>
          <p:cNvSpPr txBox="1"/>
          <p:nvPr/>
        </p:nvSpPr>
        <p:spPr>
          <a:xfrm>
            <a:off x="8441975" y="3426948"/>
            <a:ext cx="25330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4400" dirty="0">
                <a:latin typeface="Montserrat" pitchFamily="2" charset="77"/>
              </a:rPr>
              <a:t>B</a:t>
            </a:r>
            <a:r>
              <a:rPr lang="en-NO" sz="4400" baseline="30000" dirty="0">
                <a:latin typeface="Montserrat" pitchFamily="2" charset="77"/>
              </a:rPr>
              <a:t>+*</a:t>
            </a:r>
            <a:r>
              <a:rPr lang="en-NO" sz="4400" dirty="0">
                <a:latin typeface="Montserrat" pitchFamily="2" charset="77"/>
              </a:rPr>
              <a:t> trees</a:t>
            </a:r>
          </a:p>
        </p:txBody>
      </p:sp>
    </p:spTree>
    <p:extLst>
      <p:ext uri="{BB962C8B-B14F-4D97-AF65-F5344CB8AC3E}">
        <p14:creationId xmlns:p14="http://schemas.microsoft.com/office/powerpoint/2010/main" val="3590997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FDB5-E49A-C046-80E4-4019A77F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A6D79-5586-2548-9756-E0C64E0E71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NO" dirty="0"/>
              <a:t>External storage</a:t>
            </a:r>
          </a:p>
          <a:p>
            <a:pPr lvl="1"/>
            <a:r>
              <a:rPr lang="en-NO" dirty="0"/>
              <a:t>Cheap</a:t>
            </a:r>
          </a:p>
          <a:p>
            <a:pPr lvl="1"/>
            <a:r>
              <a:rPr lang="en-NO" dirty="0"/>
              <a:t>Huge</a:t>
            </a:r>
          </a:p>
          <a:p>
            <a:pPr lvl="1"/>
            <a:r>
              <a:rPr lang="en-NO" dirty="0"/>
              <a:t>But so slow!</a:t>
            </a:r>
          </a:p>
          <a:p>
            <a:pPr lvl="1"/>
            <a:endParaRPr lang="en-NO" dirty="0"/>
          </a:p>
          <a:p>
            <a:r>
              <a:rPr lang="en-NO" dirty="0"/>
              <a:t>I/O efficiency</a:t>
            </a:r>
          </a:p>
          <a:p>
            <a:pPr lvl="1"/>
            <a:r>
              <a:rPr lang="en-NO" dirty="0"/>
              <a:t>DAM = RAM + Hard-drive</a:t>
            </a:r>
          </a:p>
          <a:p>
            <a:pPr lvl="1"/>
            <a:r>
              <a:rPr lang="en-NO" dirty="0"/>
              <a:t>block transfer</a:t>
            </a:r>
          </a:p>
          <a:p>
            <a:pPr lvl="1"/>
            <a:r>
              <a:rPr lang="en-NO" dirty="0"/>
              <a:t>Cost model: Count transfer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E36149-AE7D-C34A-9526-FA83D91140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NO" dirty="0"/>
              <a:t>B Trees</a:t>
            </a:r>
          </a:p>
          <a:p>
            <a:pPr lvl="1"/>
            <a:r>
              <a:rPr lang="en-NO" dirty="0"/>
              <a:t>Tailored for external storage</a:t>
            </a:r>
          </a:p>
          <a:p>
            <a:pPr lvl="1"/>
            <a:r>
              <a:rPr lang="en-NO" dirty="0"/>
              <a:t>Node ~ blocks on disks</a:t>
            </a:r>
          </a:p>
          <a:p>
            <a:pPr lvl="1"/>
            <a:r>
              <a:rPr lang="en-NO" dirty="0"/>
              <a:t>Shallow </a:t>
            </a:r>
          </a:p>
          <a:p>
            <a:pPr lvl="2"/>
            <a:r>
              <a:rPr lang="en-NO" dirty="0"/>
              <a:t>Less block transfer</a:t>
            </a:r>
          </a:p>
          <a:p>
            <a:pPr lvl="1"/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EDABB-F385-AB4A-BB73-E8F05AD2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28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9224039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4AC-C83D-0445-9FCC-BD447C19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Questions, Comments, or Ideas?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FCF9-DB2F-7345-9777-ABACDCD98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7EF38-E118-6845-BE3F-C60F1F091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FA8DF-4824-E04A-B05E-338E83874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</p:spTree>
    <p:extLst>
      <p:ext uri="{BB962C8B-B14F-4D97-AF65-F5344CB8AC3E}">
        <p14:creationId xmlns:p14="http://schemas.microsoft.com/office/powerpoint/2010/main" val="88981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E1C2-564D-484B-823F-CF0E18F53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6"/>
            <a:ext cx="6586491" cy="1676603"/>
          </a:xfrm>
        </p:spPr>
        <p:txBody>
          <a:bodyPr>
            <a:normAutofit/>
          </a:bodyPr>
          <a:lstStyle/>
          <a:p>
            <a:r>
              <a:rPr lang="en-NO" sz="540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AD51-7B27-8948-9CAC-C66C5FA85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NO" dirty="0"/>
              <a:t>External Storages</a:t>
            </a:r>
          </a:p>
          <a:p>
            <a:r>
              <a:rPr lang="en-NO" dirty="0"/>
              <a:t>DAM and I/O Efficiency</a:t>
            </a:r>
          </a:p>
          <a:p>
            <a:r>
              <a:rPr lang="en-NO" dirty="0"/>
              <a:t>B-Trees</a:t>
            </a:r>
          </a:p>
          <a:p>
            <a:pPr lvl="1"/>
            <a:r>
              <a:rPr lang="en-NO" sz="2400" dirty="0"/>
              <a:t>Sizing</a:t>
            </a:r>
          </a:p>
          <a:p>
            <a:pPr lvl="1"/>
            <a:r>
              <a:rPr lang="en-NO" sz="2400" dirty="0"/>
              <a:t>Search</a:t>
            </a:r>
          </a:p>
          <a:p>
            <a:pPr lvl="1"/>
            <a:r>
              <a:rPr lang="en-NO" sz="2400" dirty="0"/>
              <a:t>Insertion</a:t>
            </a:r>
          </a:p>
          <a:p>
            <a:pPr lvl="1"/>
            <a:r>
              <a:rPr lang="en-NO" sz="2400" dirty="0"/>
              <a:t>Deletion</a:t>
            </a:r>
          </a:p>
          <a:p>
            <a:r>
              <a:rPr lang="en-NO" dirty="0"/>
              <a:t>Recap</a:t>
            </a:r>
          </a:p>
        </p:txBody>
      </p:sp>
      <p:pic>
        <p:nvPicPr>
          <p:cNvPr id="9" name="Picture 8" descr="A close-up of a car steering wheel&#10;&#10;Description automatically generated with low confidence">
            <a:extLst>
              <a:ext uri="{FF2B5EF4-FFF2-40B4-BE49-F238E27FC236}">
                <a16:creationId xmlns:a16="http://schemas.microsoft.com/office/drawing/2014/main" id="{36EE90EA-FF69-EC4C-A9F8-821ABCA283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728" r="1" b="1"/>
          <a:stretch/>
        </p:blipFill>
        <p:spPr>
          <a:xfrm rot="5400000">
            <a:off x="-1111204" y="1111204"/>
            <a:ext cx="6858000" cy="4635591"/>
          </a:xfrm>
          <a:prstGeom prst="rect">
            <a:avLst/>
          </a:prstGeom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21BB4-977C-324F-81C6-2BA59100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042" y="6356350"/>
            <a:ext cx="118675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EAE67CF-1745-2945-BC67-7BD79F205591}" type="slidenum">
              <a:rPr lang="en-NO" smtClean="0"/>
              <a:pPr>
                <a:spcAft>
                  <a:spcPts val="600"/>
                </a:spcAft>
              </a:pPr>
              <a:t>3</a:t>
            </a:fld>
            <a:endParaRPr lang="en-NO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A00E86-4CCE-E948-BBBA-3532A9A52A58}"/>
              </a:ext>
            </a:extLst>
          </p:cNvPr>
          <p:cNvSpPr txBox="1"/>
          <p:nvPr/>
        </p:nvSpPr>
        <p:spPr>
          <a:xfrm>
            <a:off x="9525886" y="6657945"/>
            <a:ext cx="2666114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NO" sz="700">
                <a:solidFill>
                  <a:srgbClr val="FFFFFF"/>
                </a:solidFill>
                <a:hlinkClick r:id="rId3" tooltip="https://www.sciencestockphotos.com/free/physics/slides/harddisk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NO" sz="700">
                <a:solidFill>
                  <a:srgbClr val="FFFFFF"/>
                </a:solidFill>
              </a:rPr>
              <a:t> by Unknown Author is licensed under </a:t>
            </a:r>
            <a:r>
              <a:rPr lang="en-NO" sz="70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NO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800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CDD51C-C66F-5B47-B248-7429D45E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External Storages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81420D1-3A0F-EE45-93E8-4151C45309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Vintage hard drives and tapes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9D65C-BF7E-1A43-B5AF-037824333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4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704518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43E6946C-327C-D141-B5FE-5AE171C27651}"/>
              </a:ext>
            </a:extLst>
          </p:cNvPr>
          <p:cNvSpPr/>
          <p:nvPr/>
        </p:nvSpPr>
        <p:spPr>
          <a:xfrm>
            <a:off x="1562757" y="3807371"/>
            <a:ext cx="4099035" cy="2096814"/>
          </a:xfrm>
          <a:prstGeom prst="ellipse">
            <a:avLst/>
          </a:prstGeom>
          <a:scene3d>
            <a:camera prst="perspectiveRelaxedModerately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0C1DB9B8-86C0-C34A-B512-417B354B1C03}"/>
              </a:ext>
            </a:extLst>
          </p:cNvPr>
          <p:cNvSpPr/>
          <p:nvPr/>
        </p:nvSpPr>
        <p:spPr>
          <a:xfrm rot="16200000">
            <a:off x="2036384" y="3775184"/>
            <a:ext cx="144518" cy="207447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5979265-667A-C74F-BF95-351DD5D5487D}"/>
              </a:ext>
            </a:extLst>
          </p:cNvPr>
          <p:cNvSpPr/>
          <p:nvPr/>
        </p:nvSpPr>
        <p:spPr>
          <a:xfrm>
            <a:off x="1562758" y="3113689"/>
            <a:ext cx="4099035" cy="2096814"/>
          </a:xfrm>
          <a:prstGeom prst="ellipse">
            <a:avLst/>
          </a:prstGeom>
          <a:scene3d>
            <a:camera prst="perspectiveRelaxedModerately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900C2D6-0D73-FF4A-B5E9-43D6D9D92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Hard disk drives</a:t>
            </a:r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2B86A508-ADF5-9D4B-9539-C69B75AFA33B}"/>
              </a:ext>
            </a:extLst>
          </p:cNvPr>
          <p:cNvSpPr/>
          <p:nvPr/>
        </p:nvSpPr>
        <p:spPr>
          <a:xfrm rot="16200000">
            <a:off x="2036383" y="3052598"/>
            <a:ext cx="144518" cy="207447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58168-AC72-5C41-9519-6697DA73B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5</a:t>
            </a:fld>
            <a:endParaRPr lang="en-NO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B32007C-4358-564C-A0CD-C37048CE2DD2}"/>
              </a:ext>
            </a:extLst>
          </p:cNvPr>
          <p:cNvSpPr/>
          <p:nvPr/>
        </p:nvSpPr>
        <p:spPr>
          <a:xfrm>
            <a:off x="1552248" y="2380593"/>
            <a:ext cx="4099035" cy="2096814"/>
          </a:xfrm>
          <a:prstGeom prst="ellipse">
            <a:avLst/>
          </a:prstGeom>
          <a:scene3d>
            <a:camera prst="perspectiveRelaxedModerately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81DEDC97-CE86-6243-8893-2E1177296DAF}"/>
              </a:ext>
            </a:extLst>
          </p:cNvPr>
          <p:cNvSpPr/>
          <p:nvPr/>
        </p:nvSpPr>
        <p:spPr>
          <a:xfrm>
            <a:off x="3436228" y="2420007"/>
            <a:ext cx="331076" cy="100899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AC6EAB31-C6DD-5149-9FBE-68B5781BA0C2}"/>
              </a:ext>
            </a:extLst>
          </p:cNvPr>
          <p:cNvSpPr/>
          <p:nvPr/>
        </p:nvSpPr>
        <p:spPr>
          <a:xfrm rot="16200000">
            <a:off x="2036383" y="2259067"/>
            <a:ext cx="144518" cy="207447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18B21719-8F92-F84A-B334-A77711B599D5}"/>
              </a:ext>
            </a:extLst>
          </p:cNvPr>
          <p:cNvSpPr/>
          <p:nvPr/>
        </p:nvSpPr>
        <p:spPr>
          <a:xfrm rot="10800000" flipV="1">
            <a:off x="838200" y="2995447"/>
            <a:ext cx="479535" cy="221505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C78D2A-20B0-FC42-BCA4-F4252CE7289D}"/>
              </a:ext>
            </a:extLst>
          </p:cNvPr>
          <p:cNvSpPr txBox="1"/>
          <p:nvPr/>
        </p:nvSpPr>
        <p:spPr>
          <a:xfrm>
            <a:off x="3086239" y="146479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latin typeface="Montserrat" pitchFamily="2" charset="77"/>
              </a:rPr>
              <a:t>spindle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3BFC72-B59E-AD46-893F-8FB4E3AC7394}"/>
              </a:ext>
            </a:extLst>
          </p:cNvPr>
          <p:cNvSpPr txBox="1"/>
          <p:nvPr/>
        </p:nvSpPr>
        <p:spPr>
          <a:xfrm>
            <a:off x="212014" y="572589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latin typeface="Montserrat" pitchFamily="2" charset="77"/>
              </a:rPr>
              <a:t>arm assembly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00E127-B2EA-7D42-AF37-F3AC1E2CF364}"/>
              </a:ext>
            </a:extLst>
          </p:cNvPr>
          <p:cNvSpPr txBox="1"/>
          <p:nvPr/>
        </p:nvSpPr>
        <p:spPr>
          <a:xfrm>
            <a:off x="572959" y="1926055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latin typeface="Montserrat" pitchFamily="2" charset="77"/>
              </a:rPr>
              <a:t>actuator arm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95E929-92D4-0944-A101-87AB8377BCDB}"/>
              </a:ext>
            </a:extLst>
          </p:cNvPr>
          <p:cNvSpPr txBox="1"/>
          <p:nvPr/>
        </p:nvSpPr>
        <p:spPr>
          <a:xfrm>
            <a:off x="4945952" y="2189202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latin typeface="Montserrat" pitchFamily="2" charset="77"/>
              </a:rPr>
              <a:t>platters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42C60EF7-87F1-8549-A560-1CCDE585D8F0}"/>
              </a:ext>
            </a:extLst>
          </p:cNvPr>
          <p:cNvCxnSpPr>
            <a:cxnSpLocks/>
            <a:stCxn id="18" idx="3"/>
            <a:endCxn id="8" idx="6"/>
          </p:cNvCxnSpPr>
          <p:nvPr/>
        </p:nvCxnSpPr>
        <p:spPr>
          <a:xfrm flipH="1">
            <a:off x="5651283" y="2373868"/>
            <a:ext cx="386635" cy="1055132"/>
          </a:xfrm>
          <a:prstGeom prst="bentConnector3">
            <a:avLst>
              <a:gd name="adj1" fmla="val -59126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B0330403-0084-874E-93A7-1C81106BFCC8}"/>
              </a:ext>
            </a:extLst>
          </p:cNvPr>
          <p:cNvCxnSpPr>
            <a:cxnSpLocks/>
            <a:stCxn id="18" idx="3"/>
            <a:endCxn id="9" idx="6"/>
          </p:cNvCxnSpPr>
          <p:nvPr/>
        </p:nvCxnSpPr>
        <p:spPr>
          <a:xfrm flipH="1">
            <a:off x="5661793" y="2373868"/>
            <a:ext cx="376125" cy="1788228"/>
          </a:xfrm>
          <a:prstGeom prst="bentConnector3">
            <a:avLst>
              <a:gd name="adj1" fmla="val -60778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89E3780D-C287-B141-9728-76F667E35E31}"/>
              </a:ext>
            </a:extLst>
          </p:cNvPr>
          <p:cNvCxnSpPr>
            <a:cxnSpLocks/>
            <a:stCxn id="18" idx="3"/>
            <a:endCxn id="10" idx="6"/>
          </p:cNvCxnSpPr>
          <p:nvPr/>
        </p:nvCxnSpPr>
        <p:spPr>
          <a:xfrm flipH="1">
            <a:off x="5661792" y="2373868"/>
            <a:ext cx="376126" cy="2481910"/>
          </a:xfrm>
          <a:prstGeom prst="bentConnector3">
            <a:avLst>
              <a:gd name="adj1" fmla="val -60778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ircular Arrow 30">
            <a:extLst>
              <a:ext uri="{FF2B5EF4-FFF2-40B4-BE49-F238E27FC236}">
                <a16:creationId xmlns:a16="http://schemas.microsoft.com/office/drawing/2014/main" id="{9EC5F664-F4B1-7F47-98B4-3C71DD47C3F5}"/>
              </a:ext>
            </a:extLst>
          </p:cNvPr>
          <p:cNvSpPr/>
          <p:nvPr/>
        </p:nvSpPr>
        <p:spPr>
          <a:xfrm flipV="1">
            <a:off x="3120917" y="2258597"/>
            <a:ext cx="961696" cy="807888"/>
          </a:xfrm>
          <a:prstGeom prst="circular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>
              <a:solidFill>
                <a:schemeClr val="tx1"/>
              </a:solidFill>
            </a:endParaRP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70FD40A4-A688-9E43-B2DA-5BB2DB8F5016}"/>
              </a:ext>
            </a:extLst>
          </p:cNvPr>
          <p:cNvCxnSpPr>
            <a:cxnSpLocks/>
            <a:stCxn id="15" idx="2"/>
            <a:endCxn id="7" idx="1"/>
          </p:cNvCxnSpPr>
          <p:nvPr/>
        </p:nvCxnSpPr>
        <p:spPr>
          <a:xfrm>
            <a:off x="3601765" y="1834122"/>
            <a:ext cx="1" cy="58588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6823D185-3AF0-C340-84FC-428B6A7301C0}"/>
              </a:ext>
            </a:extLst>
          </p:cNvPr>
          <p:cNvCxnSpPr>
            <a:cxnSpLocks/>
            <a:stCxn id="17" idx="2"/>
            <a:endCxn id="13" idx="5"/>
          </p:cNvCxnSpPr>
          <p:nvPr/>
        </p:nvCxnSpPr>
        <p:spPr>
          <a:xfrm rot="16200000" flipH="1">
            <a:off x="1308344" y="2441813"/>
            <a:ext cx="928660" cy="635807"/>
          </a:xfrm>
          <a:prstGeom prst="bentConnector5">
            <a:avLst>
              <a:gd name="adj1" fmla="val 24616"/>
              <a:gd name="adj2" fmla="val 100257"/>
              <a:gd name="adj3" fmla="val 75384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31">
            <a:extLst>
              <a:ext uri="{FF2B5EF4-FFF2-40B4-BE49-F238E27FC236}">
                <a16:creationId xmlns:a16="http://schemas.microsoft.com/office/drawing/2014/main" id="{166942D9-E45C-D84E-AAD8-A9E3D17A4790}"/>
              </a:ext>
            </a:extLst>
          </p:cNvPr>
          <p:cNvCxnSpPr>
            <a:cxnSpLocks/>
            <a:stCxn id="16" idx="0"/>
            <a:endCxn id="14" idx="3"/>
          </p:cNvCxnSpPr>
          <p:nvPr/>
        </p:nvCxnSpPr>
        <p:spPr>
          <a:xfrm flipV="1">
            <a:off x="1137909" y="5210503"/>
            <a:ext cx="0" cy="51539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85BFD757-B2F3-BB48-B73F-2112CD31CE95}"/>
              </a:ext>
            </a:extLst>
          </p:cNvPr>
          <p:cNvSpPr>
            <a:spLocks noChangeAspect="1"/>
          </p:cNvSpPr>
          <p:nvPr/>
        </p:nvSpPr>
        <p:spPr>
          <a:xfrm>
            <a:off x="7033800" y="1661506"/>
            <a:ext cx="4320000" cy="432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E2D7653-7472-684B-8867-0C8A029899C5}"/>
              </a:ext>
            </a:extLst>
          </p:cNvPr>
          <p:cNvSpPr>
            <a:spLocks noChangeAspect="1"/>
          </p:cNvSpPr>
          <p:nvPr/>
        </p:nvSpPr>
        <p:spPr>
          <a:xfrm>
            <a:off x="7213800" y="1841506"/>
            <a:ext cx="3960000" cy="396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A98A47E-A2A7-714A-AE08-851CD346869B}"/>
              </a:ext>
            </a:extLst>
          </p:cNvPr>
          <p:cNvSpPr>
            <a:spLocks noChangeAspect="1"/>
          </p:cNvSpPr>
          <p:nvPr/>
        </p:nvSpPr>
        <p:spPr>
          <a:xfrm>
            <a:off x="7393800" y="2021506"/>
            <a:ext cx="3600000" cy="360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2757B9A-410E-964D-BF12-4A83132D7988}"/>
              </a:ext>
            </a:extLst>
          </p:cNvPr>
          <p:cNvSpPr>
            <a:spLocks noChangeAspect="1"/>
          </p:cNvSpPr>
          <p:nvPr/>
        </p:nvSpPr>
        <p:spPr>
          <a:xfrm>
            <a:off x="7573800" y="2201506"/>
            <a:ext cx="3240000" cy="324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BE9F55E-87B7-D340-8D20-FE93EECA91CC}"/>
              </a:ext>
            </a:extLst>
          </p:cNvPr>
          <p:cNvSpPr>
            <a:spLocks noChangeAspect="1"/>
          </p:cNvSpPr>
          <p:nvPr/>
        </p:nvSpPr>
        <p:spPr>
          <a:xfrm>
            <a:off x="7753800" y="2381506"/>
            <a:ext cx="2880000" cy="28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76A996E-79EF-384F-960C-9DC19A455AFA}"/>
              </a:ext>
            </a:extLst>
          </p:cNvPr>
          <p:cNvSpPr>
            <a:spLocks noChangeAspect="1"/>
          </p:cNvSpPr>
          <p:nvPr/>
        </p:nvSpPr>
        <p:spPr>
          <a:xfrm>
            <a:off x="7933800" y="2561506"/>
            <a:ext cx="2520000" cy="2520000"/>
          </a:xfrm>
          <a:prstGeom prst="ellipse">
            <a:avLst/>
          </a:prstGeom>
          <a:solidFill>
            <a:srgbClr val="EDF2E8">
              <a:alpha val="2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CADD4F3-30A0-7147-9178-72D23D3EB18E}"/>
              </a:ext>
            </a:extLst>
          </p:cNvPr>
          <p:cNvSpPr>
            <a:spLocks noChangeAspect="1"/>
          </p:cNvSpPr>
          <p:nvPr/>
        </p:nvSpPr>
        <p:spPr>
          <a:xfrm>
            <a:off x="8113800" y="2741506"/>
            <a:ext cx="2160000" cy="216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44DF9F6-E228-D846-857F-C8B71BBE3C5B}"/>
              </a:ext>
            </a:extLst>
          </p:cNvPr>
          <p:cNvSpPr>
            <a:spLocks noChangeAspect="1"/>
          </p:cNvSpPr>
          <p:nvPr/>
        </p:nvSpPr>
        <p:spPr>
          <a:xfrm>
            <a:off x="8293800" y="2921506"/>
            <a:ext cx="1800000" cy="180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ABD845F-58C9-A84C-BFA8-F2F760F77538}"/>
              </a:ext>
            </a:extLst>
          </p:cNvPr>
          <p:cNvCxnSpPr>
            <a:cxnSpLocks/>
            <a:stCxn id="59" idx="0"/>
            <a:endCxn id="51" idx="0"/>
          </p:cNvCxnSpPr>
          <p:nvPr/>
        </p:nvCxnSpPr>
        <p:spPr>
          <a:xfrm flipV="1">
            <a:off x="9193800" y="1661506"/>
            <a:ext cx="0" cy="144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3945ED9-FA0A-2D4C-8D27-1A8BFF7019FA}"/>
              </a:ext>
            </a:extLst>
          </p:cNvPr>
          <p:cNvCxnSpPr>
            <a:cxnSpLocks/>
            <a:stCxn id="59" idx="2"/>
            <a:endCxn id="51" idx="2"/>
          </p:cNvCxnSpPr>
          <p:nvPr/>
        </p:nvCxnSpPr>
        <p:spPr>
          <a:xfrm flipH="1">
            <a:off x="7033800" y="3821506"/>
            <a:ext cx="144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89E378C-64A1-8547-AFAF-31F7DDBA3785}"/>
              </a:ext>
            </a:extLst>
          </p:cNvPr>
          <p:cNvCxnSpPr>
            <a:cxnSpLocks/>
            <a:stCxn id="59" idx="6"/>
            <a:endCxn id="51" idx="6"/>
          </p:cNvCxnSpPr>
          <p:nvPr/>
        </p:nvCxnSpPr>
        <p:spPr>
          <a:xfrm>
            <a:off x="9913800" y="3821506"/>
            <a:ext cx="144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0A2BCD0-A2A0-4847-BAF8-F137CB34B24D}"/>
              </a:ext>
            </a:extLst>
          </p:cNvPr>
          <p:cNvCxnSpPr>
            <a:cxnSpLocks/>
            <a:stCxn id="59" idx="4"/>
            <a:endCxn id="51" idx="4"/>
          </p:cNvCxnSpPr>
          <p:nvPr/>
        </p:nvCxnSpPr>
        <p:spPr>
          <a:xfrm>
            <a:off x="9193800" y="4541506"/>
            <a:ext cx="0" cy="144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2CD4541-4631-D448-8175-81D734C6D6E4}"/>
              </a:ext>
            </a:extLst>
          </p:cNvPr>
          <p:cNvCxnSpPr>
            <a:cxnSpLocks/>
            <a:stCxn id="59" idx="5"/>
            <a:endCxn id="51" idx="5"/>
          </p:cNvCxnSpPr>
          <p:nvPr/>
        </p:nvCxnSpPr>
        <p:spPr>
          <a:xfrm>
            <a:off x="9702917" y="4330623"/>
            <a:ext cx="1018234" cy="10182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2D5EEC2-20AE-2D42-80BB-D26AC03D7FF7}"/>
              </a:ext>
            </a:extLst>
          </p:cNvPr>
          <p:cNvCxnSpPr>
            <a:cxnSpLocks/>
            <a:stCxn id="59" idx="7"/>
            <a:endCxn id="51" idx="7"/>
          </p:cNvCxnSpPr>
          <p:nvPr/>
        </p:nvCxnSpPr>
        <p:spPr>
          <a:xfrm flipV="1">
            <a:off x="9702917" y="2294155"/>
            <a:ext cx="1018234" cy="10182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1CA4CBA-2A20-F946-B1CB-9145B1A89B9B}"/>
              </a:ext>
            </a:extLst>
          </p:cNvPr>
          <p:cNvCxnSpPr>
            <a:cxnSpLocks/>
            <a:stCxn id="59" idx="1"/>
            <a:endCxn id="51" idx="1"/>
          </p:cNvCxnSpPr>
          <p:nvPr/>
        </p:nvCxnSpPr>
        <p:spPr>
          <a:xfrm flipH="1" flipV="1">
            <a:off x="7666449" y="2294155"/>
            <a:ext cx="1018234" cy="10182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1A5862A-DF7D-CF46-83A1-2CB62FFAA637}"/>
              </a:ext>
            </a:extLst>
          </p:cNvPr>
          <p:cNvCxnSpPr>
            <a:cxnSpLocks/>
            <a:stCxn id="59" idx="3"/>
            <a:endCxn id="51" idx="3"/>
          </p:cNvCxnSpPr>
          <p:nvPr/>
        </p:nvCxnSpPr>
        <p:spPr>
          <a:xfrm flipH="1">
            <a:off x="7666449" y="4330623"/>
            <a:ext cx="1018234" cy="10182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Pie 94">
            <a:extLst>
              <a:ext uri="{FF2B5EF4-FFF2-40B4-BE49-F238E27FC236}">
                <a16:creationId xmlns:a16="http://schemas.microsoft.com/office/drawing/2014/main" id="{CEBF598B-3C05-AE43-8408-E05BEF811868}"/>
              </a:ext>
            </a:extLst>
          </p:cNvPr>
          <p:cNvSpPr/>
          <p:nvPr/>
        </p:nvSpPr>
        <p:spPr>
          <a:xfrm>
            <a:off x="7052602" y="1678394"/>
            <a:ext cx="4277851" cy="4320000"/>
          </a:xfrm>
          <a:prstGeom prst="pie">
            <a:avLst>
              <a:gd name="adj1" fmla="val 13549407"/>
              <a:gd name="adj2" fmla="val 16200000"/>
            </a:avLst>
          </a:prstGeom>
          <a:solidFill>
            <a:srgbClr val="EDF2E8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solidFill>
                <a:schemeClr val="tx1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4638FCC-0D43-5348-9DD5-4E749E3F9EE4}"/>
              </a:ext>
            </a:extLst>
          </p:cNvPr>
          <p:cNvSpPr>
            <a:spLocks noChangeAspect="1"/>
          </p:cNvSpPr>
          <p:nvPr/>
        </p:nvSpPr>
        <p:spPr>
          <a:xfrm>
            <a:off x="8473800" y="3101506"/>
            <a:ext cx="1440000" cy="144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0A64CD9-2C81-4A41-BEE4-3B16E42F75EC}"/>
              </a:ext>
            </a:extLst>
          </p:cNvPr>
          <p:cNvSpPr txBox="1"/>
          <p:nvPr/>
        </p:nvSpPr>
        <p:spPr>
          <a:xfrm>
            <a:off x="6857052" y="1194318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disk sector</a:t>
            </a:r>
          </a:p>
        </p:txBody>
      </p:sp>
      <p:cxnSp>
        <p:nvCxnSpPr>
          <p:cNvPr id="98" name="Elbow Connector 31">
            <a:extLst>
              <a:ext uri="{FF2B5EF4-FFF2-40B4-BE49-F238E27FC236}">
                <a16:creationId xmlns:a16="http://schemas.microsoft.com/office/drawing/2014/main" id="{91AB3107-DBF5-E04E-9EF5-D712A2B4DDB2}"/>
              </a:ext>
            </a:extLst>
          </p:cNvPr>
          <p:cNvCxnSpPr>
            <a:cxnSpLocks/>
            <a:stCxn id="97" idx="2"/>
          </p:cNvCxnSpPr>
          <p:nvPr/>
        </p:nvCxnSpPr>
        <p:spPr>
          <a:xfrm>
            <a:off x="7569747" y="1563650"/>
            <a:ext cx="290300" cy="472617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8EB99E9-92EB-5B48-8FE7-C01A1B55D460}"/>
              </a:ext>
            </a:extLst>
          </p:cNvPr>
          <p:cNvSpPr txBox="1"/>
          <p:nvPr/>
        </p:nvSpPr>
        <p:spPr>
          <a:xfrm>
            <a:off x="11195639" y="4927723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track</a:t>
            </a:r>
          </a:p>
        </p:txBody>
      </p:sp>
      <p:cxnSp>
        <p:nvCxnSpPr>
          <p:cNvPr id="102" name="Elbow Connector 31">
            <a:extLst>
              <a:ext uri="{FF2B5EF4-FFF2-40B4-BE49-F238E27FC236}">
                <a16:creationId xmlns:a16="http://schemas.microsoft.com/office/drawing/2014/main" id="{40846595-B8D0-3B4B-BFFF-53F9360EFE6A}"/>
              </a:ext>
            </a:extLst>
          </p:cNvPr>
          <p:cNvCxnSpPr>
            <a:cxnSpLocks/>
            <a:stCxn id="101" idx="1"/>
          </p:cNvCxnSpPr>
          <p:nvPr/>
        </p:nvCxnSpPr>
        <p:spPr>
          <a:xfrm flipH="1" flipV="1">
            <a:off x="9870870" y="4747723"/>
            <a:ext cx="1324769" cy="364666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31">
            <a:extLst>
              <a:ext uri="{FF2B5EF4-FFF2-40B4-BE49-F238E27FC236}">
                <a16:creationId xmlns:a16="http://schemas.microsoft.com/office/drawing/2014/main" id="{1FFCC6C5-75CC-8749-95C2-7D9817628FDC}"/>
              </a:ext>
            </a:extLst>
          </p:cNvPr>
          <p:cNvCxnSpPr>
            <a:cxnSpLocks/>
            <a:stCxn id="109" idx="2"/>
          </p:cNvCxnSpPr>
          <p:nvPr/>
        </p:nvCxnSpPr>
        <p:spPr>
          <a:xfrm flipH="1">
            <a:off x="8879192" y="1211506"/>
            <a:ext cx="588718" cy="1513112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A86C141F-A363-C74E-9B2F-0A41456783CE}"/>
              </a:ext>
            </a:extLst>
          </p:cNvPr>
          <p:cNvSpPr txBox="1"/>
          <p:nvPr/>
        </p:nvSpPr>
        <p:spPr>
          <a:xfrm>
            <a:off x="8684683" y="842174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track sector</a:t>
            </a:r>
          </a:p>
        </p:txBody>
      </p:sp>
      <p:sp>
        <p:nvSpPr>
          <p:cNvPr id="115" name="Freeform 114">
            <a:extLst>
              <a:ext uri="{FF2B5EF4-FFF2-40B4-BE49-F238E27FC236}">
                <a16:creationId xmlns:a16="http://schemas.microsoft.com/office/drawing/2014/main" id="{F0A449FB-4A39-5248-B4AA-1B26D216270A}"/>
              </a:ext>
            </a:extLst>
          </p:cNvPr>
          <p:cNvSpPr/>
          <p:nvPr/>
        </p:nvSpPr>
        <p:spPr>
          <a:xfrm rot="18743861">
            <a:off x="6984426" y="4812551"/>
            <a:ext cx="2084045" cy="461675"/>
          </a:xfrm>
          <a:custGeom>
            <a:avLst/>
            <a:gdLst>
              <a:gd name="connsiteX0" fmla="*/ 2084045 w 2084045"/>
              <a:gd name="connsiteY0" fmla="*/ 157447 h 461675"/>
              <a:gd name="connsiteX1" fmla="*/ 2084045 w 2084045"/>
              <a:gd name="connsiteY1" fmla="*/ 304231 h 461675"/>
              <a:gd name="connsiteX2" fmla="*/ 446857 w 2084045"/>
              <a:gd name="connsiteY2" fmla="*/ 304231 h 461675"/>
              <a:gd name="connsiteX3" fmla="*/ 443534 w 2084045"/>
              <a:gd name="connsiteY3" fmla="*/ 320690 h 461675"/>
              <a:gd name="connsiteX4" fmla="*/ 230837 w 2084045"/>
              <a:gd name="connsiteY4" fmla="*/ 461675 h 461675"/>
              <a:gd name="connsiteX5" fmla="*/ 0 w 2084045"/>
              <a:gd name="connsiteY5" fmla="*/ 230838 h 461675"/>
              <a:gd name="connsiteX6" fmla="*/ 230837 w 2084045"/>
              <a:gd name="connsiteY6" fmla="*/ 0 h 461675"/>
              <a:gd name="connsiteX7" fmla="*/ 443534 w 2084045"/>
              <a:gd name="connsiteY7" fmla="*/ 140985 h 461675"/>
              <a:gd name="connsiteX8" fmla="*/ 446858 w 2084045"/>
              <a:gd name="connsiteY8" fmla="*/ 157447 h 46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4045" h="461675">
                <a:moveTo>
                  <a:pt x="2084045" y="157447"/>
                </a:moveTo>
                <a:lnTo>
                  <a:pt x="2084045" y="304231"/>
                </a:lnTo>
                <a:lnTo>
                  <a:pt x="446857" y="304231"/>
                </a:lnTo>
                <a:lnTo>
                  <a:pt x="443534" y="320690"/>
                </a:lnTo>
                <a:cubicBezTo>
                  <a:pt x="408492" y="403541"/>
                  <a:pt x="326454" y="461675"/>
                  <a:pt x="230837" y="461675"/>
                </a:cubicBezTo>
                <a:cubicBezTo>
                  <a:pt x="103349" y="461675"/>
                  <a:pt x="0" y="358326"/>
                  <a:pt x="0" y="230838"/>
                </a:cubicBezTo>
                <a:cubicBezTo>
                  <a:pt x="0" y="103349"/>
                  <a:pt x="103349" y="0"/>
                  <a:pt x="230837" y="0"/>
                </a:cubicBezTo>
                <a:cubicBezTo>
                  <a:pt x="326454" y="0"/>
                  <a:pt x="408492" y="58134"/>
                  <a:pt x="443534" y="140985"/>
                </a:cubicBezTo>
                <a:lnTo>
                  <a:pt x="446858" y="157447"/>
                </a:ln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O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F3B4FE7-A642-E54F-B355-304385EB4786}"/>
              </a:ext>
            </a:extLst>
          </p:cNvPr>
          <p:cNvSpPr txBox="1"/>
          <p:nvPr/>
        </p:nvSpPr>
        <p:spPr>
          <a:xfrm>
            <a:off x="7860047" y="6153854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reading head</a:t>
            </a:r>
          </a:p>
        </p:txBody>
      </p:sp>
      <p:cxnSp>
        <p:nvCxnSpPr>
          <p:cNvPr id="120" name="Elbow Connector 31">
            <a:extLst>
              <a:ext uri="{FF2B5EF4-FFF2-40B4-BE49-F238E27FC236}">
                <a16:creationId xmlns:a16="http://schemas.microsoft.com/office/drawing/2014/main" id="{95FAE7D9-6B5D-B646-8DA0-D40654A139AD}"/>
              </a:ext>
            </a:extLst>
          </p:cNvPr>
          <p:cNvCxnSpPr>
            <a:cxnSpLocks/>
            <a:stCxn id="119" idx="0"/>
          </p:cNvCxnSpPr>
          <p:nvPr/>
        </p:nvCxnSpPr>
        <p:spPr>
          <a:xfrm flipH="1" flipV="1">
            <a:off x="8648600" y="4330623"/>
            <a:ext cx="100473" cy="1823231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Circular Arrow 123">
            <a:extLst>
              <a:ext uri="{FF2B5EF4-FFF2-40B4-BE49-F238E27FC236}">
                <a16:creationId xmlns:a16="http://schemas.microsoft.com/office/drawing/2014/main" id="{FA9BFD0D-7B7D-C94C-87AC-B18E75D7B762}"/>
              </a:ext>
            </a:extLst>
          </p:cNvPr>
          <p:cNvSpPr/>
          <p:nvPr/>
        </p:nvSpPr>
        <p:spPr>
          <a:xfrm rot="13334925">
            <a:off x="6834251" y="5329719"/>
            <a:ext cx="1052095" cy="890474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208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5DBC9-55B7-5C4D-A786-685C1B196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Access Time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DBDAA2E6-8E4A-1944-A327-748DA926ED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GB" dirty="0"/>
              <a:t>access time = seek time + rotational delay + transfer time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chemeClr val="accent3"/>
                </a:solidFill>
              </a:rPr>
              <a:t>Access time varies depending on where we access!</a:t>
            </a:r>
            <a:endParaRPr lang="en-NO" dirty="0">
              <a:solidFill>
                <a:schemeClr val="accent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DD932E-CF1F-C943-98E8-D4F920EC1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6</a:t>
            </a:fld>
            <a:endParaRPr lang="en-NO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C396FC2-5827-EA47-89F2-3DF16C562207}"/>
              </a:ext>
            </a:extLst>
          </p:cNvPr>
          <p:cNvSpPr txBox="1">
            <a:spLocks/>
          </p:cNvSpPr>
          <p:nvPr/>
        </p:nvSpPr>
        <p:spPr>
          <a:xfrm>
            <a:off x="10596282" y="6356350"/>
            <a:ext cx="757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NO"/>
            </a:defPPr>
            <a:lvl1pPr marL="0" algn="r" defTabSz="9144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AE67CF-1745-2945-BC67-7BD79F205591}" type="slidenum">
              <a:rPr lang="en-NO" smtClean="0"/>
              <a:pPr/>
              <a:t>6</a:t>
            </a:fld>
            <a:endParaRPr lang="en-NO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5895993-1D8F-1C4F-901E-D5646C621470}"/>
              </a:ext>
            </a:extLst>
          </p:cNvPr>
          <p:cNvSpPr>
            <a:spLocks noChangeAspect="1"/>
          </p:cNvSpPr>
          <p:nvPr/>
        </p:nvSpPr>
        <p:spPr>
          <a:xfrm>
            <a:off x="7033800" y="1661506"/>
            <a:ext cx="4320000" cy="432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A670AB3-0E84-A549-BC6B-583CF60B7990}"/>
              </a:ext>
            </a:extLst>
          </p:cNvPr>
          <p:cNvSpPr>
            <a:spLocks noChangeAspect="1"/>
          </p:cNvSpPr>
          <p:nvPr/>
        </p:nvSpPr>
        <p:spPr>
          <a:xfrm>
            <a:off x="7213800" y="1841506"/>
            <a:ext cx="3960000" cy="396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54A784B-AD24-1449-8A9E-AB7B38BD0B25}"/>
              </a:ext>
            </a:extLst>
          </p:cNvPr>
          <p:cNvSpPr>
            <a:spLocks noChangeAspect="1"/>
          </p:cNvSpPr>
          <p:nvPr/>
        </p:nvSpPr>
        <p:spPr>
          <a:xfrm>
            <a:off x="7393800" y="2021506"/>
            <a:ext cx="3600000" cy="360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ED4FCC4-8BB0-1246-8A92-4E6DFA4911C7}"/>
              </a:ext>
            </a:extLst>
          </p:cNvPr>
          <p:cNvSpPr>
            <a:spLocks noChangeAspect="1"/>
          </p:cNvSpPr>
          <p:nvPr/>
        </p:nvSpPr>
        <p:spPr>
          <a:xfrm>
            <a:off x="7573800" y="2201506"/>
            <a:ext cx="3240000" cy="324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95837B-0654-EA4B-A9E6-6FEECDC36006}"/>
              </a:ext>
            </a:extLst>
          </p:cNvPr>
          <p:cNvSpPr>
            <a:spLocks noChangeAspect="1"/>
          </p:cNvSpPr>
          <p:nvPr/>
        </p:nvSpPr>
        <p:spPr>
          <a:xfrm>
            <a:off x="7753800" y="2381506"/>
            <a:ext cx="2880000" cy="288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954675D-85ED-A74B-ACC2-DADCBFB371BD}"/>
              </a:ext>
            </a:extLst>
          </p:cNvPr>
          <p:cNvSpPr>
            <a:spLocks noChangeAspect="1"/>
          </p:cNvSpPr>
          <p:nvPr/>
        </p:nvSpPr>
        <p:spPr>
          <a:xfrm>
            <a:off x="7933800" y="2561506"/>
            <a:ext cx="2520000" cy="25200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D45654C-C80E-C642-A3BB-3950BD8258D4}"/>
              </a:ext>
            </a:extLst>
          </p:cNvPr>
          <p:cNvSpPr>
            <a:spLocks noChangeAspect="1"/>
          </p:cNvSpPr>
          <p:nvPr/>
        </p:nvSpPr>
        <p:spPr>
          <a:xfrm>
            <a:off x="8113800" y="2741506"/>
            <a:ext cx="2160000" cy="216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AF1B5E1-3471-0D4E-8ABD-E052BC86C4EF}"/>
              </a:ext>
            </a:extLst>
          </p:cNvPr>
          <p:cNvSpPr>
            <a:spLocks noChangeAspect="1"/>
          </p:cNvSpPr>
          <p:nvPr/>
        </p:nvSpPr>
        <p:spPr>
          <a:xfrm>
            <a:off x="8293800" y="2921506"/>
            <a:ext cx="1800000" cy="180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8DCA29-81AA-E347-AE3A-5D9D7B9871B4}"/>
              </a:ext>
            </a:extLst>
          </p:cNvPr>
          <p:cNvCxnSpPr>
            <a:cxnSpLocks/>
            <a:stCxn id="23" idx="0"/>
            <a:endCxn id="6" idx="0"/>
          </p:cNvCxnSpPr>
          <p:nvPr/>
        </p:nvCxnSpPr>
        <p:spPr>
          <a:xfrm flipV="1">
            <a:off x="9193800" y="1661506"/>
            <a:ext cx="0" cy="144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149A47-7622-054C-A940-43B530D1C9D2}"/>
              </a:ext>
            </a:extLst>
          </p:cNvPr>
          <p:cNvCxnSpPr>
            <a:cxnSpLocks/>
            <a:stCxn id="23" idx="2"/>
            <a:endCxn id="6" idx="2"/>
          </p:cNvCxnSpPr>
          <p:nvPr/>
        </p:nvCxnSpPr>
        <p:spPr>
          <a:xfrm flipH="1">
            <a:off x="7033800" y="3821506"/>
            <a:ext cx="144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21D5D6-FC05-B24D-BCAC-62F6E1D52991}"/>
              </a:ext>
            </a:extLst>
          </p:cNvPr>
          <p:cNvCxnSpPr>
            <a:cxnSpLocks/>
            <a:stCxn id="23" idx="6"/>
            <a:endCxn id="6" idx="6"/>
          </p:cNvCxnSpPr>
          <p:nvPr/>
        </p:nvCxnSpPr>
        <p:spPr>
          <a:xfrm>
            <a:off x="9913800" y="3821506"/>
            <a:ext cx="144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F3F8B69-2F9A-7849-9E8B-C78586C4736B}"/>
              </a:ext>
            </a:extLst>
          </p:cNvPr>
          <p:cNvCxnSpPr>
            <a:cxnSpLocks/>
            <a:stCxn id="23" idx="4"/>
            <a:endCxn id="6" idx="4"/>
          </p:cNvCxnSpPr>
          <p:nvPr/>
        </p:nvCxnSpPr>
        <p:spPr>
          <a:xfrm>
            <a:off x="9193800" y="4541506"/>
            <a:ext cx="0" cy="144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11C7201-0A6A-CE4C-A6C2-98B75CE35F66}"/>
              </a:ext>
            </a:extLst>
          </p:cNvPr>
          <p:cNvCxnSpPr>
            <a:cxnSpLocks/>
            <a:stCxn id="23" idx="5"/>
            <a:endCxn id="6" idx="5"/>
          </p:cNvCxnSpPr>
          <p:nvPr/>
        </p:nvCxnSpPr>
        <p:spPr>
          <a:xfrm>
            <a:off x="9702917" y="4330623"/>
            <a:ext cx="1018234" cy="10182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1A2186-131B-914D-8F44-A2F6071F4659}"/>
              </a:ext>
            </a:extLst>
          </p:cNvPr>
          <p:cNvCxnSpPr>
            <a:cxnSpLocks/>
            <a:stCxn id="23" idx="7"/>
            <a:endCxn id="6" idx="7"/>
          </p:cNvCxnSpPr>
          <p:nvPr/>
        </p:nvCxnSpPr>
        <p:spPr>
          <a:xfrm flipV="1">
            <a:off x="9702917" y="2294155"/>
            <a:ext cx="1018234" cy="10182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00F3B88-FDAF-8D4E-910E-FD40604942C4}"/>
              </a:ext>
            </a:extLst>
          </p:cNvPr>
          <p:cNvCxnSpPr>
            <a:cxnSpLocks/>
            <a:stCxn id="23" idx="1"/>
            <a:endCxn id="6" idx="1"/>
          </p:cNvCxnSpPr>
          <p:nvPr/>
        </p:nvCxnSpPr>
        <p:spPr>
          <a:xfrm flipH="1" flipV="1">
            <a:off x="7666449" y="2294155"/>
            <a:ext cx="1018234" cy="10182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F71F7C7-4A8E-5942-BDF6-1DEB2A08C176}"/>
              </a:ext>
            </a:extLst>
          </p:cNvPr>
          <p:cNvCxnSpPr>
            <a:cxnSpLocks/>
            <a:stCxn id="23" idx="3"/>
            <a:endCxn id="6" idx="3"/>
          </p:cNvCxnSpPr>
          <p:nvPr/>
        </p:nvCxnSpPr>
        <p:spPr>
          <a:xfrm flipH="1">
            <a:off x="7666449" y="4330623"/>
            <a:ext cx="1018234" cy="10182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7ADA64D6-170C-2540-8ACF-7821B4D1AA3E}"/>
              </a:ext>
            </a:extLst>
          </p:cNvPr>
          <p:cNvSpPr>
            <a:spLocks noChangeAspect="1"/>
          </p:cNvSpPr>
          <p:nvPr/>
        </p:nvSpPr>
        <p:spPr>
          <a:xfrm>
            <a:off x="8473800" y="3101506"/>
            <a:ext cx="1440000" cy="144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AE1D91EF-C8E8-6746-9C0C-23B8B90D0251}"/>
              </a:ext>
            </a:extLst>
          </p:cNvPr>
          <p:cNvSpPr/>
          <p:nvPr/>
        </p:nvSpPr>
        <p:spPr>
          <a:xfrm rot="18743861">
            <a:off x="6984426" y="4812551"/>
            <a:ext cx="2084045" cy="461675"/>
          </a:xfrm>
          <a:custGeom>
            <a:avLst/>
            <a:gdLst>
              <a:gd name="connsiteX0" fmla="*/ 2084045 w 2084045"/>
              <a:gd name="connsiteY0" fmla="*/ 157447 h 461675"/>
              <a:gd name="connsiteX1" fmla="*/ 2084045 w 2084045"/>
              <a:gd name="connsiteY1" fmla="*/ 304231 h 461675"/>
              <a:gd name="connsiteX2" fmla="*/ 446857 w 2084045"/>
              <a:gd name="connsiteY2" fmla="*/ 304231 h 461675"/>
              <a:gd name="connsiteX3" fmla="*/ 443534 w 2084045"/>
              <a:gd name="connsiteY3" fmla="*/ 320690 h 461675"/>
              <a:gd name="connsiteX4" fmla="*/ 230837 w 2084045"/>
              <a:gd name="connsiteY4" fmla="*/ 461675 h 461675"/>
              <a:gd name="connsiteX5" fmla="*/ 0 w 2084045"/>
              <a:gd name="connsiteY5" fmla="*/ 230838 h 461675"/>
              <a:gd name="connsiteX6" fmla="*/ 230837 w 2084045"/>
              <a:gd name="connsiteY6" fmla="*/ 0 h 461675"/>
              <a:gd name="connsiteX7" fmla="*/ 443534 w 2084045"/>
              <a:gd name="connsiteY7" fmla="*/ 140985 h 461675"/>
              <a:gd name="connsiteX8" fmla="*/ 446858 w 2084045"/>
              <a:gd name="connsiteY8" fmla="*/ 157447 h 46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4045" h="461675">
                <a:moveTo>
                  <a:pt x="2084045" y="157447"/>
                </a:moveTo>
                <a:lnTo>
                  <a:pt x="2084045" y="304231"/>
                </a:lnTo>
                <a:lnTo>
                  <a:pt x="446857" y="304231"/>
                </a:lnTo>
                <a:lnTo>
                  <a:pt x="443534" y="320690"/>
                </a:lnTo>
                <a:cubicBezTo>
                  <a:pt x="408492" y="403541"/>
                  <a:pt x="326454" y="461675"/>
                  <a:pt x="230837" y="461675"/>
                </a:cubicBezTo>
                <a:cubicBezTo>
                  <a:pt x="103349" y="461675"/>
                  <a:pt x="0" y="358326"/>
                  <a:pt x="0" y="230838"/>
                </a:cubicBezTo>
                <a:cubicBezTo>
                  <a:pt x="0" y="103349"/>
                  <a:pt x="103349" y="0"/>
                  <a:pt x="230837" y="0"/>
                </a:cubicBezTo>
                <a:cubicBezTo>
                  <a:pt x="326454" y="0"/>
                  <a:pt x="408492" y="58134"/>
                  <a:pt x="443534" y="140985"/>
                </a:cubicBezTo>
                <a:lnTo>
                  <a:pt x="446858" y="157447"/>
                </a:lnTo>
                <a:close/>
              </a:path>
            </a:pathLst>
          </a:custGeom>
          <a:solidFill>
            <a:srgbClr val="000000">
              <a:alpha val="25882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O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DB700E28-257E-8047-B079-7DF85A484AC2}"/>
              </a:ext>
            </a:extLst>
          </p:cNvPr>
          <p:cNvSpPr/>
          <p:nvPr/>
        </p:nvSpPr>
        <p:spPr>
          <a:xfrm rot="15871746">
            <a:off x="6359299" y="4608903"/>
            <a:ext cx="2084045" cy="461675"/>
          </a:xfrm>
          <a:custGeom>
            <a:avLst/>
            <a:gdLst>
              <a:gd name="connsiteX0" fmla="*/ 2084045 w 2084045"/>
              <a:gd name="connsiteY0" fmla="*/ 157447 h 461675"/>
              <a:gd name="connsiteX1" fmla="*/ 2084045 w 2084045"/>
              <a:gd name="connsiteY1" fmla="*/ 304231 h 461675"/>
              <a:gd name="connsiteX2" fmla="*/ 446857 w 2084045"/>
              <a:gd name="connsiteY2" fmla="*/ 304231 h 461675"/>
              <a:gd name="connsiteX3" fmla="*/ 443534 w 2084045"/>
              <a:gd name="connsiteY3" fmla="*/ 320690 h 461675"/>
              <a:gd name="connsiteX4" fmla="*/ 230837 w 2084045"/>
              <a:gd name="connsiteY4" fmla="*/ 461675 h 461675"/>
              <a:gd name="connsiteX5" fmla="*/ 0 w 2084045"/>
              <a:gd name="connsiteY5" fmla="*/ 230838 h 461675"/>
              <a:gd name="connsiteX6" fmla="*/ 230837 w 2084045"/>
              <a:gd name="connsiteY6" fmla="*/ 0 h 461675"/>
              <a:gd name="connsiteX7" fmla="*/ 443534 w 2084045"/>
              <a:gd name="connsiteY7" fmla="*/ 140985 h 461675"/>
              <a:gd name="connsiteX8" fmla="*/ 446858 w 2084045"/>
              <a:gd name="connsiteY8" fmla="*/ 157447 h 46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4045" h="461675">
                <a:moveTo>
                  <a:pt x="2084045" y="157447"/>
                </a:moveTo>
                <a:lnTo>
                  <a:pt x="2084045" y="304231"/>
                </a:lnTo>
                <a:lnTo>
                  <a:pt x="446857" y="304231"/>
                </a:lnTo>
                <a:lnTo>
                  <a:pt x="443534" y="320690"/>
                </a:lnTo>
                <a:cubicBezTo>
                  <a:pt x="408492" y="403541"/>
                  <a:pt x="326454" y="461675"/>
                  <a:pt x="230837" y="461675"/>
                </a:cubicBezTo>
                <a:cubicBezTo>
                  <a:pt x="103349" y="461675"/>
                  <a:pt x="0" y="358326"/>
                  <a:pt x="0" y="230838"/>
                </a:cubicBezTo>
                <a:cubicBezTo>
                  <a:pt x="0" y="103349"/>
                  <a:pt x="103349" y="0"/>
                  <a:pt x="230837" y="0"/>
                </a:cubicBezTo>
                <a:cubicBezTo>
                  <a:pt x="326454" y="0"/>
                  <a:pt x="408492" y="58134"/>
                  <a:pt x="443534" y="140985"/>
                </a:cubicBezTo>
                <a:lnTo>
                  <a:pt x="446858" y="157447"/>
                </a:ln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O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EF0339E-CFC8-CF44-B310-D20BA057B664}"/>
              </a:ext>
            </a:extLst>
          </p:cNvPr>
          <p:cNvSpPr txBox="1"/>
          <p:nvPr/>
        </p:nvSpPr>
        <p:spPr>
          <a:xfrm>
            <a:off x="7948973" y="3688232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b="1" i="1" dirty="0">
                <a:solidFill>
                  <a:schemeClr val="accent3"/>
                </a:solidFill>
                <a:latin typeface="Montserrat" pitchFamily="2" charset="77"/>
              </a:rPr>
              <a:t>seek time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F138654-636D-4745-B22D-CF7BD5E7D356}"/>
              </a:ext>
            </a:extLst>
          </p:cNvPr>
          <p:cNvSpPr/>
          <p:nvPr/>
        </p:nvSpPr>
        <p:spPr>
          <a:xfrm>
            <a:off x="9055152" y="1857871"/>
            <a:ext cx="135685" cy="16362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722C964-BEE3-914D-B292-5AF5D8ABD93B}"/>
              </a:ext>
            </a:extLst>
          </p:cNvPr>
          <p:cNvSpPr/>
          <p:nvPr/>
        </p:nvSpPr>
        <p:spPr>
          <a:xfrm rot="16200000">
            <a:off x="7235958" y="3802379"/>
            <a:ext cx="135685" cy="16362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FF9BC0BC-600D-7246-9827-2AADBBE7C916}"/>
              </a:ext>
            </a:extLst>
          </p:cNvPr>
          <p:cNvCxnSpPr>
            <a:stCxn id="38" idx="1"/>
            <a:endCxn id="40" idx="3"/>
          </p:cNvCxnSpPr>
          <p:nvPr/>
        </p:nvCxnSpPr>
        <p:spPr>
          <a:xfrm rot="10800000" flipV="1">
            <a:off x="7303802" y="1939683"/>
            <a:ext cx="1751351" cy="187666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1AEC455E-6A2C-CB48-AC4F-62FC6DCE61B3}"/>
              </a:ext>
            </a:extLst>
          </p:cNvPr>
          <p:cNvSpPr/>
          <p:nvPr/>
        </p:nvSpPr>
        <p:spPr>
          <a:xfrm rot="18743558">
            <a:off x="8605254" y="4248806"/>
            <a:ext cx="135685" cy="163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04345754-C1C4-9847-8D5F-25687176C1FB}"/>
              </a:ext>
            </a:extLst>
          </p:cNvPr>
          <p:cNvCxnSpPr>
            <a:stCxn id="46" idx="0"/>
            <a:endCxn id="40" idx="2"/>
          </p:cNvCxnSpPr>
          <p:nvPr/>
        </p:nvCxnSpPr>
        <p:spPr>
          <a:xfrm flipH="1" flipV="1">
            <a:off x="7385613" y="3884191"/>
            <a:ext cx="1227062" cy="391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FD3BEEA-7D54-3F4A-9193-03176F00EC6F}"/>
              </a:ext>
            </a:extLst>
          </p:cNvPr>
          <p:cNvSpPr txBox="1"/>
          <p:nvPr/>
        </p:nvSpPr>
        <p:spPr>
          <a:xfrm>
            <a:off x="6128900" y="1857907"/>
            <a:ext cx="1370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b="1" i="1" dirty="0">
                <a:solidFill>
                  <a:schemeClr val="accent3"/>
                </a:solidFill>
                <a:latin typeface="Montserrat" pitchFamily="2" charset="77"/>
              </a:rPr>
              <a:t>rotational</a:t>
            </a:r>
          </a:p>
          <a:p>
            <a:pPr algn="r"/>
            <a:r>
              <a:rPr lang="en-NO" b="1" i="1" dirty="0">
                <a:solidFill>
                  <a:schemeClr val="accent3"/>
                </a:solidFill>
                <a:latin typeface="Montserrat" pitchFamily="2" charset="77"/>
              </a:rPr>
              <a:t>delay</a:t>
            </a:r>
          </a:p>
        </p:txBody>
      </p:sp>
    </p:spTree>
    <p:extLst>
      <p:ext uri="{BB962C8B-B14F-4D97-AF65-F5344CB8AC3E}">
        <p14:creationId xmlns:p14="http://schemas.microsoft.com/office/powerpoint/2010/main" val="1459588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DA8FC-DACE-2E41-A2E2-858FA02ED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Main Memory vs. External Storage</a:t>
            </a:r>
          </a:p>
        </p:txBody>
      </p:sp>
      <p:pic>
        <p:nvPicPr>
          <p:cNvPr id="8" name="Content Placeholder 7" descr="A jet flying in the sky&#10;&#10;Description automatically generated with low confidence">
            <a:extLst>
              <a:ext uri="{FF2B5EF4-FFF2-40B4-BE49-F238E27FC236}">
                <a16:creationId xmlns:a16="http://schemas.microsoft.com/office/drawing/2014/main" id="{FDECFB76-8166-4042-A10B-710F6FC2401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1778558"/>
            <a:ext cx="8203675" cy="5079442"/>
          </a:xfrm>
        </p:spPr>
      </p:pic>
      <p:pic>
        <p:nvPicPr>
          <p:cNvPr id="11" name="Content Placeholder 10" descr="A slug on the ground&#10;&#10;Description automatically generated with low confidence">
            <a:extLst>
              <a:ext uri="{FF2B5EF4-FFF2-40B4-BE49-F238E27FC236}">
                <a16:creationId xmlns:a16="http://schemas.microsoft.com/office/drawing/2014/main" id="{1D885938-E60C-BD41-8C9A-907EBA052C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r="21950"/>
          <a:stretch/>
        </p:blipFill>
        <p:spPr>
          <a:xfrm>
            <a:off x="6291177" y="1795491"/>
            <a:ext cx="5900823" cy="504019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5AA8F6-6477-734B-9DFC-875299E8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7</a:t>
            </a:fld>
            <a:endParaRPr lang="en-NO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1DBCDC-E317-C446-B5F2-243B6AB11005}"/>
              </a:ext>
            </a:extLst>
          </p:cNvPr>
          <p:cNvSpPr txBox="1"/>
          <p:nvPr/>
        </p:nvSpPr>
        <p:spPr>
          <a:xfrm>
            <a:off x="9897662" y="5774210"/>
            <a:ext cx="21547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b="1" dirty="0">
                <a:latin typeface="Montserrat" pitchFamily="2" charset="77"/>
              </a:rPr>
              <a:t>Hard disks</a:t>
            </a:r>
          </a:p>
          <a:p>
            <a:r>
              <a:rPr lang="en-NO" dirty="0">
                <a:latin typeface="Montserrat" pitchFamily="2" charset="77"/>
              </a:rPr>
              <a:t>Access: 5 – 50 ms</a:t>
            </a:r>
          </a:p>
          <a:p>
            <a:r>
              <a:rPr lang="en-NO" dirty="0">
                <a:solidFill>
                  <a:schemeClr val="accent3"/>
                </a:solidFill>
                <a:latin typeface="Montserrat" pitchFamily="2" charset="77"/>
              </a:rPr>
              <a:t>Slug: 10 m / 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B45482-7444-134D-8232-9E90A7CB3EA3}"/>
              </a:ext>
            </a:extLst>
          </p:cNvPr>
          <p:cNvSpPr txBox="1"/>
          <p:nvPr/>
        </p:nvSpPr>
        <p:spPr>
          <a:xfrm>
            <a:off x="237863" y="1984731"/>
            <a:ext cx="2356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b="1" dirty="0">
                <a:latin typeface="Montserrat" pitchFamily="2" charset="77"/>
              </a:rPr>
              <a:t>RAM Memory</a:t>
            </a:r>
          </a:p>
          <a:p>
            <a:r>
              <a:rPr lang="en-NO" dirty="0">
                <a:latin typeface="Montserrat" pitchFamily="2" charset="77"/>
              </a:rPr>
              <a:t>Access: 5 – 50 ns</a:t>
            </a:r>
          </a:p>
          <a:p>
            <a:r>
              <a:rPr lang="en-NO" dirty="0">
                <a:solidFill>
                  <a:schemeClr val="accent3"/>
                </a:solidFill>
                <a:latin typeface="Montserrat" pitchFamily="2" charset="77"/>
              </a:rPr>
              <a:t>F-18: 1915.119 km / h</a:t>
            </a:r>
          </a:p>
        </p:txBody>
      </p:sp>
    </p:spTree>
    <p:extLst>
      <p:ext uri="{BB962C8B-B14F-4D97-AF65-F5344CB8AC3E}">
        <p14:creationId xmlns:p14="http://schemas.microsoft.com/office/powerpoint/2010/main" val="3279698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9A4C940-7865-6E4E-99B7-6BAD0842A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What about RAM?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6AC17D-D985-A54B-BD8F-0B096B5011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How can we express disk access with the RAM?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24DC61-662C-5D4E-A913-28ECD0EBF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8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645022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AC8928B4-DAB0-2344-98CB-5A10F4398BAC}"/>
              </a:ext>
            </a:extLst>
          </p:cNvPr>
          <p:cNvSpPr/>
          <p:nvPr/>
        </p:nvSpPr>
        <p:spPr>
          <a:xfrm>
            <a:off x="1407544" y="1663072"/>
            <a:ext cx="6236678" cy="483576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>
              <a:solidFill>
                <a:schemeClr val="accent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6314270-C987-A343-909D-B666F5B88226}"/>
              </a:ext>
            </a:extLst>
          </p:cNvPr>
          <p:cNvSpPr/>
          <p:nvPr/>
        </p:nvSpPr>
        <p:spPr>
          <a:xfrm>
            <a:off x="4670304" y="1953219"/>
            <a:ext cx="2636724" cy="42554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>
              <a:solidFill>
                <a:schemeClr val="accent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84F550D-DF4B-0A47-8BDE-C4BDDE4E0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Disk Access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3F3FE-AED3-C947-82FC-1C1FC8990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9</a:t>
            </a:fld>
            <a:endParaRPr lang="en-NO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D3472D-92D0-3048-894E-6043A4BBA2BC}"/>
              </a:ext>
            </a:extLst>
          </p:cNvPr>
          <p:cNvSpPr txBox="1"/>
          <p:nvPr/>
        </p:nvSpPr>
        <p:spPr>
          <a:xfrm>
            <a:off x="4764105" y="2136010"/>
            <a:ext cx="117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Memory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65221F-9211-1F44-87FC-F44AF2D71E96}"/>
              </a:ext>
            </a:extLst>
          </p:cNvPr>
          <p:cNvSpPr/>
          <p:nvPr/>
        </p:nvSpPr>
        <p:spPr>
          <a:xfrm>
            <a:off x="8753815" y="1963397"/>
            <a:ext cx="2254469" cy="6935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3"/>
                </a:solidFill>
                <a:latin typeface="Montserrat" pitchFamily="2" charset="77"/>
              </a:rPr>
              <a:t>input device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094DB7-BED0-344E-B518-40F864EB1610}"/>
              </a:ext>
            </a:extLst>
          </p:cNvPr>
          <p:cNvSpPr txBox="1"/>
          <p:nvPr/>
        </p:nvSpPr>
        <p:spPr>
          <a:xfrm>
            <a:off x="9159463" y="21255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O" dirty="0">
              <a:latin typeface="Montserrat" pitchFamily="2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2711CC-2B85-9743-9E50-0DAE1F6045E2}"/>
              </a:ext>
            </a:extLst>
          </p:cNvPr>
          <p:cNvSpPr/>
          <p:nvPr/>
        </p:nvSpPr>
        <p:spPr>
          <a:xfrm>
            <a:off x="8753815" y="2972725"/>
            <a:ext cx="2254469" cy="6935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3"/>
                </a:solidFill>
                <a:latin typeface="Montserrat" pitchFamily="2" charset="77"/>
              </a:rPr>
              <a:t>output device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35E4940-091A-4946-ACDA-8025291371C5}"/>
              </a:ext>
            </a:extLst>
          </p:cNvPr>
          <p:cNvGrpSpPr/>
          <p:nvPr/>
        </p:nvGrpSpPr>
        <p:grpSpPr>
          <a:xfrm>
            <a:off x="5779898" y="2145569"/>
            <a:ext cx="1169541" cy="369332"/>
            <a:chOff x="5266717" y="2822573"/>
            <a:chExt cx="1169541" cy="3693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25B77DF-CD83-7241-A470-27925F3E00BC}"/>
                </a:ext>
              </a:extLst>
            </p:cNvPr>
            <p:cNvSpPr/>
            <p:nvPr/>
          </p:nvSpPr>
          <p:spPr>
            <a:xfrm>
              <a:off x="5701451" y="2822573"/>
              <a:ext cx="734807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9413DF3-3A1A-8944-B5FE-1484BBAEEAF1}"/>
                </a:ext>
              </a:extLst>
            </p:cNvPr>
            <p:cNvSpPr txBox="1"/>
            <p:nvPr/>
          </p:nvSpPr>
          <p:spPr>
            <a:xfrm>
              <a:off x="5266717" y="2822573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00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AB77177-B545-C947-A579-E1F05208FA2C}"/>
              </a:ext>
            </a:extLst>
          </p:cNvPr>
          <p:cNvGrpSpPr/>
          <p:nvPr/>
        </p:nvGrpSpPr>
        <p:grpSpPr>
          <a:xfrm>
            <a:off x="5779897" y="2581432"/>
            <a:ext cx="1169542" cy="369332"/>
            <a:chOff x="5266716" y="2822573"/>
            <a:chExt cx="1169542" cy="369332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41FF970-665F-0A44-BB0C-B36954D46812}"/>
                </a:ext>
              </a:extLst>
            </p:cNvPr>
            <p:cNvSpPr/>
            <p:nvPr/>
          </p:nvSpPr>
          <p:spPr>
            <a:xfrm>
              <a:off x="5701451" y="2822573"/>
              <a:ext cx="734807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ECCA974-4802-D240-9F23-80C8B8C94DE4}"/>
                </a:ext>
              </a:extLst>
            </p:cNvPr>
            <p:cNvSpPr txBox="1"/>
            <p:nvPr/>
          </p:nvSpPr>
          <p:spPr>
            <a:xfrm>
              <a:off x="5266716" y="2822573"/>
              <a:ext cx="434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9C755FA-D275-9E41-BF6C-E25212EC5B10}"/>
              </a:ext>
            </a:extLst>
          </p:cNvPr>
          <p:cNvGrpSpPr/>
          <p:nvPr/>
        </p:nvGrpSpPr>
        <p:grpSpPr>
          <a:xfrm>
            <a:off x="5779897" y="3016774"/>
            <a:ext cx="1169542" cy="369332"/>
            <a:chOff x="5266716" y="2822573"/>
            <a:chExt cx="1169542" cy="36933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AE0C58B-5153-E949-8167-BE0E6221821E}"/>
                </a:ext>
              </a:extLst>
            </p:cNvPr>
            <p:cNvSpPr/>
            <p:nvPr/>
          </p:nvSpPr>
          <p:spPr>
            <a:xfrm>
              <a:off x="5701451" y="2822573"/>
              <a:ext cx="734807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29BC2E5-98C8-2C48-92A3-805E897ADC61}"/>
                </a:ext>
              </a:extLst>
            </p:cNvPr>
            <p:cNvSpPr txBox="1"/>
            <p:nvPr/>
          </p:nvSpPr>
          <p:spPr>
            <a:xfrm>
              <a:off x="5266716" y="2822573"/>
              <a:ext cx="434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02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7BC2039-A28F-3C4F-9BFC-9B65370985D0}"/>
              </a:ext>
            </a:extLst>
          </p:cNvPr>
          <p:cNvGrpSpPr/>
          <p:nvPr/>
        </p:nvGrpSpPr>
        <p:grpSpPr>
          <a:xfrm>
            <a:off x="5779897" y="3452637"/>
            <a:ext cx="1169542" cy="369332"/>
            <a:chOff x="5266716" y="2822573"/>
            <a:chExt cx="1169542" cy="369332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33F8092-A21D-FE4E-903E-9B156B11DEE9}"/>
                </a:ext>
              </a:extLst>
            </p:cNvPr>
            <p:cNvSpPr/>
            <p:nvPr/>
          </p:nvSpPr>
          <p:spPr>
            <a:xfrm>
              <a:off x="5701451" y="2822573"/>
              <a:ext cx="734807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2174453-0DD4-FB40-BDA4-E11026E00737}"/>
                </a:ext>
              </a:extLst>
            </p:cNvPr>
            <p:cNvSpPr txBox="1"/>
            <p:nvPr/>
          </p:nvSpPr>
          <p:spPr>
            <a:xfrm>
              <a:off x="5266716" y="2822573"/>
              <a:ext cx="434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03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5E22982-67CE-CF41-BEBD-551C573805DE}"/>
              </a:ext>
            </a:extLst>
          </p:cNvPr>
          <p:cNvGrpSpPr/>
          <p:nvPr/>
        </p:nvGrpSpPr>
        <p:grpSpPr>
          <a:xfrm>
            <a:off x="5779897" y="3880940"/>
            <a:ext cx="1169542" cy="369332"/>
            <a:chOff x="5266716" y="2822573"/>
            <a:chExt cx="1169542" cy="369332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C01BBBF-F364-104F-A92E-8E0ED039FC6D}"/>
                </a:ext>
              </a:extLst>
            </p:cNvPr>
            <p:cNvSpPr/>
            <p:nvPr/>
          </p:nvSpPr>
          <p:spPr>
            <a:xfrm>
              <a:off x="5701451" y="2822573"/>
              <a:ext cx="734807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959F8B7-A48E-994F-88D5-1A23CC4C9572}"/>
                </a:ext>
              </a:extLst>
            </p:cNvPr>
            <p:cNvSpPr txBox="1"/>
            <p:nvPr/>
          </p:nvSpPr>
          <p:spPr>
            <a:xfrm>
              <a:off x="5266716" y="2822573"/>
              <a:ext cx="434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04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7839AAA-E01F-4D44-9ED1-7CDE56BA7DDE}"/>
              </a:ext>
            </a:extLst>
          </p:cNvPr>
          <p:cNvGrpSpPr/>
          <p:nvPr/>
        </p:nvGrpSpPr>
        <p:grpSpPr>
          <a:xfrm>
            <a:off x="5779897" y="4316803"/>
            <a:ext cx="1169542" cy="369332"/>
            <a:chOff x="5266716" y="2822573"/>
            <a:chExt cx="1169542" cy="369332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10611EF-7DE3-EF4C-BCE5-348C180DF7EE}"/>
                </a:ext>
              </a:extLst>
            </p:cNvPr>
            <p:cNvSpPr/>
            <p:nvPr/>
          </p:nvSpPr>
          <p:spPr>
            <a:xfrm>
              <a:off x="5701451" y="2822573"/>
              <a:ext cx="734807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9D5FD05-8C29-4D46-8474-2E72DD2DCA71}"/>
                </a:ext>
              </a:extLst>
            </p:cNvPr>
            <p:cNvSpPr txBox="1"/>
            <p:nvPr/>
          </p:nvSpPr>
          <p:spPr>
            <a:xfrm>
              <a:off x="5266716" y="2822573"/>
              <a:ext cx="434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05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20E7D96-96F9-2F4E-B826-18D00C5049D0}"/>
              </a:ext>
            </a:extLst>
          </p:cNvPr>
          <p:cNvGrpSpPr/>
          <p:nvPr/>
        </p:nvGrpSpPr>
        <p:grpSpPr>
          <a:xfrm>
            <a:off x="5779897" y="4752145"/>
            <a:ext cx="1169542" cy="369332"/>
            <a:chOff x="5266716" y="2822573"/>
            <a:chExt cx="1169542" cy="369332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71F0490-F906-AA47-B67D-DB1F8290164E}"/>
                </a:ext>
              </a:extLst>
            </p:cNvPr>
            <p:cNvSpPr/>
            <p:nvPr/>
          </p:nvSpPr>
          <p:spPr>
            <a:xfrm>
              <a:off x="5701451" y="2822573"/>
              <a:ext cx="734807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6128451-9017-7046-ADEE-1E40EAE61546}"/>
                </a:ext>
              </a:extLst>
            </p:cNvPr>
            <p:cNvSpPr txBox="1"/>
            <p:nvPr/>
          </p:nvSpPr>
          <p:spPr>
            <a:xfrm>
              <a:off x="5266716" y="2822573"/>
              <a:ext cx="434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06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310EF98-EF41-9C43-A054-333C6E230EF2}"/>
              </a:ext>
            </a:extLst>
          </p:cNvPr>
          <p:cNvGrpSpPr/>
          <p:nvPr/>
        </p:nvGrpSpPr>
        <p:grpSpPr>
          <a:xfrm>
            <a:off x="5922564" y="5210426"/>
            <a:ext cx="1026875" cy="369332"/>
            <a:chOff x="5409383" y="2822573"/>
            <a:chExt cx="1026875" cy="369332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404615C-457B-174A-B025-58A76BC951D9}"/>
                </a:ext>
              </a:extLst>
            </p:cNvPr>
            <p:cNvSpPr/>
            <p:nvPr/>
          </p:nvSpPr>
          <p:spPr>
            <a:xfrm>
              <a:off x="5701451" y="2822573"/>
              <a:ext cx="734807" cy="369332"/>
            </a:xfrm>
            <a:prstGeom prst="rect">
              <a:avLst/>
            </a:prstGeom>
            <a:noFill/>
            <a:ln w="19050">
              <a:solidFill>
                <a:schemeClr val="bg2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1CFED18-A029-EA44-B8E7-AAAD7F9EF56B}"/>
                </a:ext>
              </a:extLst>
            </p:cNvPr>
            <p:cNvSpPr txBox="1"/>
            <p:nvPr/>
          </p:nvSpPr>
          <p:spPr>
            <a:xfrm>
              <a:off x="5409383" y="2822573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⇣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4825948-982A-F343-A74A-4D969895C11A}"/>
              </a:ext>
            </a:extLst>
          </p:cNvPr>
          <p:cNvGrpSpPr/>
          <p:nvPr/>
        </p:nvGrpSpPr>
        <p:grpSpPr>
          <a:xfrm>
            <a:off x="5904931" y="5646289"/>
            <a:ext cx="1044508" cy="369332"/>
            <a:chOff x="5391750" y="2822573"/>
            <a:chExt cx="1044508" cy="369332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00F1848-2897-8F4F-912D-529079911508}"/>
                </a:ext>
              </a:extLst>
            </p:cNvPr>
            <p:cNvSpPr/>
            <p:nvPr/>
          </p:nvSpPr>
          <p:spPr>
            <a:xfrm>
              <a:off x="5701451" y="2822573"/>
              <a:ext cx="734807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B9537D1-5E3F-8D4E-9A26-CB4F0338FD72}"/>
                </a:ext>
              </a:extLst>
            </p:cNvPr>
            <p:cNvSpPr txBox="1"/>
            <p:nvPr/>
          </p:nvSpPr>
          <p:spPr>
            <a:xfrm>
              <a:off x="5391750" y="2822573"/>
              <a:ext cx="309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dirty="0">
                  <a:solidFill>
                    <a:schemeClr val="accent3"/>
                  </a:solidFill>
                  <a:latin typeface="Share Tech Mono" panose="020B0509050000020004" pitchFamily="49" charset="77"/>
                </a:rPr>
                <a:t>M</a:t>
              </a:r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DBA97876-D98E-594A-BE2F-7FB78C28CF1C}"/>
              </a:ext>
            </a:extLst>
          </p:cNvPr>
          <p:cNvSpPr/>
          <p:nvPr/>
        </p:nvSpPr>
        <p:spPr>
          <a:xfrm>
            <a:off x="1721733" y="3437392"/>
            <a:ext cx="2636724" cy="20817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solidFill>
                <a:schemeClr val="accent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C526B01-12EC-9D4D-80B1-A4A406FF4D55}"/>
              </a:ext>
            </a:extLst>
          </p:cNvPr>
          <p:cNvSpPr txBox="1"/>
          <p:nvPr/>
        </p:nvSpPr>
        <p:spPr>
          <a:xfrm>
            <a:off x="1832238" y="3620184"/>
            <a:ext cx="117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CPU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61DD11C-52A7-674D-BE38-96D0F0B0E0E3}"/>
              </a:ext>
            </a:extLst>
          </p:cNvPr>
          <p:cNvGrpSpPr/>
          <p:nvPr/>
        </p:nvGrpSpPr>
        <p:grpSpPr>
          <a:xfrm>
            <a:off x="2712112" y="3629743"/>
            <a:ext cx="1294576" cy="369332"/>
            <a:chOff x="5141682" y="2822573"/>
            <a:chExt cx="1294576" cy="3693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3CC9D17-586B-7046-8F9A-6927F35B1D07}"/>
                </a:ext>
              </a:extLst>
            </p:cNvPr>
            <p:cNvSpPr/>
            <p:nvPr/>
          </p:nvSpPr>
          <p:spPr>
            <a:xfrm>
              <a:off x="5701451" y="2822573"/>
              <a:ext cx="734807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6BBBCDF-0AF6-4943-BF3C-765EA9EDB48C}"/>
                </a:ext>
              </a:extLst>
            </p:cNvPr>
            <p:cNvSpPr txBox="1"/>
            <p:nvPr/>
          </p:nvSpPr>
          <p:spPr>
            <a:xfrm>
              <a:off x="5141682" y="2822573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ACC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96CB276-AE6A-A940-A9F3-3997164DF20A}"/>
              </a:ext>
            </a:extLst>
          </p:cNvPr>
          <p:cNvGrpSpPr/>
          <p:nvPr/>
        </p:nvGrpSpPr>
        <p:grpSpPr>
          <a:xfrm>
            <a:off x="2837147" y="4065606"/>
            <a:ext cx="1169541" cy="369332"/>
            <a:chOff x="5266717" y="2822573"/>
            <a:chExt cx="1169541" cy="369332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E87D788-EE71-5248-B36C-C6D4EB05F47F}"/>
                </a:ext>
              </a:extLst>
            </p:cNvPr>
            <p:cNvSpPr/>
            <p:nvPr/>
          </p:nvSpPr>
          <p:spPr>
            <a:xfrm>
              <a:off x="5701451" y="2822573"/>
              <a:ext cx="734807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D453F8B-591C-C340-9385-A535458C1747}"/>
                </a:ext>
              </a:extLst>
            </p:cNvPr>
            <p:cNvSpPr txBox="1"/>
            <p:nvPr/>
          </p:nvSpPr>
          <p:spPr>
            <a:xfrm>
              <a:off x="5266717" y="2822573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IP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35336890-E484-9C41-8AA8-43FCE51C800E}"/>
              </a:ext>
            </a:extLst>
          </p:cNvPr>
          <p:cNvSpPr txBox="1"/>
          <p:nvPr/>
        </p:nvSpPr>
        <p:spPr>
          <a:xfrm>
            <a:off x="1725478" y="1953219"/>
            <a:ext cx="1935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Random Access </a:t>
            </a:r>
          </a:p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Machine</a:t>
            </a:r>
          </a:p>
        </p:txBody>
      </p: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E347887B-B434-464C-BDDF-0EEBF8457780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7296831" y="2310175"/>
            <a:ext cx="1456984" cy="142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4E311A07-A6D0-9B42-8DD8-226620E2DA37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7307028" y="3319503"/>
            <a:ext cx="144678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25531777-01FC-C341-AD78-F1B0F70FE87F}"/>
              </a:ext>
            </a:extLst>
          </p:cNvPr>
          <p:cNvSpPr txBox="1"/>
          <p:nvPr/>
        </p:nvSpPr>
        <p:spPr>
          <a:xfrm>
            <a:off x="1849738" y="5576498"/>
            <a:ext cx="2483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a</a:t>
            </a:r>
            <a:r>
              <a:rPr lang="en-NO" i="1" dirty="0"/>
              <a:t>rithmetic and logic</a:t>
            </a:r>
          </a:p>
          <a:p>
            <a:pPr algn="ctr"/>
            <a:r>
              <a:rPr lang="en-NO" i="1" dirty="0"/>
              <a:t>operations</a:t>
            </a:r>
          </a:p>
        </p:txBody>
      </p: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B285F6B7-56A3-5D42-BB08-413306B28463}"/>
              </a:ext>
            </a:extLst>
          </p:cNvPr>
          <p:cNvCxnSpPr>
            <a:stCxn id="51" idx="1"/>
            <a:endCxn id="91" idx="0"/>
          </p:cNvCxnSpPr>
          <p:nvPr/>
        </p:nvCxnSpPr>
        <p:spPr>
          <a:xfrm rot="10800000" flipV="1">
            <a:off x="3639285" y="3201439"/>
            <a:ext cx="2140612" cy="428303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>
            <a:extLst>
              <a:ext uri="{FF2B5EF4-FFF2-40B4-BE49-F238E27FC236}">
                <a16:creationId xmlns:a16="http://schemas.microsoft.com/office/drawing/2014/main" id="{9CAA79F6-BBEA-394E-96E7-EB61E2CDFBCB}"/>
              </a:ext>
            </a:extLst>
          </p:cNvPr>
          <p:cNvCxnSpPr>
            <a:stCxn id="91" idx="3"/>
          </p:cNvCxnSpPr>
          <p:nvPr/>
        </p:nvCxnSpPr>
        <p:spPr>
          <a:xfrm>
            <a:off x="4006688" y="3814409"/>
            <a:ext cx="1773209" cy="251197"/>
          </a:xfrm>
          <a:prstGeom prst="bentConnector3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87E69E5-8B4D-794C-A5CF-2D5EAF85470D}"/>
              </a:ext>
            </a:extLst>
          </p:cNvPr>
          <p:cNvSpPr/>
          <p:nvPr/>
        </p:nvSpPr>
        <p:spPr>
          <a:xfrm>
            <a:off x="8753815" y="3916934"/>
            <a:ext cx="2254469" cy="2535951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O" dirty="0">
                <a:solidFill>
                  <a:schemeClr val="accent3"/>
                </a:solidFill>
                <a:latin typeface="Montserrat" pitchFamily="2" charset="77"/>
              </a:rPr>
              <a:t>External storage</a:t>
            </a:r>
          </a:p>
        </p:txBody>
      </p:sp>
      <p:cxnSp>
        <p:nvCxnSpPr>
          <p:cNvPr id="60" name="Elbow Connector 97">
            <a:extLst>
              <a:ext uri="{FF2B5EF4-FFF2-40B4-BE49-F238E27FC236}">
                <a16:creationId xmlns:a16="http://schemas.microsoft.com/office/drawing/2014/main" id="{6EA2C39E-E441-E24A-809E-8DEDF2D79853}"/>
              </a:ext>
            </a:extLst>
          </p:cNvPr>
          <p:cNvCxnSpPr>
            <a:cxnSpLocks/>
          </p:cNvCxnSpPr>
          <p:nvPr/>
        </p:nvCxnSpPr>
        <p:spPr>
          <a:xfrm flipH="1">
            <a:off x="7296831" y="4570430"/>
            <a:ext cx="1456984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99">
            <a:extLst>
              <a:ext uri="{FF2B5EF4-FFF2-40B4-BE49-F238E27FC236}">
                <a16:creationId xmlns:a16="http://schemas.microsoft.com/office/drawing/2014/main" id="{E18FB068-95B5-8941-8B3E-2FEA62B05A2B}"/>
              </a:ext>
            </a:extLst>
          </p:cNvPr>
          <p:cNvCxnSpPr>
            <a:cxnSpLocks/>
          </p:cNvCxnSpPr>
          <p:nvPr/>
        </p:nvCxnSpPr>
        <p:spPr>
          <a:xfrm>
            <a:off x="7307028" y="5579758"/>
            <a:ext cx="1446787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40784E6-2762-5542-AFA2-AA063AC6F375}"/>
              </a:ext>
            </a:extLst>
          </p:cNvPr>
          <p:cNvSpPr txBox="1"/>
          <p:nvPr/>
        </p:nvSpPr>
        <p:spPr>
          <a:xfrm>
            <a:off x="4807941" y="5519126"/>
            <a:ext cx="1136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i="1" dirty="0">
                <a:solidFill>
                  <a:schemeClr val="accent3"/>
                </a:solidFill>
              </a:rPr>
              <a:t>fixed</a:t>
            </a:r>
          </a:p>
          <a:p>
            <a:pPr algn="r"/>
            <a:r>
              <a:rPr lang="en-NO" i="1" dirty="0">
                <a:solidFill>
                  <a:schemeClr val="accent3"/>
                </a:solidFill>
              </a:rPr>
              <a:t>capacity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E1641F3-094A-3947-A178-A549B0B94794}"/>
              </a:ext>
            </a:extLst>
          </p:cNvPr>
          <p:cNvGrpSpPr/>
          <p:nvPr/>
        </p:nvGrpSpPr>
        <p:grpSpPr>
          <a:xfrm>
            <a:off x="9614915" y="4416847"/>
            <a:ext cx="1169541" cy="369332"/>
            <a:chOff x="5266717" y="2822573"/>
            <a:chExt cx="1169541" cy="369332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124A557-921F-944C-AAE1-A50EAAE3D68D}"/>
                </a:ext>
              </a:extLst>
            </p:cNvPr>
            <p:cNvSpPr/>
            <p:nvPr/>
          </p:nvSpPr>
          <p:spPr>
            <a:xfrm>
              <a:off x="5701451" y="2822573"/>
              <a:ext cx="734807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A1483C7-3537-3849-BB19-D691BF3D04CB}"/>
                </a:ext>
              </a:extLst>
            </p:cNvPr>
            <p:cNvSpPr txBox="1"/>
            <p:nvPr/>
          </p:nvSpPr>
          <p:spPr>
            <a:xfrm>
              <a:off x="5266717" y="2822573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00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986AE02-8E8A-584D-91FD-B78BB9D0247A}"/>
              </a:ext>
            </a:extLst>
          </p:cNvPr>
          <p:cNvGrpSpPr/>
          <p:nvPr/>
        </p:nvGrpSpPr>
        <p:grpSpPr>
          <a:xfrm>
            <a:off x="9614914" y="4852710"/>
            <a:ext cx="1169542" cy="369332"/>
            <a:chOff x="5266716" y="2822573"/>
            <a:chExt cx="1169542" cy="369332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D22F258-F490-7A4D-B2E9-E1D090AFDED0}"/>
                </a:ext>
              </a:extLst>
            </p:cNvPr>
            <p:cNvSpPr/>
            <p:nvPr/>
          </p:nvSpPr>
          <p:spPr>
            <a:xfrm>
              <a:off x="5701451" y="2822573"/>
              <a:ext cx="734807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AD9C428-3F8B-9F4C-BDE5-D0A367269C12}"/>
                </a:ext>
              </a:extLst>
            </p:cNvPr>
            <p:cNvSpPr txBox="1"/>
            <p:nvPr/>
          </p:nvSpPr>
          <p:spPr>
            <a:xfrm>
              <a:off x="5266716" y="2822573"/>
              <a:ext cx="434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02</a:t>
              </a:r>
            </a:p>
          </p:txBody>
        </p:sp>
      </p:grpSp>
      <p:cxnSp>
        <p:nvCxnSpPr>
          <p:cNvPr id="85" name="Elbow Connector 97">
            <a:extLst>
              <a:ext uri="{FF2B5EF4-FFF2-40B4-BE49-F238E27FC236}">
                <a16:creationId xmlns:a16="http://schemas.microsoft.com/office/drawing/2014/main" id="{6707F9BE-05EA-E646-ACDF-EBA05C64910E}"/>
              </a:ext>
            </a:extLst>
          </p:cNvPr>
          <p:cNvCxnSpPr>
            <a:cxnSpLocks/>
          </p:cNvCxnSpPr>
          <p:nvPr/>
        </p:nvCxnSpPr>
        <p:spPr>
          <a:xfrm flipH="1">
            <a:off x="11131848" y="6841708"/>
            <a:ext cx="1456984" cy="142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0FC4A63-2F8D-D442-B14B-A474175394D2}"/>
              </a:ext>
            </a:extLst>
          </p:cNvPr>
          <p:cNvGrpSpPr/>
          <p:nvPr/>
        </p:nvGrpSpPr>
        <p:grpSpPr>
          <a:xfrm>
            <a:off x="9757581" y="5347022"/>
            <a:ext cx="1026875" cy="369332"/>
            <a:chOff x="5409383" y="2822573"/>
            <a:chExt cx="1026875" cy="369332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DB1E459-7F56-4944-A6AB-BC3BE3014AE5}"/>
                </a:ext>
              </a:extLst>
            </p:cNvPr>
            <p:cNvSpPr/>
            <p:nvPr/>
          </p:nvSpPr>
          <p:spPr>
            <a:xfrm>
              <a:off x="5701451" y="2822573"/>
              <a:ext cx="734807" cy="369332"/>
            </a:xfrm>
            <a:prstGeom prst="rect">
              <a:avLst/>
            </a:prstGeom>
            <a:noFill/>
            <a:ln w="19050">
              <a:solidFill>
                <a:schemeClr val="bg2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E300A35A-0620-B144-BC2D-5B4818F158BA}"/>
                </a:ext>
              </a:extLst>
            </p:cNvPr>
            <p:cNvSpPr txBox="1"/>
            <p:nvPr/>
          </p:nvSpPr>
          <p:spPr>
            <a:xfrm>
              <a:off x="5409383" y="2822573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⇣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C012A6B-4AA5-A94E-BF40-0B10B127523C}"/>
              </a:ext>
            </a:extLst>
          </p:cNvPr>
          <p:cNvGrpSpPr/>
          <p:nvPr/>
        </p:nvGrpSpPr>
        <p:grpSpPr>
          <a:xfrm>
            <a:off x="9739948" y="5830955"/>
            <a:ext cx="1044508" cy="369332"/>
            <a:chOff x="5391750" y="2822573"/>
            <a:chExt cx="1044508" cy="369332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E27D4C2-8A31-8F4F-BF4A-9806AE68F60C}"/>
                </a:ext>
              </a:extLst>
            </p:cNvPr>
            <p:cNvSpPr/>
            <p:nvPr/>
          </p:nvSpPr>
          <p:spPr>
            <a:xfrm>
              <a:off x="5701451" y="2822573"/>
              <a:ext cx="734807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C7F893D2-1403-B147-955E-FAF9DEA73CCB}"/>
                </a:ext>
              </a:extLst>
            </p:cNvPr>
            <p:cNvSpPr txBox="1"/>
            <p:nvPr/>
          </p:nvSpPr>
          <p:spPr>
            <a:xfrm>
              <a:off x="5391750" y="2822573"/>
              <a:ext cx="309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dirty="0">
                  <a:solidFill>
                    <a:schemeClr val="accent3"/>
                  </a:solidFill>
                  <a:latin typeface="Share Tech Mono" panose="020B0509050000020004" pitchFamily="49" charset="77"/>
                </a:rPr>
                <a:t>∞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B81C3B5-2571-D140-9923-DCC3BD9BA156}"/>
              </a:ext>
            </a:extLst>
          </p:cNvPr>
          <p:cNvGrpSpPr/>
          <p:nvPr/>
        </p:nvGrpSpPr>
        <p:grpSpPr>
          <a:xfrm>
            <a:off x="2712112" y="4495553"/>
            <a:ext cx="1294576" cy="369332"/>
            <a:chOff x="5141682" y="2822573"/>
            <a:chExt cx="1294576" cy="369332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CED324B5-3F87-F044-B07E-A8060AADDE9F}"/>
                </a:ext>
              </a:extLst>
            </p:cNvPr>
            <p:cNvSpPr/>
            <p:nvPr/>
          </p:nvSpPr>
          <p:spPr>
            <a:xfrm>
              <a:off x="5701451" y="2822573"/>
              <a:ext cx="734807" cy="369332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76E9C8A-9EA1-794B-9E79-3E0393E543AE}"/>
                </a:ext>
              </a:extLst>
            </p:cNvPr>
            <p:cNvSpPr txBox="1"/>
            <p:nvPr/>
          </p:nvSpPr>
          <p:spPr>
            <a:xfrm>
              <a:off x="5141682" y="2822573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dirty="0">
                  <a:solidFill>
                    <a:schemeClr val="accent3"/>
                  </a:solidFill>
                  <a:latin typeface="Share Tech Mono" panose="020B0509050000020004" pitchFamily="49" charset="77"/>
                </a:rPr>
                <a:t>SRC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A83A35EF-1901-2544-929B-4576536F7E54}"/>
              </a:ext>
            </a:extLst>
          </p:cNvPr>
          <p:cNvGrpSpPr/>
          <p:nvPr/>
        </p:nvGrpSpPr>
        <p:grpSpPr>
          <a:xfrm>
            <a:off x="2712112" y="4936811"/>
            <a:ext cx="1294576" cy="369332"/>
            <a:chOff x="5141682" y="2822573"/>
            <a:chExt cx="1294576" cy="369332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035D7C1-9A40-754A-9D9C-940668130C07}"/>
                </a:ext>
              </a:extLst>
            </p:cNvPr>
            <p:cNvSpPr/>
            <p:nvPr/>
          </p:nvSpPr>
          <p:spPr>
            <a:xfrm>
              <a:off x="5701451" y="2822573"/>
              <a:ext cx="734807" cy="369332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F821139-D805-454D-8F98-61F2201E93A1}"/>
                </a:ext>
              </a:extLst>
            </p:cNvPr>
            <p:cNvSpPr txBox="1"/>
            <p:nvPr/>
          </p:nvSpPr>
          <p:spPr>
            <a:xfrm>
              <a:off x="5141682" y="2822573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dirty="0">
                  <a:solidFill>
                    <a:schemeClr val="accent3"/>
                  </a:solidFill>
                  <a:latin typeface="Share Tech Mono" panose="020B0509050000020004" pitchFamily="49" charset="77"/>
                </a:rPr>
                <a:t>TGT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919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10" grpId="0"/>
      <p:bldP spid="11" grpId="0" animBg="1"/>
      <p:bldP spid="13" grpId="0" animBg="1"/>
      <p:bldP spid="87" grpId="0" animBg="1"/>
      <p:bldP spid="89" grpId="0"/>
      <p:bldP spid="105" grpId="0"/>
      <p:bldP spid="56" grpId="0" animBg="1"/>
      <p:bldP spid="71" grpId="0"/>
    </p:bldLst>
  </p:timing>
</p:sld>
</file>

<file path=ppt/theme/theme1.xml><?xml version="1.0" encoding="utf-8"?>
<a:theme xmlns:a="http://schemas.openxmlformats.org/drawingml/2006/main" name="Office Theme">
  <a:themeElements>
    <a:clrScheme name="Nord">
      <a:dk1>
        <a:srgbClr val="4C5669"/>
      </a:dk1>
      <a:lt1>
        <a:srgbClr val="ECEFF3"/>
      </a:lt1>
      <a:dk2>
        <a:srgbClr val="2E3440"/>
      </a:dk2>
      <a:lt2>
        <a:srgbClr val="D8DEE9"/>
      </a:lt2>
      <a:accent1>
        <a:srgbClr val="5E81AC"/>
      </a:accent1>
      <a:accent2>
        <a:srgbClr val="81A1C1"/>
      </a:accent2>
      <a:accent3>
        <a:srgbClr val="EBCB8B"/>
      </a:accent3>
      <a:accent4>
        <a:srgbClr val="D08770"/>
      </a:accent4>
      <a:accent5>
        <a:srgbClr val="BF6169"/>
      </a:accent5>
      <a:accent6>
        <a:srgbClr val="A3BE8C"/>
      </a:accent6>
      <a:hlink>
        <a:srgbClr val="8FBCBB"/>
      </a:hlink>
      <a:folHlink>
        <a:srgbClr val="88C0D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s_template" id="{1671021C-1A89-AE47-87F0-D0EE29541BA6}" vid="{2DFF9D6A-246C-5548-BA0B-EC333E6AA0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11046</TotalTime>
  <Words>1250</Words>
  <Application>Microsoft Macintosh PowerPoint</Application>
  <PresentationFormat>Widescreen</PresentationFormat>
  <Paragraphs>755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Cambria Math</vt:lpstr>
      <vt:lpstr>Montserrat</vt:lpstr>
      <vt:lpstr>Montserrat Light</vt:lpstr>
      <vt:lpstr>Share Tech Mono</vt:lpstr>
      <vt:lpstr>Verdana</vt:lpstr>
      <vt:lpstr>Office Theme</vt:lpstr>
      <vt:lpstr>B-Trees</vt:lpstr>
      <vt:lpstr>Out of Memory</vt:lpstr>
      <vt:lpstr>Agenda</vt:lpstr>
      <vt:lpstr>External Storages</vt:lpstr>
      <vt:lpstr>Hard disk drives</vt:lpstr>
      <vt:lpstr>Access Time</vt:lpstr>
      <vt:lpstr>Main Memory vs. External Storage</vt:lpstr>
      <vt:lpstr>What about RAM?</vt:lpstr>
      <vt:lpstr>Disk Access Model</vt:lpstr>
      <vt:lpstr>Cost Model</vt:lpstr>
      <vt:lpstr>I/O Efficiency</vt:lpstr>
      <vt:lpstr>Locality</vt:lpstr>
      <vt:lpstr>B-trees</vt:lpstr>
      <vt:lpstr>B-tree of order k</vt:lpstr>
      <vt:lpstr>I/O Efficiency B-trees</vt:lpstr>
      <vt:lpstr>Search</vt:lpstr>
      <vt:lpstr>Insertion When the node is not full</vt:lpstr>
      <vt:lpstr>Insertion When the node is full, but its parent is not</vt:lpstr>
      <vt:lpstr>Insertion When both node and parent are full</vt:lpstr>
      <vt:lpstr>Insertion When both node and parent are full</vt:lpstr>
      <vt:lpstr>Insertion When both node and parent are full</vt:lpstr>
      <vt:lpstr>Deletion of a leaf node</vt:lpstr>
      <vt:lpstr>Deletion within an internal node</vt:lpstr>
      <vt:lpstr>Rebalancing Using Rotations</vt:lpstr>
      <vt:lpstr>Rebalancing Using Merging</vt:lpstr>
      <vt:lpstr>Rebalancing Using Merging</vt:lpstr>
      <vt:lpstr>B-tree Variants</vt:lpstr>
      <vt:lpstr>Recap</vt:lpstr>
      <vt:lpstr>Questions, Comments, or Ideas?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B-Trees</dc:title>
  <dc:creator>Franck Chauvel</dc:creator>
  <cp:lastModifiedBy>Franck Chauvel</cp:lastModifiedBy>
  <cp:revision>12</cp:revision>
  <dcterms:created xsi:type="dcterms:W3CDTF">2021-10-03T19:34:37Z</dcterms:created>
  <dcterms:modified xsi:type="dcterms:W3CDTF">2023-10-16T11:24:35Z</dcterms:modified>
</cp:coreProperties>
</file>