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64" r:id="rId3"/>
    <p:sldId id="260" r:id="rId4"/>
    <p:sldId id="265" r:id="rId5"/>
    <p:sldId id="276" r:id="rId6"/>
    <p:sldId id="272" r:id="rId7"/>
    <p:sldId id="271" r:id="rId8"/>
    <p:sldId id="273" r:id="rId9"/>
    <p:sldId id="268" r:id="rId10"/>
    <p:sldId id="269" r:id="rId11"/>
    <p:sldId id="274" r:id="rId12"/>
    <p:sldId id="275" r:id="rId13"/>
    <p:sldId id="266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6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16/10/2023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Prefix &amp; Suffix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peek at Information Retrieval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BA794-4DE0-DC7F-0EF1-D0F75913E5D8}"/>
              </a:ext>
            </a:extLst>
          </p:cNvPr>
          <p:cNvSpPr txBox="1"/>
          <p:nvPr/>
        </p:nvSpPr>
        <p:spPr>
          <a:xfrm>
            <a:off x="7985761" y="5713412"/>
            <a:ext cx="36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 on 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7273 1330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166-51C0-6F44-9EF0-847E5D7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2F95-4C61-4241-AAE0-B05CABE2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73CF7-588B-CC40-949A-16D7C62689AD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C299E-9409-C24D-9265-F9C1B2785787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5B03A-69E3-AE4A-B0F8-506CF63E61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CBFFD0-21EC-D14F-A7AE-AAFBC94500B5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70F183-0A58-3F49-8812-21967D9559C2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2642E0-F35F-6D4F-8AB5-F08FF156D529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3CDD4-502B-D142-9B15-32C7288CE500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A6A1C-383A-7546-BF56-967577F91577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9CFB2-0FD4-174E-B92B-3F876B1790D3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A764D-8F33-CE4B-97A3-40BE73059172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BAFC8-D200-304A-80B0-C5B828C06129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D363B-37CE-6C45-96E1-A72A5290E8D5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1E16A9-1DCE-B34F-8DB5-D4436D70E464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E0557-029F-4E4A-B27C-04A50F4F843B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B8D55-62B2-B848-B1AB-A59B9864B0AD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B6305D-A7F1-FA44-9B60-6201A9DAD40A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231D-6F90-044E-8648-F08E9B4CCDC3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5C090F-9EB1-454F-BDC9-AC307091C93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73DC29-74E5-5649-8C42-CA27B1DEC3E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BE5E9-C548-5843-95F1-3EA162CA0711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BDFB97-094F-9645-96FA-23349416DA2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A1D264-F05D-964D-BCA0-21718981261B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007B-1E4F-8F49-B401-3BAA6285FE0B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6EC90-8CB8-054B-94E7-E061426BFF50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2A2D14-A844-794F-95FC-C3FC562CA44E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5BB2E1-B62F-E644-A205-3226E2159315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3D729-F536-2A43-99FC-690CD3E938BD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6B97A-E90D-D348-9C12-95B24E4C8162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A81F7A-5DCA-A243-8ED1-9F6CDCBD7CED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99BD5-383B-7B4D-9041-776BC8A27B91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244234-0AD4-654C-9277-208DD70EA0C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D561BA-D4E0-7040-80BC-10A76D11287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A5C0E6-386E-5D48-AEE1-E126F3B7DA9F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4D517A-8131-184E-BDE2-1DFE5BEE6CBA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B38FCA-58F3-E640-8A59-586BBBC9D92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51278-8074-BC41-A198-A0DD280DCC7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646AF9-EB1C-FF4B-B8FF-3734420D2D9E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6496B31-B2F2-014B-BB2C-5B5CCCEFB812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08C49F-430F-7B4D-965B-3A60261FFAA7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8491C5-C9F9-AB4D-87E1-A8BE4297D468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AB0B0-F395-6843-8844-A1614775932A}"/>
              </a:ext>
            </a:extLst>
          </p:cNvPr>
          <p:cNvSpPr txBox="1"/>
          <p:nvPr/>
        </p:nvSpPr>
        <p:spPr>
          <a:xfrm>
            <a:off x="8774413" y="120077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delete(“ape”)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F2DFE3-6C5F-C448-B774-C84A46E121C6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5F6BE0-1229-D343-A491-24FFDF6599FD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CDB49-23E9-4344-9E47-C537C08DDFB6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6B4AFC-2347-CA4E-B55E-32D862FB8DFD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29DCA-DD3B-C543-86EB-761936AFB5DC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9CB39-FDA2-3241-B472-FEBF9DA3794F}"/>
              </a:ext>
            </a:extLst>
          </p:cNvPr>
          <p:cNvSpPr/>
          <p:nvPr/>
        </p:nvSpPr>
        <p:spPr>
          <a:xfrm>
            <a:off x="6647110" y="3756050"/>
            <a:ext cx="598076" cy="3160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</p:spTree>
    <p:extLst>
      <p:ext uri="{BB962C8B-B14F-4D97-AF65-F5344CB8AC3E}">
        <p14:creationId xmlns:p14="http://schemas.microsoft.com/office/powerpoint/2010/main" val="30550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46" grpId="0" animBg="1"/>
      <p:bldP spid="47" grpId="0" animBg="1"/>
      <p:bldP spid="48" grpId="0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166-51C0-6F44-9EF0-847E5D7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E105-8D3A-2841-C57C-9A2577431B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Longest common prefix</a:t>
            </a:r>
          </a:p>
          <a:p>
            <a:pPr lvl="1"/>
            <a:r>
              <a:rPr lang="en-NO" dirty="0"/>
              <a:t>LCP(apricot, april) = “apr”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2F95-4C61-4241-AAE0-B05CABE2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73CF7-588B-CC40-949A-16D7C62689AD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C299E-9409-C24D-9265-F9C1B2785787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5B03A-69E3-AE4A-B0F8-506CF63E61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CBFFD0-21EC-D14F-A7AE-AAFBC94500B5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70F183-0A58-3F49-8812-21967D9559C2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2642E0-F35F-6D4F-8AB5-F08FF156D529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3CDD4-502B-D142-9B15-32C7288CE500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A6A1C-383A-7546-BF56-967577F91577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9CFB2-0FD4-174E-B92B-3F876B1790D3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A764D-8F33-CE4B-97A3-40BE73059172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BAFC8-D200-304A-80B0-C5B828C06129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D363B-37CE-6C45-96E1-A72A5290E8D5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1E16A9-1DCE-B34F-8DB5-D4436D70E464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E0557-029F-4E4A-B27C-04A50F4F843B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B8D55-62B2-B848-B1AB-A59B9864B0AD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B6305D-A7F1-FA44-9B60-6201A9DAD40A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231D-6F90-044E-8648-F08E9B4CCDC3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5C090F-9EB1-454F-BDC9-AC307091C93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73DC29-74E5-5649-8C42-CA27B1DEC3E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BE5E9-C548-5843-95F1-3EA162CA0711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BDFB97-094F-9645-96FA-23349416DA2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A1D264-F05D-964D-BCA0-21718981261B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9007B-1E4F-8F49-B401-3BAA6285FE0B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6EC90-8CB8-054B-94E7-E061426BFF50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2A2D14-A844-794F-95FC-C3FC562CA44E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5BB2E1-B62F-E644-A205-3226E2159315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3D729-F536-2A43-99FC-690CD3E938BD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6B97A-E90D-D348-9C12-95B24E4C8162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A81F7A-5DCA-A243-8ED1-9F6CDCBD7CED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99BD5-383B-7B4D-9041-776BC8A27B91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244234-0AD4-654C-9277-208DD70EA0C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D561BA-D4E0-7040-80BC-10A76D11287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A5C0E6-386E-5D48-AEE1-E126F3B7DA9F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4D517A-8131-184E-BDE2-1DFE5BEE6CBA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B38FCA-58F3-E640-8A59-586BBBC9D92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51278-8074-BC41-A198-A0DD280DCC7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646AF9-EB1C-FF4B-B8FF-3734420D2D9E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6496B31-B2F2-014B-BB2C-5B5CCCEFB812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08C49F-430F-7B4D-965B-3A60261FFAA7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8491C5-C9F9-AB4D-87E1-A8BE4297D468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AB0B0-F395-6843-8844-A1614775932A}"/>
              </a:ext>
            </a:extLst>
          </p:cNvPr>
          <p:cNvSpPr txBox="1"/>
          <p:nvPr/>
        </p:nvSpPr>
        <p:spPr>
          <a:xfrm>
            <a:off x="8774413" y="120077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delete(“apricot”)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F2DFE3-6C5F-C448-B774-C84A46E121C6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5F6BE0-1229-D343-A491-24FFDF6599FD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CDB49-23E9-4344-9E47-C537C08DDFB6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6B4AFC-2347-CA4E-B55E-32D862FB8DFD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29DCA-DD3B-C543-86EB-761936AFB5DC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D678100-10CB-FA47-B62D-B33823B3F27D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4E3803-5F8A-A14D-8977-BE420D866569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3D5BD90-1F9B-2B43-BBEA-4A281C50BF86}"/>
              </a:ext>
            </a:extLst>
          </p:cNvPr>
          <p:cNvSpPr/>
          <p:nvPr/>
        </p:nvSpPr>
        <p:spPr>
          <a:xfrm>
            <a:off x="9245981" y="46051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D538D9-D154-F54F-81B5-472C0CB02357}"/>
              </a:ext>
            </a:extLst>
          </p:cNvPr>
          <p:cNvCxnSpPr>
            <a:cxnSpLocks/>
          </p:cNvCxnSpPr>
          <p:nvPr/>
        </p:nvCxnSpPr>
        <p:spPr>
          <a:xfrm flipH="1">
            <a:off x="9459446" y="4055352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0D82C-4772-3C4D-A1F9-555C325D6EEC}"/>
              </a:ext>
            </a:extLst>
          </p:cNvPr>
          <p:cNvCxnSpPr>
            <a:cxnSpLocks/>
          </p:cNvCxnSpPr>
          <p:nvPr/>
        </p:nvCxnSpPr>
        <p:spPr>
          <a:xfrm flipH="1">
            <a:off x="9227072" y="4931573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CE35EA-49DD-254D-A98E-9FFB6C70F25E}"/>
              </a:ext>
            </a:extLst>
          </p:cNvPr>
          <p:cNvSpPr/>
          <p:nvPr/>
        </p:nvSpPr>
        <p:spPr>
          <a:xfrm>
            <a:off x="8704584" y="5384118"/>
            <a:ext cx="1041643" cy="316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</p:spTree>
    <p:extLst>
      <p:ext uri="{BB962C8B-B14F-4D97-AF65-F5344CB8AC3E}">
        <p14:creationId xmlns:p14="http://schemas.microsoft.com/office/powerpoint/2010/main" val="19794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-0.07149 -0.2344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/>
      <p:bldP spid="33" grpId="0" animBg="1"/>
      <p:bldP spid="34" grpId="0"/>
      <p:bldP spid="42" grpId="0" animBg="1"/>
      <p:bldP spid="44" grpId="0"/>
      <p:bldP spid="46" grpId="0" animBg="1"/>
      <p:bldP spid="47" grpId="0" animBg="1"/>
      <p:bldP spid="48" grpId="0" animBg="1"/>
      <p:bldP spid="54" grpId="0" animBg="1"/>
      <p:bldP spid="54" grpId="1" animBg="1"/>
      <p:bldP spid="57" grpId="0" animBg="1"/>
      <p:bldP spid="57" grpId="1" animBg="1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FE4C-9555-2947-A68A-7EC3C5B1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Prefix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All keys starting with…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E8B9-883F-F046-BB9B-93994717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E8F45-DC17-0444-8DBC-96DBC2C4C52D}"/>
              </a:ext>
            </a:extLst>
          </p:cNvPr>
          <p:cNvSpPr/>
          <p:nvPr/>
        </p:nvSpPr>
        <p:spPr>
          <a:xfrm>
            <a:off x="8417063" y="140053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5184C-3FB9-624E-8526-CA44F289B084}"/>
              </a:ext>
            </a:extLst>
          </p:cNvPr>
          <p:cNvSpPr/>
          <p:nvPr/>
        </p:nvSpPr>
        <p:spPr>
          <a:xfrm>
            <a:off x="8417063" y="221405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D8FF15-4029-E34A-8CD7-9122438F73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631552" y="1716627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37F34-CBA0-AF4A-9384-C79B185E89FB}"/>
              </a:ext>
            </a:extLst>
          </p:cNvPr>
          <p:cNvSpPr/>
          <p:nvPr/>
        </p:nvSpPr>
        <p:spPr>
          <a:xfrm>
            <a:off x="8417063" y="304943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603AC-A5EE-BF4C-B250-5721CA0E4E99}"/>
              </a:ext>
            </a:extLst>
          </p:cNvPr>
          <p:cNvCxnSpPr>
            <a:cxnSpLocks/>
          </p:cNvCxnSpPr>
          <p:nvPr/>
        </p:nvCxnSpPr>
        <p:spPr>
          <a:xfrm>
            <a:off x="8631552" y="253014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600F48-0C85-2741-B381-9CD5D1AD07AD}"/>
              </a:ext>
            </a:extLst>
          </p:cNvPr>
          <p:cNvSpPr/>
          <p:nvPr/>
        </p:nvSpPr>
        <p:spPr>
          <a:xfrm>
            <a:off x="7930461" y="39140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32781-466F-0344-9BB0-B7EF8DEDFDD7}"/>
              </a:ext>
            </a:extLst>
          </p:cNvPr>
          <p:cNvSpPr/>
          <p:nvPr/>
        </p:nvSpPr>
        <p:spPr>
          <a:xfrm>
            <a:off x="9735269" y="39140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89B99-3B26-1847-A3B6-D4FF0AFFFD3E}"/>
              </a:ext>
            </a:extLst>
          </p:cNvPr>
          <p:cNvSpPr txBox="1"/>
          <p:nvPr/>
        </p:nvSpPr>
        <p:spPr>
          <a:xfrm>
            <a:off x="8655620" y="17916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4E78E-D566-FF4B-B392-4D61D06DF375}"/>
              </a:ext>
            </a:extLst>
          </p:cNvPr>
          <p:cNvSpPr txBox="1"/>
          <p:nvPr/>
        </p:nvSpPr>
        <p:spPr>
          <a:xfrm>
            <a:off x="8631552" y="256173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9B41C-420C-8F41-BCEB-53BBBD5EC51A}"/>
              </a:ext>
            </a:extLst>
          </p:cNvPr>
          <p:cNvCxnSpPr>
            <a:cxnSpLocks/>
          </p:cNvCxnSpPr>
          <p:nvPr/>
        </p:nvCxnSpPr>
        <p:spPr>
          <a:xfrm flipH="1">
            <a:off x="8144950" y="3355108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87FC97-B77C-8146-B9CA-62910E040857}"/>
              </a:ext>
            </a:extLst>
          </p:cNvPr>
          <p:cNvSpPr txBox="1"/>
          <p:nvPr/>
        </p:nvSpPr>
        <p:spPr>
          <a:xfrm>
            <a:off x="8424315" y="34601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D18AD-C9CC-B34A-A834-F1445F5D58E9}"/>
              </a:ext>
            </a:extLst>
          </p:cNvPr>
          <p:cNvCxnSpPr>
            <a:cxnSpLocks/>
          </p:cNvCxnSpPr>
          <p:nvPr/>
        </p:nvCxnSpPr>
        <p:spPr>
          <a:xfrm>
            <a:off x="8631552" y="335510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31A0E2-7D10-1248-8C29-A9CB7650EEFB}"/>
              </a:ext>
            </a:extLst>
          </p:cNvPr>
          <p:cNvSpPr txBox="1"/>
          <p:nvPr/>
        </p:nvSpPr>
        <p:spPr>
          <a:xfrm>
            <a:off x="9519581" y="34601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F56430-DDFB-6046-9B46-FCC6E4088AEE}"/>
              </a:ext>
            </a:extLst>
          </p:cNvPr>
          <p:cNvSpPr/>
          <p:nvPr/>
        </p:nvSpPr>
        <p:spPr>
          <a:xfrm>
            <a:off x="7906393" y="476018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848A56-F708-D749-837A-FF434EC54D84}"/>
              </a:ext>
            </a:extLst>
          </p:cNvPr>
          <p:cNvCxnSpPr>
            <a:cxnSpLocks/>
          </p:cNvCxnSpPr>
          <p:nvPr/>
        </p:nvCxnSpPr>
        <p:spPr>
          <a:xfrm flipH="1">
            <a:off x="8120882" y="4193311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BEDFC-85CB-834D-9BF4-174DF76284A4}"/>
              </a:ext>
            </a:extLst>
          </p:cNvPr>
          <p:cNvSpPr txBox="1"/>
          <p:nvPr/>
        </p:nvSpPr>
        <p:spPr>
          <a:xfrm>
            <a:off x="8144950" y="43074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995D13-803B-5346-A404-1DE1088DF075}"/>
              </a:ext>
            </a:extLst>
          </p:cNvPr>
          <p:cNvSpPr/>
          <p:nvPr/>
        </p:nvSpPr>
        <p:spPr>
          <a:xfrm>
            <a:off x="6906930" y="5532703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703876-CD38-4148-B80D-86A3DEF591C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7464785" y="5076275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20452-1EAB-8E4A-89B5-9BCDE8A3DA85}"/>
              </a:ext>
            </a:extLst>
          </p:cNvPr>
          <p:cNvSpPr txBox="1"/>
          <p:nvPr/>
        </p:nvSpPr>
        <p:spPr>
          <a:xfrm>
            <a:off x="7413707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5A4C0F-775A-674C-B90A-C0990F531961}"/>
              </a:ext>
            </a:extLst>
          </p:cNvPr>
          <p:cNvSpPr/>
          <p:nvPr/>
        </p:nvSpPr>
        <p:spPr>
          <a:xfrm>
            <a:off x="7117896" y="3914094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59C897-C08A-9345-A1C9-4296A2296E8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7416934" y="3365521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0C054D-852C-9A4D-B817-97611B91308F}"/>
              </a:ext>
            </a:extLst>
          </p:cNvPr>
          <p:cNvSpPr txBox="1"/>
          <p:nvPr/>
        </p:nvSpPr>
        <p:spPr>
          <a:xfrm>
            <a:off x="7855474" y="346011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8D117-F240-1F43-879E-C418DC7D8C60}"/>
              </a:ext>
            </a:extLst>
          </p:cNvPr>
          <p:cNvSpPr/>
          <p:nvPr/>
        </p:nvSpPr>
        <p:spPr>
          <a:xfrm>
            <a:off x="6757777" y="4760186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8FBEF7-DA0B-2C49-A4B7-6AA028887C5A}"/>
              </a:ext>
            </a:extLst>
          </p:cNvPr>
          <p:cNvCxnSpPr>
            <a:cxnSpLocks/>
          </p:cNvCxnSpPr>
          <p:nvPr/>
        </p:nvCxnSpPr>
        <p:spPr>
          <a:xfrm flipH="1">
            <a:off x="7230020" y="4205580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A4600E-86CA-3441-B62F-B8BA5D66C254}"/>
              </a:ext>
            </a:extLst>
          </p:cNvPr>
          <p:cNvSpPr txBox="1"/>
          <p:nvPr/>
        </p:nvSpPr>
        <p:spPr>
          <a:xfrm>
            <a:off x="7187264" y="43074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606138-6C89-464E-9A1C-D7D8C7AEA7A5}"/>
              </a:ext>
            </a:extLst>
          </p:cNvPr>
          <p:cNvSpPr/>
          <p:nvPr/>
        </p:nvSpPr>
        <p:spPr>
          <a:xfrm>
            <a:off x="9719265" y="476018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4BC5A-05BD-F84F-9F3D-3BC3F65B46E3}"/>
              </a:ext>
            </a:extLst>
          </p:cNvPr>
          <p:cNvSpPr txBox="1"/>
          <p:nvPr/>
        </p:nvSpPr>
        <p:spPr>
          <a:xfrm>
            <a:off x="9939399" y="43074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ABA7A0-857F-9349-ADBD-388D4188739C}"/>
              </a:ext>
            </a:extLst>
          </p:cNvPr>
          <p:cNvCxnSpPr>
            <a:cxnSpLocks/>
          </p:cNvCxnSpPr>
          <p:nvPr/>
        </p:nvCxnSpPr>
        <p:spPr>
          <a:xfrm flipH="1">
            <a:off x="9928109" y="4196295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7E7553-9C96-3B4F-983F-E60106D21548}"/>
              </a:ext>
            </a:extLst>
          </p:cNvPr>
          <p:cNvSpPr/>
          <p:nvPr/>
        </p:nvSpPr>
        <p:spPr>
          <a:xfrm>
            <a:off x="9173247" y="5532703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1A1C67-446F-B44D-A036-D7295106B3C4}"/>
              </a:ext>
            </a:extLst>
          </p:cNvPr>
          <p:cNvSpPr txBox="1"/>
          <p:nvPr/>
        </p:nvSpPr>
        <p:spPr>
          <a:xfrm>
            <a:off x="9425657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2C7AAA-084B-1B4C-8D9D-774F7EBA60CF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694069" y="5076275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BFE18-2223-CD49-9D14-2330B1DD1084}"/>
              </a:ext>
            </a:extLst>
          </p:cNvPr>
          <p:cNvSpPr/>
          <p:nvPr/>
        </p:nvSpPr>
        <p:spPr>
          <a:xfrm>
            <a:off x="8205950" y="5532703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6DCBB1-65D8-5947-996D-55B0DE855380}"/>
              </a:ext>
            </a:extLst>
          </p:cNvPr>
          <p:cNvSpPr txBox="1"/>
          <p:nvPr/>
        </p:nvSpPr>
        <p:spPr>
          <a:xfrm>
            <a:off x="8611001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4FCA7-7B39-DB47-8FB1-349501C93445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8120882" y="5076275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916A5D2-F998-D24D-90B2-E582C4DF5791}"/>
              </a:ext>
            </a:extLst>
          </p:cNvPr>
          <p:cNvSpPr/>
          <p:nvPr/>
        </p:nvSpPr>
        <p:spPr>
          <a:xfrm>
            <a:off x="6056663" y="3914094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C7B182-D805-A24D-B75B-D58A62A45974}"/>
              </a:ext>
            </a:extLst>
          </p:cNvPr>
          <p:cNvSpPr txBox="1"/>
          <p:nvPr/>
        </p:nvSpPr>
        <p:spPr>
          <a:xfrm>
            <a:off x="6721664" y="346011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DE9551-EEED-AD4D-8DDE-0AA70C759534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528905" y="3365521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C9321C-D3A2-D64B-9B0D-C35121605ADC}"/>
              </a:ext>
            </a:extLst>
          </p:cNvPr>
          <p:cNvSpPr/>
          <p:nvPr/>
        </p:nvSpPr>
        <p:spPr>
          <a:xfrm>
            <a:off x="10398200" y="5532703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FED5C-A8AF-C044-BF7C-E98F1ABD66DA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933754" y="5076275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51E248-C215-C04C-A458-C4C0BBF890B1}"/>
              </a:ext>
            </a:extLst>
          </p:cNvPr>
          <p:cNvSpPr txBox="1"/>
          <p:nvPr/>
        </p:nvSpPr>
        <p:spPr>
          <a:xfrm>
            <a:off x="10453136" y="51194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895AE-B38B-DE4D-B98F-314DBF05695C}"/>
              </a:ext>
            </a:extLst>
          </p:cNvPr>
          <p:cNvSpPr/>
          <p:nvPr/>
        </p:nvSpPr>
        <p:spPr>
          <a:xfrm>
            <a:off x="8417063" y="140053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FBA79F-B1B5-A34F-93EF-F94D6036D94F}"/>
              </a:ext>
            </a:extLst>
          </p:cNvPr>
          <p:cNvSpPr/>
          <p:nvPr/>
        </p:nvSpPr>
        <p:spPr>
          <a:xfrm>
            <a:off x="8417063" y="221405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50A52-AA1C-6C46-9EEA-16F433B2B416}"/>
              </a:ext>
            </a:extLst>
          </p:cNvPr>
          <p:cNvSpPr/>
          <p:nvPr/>
        </p:nvSpPr>
        <p:spPr>
          <a:xfrm>
            <a:off x="8417063" y="3049432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11A53-A44D-9C47-8A4F-C09D6474E585}"/>
              </a:ext>
            </a:extLst>
          </p:cNvPr>
          <p:cNvCxnSpPr>
            <a:cxnSpLocks/>
          </p:cNvCxnSpPr>
          <p:nvPr/>
        </p:nvCxnSpPr>
        <p:spPr>
          <a:xfrm>
            <a:off x="8628376" y="1716627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148BE2-BA40-FA4A-A145-11A37F9C43E9}"/>
              </a:ext>
            </a:extLst>
          </p:cNvPr>
          <p:cNvCxnSpPr>
            <a:cxnSpLocks/>
          </p:cNvCxnSpPr>
          <p:nvPr/>
        </p:nvCxnSpPr>
        <p:spPr>
          <a:xfrm>
            <a:off x="8628376" y="253014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97DE78-B88F-144E-B90F-9C24C613702A}"/>
              </a:ext>
            </a:extLst>
          </p:cNvPr>
          <p:cNvSpPr/>
          <p:nvPr/>
        </p:nvSpPr>
        <p:spPr>
          <a:xfrm>
            <a:off x="7946546" y="3901760"/>
            <a:ext cx="428978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X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400323-254A-8A4C-B77E-7BD7DD1B4FE0}"/>
              </a:ext>
            </a:extLst>
          </p:cNvPr>
          <p:cNvCxnSpPr>
            <a:cxnSpLocks/>
          </p:cNvCxnSpPr>
          <p:nvPr/>
        </p:nvCxnSpPr>
        <p:spPr>
          <a:xfrm flipH="1">
            <a:off x="8133676" y="3372721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974DE4-E964-E944-B3AB-DC0C8A2FBDA1}"/>
              </a:ext>
            </a:extLst>
          </p:cNvPr>
          <p:cNvCxnSpPr>
            <a:cxnSpLocks/>
          </p:cNvCxnSpPr>
          <p:nvPr/>
        </p:nvCxnSpPr>
        <p:spPr>
          <a:xfrm flipH="1">
            <a:off x="7231128" y="4205579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FF7C3B0-2E94-2247-A3AC-000F7E84FCCA}"/>
              </a:ext>
            </a:extLst>
          </p:cNvPr>
          <p:cNvSpPr/>
          <p:nvPr/>
        </p:nvSpPr>
        <p:spPr>
          <a:xfrm>
            <a:off x="7923552" y="47468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3C8D0A-4982-4644-8FE7-27EB46A08B0B}"/>
              </a:ext>
            </a:extLst>
          </p:cNvPr>
          <p:cNvCxnSpPr>
            <a:cxnSpLocks/>
          </p:cNvCxnSpPr>
          <p:nvPr/>
        </p:nvCxnSpPr>
        <p:spPr>
          <a:xfrm flipH="1">
            <a:off x="8122224" y="4198925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C43C76-ACCC-344C-98D0-3FFBED8AC0F2}"/>
              </a:ext>
            </a:extLst>
          </p:cNvPr>
          <p:cNvCxnSpPr>
            <a:cxnSpLocks/>
          </p:cNvCxnSpPr>
          <p:nvPr/>
        </p:nvCxnSpPr>
        <p:spPr>
          <a:xfrm flipH="1">
            <a:off x="7468090" y="50768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198CB6-89BD-794A-B324-316E80754FE9}"/>
              </a:ext>
            </a:extLst>
          </p:cNvPr>
          <p:cNvCxnSpPr>
            <a:cxnSpLocks/>
          </p:cNvCxnSpPr>
          <p:nvPr/>
        </p:nvCxnSpPr>
        <p:spPr>
          <a:xfrm>
            <a:off x="8121643" y="5077770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53B242A-ECB5-2C4D-9C04-1F9AF1D42CDE}"/>
              </a:ext>
            </a:extLst>
          </p:cNvPr>
          <p:cNvSpPr/>
          <p:nvPr/>
        </p:nvSpPr>
        <p:spPr>
          <a:xfrm>
            <a:off x="6756369" y="4760742"/>
            <a:ext cx="944485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33E282-643C-404E-9A9D-3C6F5076198A}"/>
              </a:ext>
            </a:extLst>
          </p:cNvPr>
          <p:cNvSpPr/>
          <p:nvPr/>
        </p:nvSpPr>
        <p:spPr>
          <a:xfrm>
            <a:off x="6901561" y="5533259"/>
            <a:ext cx="1115710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C964AE-41A4-BD48-9EC3-CB859334BD10}"/>
              </a:ext>
            </a:extLst>
          </p:cNvPr>
          <p:cNvSpPr/>
          <p:nvPr/>
        </p:nvSpPr>
        <p:spPr>
          <a:xfrm>
            <a:off x="8200509" y="5533259"/>
            <a:ext cx="783987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93D68-53C3-D44D-911C-A42C7DBAB3CB}"/>
              </a:ext>
            </a:extLst>
          </p:cNvPr>
          <p:cNvSpPr txBox="1"/>
          <p:nvPr/>
        </p:nvSpPr>
        <p:spPr>
          <a:xfrm>
            <a:off x="9055586" y="140002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startsWith(“app”)</a:t>
            </a:r>
          </a:p>
        </p:txBody>
      </p:sp>
    </p:spTree>
    <p:extLst>
      <p:ext uri="{BB962C8B-B14F-4D97-AF65-F5344CB8AC3E}">
        <p14:creationId xmlns:p14="http://schemas.microsoft.com/office/powerpoint/2010/main" val="5837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5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12D1-8520-0A49-B032-A5E4A42F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Compressed Tries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F9B9-A816-D541-AD94-25C2A54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65FD4E-926D-F541-8E68-B21007BE6C7A}"/>
              </a:ext>
            </a:extLst>
          </p:cNvPr>
          <p:cNvSpPr/>
          <p:nvPr/>
        </p:nvSpPr>
        <p:spPr>
          <a:xfrm>
            <a:off x="3353252" y="162206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276CAF-9425-3143-96FF-0CC1ED53D43C}"/>
              </a:ext>
            </a:extLst>
          </p:cNvPr>
          <p:cNvSpPr/>
          <p:nvPr/>
        </p:nvSpPr>
        <p:spPr>
          <a:xfrm>
            <a:off x="3353252" y="243557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68972E-69C5-134E-9291-D007A0D91B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3567741" y="1938150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35B964-1A76-7648-8202-43095FA14DAA}"/>
              </a:ext>
            </a:extLst>
          </p:cNvPr>
          <p:cNvSpPr/>
          <p:nvPr/>
        </p:nvSpPr>
        <p:spPr>
          <a:xfrm>
            <a:off x="3353252" y="327095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5E0716-0EE0-B84C-B2E9-C95ED6777748}"/>
              </a:ext>
            </a:extLst>
          </p:cNvPr>
          <p:cNvSpPr/>
          <p:nvPr/>
        </p:nvSpPr>
        <p:spPr>
          <a:xfrm>
            <a:off x="2866650" y="413561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7695BCB-1592-B743-A76E-1FFE95110A36}"/>
              </a:ext>
            </a:extLst>
          </p:cNvPr>
          <p:cNvSpPr/>
          <p:nvPr/>
        </p:nvSpPr>
        <p:spPr>
          <a:xfrm>
            <a:off x="4671458" y="413561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278921-9F04-994C-BDD9-ADA9A4515A2F}"/>
              </a:ext>
            </a:extLst>
          </p:cNvPr>
          <p:cNvSpPr txBox="1"/>
          <p:nvPr/>
        </p:nvSpPr>
        <p:spPr>
          <a:xfrm>
            <a:off x="3591809" y="201312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83099D-3E04-254F-A5B4-7BD1EC1EE00D}"/>
              </a:ext>
            </a:extLst>
          </p:cNvPr>
          <p:cNvSpPr txBox="1"/>
          <p:nvPr/>
        </p:nvSpPr>
        <p:spPr>
          <a:xfrm>
            <a:off x="3567741" y="278325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BE338EE-4746-8543-83ED-49743717FECC}"/>
              </a:ext>
            </a:extLst>
          </p:cNvPr>
          <p:cNvCxnSpPr>
            <a:cxnSpLocks/>
          </p:cNvCxnSpPr>
          <p:nvPr/>
        </p:nvCxnSpPr>
        <p:spPr>
          <a:xfrm flipH="1">
            <a:off x="3081139" y="3576631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903B451-9562-0E48-A5EA-51B94E5E256F}"/>
              </a:ext>
            </a:extLst>
          </p:cNvPr>
          <p:cNvSpPr txBox="1"/>
          <p:nvPr/>
        </p:nvSpPr>
        <p:spPr>
          <a:xfrm>
            <a:off x="3360504" y="36816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E54AF92-92F6-AA49-B5A3-72370ABDFC6B}"/>
              </a:ext>
            </a:extLst>
          </p:cNvPr>
          <p:cNvCxnSpPr>
            <a:cxnSpLocks/>
          </p:cNvCxnSpPr>
          <p:nvPr/>
        </p:nvCxnSpPr>
        <p:spPr>
          <a:xfrm>
            <a:off x="3567741" y="3576631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B8B0E03-29E5-C84F-994A-BF50EB0D99FE}"/>
              </a:ext>
            </a:extLst>
          </p:cNvPr>
          <p:cNvSpPr txBox="1"/>
          <p:nvPr/>
        </p:nvSpPr>
        <p:spPr>
          <a:xfrm>
            <a:off x="4455770" y="36816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FBF8B0-CD12-774E-AF7B-718B41F4D33A}"/>
              </a:ext>
            </a:extLst>
          </p:cNvPr>
          <p:cNvSpPr/>
          <p:nvPr/>
        </p:nvSpPr>
        <p:spPr>
          <a:xfrm>
            <a:off x="2842582" y="498170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1E35C4B-DC3D-7C4E-B645-9D014FA764C5}"/>
              </a:ext>
            </a:extLst>
          </p:cNvPr>
          <p:cNvCxnSpPr>
            <a:cxnSpLocks/>
          </p:cNvCxnSpPr>
          <p:nvPr/>
        </p:nvCxnSpPr>
        <p:spPr>
          <a:xfrm flipH="1">
            <a:off x="3057071" y="4414834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7E9E90C-D645-1A40-86D6-C10E3A2DDD8F}"/>
              </a:ext>
            </a:extLst>
          </p:cNvPr>
          <p:cNvSpPr txBox="1"/>
          <p:nvPr/>
        </p:nvSpPr>
        <p:spPr>
          <a:xfrm>
            <a:off x="3081139" y="452899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97063D-8C41-5749-B235-F17B99D0E174}"/>
              </a:ext>
            </a:extLst>
          </p:cNvPr>
          <p:cNvSpPr/>
          <p:nvPr/>
        </p:nvSpPr>
        <p:spPr>
          <a:xfrm>
            <a:off x="1843119" y="5754226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4E1AF78-504D-434D-B683-7C5C9AEE1F9B}"/>
              </a:ext>
            </a:extLst>
          </p:cNvPr>
          <p:cNvCxnSpPr>
            <a:cxnSpLocks/>
            <a:stCxn id="134" idx="2"/>
            <a:endCxn id="137" idx="0"/>
          </p:cNvCxnSpPr>
          <p:nvPr/>
        </p:nvCxnSpPr>
        <p:spPr>
          <a:xfrm flipH="1">
            <a:off x="2400974" y="5297798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5D46624-16B2-3A47-8BDA-48E163760675}"/>
              </a:ext>
            </a:extLst>
          </p:cNvPr>
          <p:cNvSpPr txBox="1"/>
          <p:nvPr/>
        </p:nvSpPr>
        <p:spPr>
          <a:xfrm>
            <a:off x="2349896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51E929-290F-7246-ACEA-7DBF5DA6D778}"/>
              </a:ext>
            </a:extLst>
          </p:cNvPr>
          <p:cNvSpPr/>
          <p:nvPr/>
        </p:nvSpPr>
        <p:spPr>
          <a:xfrm>
            <a:off x="2054085" y="4135617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4A3FDE3-587F-844C-8FD2-2B80CDE6B360}"/>
              </a:ext>
            </a:extLst>
          </p:cNvPr>
          <p:cNvCxnSpPr>
            <a:cxnSpLocks/>
            <a:stCxn id="124" idx="2"/>
            <a:endCxn id="140" idx="0"/>
          </p:cNvCxnSpPr>
          <p:nvPr/>
        </p:nvCxnSpPr>
        <p:spPr>
          <a:xfrm flipH="1">
            <a:off x="2353123" y="3587044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B4242F-E177-BB4F-8072-AFFB67C1C851}"/>
              </a:ext>
            </a:extLst>
          </p:cNvPr>
          <p:cNvSpPr txBox="1"/>
          <p:nvPr/>
        </p:nvSpPr>
        <p:spPr>
          <a:xfrm>
            <a:off x="2791663" y="3681640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B8BA0EE-6A4A-1A40-A3B7-3570A987708B}"/>
              </a:ext>
            </a:extLst>
          </p:cNvPr>
          <p:cNvSpPr/>
          <p:nvPr/>
        </p:nvSpPr>
        <p:spPr>
          <a:xfrm>
            <a:off x="1693966" y="4981709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435058C-5DD5-A64D-BE07-2E5416D9167D}"/>
              </a:ext>
            </a:extLst>
          </p:cNvPr>
          <p:cNvCxnSpPr>
            <a:cxnSpLocks/>
          </p:cNvCxnSpPr>
          <p:nvPr/>
        </p:nvCxnSpPr>
        <p:spPr>
          <a:xfrm flipH="1">
            <a:off x="2166209" y="4427103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8DACE56-6B6B-3745-A19B-CA7FBD282AE6}"/>
              </a:ext>
            </a:extLst>
          </p:cNvPr>
          <p:cNvSpPr txBox="1"/>
          <p:nvPr/>
        </p:nvSpPr>
        <p:spPr>
          <a:xfrm>
            <a:off x="2123453" y="452899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F06C7F-C9B6-424B-9495-39A3580995BB}"/>
              </a:ext>
            </a:extLst>
          </p:cNvPr>
          <p:cNvSpPr/>
          <p:nvPr/>
        </p:nvSpPr>
        <p:spPr>
          <a:xfrm>
            <a:off x="4655454" y="498170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7F8E2D-CCBF-2445-BE01-3EFB5F3E96A9}"/>
              </a:ext>
            </a:extLst>
          </p:cNvPr>
          <p:cNvSpPr txBox="1"/>
          <p:nvPr/>
        </p:nvSpPr>
        <p:spPr>
          <a:xfrm>
            <a:off x="4875588" y="452899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337FF9-C68D-D447-8A04-C4F2670338FF}"/>
              </a:ext>
            </a:extLst>
          </p:cNvPr>
          <p:cNvCxnSpPr>
            <a:cxnSpLocks/>
          </p:cNvCxnSpPr>
          <p:nvPr/>
        </p:nvCxnSpPr>
        <p:spPr>
          <a:xfrm flipH="1">
            <a:off x="4864298" y="4417818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67F102-A510-DD4B-8809-EDCAB1546133}"/>
              </a:ext>
            </a:extLst>
          </p:cNvPr>
          <p:cNvSpPr/>
          <p:nvPr/>
        </p:nvSpPr>
        <p:spPr>
          <a:xfrm>
            <a:off x="4109436" y="5754226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6863F8-FA79-DD46-867C-8FEA464FAF4E}"/>
              </a:ext>
            </a:extLst>
          </p:cNvPr>
          <p:cNvSpPr txBox="1"/>
          <p:nvPr/>
        </p:nvSpPr>
        <p:spPr>
          <a:xfrm>
            <a:off x="4361846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EFDE17-4CBA-C941-943F-3D738242D3E1}"/>
              </a:ext>
            </a:extLst>
          </p:cNvPr>
          <p:cNvCxnSpPr>
            <a:cxnSpLocks/>
            <a:stCxn id="146" idx="2"/>
            <a:endCxn id="149" idx="0"/>
          </p:cNvCxnSpPr>
          <p:nvPr/>
        </p:nvCxnSpPr>
        <p:spPr>
          <a:xfrm flipH="1">
            <a:off x="4630258" y="5297798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B6ACAA-42D5-7146-917B-EAC886DD0EAE}"/>
              </a:ext>
            </a:extLst>
          </p:cNvPr>
          <p:cNvSpPr/>
          <p:nvPr/>
        </p:nvSpPr>
        <p:spPr>
          <a:xfrm>
            <a:off x="3142139" y="5754226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39EE1F-E4ED-CE42-9528-E90E5EB0E355}"/>
              </a:ext>
            </a:extLst>
          </p:cNvPr>
          <p:cNvSpPr txBox="1"/>
          <p:nvPr/>
        </p:nvSpPr>
        <p:spPr>
          <a:xfrm>
            <a:off x="3547190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BD67E92-BAED-A140-AF92-5DC499D2BD66}"/>
              </a:ext>
            </a:extLst>
          </p:cNvPr>
          <p:cNvCxnSpPr>
            <a:cxnSpLocks/>
            <a:stCxn id="134" idx="2"/>
            <a:endCxn id="152" idx="0"/>
          </p:cNvCxnSpPr>
          <p:nvPr/>
        </p:nvCxnSpPr>
        <p:spPr>
          <a:xfrm>
            <a:off x="3057071" y="5297798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D5B6F6-4819-2B46-BBB5-37F6B77327D1}"/>
              </a:ext>
            </a:extLst>
          </p:cNvPr>
          <p:cNvSpPr/>
          <p:nvPr/>
        </p:nvSpPr>
        <p:spPr>
          <a:xfrm>
            <a:off x="992852" y="4135617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421836-2729-FC4B-BCF0-2D8E48790BEF}"/>
              </a:ext>
            </a:extLst>
          </p:cNvPr>
          <p:cNvSpPr txBox="1"/>
          <p:nvPr/>
        </p:nvSpPr>
        <p:spPr>
          <a:xfrm>
            <a:off x="1657853" y="3681640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F127E5-F369-2F46-91AA-A3CCE09CDDED}"/>
              </a:ext>
            </a:extLst>
          </p:cNvPr>
          <p:cNvCxnSpPr>
            <a:cxnSpLocks/>
            <a:stCxn id="124" idx="2"/>
            <a:endCxn id="155" idx="0"/>
          </p:cNvCxnSpPr>
          <p:nvPr/>
        </p:nvCxnSpPr>
        <p:spPr>
          <a:xfrm flipH="1">
            <a:off x="1465094" y="3587044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DE0DA1-54C5-F448-8615-CD58E878AB9B}"/>
              </a:ext>
            </a:extLst>
          </p:cNvPr>
          <p:cNvSpPr/>
          <p:nvPr/>
        </p:nvSpPr>
        <p:spPr>
          <a:xfrm>
            <a:off x="5334389" y="5754226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5BB0D09-79B3-1546-B3B2-7F4049625A7E}"/>
              </a:ext>
            </a:extLst>
          </p:cNvPr>
          <p:cNvCxnSpPr>
            <a:cxnSpLocks/>
            <a:stCxn id="146" idx="2"/>
            <a:endCxn id="158" idx="0"/>
          </p:cNvCxnSpPr>
          <p:nvPr/>
        </p:nvCxnSpPr>
        <p:spPr>
          <a:xfrm>
            <a:off x="4869943" y="5297798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D83D912-935B-6040-AD2A-C12A6353B204}"/>
              </a:ext>
            </a:extLst>
          </p:cNvPr>
          <p:cNvSpPr txBox="1"/>
          <p:nvPr/>
        </p:nvSpPr>
        <p:spPr>
          <a:xfrm>
            <a:off x="5389325" y="5340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57F284D-4FB5-F84B-AE44-6D8B749FA08E}"/>
              </a:ext>
            </a:extLst>
          </p:cNvPr>
          <p:cNvSpPr/>
          <p:nvPr/>
        </p:nvSpPr>
        <p:spPr>
          <a:xfrm>
            <a:off x="8920442" y="19381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D1F9C8A-5338-1049-AB72-9B89C8E88783}"/>
              </a:ext>
            </a:extLst>
          </p:cNvPr>
          <p:cNvSpPr/>
          <p:nvPr/>
        </p:nvSpPr>
        <p:spPr>
          <a:xfrm>
            <a:off x="8920442" y="277352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AB2FA81-1BA0-A146-A830-E32BD30DCF72}"/>
              </a:ext>
            </a:extLst>
          </p:cNvPr>
          <p:cNvCxnSpPr>
            <a:cxnSpLocks/>
          </p:cNvCxnSpPr>
          <p:nvPr/>
        </p:nvCxnSpPr>
        <p:spPr>
          <a:xfrm>
            <a:off x="9134931" y="225423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124951-321E-A54C-9FDF-976735D56069}"/>
              </a:ext>
            </a:extLst>
          </p:cNvPr>
          <p:cNvSpPr/>
          <p:nvPr/>
        </p:nvSpPr>
        <p:spPr>
          <a:xfrm>
            <a:off x="8433840" y="363819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482A576-9E51-1841-A964-EE0322630930}"/>
              </a:ext>
            </a:extLst>
          </p:cNvPr>
          <p:cNvSpPr txBox="1"/>
          <p:nvPr/>
        </p:nvSpPr>
        <p:spPr>
          <a:xfrm>
            <a:off x="9134931" y="228583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ap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5CE74B-2312-3A41-B9A2-F0A53B6ECAE3}"/>
              </a:ext>
            </a:extLst>
          </p:cNvPr>
          <p:cNvCxnSpPr>
            <a:cxnSpLocks/>
          </p:cNvCxnSpPr>
          <p:nvPr/>
        </p:nvCxnSpPr>
        <p:spPr>
          <a:xfrm flipH="1">
            <a:off x="8648329" y="307920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DA4D8D0-6786-E34A-B62D-D57BEAD8722B}"/>
              </a:ext>
            </a:extLst>
          </p:cNvPr>
          <p:cNvSpPr txBox="1"/>
          <p:nvPr/>
        </p:nvSpPr>
        <p:spPr>
          <a:xfrm>
            <a:off x="8927694" y="318421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4D79A80-EE89-BB4C-9CCC-B2007F40D26A}"/>
              </a:ext>
            </a:extLst>
          </p:cNvPr>
          <p:cNvCxnSpPr>
            <a:cxnSpLocks/>
          </p:cNvCxnSpPr>
          <p:nvPr/>
        </p:nvCxnSpPr>
        <p:spPr>
          <a:xfrm>
            <a:off x="9134931" y="307920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FE6A39A-590D-2D46-8AD8-607A629CB9F4}"/>
              </a:ext>
            </a:extLst>
          </p:cNvPr>
          <p:cNvSpPr txBox="1"/>
          <p:nvPr/>
        </p:nvSpPr>
        <p:spPr>
          <a:xfrm>
            <a:off x="10022960" y="318421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ri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192F6DC-0092-0F44-AFFF-DF72D270B03A}"/>
              </a:ext>
            </a:extLst>
          </p:cNvPr>
          <p:cNvSpPr/>
          <p:nvPr/>
        </p:nvSpPr>
        <p:spPr>
          <a:xfrm>
            <a:off x="8409772" y="448428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1A82B3C-B09C-8349-9CC6-6C959D4F24A7}"/>
              </a:ext>
            </a:extLst>
          </p:cNvPr>
          <p:cNvCxnSpPr>
            <a:cxnSpLocks/>
          </p:cNvCxnSpPr>
          <p:nvPr/>
        </p:nvCxnSpPr>
        <p:spPr>
          <a:xfrm flipH="1">
            <a:off x="8624261" y="391740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8D505FB-E2F2-1F4A-8BF6-B7B50A254300}"/>
              </a:ext>
            </a:extLst>
          </p:cNvPr>
          <p:cNvSpPr txBox="1"/>
          <p:nvPr/>
        </p:nvSpPr>
        <p:spPr>
          <a:xfrm>
            <a:off x="8648329" y="403156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8CB9FE8-591E-B449-B532-084EEC20E33B}"/>
              </a:ext>
            </a:extLst>
          </p:cNvPr>
          <p:cNvSpPr/>
          <p:nvPr/>
        </p:nvSpPr>
        <p:spPr>
          <a:xfrm>
            <a:off x="7410309" y="525679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B0FCA40-41A0-BF45-9F5F-1BA9C8488DD5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flipH="1">
            <a:off x="7968164" y="480037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B0B2CE1-4783-B144-931A-728800084D5C}"/>
              </a:ext>
            </a:extLst>
          </p:cNvPr>
          <p:cNvSpPr txBox="1"/>
          <p:nvPr/>
        </p:nvSpPr>
        <p:spPr>
          <a:xfrm>
            <a:off x="7917086" y="48435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E8E29B5-3F38-DD45-85B9-E4EBFD5521A3}"/>
              </a:ext>
            </a:extLst>
          </p:cNvPr>
          <p:cNvSpPr/>
          <p:nvPr/>
        </p:nvSpPr>
        <p:spPr>
          <a:xfrm>
            <a:off x="7621275" y="363819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3218CDA-DCC8-1B4F-BFE9-8874EA9B360A}"/>
              </a:ext>
            </a:extLst>
          </p:cNvPr>
          <p:cNvCxnSpPr>
            <a:cxnSpLocks/>
            <a:stCxn id="169" idx="2"/>
            <a:endCxn id="185" idx="0"/>
          </p:cNvCxnSpPr>
          <p:nvPr/>
        </p:nvCxnSpPr>
        <p:spPr>
          <a:xfrm flipH="1">
            <a:off x="7920313" y="308961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91753D9-E12A-9D42-88A9-C236CD26EB18}"/>
              </a:ext>
            </a:extLst>
          </p:cNvPr>
          <p:cNvSpPr txBox="1"/>
          <p:nvPr/>
        </p:nvSpPr>
        <p:spPr>
          <a:xfrm>
            <a:off x="8358853" y="318421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C493C97-CB92-D44E-B9B2-1E401DC8A1E4}"/>
              </a:ext>
            </a:extLst>
          </p:cNvPr>
          <p:cNvSpPr/>
          <p:nvPr/>
        </p:nvSpPr>
        <p:spPr>
          <a:xfrm>
            <a:off x="7261156" y="448428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19977E6-25B7-F145-B386-86EFBD7720FF}"/>
              </a:ext>
            </a:extLst>
          </p:cNvPr>
          <p:cNvCxnSpPr>
            <a:cxnSpLocks/>
          </p:cNvCxnSpPr>
          <p:nvPr/>
        </p:nvCxnSpPr>
        <p:spPr>
          <a:xfrm flipH="1">
            <a:off x="7733399" y="392967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9183E8AA-C31D-034D-8ADE-B18AA64D8A02}"/>
              </a:ext>
            </a:extLst>
          </p:cNvPr>
          <p:cNvSpPr txBox="1"/>
          <p:nvPr/>
        </p:nvSpPr>
        <p:spPr>
          <a:xfrm>
            <a:off x="7690643" y="403156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03EE53D-B9C6-914E-BBAC-525EB12AC271}"/>
              </a:ext>
            </a:extLst>
          </p:cNvPr>
          <p:cNvSpPr/>
          <p:nvPr/>
        </p:nvSpPr>
        <p:spPr>
          <a:xfrm>
            <a:off x="10219564" y="362777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DF7C55F-3C43-5948-B06D-662BEB913BB3}"/>
              </a:ext>
            </a:extLst>
          </p:cNvPr>
          <p:cNvSpPr/>
          <p:nvPr/>
        </p:nvSpPr>
        <p:spPr>
          <a:xfrm>
            <a:off x="9673546" y="4400293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9397BA-6333-F34C-B195-BCED1BD6AA6A}"/>
              </a:ext>
            </a:extLst>
          </p:cNvPr>
          <p:cNvSpPr txBox="1"/>
          <p:nvPr/>
        </p:nvSpPr>
        <p:spPr>
          <a:xfrm>
            <a:off x="9925956" y="39870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6A9732C-A79C-8C4C-BEAD-475374EF5229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flipH="1">
            <a:off x="10194368" y="3943865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8ADAE48-3EB4-A54F-AFB0-146D7FD9C0F9}"/>
              </a:ext>
            </a:extLst>
          </p:cNvPr>
          <p:cNvSpPr/>
          <p:nvPr/>
        </p:nvSpPr>
        <p:spPr>
          <a:xfrm>
            <a:off x="8709329" y="525679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33EE92F-3EFC-8544-8D4A-BD4E47D0F935}"/>
              </a:ext>
            </a:extLst>
          </p:cNvPr>
          <p:cNvSpPr txBox="1"/>
          <p:nvPr/>
        </p:nvSpPr>
        <p:spPr>
          <a:xfrm>
            <a:off x="9114380" y="48435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1F82F34-99EE-234D-9169-5738D5A713D2}"/>
              </a:ext>
            </a:extLst>
          </p:cNvPr>
          <p:cNvCxnSpPr>
            <a:cxnSpLocks/>
            <a:stCxn id="179" idx="2"/>
            <a:endCxn id="197" idx="0"/>
          </p:cNvCxnSpPr>
          <p:nvPr/>
        </p:nvCxnSpPr>
        <p:spPr>
          <a:xfrm>
            <a:off x="8624261" y="480037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D9717BE-FE68-294C-81D8-DD79957B308A}"/>
              </a:ext>
            </a:extLst>
          </p:cNvPr>
          <p:cNvSpPr/>
          <p:nvPr/>
        </p:nvSpPr>
        <p:spPr>
          <a:xfrm>
            <a:off x="6560042" y="363819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76E5F0-3ED4-A64D-B516-40781FDE4852}"/>
              </a:ext>
            </a:extLst>
          </p:cNvPr>
          <p:cNvSpPr txBox="1"/>
          <p:nvPr/>
        </p:nvSpPr>
        <p:spPr>
          <a:xfrm>
            <a:off x="7225043" y="318421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E7DFDEF-814C-0B41-B406-EF284DBA7F24}"/>
              </a:ext>
            </a:extLst>
          </p:cNvPr>
          <p:cNvCxnSpPr>
            <a:cxnSpLocks/>
            <a:stCxn id="169" idx="2"/>
            <a:endCxn id="200" idx="0"/>
          </p:cNvCxnSpPr>
          <p:nvPr/>
        </p:nvCxnSpPr>
        <p:spPr>
          <a:xfrm flipH="1">
            <a:off x="7032284" y="308961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2C30A8F-27BB-1742-B8FC-56C4DB577474}"/>
              </a:ext>
            </a:extLst>
          </p:cNvPr>
          <p:cNvSpPr/>
          <p:nvPr/>
        </p:nvSpPr>
        <p:spPr>
          <a:xfrm>
            <a:off x="10898499" y="4400293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3F7EB9-7C90-5A4C-A349-67165E620FF0}"/>
              </a:ext>
            </a:extLst>
          </p:cNvPr>
          <p:cNvCxnSpPr>
            <a:cxnSpLocks/>
            <a:stCxn id="191" idx="2"/>
            <a:endCxn id="203" idx="0"/>
          </p:cNvCxnSpPr>
          <p:nvPr/>
        </p:nvCxnSpPr>
        <p:spPr>
          <a:xfrm>
            <a:off x="10434053" y="3943865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2F9E5FC-F3E9-A440-B058-6565EF4C9BB5}"/>
              </a:ext>
            </a:extLst>
          </p:cNvPr>
          <p:cNvSpPr txBox="1"/>
          <p:nvPr/>
        </p:nvSpPr>
        <p:spPr>
          <a:xfrm>
            <a:off x="10953435" y="39870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57D6A21-BFAF-8145-BCEB-C49854112F1F}"/>
              </a:ext>
            </a:extLst>
          </p:cNvPr>
          <p:cNvCxnSpPr>
            <a:cxnSpLocks/>
          </p:cNvCxnSpPr>
          <p:nvPr/>
        </p:nvCxnSpPr>
        <p:spPr>
          <a:xfrm>
            <a:off x="3567741" y="1938150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516B27-862F-784A-891A-446A8D66FE1A}"/>
              </a:ext>
            </a:extLst>
          </p:cNvPr>
          <p:cNvSpPr/>
          <p:nvPr/>
        </p:nvSpPr>
        <p:spPr>
          <a:xfrm>
            <a:off x="3360504" y="2426204"/>
            <a:ext cx="428978" cy="316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11A9779-DFB7-3343-9665-3AE041C945CC}"/>
              </a:ext>
            </a:extLst>
          </p:cNvPr>
          <p:cNvCxnSpPr>
            <a:cxnSpLocks/>
          </p:cNvCxnSpPr>
          <p:nvPr/>
        </p:nvCxnSpPr>
        <p:spPr>
          <a:xfrm>
            <a:off x="3577154" y="2750524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F1BAAB7-0263-6744-AEBF-0AEB56F0FAF2}"/>
              </a:ext>
            </a:extLst>
          </p:cNvPr>
          <p:cNvCxnSpPr>
            <a:cxnSpLocks/>
          </p:cNvCxnSpPr>
          <p:nvPr/>
        </p:nvCxnSpPr>
        <p:spPr>
          <a:xfrm>
            <a:off x="3567115" y="357845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2FBF505-101C-3B44-A40D-0D835FD1D95C}"/>
              </a:ext>
            </a:extLst>
          </p:cNvPr>
          <p:cNvSpPr/>
          <p:nvPr/>
        </p:nvSpPr>
        <p:spPr>
          <a:xfrm>
            <a:off x="4661099" y="4137109"/>
            <a:ext cx="428978" cy="316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F9688E7-2434-4F46-AF98-029F83852294}"/>
              </a:ext>
            </a:extLst>
          </p:cNvPr>
          <p:cNvCxnSpPr>
            <a:cxnSpLocks/>
          </p:cNvCxnSpPr>
          <p:nvPr/>
        </p:nvCxnSpPr>
        <p:spPr>
          <a:xfrm flipH="1">
            <a:off x="4865042" y="4418143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762B163-31C4-3549-B662-B6F68533A398}"/>
              </a:ext>
            </a:extLst>
          </p:cNvPr>
          <p:cNvCxnSpPr>
            <a:cxnSpLocks/>
          </p:cNvCxnSpPr>
          <p:nvPr/>
        </p:nvCxnSpPr>
        <p:spPr>
          <a:xfrm>
            <a:off x="3577154" y="2750524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ED4EA72B-0193-504A-851B-F905B261D13D}"/>
              </a:ext>
            </a:extLst>
          </p:cNvPr>
          <p:cNvSpPr txBox="1"/>
          <p:nvPr/>
        </p:nvSpPr>
        <p:spPr>
          <a:xfrm>
            <a:off x="3593738" y="201505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479F2F-290D-9F44-83CA-888F7EF8F9AB}"/>
              </a:ext>
            </a:extLst>
          </p:cNvPr>
          <p:cNvSpPr txBox="1"/>
          <p:nvPr/>
        </p:nvSpPr>
        <p:spPr>
          <a:xfrm>
            <a:off x="3566345" y="278518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556F27D-C53D-1941-AE1E-4D2D57873C63}"/>
              </a:ext>
            </a:extLst>
          </p:cNvPr>
          <p:cNvSpPr txBox="1"/>
          <p:nvPr/>
        </p:nvSpPr>
        <p:spPr>
          <a:xfrm>
            <a:off x="4454288" y="368356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2B23B3-2A02-0B4F-B130-E83C15107250}"/>
              </a:ext>
            </a:extLst>
          </p:cNvPr>
          <p:cNvSpPr txBox="1"/>
          <p:nvPr/>
        </p:nvSpPr>
        <p:spPr>
          <a:xfrm>
            <a:off x="4874106" y="45309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061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9" grpId="0" animBg="1"/>
      <p:bldP spid="171" grpId="0" animBg="1"/>
      <p:bldP spid="174" grpId="0"/>
      <p:bldP spid="176" grpId="0"/>
      <p:bldP spid="178" grpId="0"/>
      <p:bldP spid="179" grpId="0" animBg="1"/>
      <p:bldP spid="181" grpId="0"/>
      <p:bldP spid="182" grpId="0" animBg="1"/>
      <p:bldP spid="184" grpId="0"/>
      <p:bldP spid="185" grpId="0" animBg="1"/>
      <p:bldP spid="187" grpId="0"/>
      <p:bldP spid="188" grpId="0" animBg="1"/>
      <p:bldP spid="190" grpId="0"/>
      <p:bldP spid="191" grpId="0" animBg="1"/>
      <p:bldP spid="194" grpId="0" animBg="1"/>
      <p:bldP spid="195" grpId="0"/>
      <p:bldP spid="197" grpId="0" animBg="1"/>
      <p:bldP spid="198" grpId="0"/>
      <p:bldP spid="200" grpId="0" animBg="1"/>
      <p:bldP spid="201" grpId="0"/>
      <p:bldP spid="203" grpId="0" animBg="1"/>
      <p:bldP spid="205" grpId="0"/>
      <p:bldP spid="207" grpId="0" animBg="1"/>
      <p:bldP spid="210" grpId="0" animBg="1"/>
      <p:bldP spid="212" grpId="0"/>
      <p:bldP spid="213" grpId="0"/>
      <p:bldP spid="214" grpId="0"/>
      <p:bldP spid="2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8FA0-DCAC-A54D-A704-AAE72D40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Suffix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FF0B-CDF2-684D-B6CB-04B8C9AE2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3017-DEAA-2940-A816-78F6CFE6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810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9399-6502-8048-BEDB-C0BCB13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Suffixes in a Prefix Tree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F5FFD4-6197-2846-A952-F103488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195" cy="4351338"/>
          </a:xfrm>
        </p:spPr>
        <p:txBody>
          <a:bodyPr/>
          <a:lstStyle/>
          <a:p>
            <a:r>
              <a:rPr lang="en-NO" dirty="0"/>
              <a:t>Suffixes of ”Banana”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banana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anana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nana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ana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CE52-4A65-BA49-AC8D-1BDFD0A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65774-3BCE-A94C-BFAB-4FBCE796ADD7}"/>
              </a:ext>
            </a:extLst>
          </p:cNvPr>
          <p:cNvSpPr/>
          <p:nvPr/>
        </p:nvSpPr>
        <p:spPr>
          <a:xfrm>
            <a:off x="8780593" y="235824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CC7A6-501D-1C45-8294-DF33B7BD15A0}"/>
              </a:ext>
            </a:extLst>
          </p:cNvPr>
          <p:cNvCxnSpPr>
            <a:cxnSpLocks/>
          </p:cNvCxnSpPr>
          <p:nvPr/>
        </p:nvCxnSpPr>
        <p:spPr>
          <a:xfrm>
            <a:off x="8995082" y="2674335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F0D9E-8F40-0B4A-87C0-967FBC3C6167}"/>
              </a:ext>
            </a:extLst>
          </p:cNvPr>
          <p:cNvSpPr txBox="1"/>
          <p:nvPr/>
        </p:nvSpPr>
        <p:spPr>
          <a:xfrm>
            <a:off x="9020307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78730-A62D-054E-9642-1CD5EFE1682E}"/>
              </a:ext>
            </a:extLst>
          </p:cNvPr>
          <p:cNvSpPr/>
          <p:nvPr/>
        </p:nvSpPr>
        <p:spPr>
          <a:xfrm>
            <a:off x="8544950" y="3171762"/>
            <a:ext cx="90026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banana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43F03-0B90-1941-A3D8-97840F398F3D}"/>
              </a:ext>
            </a:extLst>
          </p:cNvPr>
          <p:cNvSpPr/>
          <p:nvPr/>
        </p:nvSpPr>
        <p:spPr>
          <a:xfrm>
            <a:off x="7535269" y="316974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2872E-87E8-8B44-B8DE-8DE8D3EFC12D}"/>
              </a:ext>
            </a:extLst>
          </p:cNvPr>
          <p:cNvSpPr/>
          <p:nvPr/>
        </p:nvSpPr>
        <p:spPr>
          <a:xfrm>
            <a:off x="10025917" y="316974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43526-278B-6B4F-A415-149C6AEACDD3}"/>
              </a:ext>
            </a:extLst>
          </p:cNvPr>
          <p:cNvSpPr txBox="1"/>
          <p:nvPr/>
        </p:nvSpPr>
        <p:spPr>
          <a:xfrm>
            <a:off x="7602121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9CEBF-7995-5E47-9982-5E79022E9B55}"/>
              </a:ext>
            </a:extLst>
          </p:cNvPr>
          <p:cNvCxnSpPr>
            <a:cxnSpLocks/>
          </p:cNvCxnSpPr>
          <p:nvPr/>
        </p:nvCxnSpPr>
        <p:spPr>
          <a:xfrm>
            <a:off x="8985349" y="2661765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A2A69B-9126-8647-93FB-20995BB3CB1B}"/>
              </a:ext>
            </a:extLst>
          </p:cNvPr>
          <p:cNvSpPr txBox="1"/>
          <p:nvPr/>
        </p:nvSpPr>
        <p:spPr>
          <a:xfrm>
            <a:off x="10203088" y="2768922"/>
            <a:ext cx="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9C7FB5-4F33-A142-94A0-DDC07BD62E5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749758" y="2674335"/>
            <a:ext cx="1245324" cy="4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019DB-9093-3244-BDC1-CC65F372FEA1}"/>
              </a:ext>
            </a:extLst>
          </p:cNvPr>
          <p:cNvSpPr/>
          <p:nvPr/>
        </p:nvSpPr>
        <p:spPr>
          <a:xfrm>
            <a:off x="7535269" y="399706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A85CEE-796C-2D48-947A-A679FD84681C}"/>
              </a:ext>
            </a:extLst>
          </p:cNvPr>
          <p:cNvCxnSpPr>
            <a:cxnSpLocks/>
          </p:cNvCxnSpPr>
          <p:nvPr/>
        </p:nvCxnSpPr>
        <p:spPr>
          <a:xfrm>
            <a:off x="7767128" y="348582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B89B1-CACB-704F-B219-E663AEB67C05}"/>
              </a:ext>
            </a:extLst>
          </p:cNvPr>
          <p:cNvSpPr/>
          <p:nvPr/>
        </p:nvSpPr>
        <p:spPr>
          <a:xfrm>
            <a:off x="6644747" y="398325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00BEF-B704-F145-B045-31D6A3169089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6859236" y="3485830"/>
            <a:ext cx="890522" cy="49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C5A277-95DA-0644-A21F-B3B341E5029E}"/>
              </a:ext>
            </a:extLst>
          </p:cNvPr>
          <p:cNvSpPr txBox="1"/>
          <p:nvPr/>
        </p:nvSpPr>
        <p:spPr>
          <a:xfrm>
            <a:off x="6615202" y="362628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02145-5D83-3E44-B53F-5F97D6078045}"/>
              </a:ext>
            </a:extLst>
          </p:cNvPr>
          <p:cNvSpPr txBox="1"/>
          <p:nvPr/>
        </p:nvSpPr>
        <p:spPr>
          <a:xfrm>
            <a:off x="7795318" y="3642682"/>
            <a:ext cx="45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31951-6046-114B-BD49-A4BA0010E94A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10240406" y="3485829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33D4FF-6096-D840-85BB-244FF12CB76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28299" y="4303254"/>
            <a:ext cx="438829" cy="46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9DB028-30FD-0240-A598-E42775B8EDCA}"/>
              </a:ext>
            </a:extLst>
          </p:cNvPr>
          <p:cNvSpPr txBox="1"/>
          <p:nvPr/>
        </p:nvSpPr>
        <p:spPr>
          <a:xfrm>
            <a:off x="6974019" y="442619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AC991-81A1-694C-8940-5EA811E1754E}"/>
              </a:ext>
            </a:extLst>
          </p:cNvPr>
          <p:cNvSpPr/>
          <p:nvPr/>
        </p:nvSpPr>
        <p:spPr>
          <a:xfrm>
            <a:off x="7037052" y="4764747"/>
            <a:ext cx="58249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134F9-745C-6A41-9FC8-966B8F345AFD}"/>
              </a:ext>
            </a:extLst>
          </p:cNvPr>
          <p:cNvSpPr/>
          <p:nvPr/>
        </p:nvSpPr>
        <p:spPr>
          <a:xfrm>
            <a:off x="7903951" y="4766462"/>
            <a:ext cx="741052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anana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FF887F-0CB5-AC40-A80A-369D2601CD9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767128" y="4303254"/>
            <a:ext cx="507349" cy="46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621E7C-7660-BD41-8A6F-90B8CF03B50E}"/>
              </a:ext>
            </a:extLst>
          </p:cNvPr>
          <p:cNvSpPr txBox="1"/>
          <p:nvPr/>
        </p:nvSpPr>
        <p:spPr>
          <a:xfrm>
            <a:off x="8242153" y="4410911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9AFD14-825F-8C40-9D58-CA42C38215A8}"/>
              </a:ext>
            </a:extLst>
          </p:cNvPr>
          <p:cNvSpPr/>
          <p:nvPr/>
        </p:nvSpPr>
        <p:spPr>
          <a:xfrm>
            <a:off x="10365204" y="3968881"/>
            <a:ext cx="74874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0F218F-C918-C048-8BCA-E0D3F74F907B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flipH="1">
            <a:off x="9909745" y="3485829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7C7DBB-7185-5C40-A3A7-438D31FB711B}"/>
              </a:ext>
            </a:extLst>
          </p:cNvPr>
          <p:cNvSpPr txBox="1"/>
          <p:nvPr/>
        </p:nvSpPr>
        <p:spPr>
          <a:xfrm>
            <a:off x="10769458" y="369378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2AF5F-3EB6-9D43-AFA6-8D8DC121BCCE}"/>
              </a:ext>
            </a:extLst>
          </p:cNvPr>
          <p:cNvSpPr/>
          <p:nvPr/>
        </p:nvSpPr>
        <p:spPr>
          <a:xfrm>
            <a:off x="9695256" y="398123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DF928-C333-B747-8FF1-DBAB71085EBB}"/>
              </a:ext>
            </a:extLst>
          </p:cNvPr>
          <p:cNvSpPr txBox="1"/>
          <p:nvPr/>
        </p:nvSpPr>
        <p:spPr>
          <a:xfrm>
            <a:off x="9668775" y="363466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328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9399-6502-8048-BEDB-C0BCB13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Compressing Suffix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CE52-4A65-BA49-AC8D-1BDFD0A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65774-3BCE-A94C-BFAB-4FBCE796ADD7}"/>
              </a:ext>
            </a:extLst>
          </p:cNvPr>
          <p:cNvSpPr/>
          <p:nvPr/>
        </p:nvSpPr>
        <p:spPr>
          <a:xfrm>
            <a:off x="8780593" y="2358246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CC7A6-501D-1C45-8294-DF33B7BD15A0}"/>
              </a:ext>
            </a:extLst>
          </p:cNvPr>
          <p:cNvCxnSpPr>
            <a:cxnSpLocks/>
          </p:cNvCxnSpPr>
          <p:nvPr/>
        </p:nvCxnSpPr>
        <p:spPr>
          <a:xfrm>
            <a:off x="8995082" y="2674335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F0D9E-8F40-0B4A-87C0-967FBC3C6167}"/>
              </a:ext>
            </a:extLst>
          </p:cNvPr>
          <p:cNvSpPr txBox="1"/>
          <p:nvPr/>
        </p:nvSpPr>
        <p:spPr>
          <a:xfrm>
            <a:off x="9020307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78730-A62D-054E-9642-1CD5EFE1682E}"/>
              </a:ext>
            </a:extLst>
          </p:cNvPr>
          <p:cNvSpPr/>
          <p:nvPr/>
        </p:nvSpPr>
        <p:spPr>
          <a:xfrm>
            <a:off x="8544950" y="3171762"/>
            <a:ext cx="90026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banana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43F03-0B90-1941-A3D8-97840F398F3D}"/>
              </a:ext>
            </a:extLst>
          </p:cNvPr>
          <p:cNvSpPr/>
          <p:nvPr/>
        </p:nvSpPr>
        <p:spPr>
          <a:xfrm>
            <a:off x="7535269" y="316974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2872E-87E8-8B44-B8DE-8DE8D3EFC12D}"/>
              </a:ext>
            </a:extLst>
          </p:cNvPr>
          <p:cNvSpPr/>
          <p:nvPr/>
        </p:nvSpPr>
        <p:spPr>
          <a:xfrm>
            <a:off x="10025917" y="316974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43526-278B-6B4F-A415-149C6AEACDD3}"/>
              </a:ext>
            </a:extLst>
          </p:cNvPr>
          <p:cNvSpPr txBox="1"/>
          <p:nvPr/>
        </p:nvSpPr>
        <p:spPr>
          <a:xfrm>
            <a:off x="7602121" y="276086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9CEBF-7995-5E47-9982-5E79022E9B55}"/>
              </a:ext>
            </a:extLst>
          </p:cNvPr>
          <p:cNvCxnSpPr>
            <a:cxnSpLocks/>
          </p:cNvCxnSpPr>
          <p:nvPr/>
        </p:nvCxnSpPr>
        <p:spPr>
          <a:xfrm>
            <a:off x="8985349" y="2661765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A2A69B-9126-8647-93FB-20995BB3CB1B}"/>
              </a:ext>
            </a:extLst>
          </p:cNvPr>
          <p:cNvSpPr txBox="1"/>
          <p:nvPr/>
        </p:nvSpPr>
        <p:spPr>
          <a:xfrm>
            <a:off x="10203088" y="2768922"/>
            <a:ext cx="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9C7FB5-4F33-A142-94A0-DDC07BD62E5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749758" y="2674335"/>
            <a:ext cx="1245324" cy="4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019DB-9093-3244-BDC1-CC65F372FEA1}"/>
              </a:ext>
            </a:extLst>
          </p:cNvPr>
          <p:cNvSpPr/>
          <p:nvPr/>
        </p:nvSpPr>
        <p:spPr>
          <a:xfrm>
            <a:off x="7535269" y="399706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A85CEE-796C-2D48-947A-A679FD84681C}"/>
              </a:ext>
            </a:extLst>
          </p:cNvPr>
          <p:cNvCxnSpPr>
            <a:cxnSpLocks/>
          </p:cNvCxnSpPr>
          <p:nvPr/>
        </p:nvCxnSpPr>
        <p:spPr>
          <a:xfrm>
            <a:off x="7767128" y="348582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B89B1-CACB-704F-B219-E663AEB67C05}"/>
              </a:ext>
            </a:extLst>
          </p:cNvPr>
          <p:cNvSpPr/>
          <p:nvPr/>
        </p:nvSpPr>
        <p:spPr>
          <a:xfrm>
            <a:off x="6644747" y="398325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00BEF-B704-F145-B045-31D6A3169089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6859236" y="3485830"/>
            <a:ext cx="890522" cy="49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C5A277-95DA-0644-A21F-B3B341E5029E}"/>
              </a:ext>
            </a:extLst>
          </p:cNvPr>
          <p:cNvSpPr txBox="1"/>
          <p:nvPr/>
        </p:nvSpPr>
        <p:spPr>
          <a:xfrm>
            <a:off x="6615202" y="362628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02145-5D83-3E44-B53F-5F97D6078045}"/>
              </a:ext>
            </a:extLst>
          </p:cNvPr>
          <p:cNvSpPr txBox="1"/>
          <p:nvPr/>
        </p:nvSpPr>
        <p:spPr>
          <a:xfrm>
            <a:off x="7795318" y="3642682"/>
            <a:ext cx="45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31951-6046-114B-BD49-A4BA0010E94A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10240406" y="3485829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33D4FF-6096-D840-85BB-244FF12CB76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28299" y="4303254"/>
            <a:ext cx="438829" cy="46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9DB028-30FD-0240-A598-E42775B8EDCA}"/>
              </a:ext>
            </a:extLst>
          </p:cNvPr>
          <p:cNvSpPr txBox="1"/>
          <p:nvPr/>
        </p:nvSpPr>
        <p:spPr>
          <a:xfrm>
            <a:off x="6974019" y="442619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AC991-81A1-694C-8940-5EA811E1754E}"/>
              </a:ext>
            </a:extLst>
          </p:cNvPr>
          <p:cNvSpPr/>
          <p:nvPr/>
        </p:nvSpPr>
        <p:spPr>
          <a:xfrm>
            <a:off x="7037052" y="4764747"/>
            <a:ext cx="58249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134F9-745C-6A41-9FC8-966B8F345AFD}"/>
              </a:ext>
            </a:extLst>
          </p:cNvPr>
          <p:cNvSpPr/>
          <p:nvPr/>
        </p:nvSpPr>
        <p:spPr>
          <a:xfrm>
            <a:off x="7903951" y="4766462"/>
            <a:ext cx="741052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anana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FF887F-0CB5-AC40-A80A-369D2601CD9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767128" y="4303254"/>
            <a:ext cx="507349" cy="46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621E7C-7660-BD41-8A6F-90B8CF03B50E}"/>
              </a:ext>
            </a:extLst>
          </p:cNvPr>
          <p:cNvSpPr txBox="1"/>
          <p:nvPr/>
        </p:nvSpPr>
        <p:spPr>
          <a:xfrm>
            <a:off x="8242153" y="4410911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9AFD14-825F-8C40-9D58-CA42C38215A8}"/>
              </a:ext>
            </a:extLst>
          </p:cNvPr>
          <p:cNvSpPr/>
          <p:nvPr/>
        </p:nvSpPr>
        <p:spPr>
          <a:xfrm>
            <a:off x="10365204" y="3968881"/>
            <a:ext cx="74874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0F218F-C918-C048-8BCA-E0D3F74F907B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flipH="1">
            <a:off x="9909745" y="3485829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7C7DBB-7185-5C40-A3A7-438D31FB711B}"/>
              </a:ext>
            </a:extLst>
          </p:cNvPr>
          <p:cNvSpPr txBox="1"/>
          <p:nvPr/>
        </p:nvSpPr>
        <p:spPr>
          <a:xfrm>
            <a:off x="10769458" y="3693785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2AF5F-3EB6-9D43-AFA6-8D8DC121BCCE}"/>
              </a:ext>
            </a:extLst>
          </p:cNvPr>
          <p:cNvSpPr/>
          <p:nvPr/>
        </p:nvSpPr>
        <p:spPr>
          <a:xfrm>
            <a:off x="9695256" y="3981236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DF928-C333-B747-8FF1-DBAB71085EBB}"/>
              </a:ext>
            </a:extLst>
          </p:cNvPr>
          <p:cNvSpPr txBox="1"/>
          <p:nvPr/>
        </p:nvSpPr>
        <p:spPr>
          <a:xfrm>
            <a:off x="9668775" y="363466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65442A-650E-8241-8774-A150E9767269}"/>
              </a:ext>
            </a:extLst>
          </p:cNvPr>
          <p:cNvSpPr/>
          <p:nvPr/>
        </p:nvSpPr>
        <p:spPr>
          <a:xfrm>
            <a:off x="7480372" y="5856196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AE2B5-3C4D-F04E-B384-938038B27728}"/>
              </a:ext>
            </a:extLst>
          </p:cNvPr>
          <p:cNvSpPr/>
          <p:nvPr/>
        </p:nvSpPr>
        <p:spPr>
          <a:xfrm>
            <a:off x="7955397" y="585619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FB5A9-DEC3-4F43-85AD-6FA479356054}"/>
              </a:ext>
            </a:extLst>
          </p:cNvPr>
          <p:cNvSpPr/>
          <p:nvPr/>
        </p:nvSpPr>
        <p:spPr>
          <a:xfrm>
            <a:off x="8423533" y="585934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6CE574-C625-3743-82A1-C45D30717990}"/>
              </a:ext>
            </a:extLst>
          </p:cNvPr>
          <p:cNvSpPr/>
          <p:nvPr/>
        </p:nvSpPr>
        <p:spPr>
          <a:xfrm>
            <a:off x="8898558" y="585934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56DD54-7B80-2642-AC6F-782C242DBF88}"/>
              </a:ext>
            </a:extLst>
          </p:cNvPr>
          <p:cNvSpPr/>
          <p:nvPr/>
        </p:nvSpPr>
        <p:spPr>
          <a:xfrm>
            <a:off x="9376486" y="585619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45ADF7-E1D0-E14C-8961-AAC079E494BB}"/>
              </a:ext>
            </a:extLst>
          </p:cNvPr>
          <p:cNvSpPr/>
          <p:nvPr/>
        </p:nvSpPr>
        <p:spPr>
          <a:xfrm>
            <a:off x="9851511" y="585619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701B4-FB43-9F41-B279-8E43318E18F7}"/>
              </a:ext>
            </a:extLst>
          </p:cNvPr>
          <p:cNvSpPr txBox="1"/>
          <p:nvPr/>
        </p:nvSpPr>
        <p:spPr>
          <a:xfrm>
            <a:off x="7541246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91F27-9BF9-0244-B385-3653459979B6}"/>
              </a:ext>
            </a:extLst>
          </p:cNvPr>
          <p:cNvSpPr txBox="1"/>
          <p:nvPr/>
        </p:nvSpPr>
        <p:spPr>
          <a:xfrm>
            <a:off x="8019905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A35F72-4539-EC45-9F73-EAD6C4F49DAB}"/>
              </a:ext>
            </a:extLst>
          </p:cNvPr>
          <p:cNvSpPr txBox="1"/>
          <p:nvPr/>
        </p:nvSpPr>
        <p:spPr>
          <a:xfrm>
            <a:off x="8478908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0B4D3C-79EB-E34F-8BEA-C8F6329749D3}"/>
              </a:ext>
            </a:extLst>
          </p:cNvPr>
          <p:cNvSpPr txBox="1"/>
          <p:nvPr/>
        </p:nvSpPr>
        <p:spPr>
          <a:xfrm>
            <a:off x="8917483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6C60CF-7EFC-FC46-9484-1E0B47D712E9}"/>
              </a:ext>
            </a:extLst>
          </p:cNvPr>
          <p:cNvSpPr txBox="1"/>
          <p:nvPr/>
        </p:nvSpPr>
        <p:spPr>
          <a:xfrm>
            <a:off x="9428484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3646E7-ABAA-F942-8298-D2987D384703}"/>
              </a:ext>
            </a:extLst>
          </p:cNvPr>
          <p:cNvSpPr txBox="1"/>
          <p:nvPr/>
        </p:nvSpPr>
        <p:spPr>
          <a:xfrm>
            <a:off x="9907814" y="553243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BDCEF0-6F49-E14E-83D1-0CE535ED3BD8}"/>
              </a:ext>
            </a:extLst>
          </p:cNvPr>
          <p:cNvSpPr/>
          <p:nvPr/>
        </p:nvSpPr>
        <p:spPr>
          <a:xfrm>
            <a:off x="7182675" y="4758712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B27D23-645F-8D47-AEEC-FD32B4FA7340}"/>
              </a:ext>
            </a:extLst>
          </p:cNvPr>
          <p:cNvSpPr/>
          <p:nvPr/>
        </p:nvSpPr>
        <p:spPr>
          <a:xfrm>
            <a:off x="8868025" y="3163455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C68CF7-41BD-834A-B425-8A5CBED671A1}"/>
              </a:ext>
            </a:extLst>
          </p:cNvPr>
          <p:cNvSpPr/>
          <p:nvPr/>
        </p:nvSpPr>
        <p:spPr>
          <a:xfrm>
            <a:off x="9796334" y="4017523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3A6C6B-AAA1-E349-86FC-682ABD11390B}"/>
              </a:ext>
            </a:extLst>
          </p:cNvPr>
          <p:cNvSpPr/>
          <p:nvPr/>
        </p:nvSpPr>
        <p:spPr>
          <a:xfrm>
            <a:off x="10604761" y="3965728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CE1689-8C48-6D4B-A0B2-EB8451B58222}"/>
              </a:ext>
            </a:extLst>
          </p:cNvPr>
          <p:cNvSpPr/>
          <p:nvPr/>
        </p:nvSpPr>
        <p:spPr>
          <a:xfrm>
            <a:off x="8134073" y="4783459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1B511E-F559-9444-AB42-68A202485CCB}"/>
              </a:ext>
            </a:extLst>
          </p:cNvPr>
          <p:cNvSpPr/>
          <p:nvPr/>
        </p:nvSpPr>
        <p:spPr>
          <a:xfrm>
            <a:off x="6707688" y="3991021"/>
            <a:ext cx="29124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52F55B4B-6361-A546-BE0E-E2E43A7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69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Replace leaves by the index where the suffix starts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NO" dirty="0"/>
              <a:t>Replace labels with start and end indexes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2FEE86-4E54-3B47-B7C1-F69B6B5FD2A6}"/>
              </a:ext>
            </a:extLst>
          </p:cNvPr>
          <p:cNvSpPr txBox="1"/>
          <p:nvPr/>
        </p:nvSpPr>
        <p:spPr>
          <a:xfrm>
            <a:off x="6935143" y="2839763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(1,1)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0A1D81-346D-4147-910A-FFDB6AC6CD8B}"/>
              </a:ext>
            </a:extLst>
          </p:cNvPr>
          <p:cNvSpPr txBox="1"/>
          <p:nvPr/>
        </p:nvSpPr>
        <p:spPr>
          <a:xfrm>
            <a:off x="8188963" y="2813669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(0,0)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943DC4-9A67-5E48-9F4B-3B308D21F55B}"/>
              </a:ext>
            </a:extLst>
          </p:cNvPr>
          <p:cNvSpPr txBox="1"/>
          <p:nvPr/>
        </p:nvSpPr>
        <p:spPr>
          <a:xfrm>
            <a:off x="10414506" y="2793457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(2,3)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4339A6-0944-3540-ABE9-8ACBD5BB2953}"/>
              </a:ext>
            </a:extLst>
          </p:cNvPr>
          <p:cNvSpPr txBox="1"/>
          <p:nvPr/>
        </p:nvSpPr>
        <p:spPr>
          <a:xfrm>
            <a:off x="8040886" y="3647260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(2,3)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3141DC-210B-D24A-A48D-67B4E02ED1EA}"/>
              </a:ext>
            </a:extLst>
          </p:cNvPr>
          <p:cNvSpPr txBox="1"/>
          <p:nvPr/>
        </p:nvSpPr>
        <p:spPr>
          <a:xfrm>
            <a:off x="8422669" y="4427908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(4,4)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E3C422-0B47-7945-B251-A39E33D92398}"/>
              </a:ext>
            </a:extLst>
          </p:cNvPr>
          <p:cNvSpPr txBox="1"/>
          <p:nvPr/>
        </p:nvSpPr>
        <p:spPr>
          <a:xfrm>
            <a:off x="10917095" y="3642682"/>
            <a:ext cx="83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35955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7" grpId="0"/>
      <p:bldP spid="23" grpId="0" animBg="1"/>
      <p:bldP spid="28" grpId="0"/>
      <p:bldP spid="37" grpId="0" animBg="1"/>
      <p:bldP spid="38" grpId="0" animBg="1"/>
      <p:bldP spid="46" grpId="0"/>
      <p:bldP spid="48" grpId="0" animBg="1"/>
      <p:bldP spid="51" grpId="0"/>
      <p:bldP spid="54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65A-F612-AE4D-BD63-8A25ECDB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Full Text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318A-DB52-E64A-AB9F-05D0601F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460" cy="4351338"/>
          </a:xfrm>
        </p:spPr>
        <p:txBody>
          <a:bodyPr anchor="ctr"/>
          <a:lstStyle/>
          <a:p>
            <a:r>
              <a:rPr lang="en-NO" dirty="0"/>
              <a:t>If we build the suffix tree of a complete text</a:t>
            </a:r>
          </a:p>
          <a:p>
            <a:r>
              <a:rPr lang="en-NO" dirty="0"/>
              <a:t>A given fragment exists</a:t>
            </a:r>
          </a:p>
          <a:p>
            <a:r>
              <a:rPr lang="en-NO" dirty="0"/>
              <a:t>If it is the prefix of any suffix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0CF1-21F6-6548-945E-BA847AC4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4E84B-424D-0F41-A0EF-3809F2AA2B6E}"/>
              </a:ext>
            </a:extLst>
          </p:cNvPr>
          <p:cNvSpPr/>
          <p:nvPr/>
        </p:nvSpPr>
        <p:spPr>
          <a:xfrm>
            <a:off x="8788631" y="188636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B6A17E-C412-854E-8500-8514ABCB366D}"/>
              </a:ext>
            </a:extLst>
          </p:cNvPr>
          <p:cNvCxnSpPr>
            <a:cxnSpLocks/>
          </p:cNvCxnSpPr>
          <p:nvPr/>
        </p:nvCxnSpPr>
        <p:spPr>
          <a:xfrm>
            <a:off x="9003120" y="2202454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F1F2D-8D68-E944-A0D9-DAC4DF23439B}"/>
              </a:ext>
            </a:extLst>
          </p:cNvPr>
          <p:cNvSpPr txBox="1"/>
          <p:nvPr/>
        </p:nvSpPr>
        <p:spPr>
          <a:xfrm>
            <a:off x="9028345" y="228898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7148F-35A8-DB4C-BEF9-9BC5A6C6B558}"/>
              </a:ext>
            </a:extLst>
          </p:cNvPr>
          <p:cNvSpPr/>
          <p:nvPr/>
        </p:nvSpPr>
        <p:spPr>
          <a:xfrm>
            <a:off x="8552988" y="2699881"/>
            <a:ext cx="90026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banana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CB935-7FB6-D445-A63E-5FAE44AE8F97}"/>
              </a:ext>
            </a:extLst>
          </p:cNvPr>
          <p:cNvSpPr/>
          <p:nvPr/>
        </p:nvSpPr>
        <p:spPr>
          <a:xfrm>
            <a:off x="7543307" y="269786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398D5-3DC3-6F4A-B645-D2BC63DAAD4A}"/>
              </a:ext>
            </a:extLst>
          </p:cNvPr>
          <p:cNvSpPr/>
          <p:nvPr/>
        </p:nvSpPr>
        <p:spPr>
          <a:xfrm>
            <a:off x="10033955" y="269785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7AD72-77CE-1B4C-B879-015DD09A788F}"/>
              </a:ext>
            </a:extLst>
          </p:cNvPr>
          <p:cNvSpPr txBox="1"/>
          <p:nvPr/>
        </p:nvSpPr>
        <p:spPr>
          <a:xfrm>
            <a:off x="7610159" y="2288987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DF7581-15E5-7849-904A-99C1ABF0CB57}"/>
              </a:ext>
            </a:extLst>
          </p:cNvPr>
          <p:cNvCxnSpPr>
            <a:cxnSpLocks/>
          </p:cNvCxnSpPr>
          <p:nvPr/>
        </p:nvCxnSpPr>
        <p:spPr>
          <a:xfrm>
            <a:off x="8993387" y="2189884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3073-E4E4-814A-A91D-ECEFB5B81FB4}"/>
              </a:ext>
            </a:extLst>
          </p:cNvPr>
          <p:cNvSpPr txBox="1"/>
          <p:nvPr/>
        </p:nvSpPr>
        <p:spPr>
          <a:xfrm>
            <a:off x="10211126" y="2297041"/>
            <a:ext cx="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AD79F-7444-CA4E-ABE9-1CE93F5C57B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7757796" y="2202454"/>
            <a:ext cx="1245324" cy="49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5D025-61D9-B54B-8547-5A390113BA67}"/>
              </a:ext>
            </a:extLst>
          </p:cNvPr>
          <p:cNvSpPr/>
          <p:nvPr/>
        </p:nvSpPr>
        <p:spPr>
          <a:xfrm>
            <a:off x="7543307" y="352517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1D5E9-E992-BF41-AA70-B7F5926C8463}"/>
              </a:ext>
            </a:extLst>
          </p:cNvPr>
          <p:cNvCxnSpPr>
            <a:cxnSpLocks/>
          </p:cNvCxnSpPr>
          <p:nvPr/>
        </p:nvCxnSpPr>
        <p:spPr>
          <a:xfrm>
            <a:off x="7775166" y="3013948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56FCD-EF39-3943-8B0D-ED2189322A4C}"/>
              </a:ext>
            </a:extLst>
          </p:cNvPr>
          <p:cNvSpPr/>
          <p:nvPr/>
        </p:nvSpPr>
        <p:spPr>
          <a:xfrm>
            <a:off x="6652785" y="3511375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810C1-28FD-8D4B-B925-D69BA1B76A58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6867274" y="3013949"/>
            <a:ext cx="890522" cy="49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A7CFED-75DB-8144-A037-324521DB1658}"/>
              </a:ext>
            </a:extLst>
          </p:cNvPr>
          <p:cNvSpPr txBox="1"/>
          <p:nvPr/>
        </p:nvSpPr>
        <p:spPr>
          <a:xfrm>
            <a:off x="6623240" y="315440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07837-033E-0944-A25F-F811ADB0FDBD}"/>
              </a:ext>
            </a:extLst>
          </p:cNvPr>
          <p:cNvSpPr txBox="1"/>
          <p:nvPr/>
        </p:nvSpPr>
        <p:spPr>
          <a:xfrm>
            <a:off x="7803356" y="3170801"/>
            <a:ext cx="45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CE40E9-CC48-2640-8A71-334B2000C8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10248444" y="3013948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E39A6B-F105-F54A-A896-DF17204205A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36337" y="3831373"/>
            <a:ext cx="438829" cy="46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D7565-82E0-3A4C-82E9-E276E17B804E}"/>
              </a:ext>
            </a:extLst>
          </p:cNvPr>
          <p:cNvSpPr txBox="1"/>
          <p:nvPr/>
        </p:nvSpPr>
        <p:spPr>
          <a:xfrm>
            <a:off x="6982057" y="3954312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09C3F4-1AF3-5E4F-B485-37329066B294}"/>
              </a:ext>
            </a:extLst>
          </p:cNvPr>
          <p:cNvSpPr/>
          <p:nvPr/>
        </p:nvSpPr>
        <p:spPr>
          <a:xfrm>
            <a:off x="7045090" y="4292866"/>
            <a:ext cx="58249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1C233D-107F-0C4C-9FE7-4D2D3AB167F4}"/>
              </a:ext>
            </a:extLst>
          </p:cNvPr>
          <p:cNvSpPr/>
          <p:nvPr/>
        </p:nvSpPr>
        <p:spPr>
          <a:xfrm>
            <a:off x="7911989" y="4294581"/>
            <a:ext cx="741052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anana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38DD6-DFF2-B54B-913C-8C615981F7E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775166" y="3831373"/>
            <a:ext cx="507349" cy="46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B00AC7-749D-674C-AD6E-1CD53573B446}"/>
              </a:ext>
            </a:extLst>
          </p:cNvPr>
          <p:cNvSpPr txBox="1"/>
          <p:nvPr/>
        </p:nvSpPr>
        <p:spPr>
          <a:xfrm>
            <a:off x="8250191" y="3939030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AE813-2102-3541-A025-847F10E71118}"/>
              </a:ext>
            </a:extLst>
          </p:cNvPr>
          <p:cNvSpPr/>
          <p:nvPr/>
        </p:nvSpPr>
        <p:spPr>
          <a:xfrm>
            <a:off x="10373242" y="3497000"/>
            <a:ext cx="74874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6B19E8-A047-004B-961E-CD62671F24C1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flipH="1">
            <a:off x="9917783" y="3013948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DDC3A3-9402-754C-82A3-CDD5D403AE97}"/>
              </a:ext>
            </a:extLst>
          </p:cNvPr>
          <p:cNvSpPr txBox="1"/>
          <p:nvPr/>
        </p:nvSpPr>
        <p:spPr>
          <a:xfrm>
            <a:off x="10777496" y="3221904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B2DFCB-7C39-8345-84C8-6A2A20DDD10C}"/>
              </a:ext>
            </a:extLst>
          </p:cNvPr>
          <p:cNvSpPr/>
          <p:nvPr/>
        </p:nvSpPr>
        <p:spPr>
          <a:xfrm>
            <a:off x="9703294" y="3509355"/>
            <a:ext cx="428978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DA74A-0051-2F4A-819B-2A4A9452EC29}"/>
              </a:ext>
            </a:extLst>
          </p:cNvPr>
          <p:cNvSpPr txBox="1"/>
          <p:nvPr/>
        </p:nvSpPr>
        <p:spPr>
          <a:xfrm>
            <a:off x="9676813" y="3162782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93FF09-7F9D-F349-9C61-9A70BD7473FD}"/>
              </a:ext>
            </a:extLst>
          </p:cNvPr>
          <p:cNvSpPr txBox="1"/>
          <p:nvPr/>
        </p:nvSpPr>
        <p:spPr>
          <a:xfrm>
            <a:off x="9449196" y="13665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search(“na”)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CEAC8-A5CF-4848-B66F-7CB3763E2A0D}"/>
              </a:ext>
            </a:extLst>
          </p:cNvPr>
          <p:cNvSpPr/>
          <p:nvPr/>
        </p:nvSpPr>
        <p:spPr>
          <a:xfrm>
            <a:off x="8800421" y="189454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09A63C-06B4-A54B-A377-BFE89DA65CDD}"/>
              </a:ext>
            </a:extLst>
          </p:cNvPr>
          <p:cNvCxnSpPr>
            <a:cxnSpLocks/>
          </p:cNvCxnSpPr>
          <p:nvPr/>
        </p:nvCxnSpPr>
        <p:spPr>
          <a:xfrm>
            <a:off x="9003119" y="2198367"/>
            <a:ext cx="1245324" cy="4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FA587-E4C5-6946-9BBC-2E84D02B3F96}"/>
              </a:ext>
            </a:extLst>
          </p:cNvPr>
          <p:cNvSpPr/>
          <p:nvPr/>
        </p:nvSpPr>
        <p:spPr>
          <a:xfrm>
            <a:off x="10043686" y="2697859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F4166C-70C5-4349-808C-391EA0405579}"/>
              </a:ext>
            </a:extLst>
          </p:cNvPr>
          <p:cNvCxnSpPr>
            <a:cxnSpLocks/>
          </p:cNvCxnSpPr>
          <p:nvPr/>
        </p:nvCxnSpPr>
        <p:spPr>
          <a:xfrm>
            <a:off x="10257070" y="3013948"/>
            <a:ext cx="499171" cy="48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7B2EC-F53A-6E4D-B2CE-15D16525C9EA}"/>
              </a:ext>
            </a:extLst>
          </p:cNvPr>
          <p:cNvCxnSpPr>
            <a:cxnSpLocks/>
          </p:cNvCxnSpPr>
          <p:nvPr/>
        </p:nvCxnSpPr>
        <p:spPr>
          <a:xfrm flipH="1">
            <a:off x="9926409" y="3013948"/>
            <a:ext cx="330661" cy="4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8B858C-E205-5F40-8850-51E32DF4DFA9}"/>
              </a:ext>
            </a:extLst>
          </p:cNvPr>
          <p:cNvSpPr/>
          <p:nvPr/>
        </p:nvSpPr>
        <p:spPr>
          <a:xfrm>
            <a:off x="10373242" y="3509001"/>
            <a:ext cx="748745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8108BE-F2AF-4A4F-BF97-6A306AEBBCD2}"/>
              </a:ext>
            </a:extLst>
          </p:cNvPr>
          <p:cNvSpPr/>
          <p:nvPr/>
        </p:nvSpPr>
        <p:spPr>
          <a:xfrm>
            <a:off x="9703294" y="3521356"/>
            <a:ext cx="428978" cy="3160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7D99F-A463-3241-AF2B-E9FFD081A7C3}"/>
              </a:ext>
            </a:extLst>
          </p:cNvPr>
          <p:cNvSpPr/>
          <p:nvPr/>
        </p:nvSpPr>
        <p:spPr>
          <a:xfrm>
            <a:off x="7839987" y="5676595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6287D-FE53-9443-8231-4CC14EB1C6BF}"/>
              </a:ext>
            </a:extLst>
          </p:cNvPr>
          <p:cNvSpPr/>
          <p:nvPr/>
        </p:nvSpPr>
        <p:spPr>
          <a:xfrm>
            <a:off x="8315012" y="567659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D9B685-B5F3-AA4E-BFDA-0DD6040691D1}"/>
              </a:ext>
            </a:extLst>
          </p:cNvPr>
          <p:cNvSpPr/>
          <p:nvPr/>
        </p:nvSpPr>
        <p:spPr>
          <a:xfrm>
            <a:off x="8783148" y="567974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ED342-74D1-CC4B-9BE1-DAFE6013D0D3}"/>
              </a:ext>
            </a:extLst>
          </p:cNvPr>
          <p:cNvSpPr/>
          <p:nvPr/>
        </p:nvSpPr>
        <p:spPr>
          <a:xfrm>
            <a:off x="9258173" y="5679743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06158E-B47C-A841-B242-2B4F9309CAA9}"/>
              </a:ext>
            </a:extLst>
          </p:cNvPr>
          <p:cNvSpPr/>
          <p:nvPr/>
        </p:nvSpPr>
        <p:spPr>
          <a:xfrm>
            <a:off x="9736101" y="5676594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534A63-C049-3749-9456-70C55E4ED2F9}"/>
              </a:ext>
            </a:extLst>
          </p:cNvPr>
          <p:cNvSpPr/>
          <p:nvPr/>
        </p:nvSpPr>
        <p:spPr>
          <a:xfrm>
            <a:off x="10211126" y="5676593"/>
            <a:ext cx="417023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FFB78C-885F-504F-9466-B4801AC32E9B}"/>
              </a:ext>
            </a:extLst>
          </p:cNvPr>
          <p:cNvSpPr txBox="1"/>
          <p:nvPr/>
        </p:nvSpPr>
        <p:spPr>
          <a:xfrm>
            <a:off x="7900861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431B69-E3EE-D942-953F-749C1CD95EC4}"/>
              </a:ext>
            </a:extLst>
          </p:cNvPr>
          <p:cNvSpPr txBox="1"/>
          <p:nvPr/>
        </p:nvSpPr>
        <p:spPr>
          <a:xfrm>
            <a:off x="8379520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4DF45-8D99-5B42-AC1B-9714B06E3B40}"/>
              </a:ext>
            </a:extLst>
          </p:cNvPr>
          <p:cNvSpPr txBox="1"/>
          <p:nvPr/>
        </p:nvSpPr>
        <p:spPr>
          <a:xfrm>
            <a:off x="8838523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0664A9-C8F6-6F43-8E79-13E0167CC8F7}"/>
              </a:ext>
            </a:extLst>
          </p:cNvPr>
          <p:cNvSpPr txBox="1"/>
          <p:nvPr/>
        </p:nvSpPr>
        <p:spPr>
          <a:xfrm>
            <a:off x="9277098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1193E1-D17A-3644-BCA7-0ABDFA9D0E8E}"/>
              </a:ext>
            </a:extLst>
          </p:cNvPr>
          <p:cNvSpPr txBox="1"/>
          <p:nvPr/>
        </p:nvSpPr>
        <p:spPr>
          <a:xfrm>
            <a:off x="9788099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1FE3C0-D60E-624C-9C06-F6B0B5ABE0BE}"/>
              </a:ext>
            </a:extLst>
          </p:cNvPr>
          <p:cNvSpPr txBox="1"/>
          <p:nvPr/>
        </p:nvSpPr>
        <p:spPr>
          <a:xfrm>
            <a:off x="10267429" y="535283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453DF-FBA0-954F-A71A-8036C3F79DE0}"/>
              </a:ext>
            </a:extLst>
          </p:cNvPr>
          <p:cNvSpPr txBox="1"/>
          <p:nvPr/>
        </p:nvSpPr>
        <p:spPr>
          <a:xfrm>
            <a:off x="8838523" y="534729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509E21-BE6D-C641-8CBF-668B16274369}"/>
              </a:ext>
            </a:extLst>
          </p:cNvPr>
          <p:cNvSpPr txBox="1"/>
          <p:nvPr/>
        </p:nvSpPr>
        <p:spPr>
          <a:xfrm>
            <a:off x="9788099" y="5347298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FB50899-C329-D349-9A51-E1FA894B5130}"/>
              </a:ext>
            </a:extLst>
          </p:cNvPr>
          <p:cNvCxnSpPr>
            <a:stCxn id="40" idx="2"/>
            <a:endCxn id="53" idx="0"/>
          </p:cNvCxnSpPr>
          <p:nvPr/>
        </p:nvCxnSpPr>
        <p:spPr>
          <a:xfrm rot="5400000">
            <a:off x="8697046" y="4126560"/>
            <a:ext cx="1509853" cy="931623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8004F06-F77C-1A47-8AFD-B0CECC282ED8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rot="5400000">
            <a:off x="9580572" y="4180255"/>
            <a:ext cx="1522208" cy="811879"/>
          </a:xfrm>
          <a:prstGeom prst="bentConnector3">
            <a:avLst>
              <a:gd name="adj1" fmla="val 78085"/>
            </a:avLst>
          </a:prstGeom>
          <a:ln w="12700"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 animBg="1"/>
      <p:bldP spid="40" grpId="0" animBg="1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89A-5C89-DF43-A93F-F310540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Suffix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73D7-8E4B-4E4C-97B0-35D7AA28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How to build suffix trees in linear time?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Ukkonen’s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1604-7927-EC45-A511-72CA2746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1554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8DCE-5D74-BF4B-901A-6BDEEB67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374A-E503-6A41-AFB2-1FDDB6FB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Tries: Store keys as “paths”</a:t>
            </a:r>
          </a:p>
          <a:p>
            <a:r>
              <a:rPr lang="en-NO" dirty="0"/>
              <a:t>Approximate searches</a:t>
            </a:r>
          </a:p>
          <a:p>
            <a:pPr lvl="1"/>
            <a:r>
              <a:rPr lang="en-NO" dirty="0"/>
              <a:t>prefix</a:t>
            </a:r>
          </a:p>
          <a:p>
            <a:pPr lvl="1"/>
            <a:r>
              <a:rPr lang="en-NO" dirty="0"/>
              <a:t>suffix / full search</a:t>
            </a:r>
          </a:p>
          <a:p>
            <a:r>
              <a:rPr lang="en-NO" dirty="0"/>
              <a:t>Compression!</a:t>
            </a:r>
          </a:p>
          <a:p>
            <a:r>
              <a:rPr lang="en-NO" dirty="0"/>
              <a:t>Can be built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450F-11E8-EF40-AA8B-BF8B4FF8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152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Information Retrieval?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Full-text search</a:t>
            </a:r>
          </a:p>
          <a:p>
            <a:r>
              <a:rPr lang="en-NO" dirty="0"/>
              <a:t>Spell-checking</a:t>
            </a:r>
          </a:p>
          <a:p>
            <a:r>
              <a:rPr lang="en-NO" dirty="0"/>
              <a:t>Auto-complete</a:t>
            </a:r>
          </a:p>
          <a:p>
            <a:r>
              <a:rPr lang="en-NO" dirty="0"/>
              <a:t>Predictive text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4B57-39CF-A248-A265-A4B0876E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Trees in CS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EAE2E-E04A-F144-A113-BF43FA8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1C9A3-145C-A245-90F9-9671AE51E34B}"/>
              </a:ext>
            </a:extLst>
          </p:cNvPr>
          <p:cNvSpPr txBox="1"/>
          <p:nvPr/>
        </p:nvSpPr>
        <p:spPr>
          <a:xfrm>
            <a:off x="1622818" y="4445203"/>
            <a:ext cx="209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Compilation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(AST)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BCB2E-AEB3-E043-96E4-3EF70BB209AE}"/>
              </a:ext>
            </a:extLst>
          </p:cNvPr>
          <p:cNvSpPr txBox="1"/>
          <p:nvPr/>
        </p:nvSpPr>
        <p:spPr>
          <a:xfrm>
            <a:off x="4764001" y="2485674"/>
            <a:ext cx="2973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Encryption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(Huffman Coding)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9E7B5-5577-6648-94D3-337215DDBF37}"/>
              </a:ext>
            </a:extLst>
          </p:cNvPr>
          <p:cNvSpPr txBox="1"/>
          <p:nvPr/>
        </p:nvSpPr>
        <p:spPr>
          <a:xfrm>
            <a:off x="8319560" y="2480686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AI/ML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Random Forests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CC8D5-77FC-4C40-B027-CFA8F1FBA3C5}"/>
              </a:ext>
            </a:extLst>
          </p:cNvPr>
          <p:cNvSpPr txBox="1"/>
          <p:nvPr/>
        </p:nvSpPr>
        <p:spPr>
          <a:xfrm>
            <a:off x="8111170" y="4445205"/>
            <a:ext cx="3145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Operating Systems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(File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D7294-AB93-8B43-8782-F1A4949B6ACE}"/>
              </a:ext>
            </a:extLst>
          </p:cNvPr>
          <p:cNvSpPr txBox="1"/>
          <p:nvPr/>
        </p:nvSpPr>
        <p:spPr>
          <a:xfrm>
            <a:off x="4640570" y="4445203"/>
            <a:ext cx="3220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Computer Graphics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(Kd Trees/CSG)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2C608-ECB9-2447-A096-8C7693E49C71}"/>
              </a:ext>
            </a:extLst>
          </p:cNvPr>
          <p:cNvSpPr txBox="1"/>
          <p:nvPr/>
        </p:nvSpPr>
        <p:spPr>
          <a:xfrm>
            <a:off x="1153940" y="2480686"/>
            <a:ext cx="3028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Web / Mobile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(UI Widget / DOM)</a:t>
            </a:r>
          </a:p>
        </p:txBody>
      </p:sp>
    </p:spTree>
    <p:extLst>
      <p:ext uri="{BB962C8B-B14F-4D97-AF65-F5344CB8AC3E}">
        <p14:creationId xmlns:p14="http://schemas.microsoft.com/office/powerpoint/2010/main" val="17825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Prefix Trees (aka Tries)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Lookup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Compressed Tries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Suffix 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Building Suffix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2E7909-6B18-9644-A596-851880B6BCC0}"/>
              </a:ext>
            </a:extLst>
          </p:cNvPr>
          <p:cNvCxnSpPr/>
          <p:nvPr/>
        </p:nvCxnSpPr>
        <p:spPr>
          <a:xfrm>
            <a:off x="5164189" y="1400538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545819-0613-2143-A157-E04F2466D49F}"/>
              </a:ext>
            </a:extLst>
          </p:cNvPr>
          <p:cNvCxnSpPr/>
          <p:nvPr/>
        </p:nvCxnSpPr>
        <p:spPr>
          <a:xfrm>
            <a:off x="5164189" y="2214054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14CCE23-7DA5-2547-AED9-DA477C93B19B}"/>
              </a:ext>
            </a:extLst>
          </p:cNvPr>
          <p:cNvCxnSpPr/>
          <p:nvPr/>
        </p:nvCxnSpPr>
        <p:spPr>
          <a:xfrm>
            <a:off x="5164188" y="3049432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93AC5E-66FB-B747-BC70-92CEE8DC2702}"/>
              </a:ext>
            </a:extLst>
          </p:cNvPr>
          <p:cNvCxnSpPr/>
          <p:nvPr/>
        </p:nvCxnSpPr>
        <p:spPr>
          <a:xfrm>
            <a:off x="5189310" y="3914094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23088D-BD7B-A14F-BB67-36263D17E559}"/>
              </a:ext>
            </a:extLst>
          </p:cNvPr>
          <p:cNvCxnSpPr/>
          <p:nvPr/>
        </p:nvCxnSpPr>
        <p:spPr>
          <a:xfrm>
            <a:off x="5163320" y="4760186"/>
            <a:ext cx="5879939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6912D1-8520-0A49-B032-A5E4A42F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Prefix Trees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a.k.a. “tries”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0CC-4C65-F24D-9F4C-1BE9E65D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r>
              <a:rPr lang="en-NO" dirty="0"/>
              <a:t>Small dictionary</a:t>
            </a:r>
          </a:p>
          <a:p>
            <a:pPr lvl="1"/>
            <a:r>
              <a:rPr lang="en-NO" dirty="0"/>
              <a:t>apart</a:t>
            </a:r>
          </a:p>
          <a:p>
            <a:pPr lvl="1"/>
            <a:r>
              <a:rPr lang="en-NO" dirty="0"/>
              <a:t>ape</a:t>
            </a:r>
          </a:p>
          <a:p>
            <a:pPr lvl="1"/>
            <a:r>
              <a:rPr lang="en-NO" dirty="0"/>
              <a:t>appear</a:t>
            </a:r>
          </a:p>
          <a:p>
            <a:pPr lvl="1"/>
            <a:r>
              <a:rPr lang="en-NO" dirty="0"/>
              <a:t>apple</a:t>
            </a:r>
          </a:p>
          <a:p>
            <a:pPr lvl="1"/>
            <a:r>
              <a:rPr lang="en-NO" dirty="0"/>
              <a:t>apply</a:t>
            </a:r>
          </a:p>
          <a:p>
            <a:pPr lvl="1"/>
            <a:r>
              <a:rPr lang="en-NO" dirty="0"/>
              <a:t>apricot</a:t>
            </a:r>
          </a:p>
          <a:p>
            <a:pPr lvl="1"/>
            <a:r>
              <a:rPr lang="en-NO" dirty="0"/>
              <a:t>…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F9B9-A816-D541-AD94-25C2A54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7BB98-F000-F848-9904-DC5742890DDF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F5369-C404-3549-A49F-F7A524C63A01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80B48-158D-DE45-AD47-B024EE77EE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5A978-AA68-9E40-ACDF-BD424C27E379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C194C4-7AD6-BA4D-B4FD-2365D7DA9E71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8CB54-7C6A-1848-9CA3-23804D9CCECF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BB5F30-6ABF-2F41-B7D8-085B24156FB4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58354-1991-FD44-8ED0-074E3776ED75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B6C9F-80B6-5540-9523-D2C571841BD8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08361-67AC-1846-8FA1-42DFF47C8525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3C4BDA-BCF6-7443-83E4-828794C209D2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302E01-BDEF-424C-891B-D21844FA497D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178758-00F7-6B4F-B691-5E4BDCFE5550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A30B35-6975-B148-8AA4-87A41D167BC9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47F5CF-F74B-D04A-82FD-381DA6E39C79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BDCB98-34DC-7042-AF33-A800A18A8FBC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D7CBAD-4E9E-CB42-B3E1-596F1773F1C9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322D6F-74A8-E34A-98CC-741F9A02FD1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2F65A8-D891-2641-B24C-DE5DDFBB54AF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D57BDD-FFA2-D745-8739-D7F385D4C65D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9C456C-9385-C942-83A6-BCEF68B182A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23EBA9-E23E-B14B-84AC-74DCA8E2F5FA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8AF89-AEA1-AD43-96AB-C1F2CE5F186F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D07F15-453D-B14F-9011-C42676A6D086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DC75D5-7573-1844-A2E5-0948C66754FD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B3845-368F-8548-8ECC-520EAD491A3C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CCA95-5164-CC47-AE35-61DCE76DE15E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7B56B0-9056-C346-A989-AE7FB970EDC6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4542D-4E61-5C41-A4AB-65FAE9BEACC3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102C5-774E-1E4F-BD24-CCE72EF5CA9F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214BD0-2286-7B40-8500-1B2143803E3E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1B135B3-CD10-6D4F-8D60-F7AE8E0F3A3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0AEC6-0519-174C-97A9-A328E4DE643C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0C5BDF-740D-964C-8406-569256B6A5A4}"/>
              </a:ext>
            </a:extLst>
          </p:cNvPr>
          <p:cNvCxnSpPr>
            <a:cxnSpLocks/>
            <a:stCxn id="28" idx="2"/>
            <a:endCxn id="62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9510292-F2BA-2E4F-87F9-C34002283E41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47CF07-C103-9E49-90F9-2D988C47C738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AE8F66F-588F-6240-A9A9-AA749A2C5C50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ABB812-7DC2-8748-8E7E-46F508110526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CB1693-B14B-534B-A77A-1D4A8989260E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81000FB-DB35-0E43-BE3C-760C3E91D2B0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C43A9F-8DC1-8543-9675-014EEF0FB784}"/>
              </a:ext>
            </a:extLst>
          </p:cNvPr>
          <p:cNvSpPr txBox="1"/>
          <p:nvPr/>
        </p:nvSpPr>
        <p:spPr>
          <a:xfrm>
            <a:off x="9948708" y="1138019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st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74B8C8-5826-4345-B9E3-BF9FE725C456}"/>
              </a:ext>
            </a:extLst>
          </p:cNvPr>
          <p:cNvSpPr txBox="1"/>
          <p:nvPr/>
        </p:nvSpPr>
        <p:spPr>
          <a:xfrm>
            <a:off x="9972571" y="1926342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nd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0BA47F5-2EC0-544F-BF6A-B86CBD6DAA9B}"/>
              </a:ext>
            </a:extLst>
          </p:cNvPr>
          <p:cNvSpPr txBox="1"/>
          <p:nvPr/>
        </p:nvSpPr>
        <p:spPr>
          <a:xfrm>
            <a:off x="9984473" y="276193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rd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107ED5-9B93-A946-B719-35AD3DD39261}"/>
              </a:ext>
            </a:extLst>
          </p:cNvPr>
          <p:cNvSpPr txBox="1"/>
          <p:nvPr/>
        </p:nvSpPr>
        <p:spPr>
          <a:xfrm>
            <a:off x="10004631" y="362890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th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28F671-8230-754F-B76E-950C4668ABDF}"/>
              </a:ext>
            </a:extLst>
          </p:cNvPr>
          <p:cNvSpPr txBox="1"/>
          <p:nvPr/>
        </p:nvSpPr>
        <p:spPr>
          <a:xfrm>
            <a:off x="9984473" y="4438078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5</a:t>
            </a:r>
            <a:r>
              <a:rPr lang="en-NO" sz="1200" i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th</a:t>
            </a:r>
            <a:r>
              <a:rPr lang="en-NO" sz="1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character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641CAD-51EE-5C48-A277-7AF363441455}"/>
              </a:ext>
            </a:extLst>
          </p:cNvPr>
          <p:cNvSpPr txBox="1"/>
          <p:nvPr/>
        </p:nvSpPr>
        <p:spPr>
          <a:xfrm>
            <a:off x="1028512" y="463367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What about “appartment”?</a:t>
            </a:r>
          </a:p>
        </p:txBody>
      </p:sp>
    </p:spTree>
    <p:extLst>
      <p:ext uri="{BB962C8B-B14F-4D97-AF65-F5344CB8AC3E}">
        <p14:creationId xmlns:p14="http://schemas.microsoft.com/office/powerpoint/2010/main" val="1089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DCB-E146-CD4F-AA55-4CB5FAB8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Nested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B4F9-E184-044D-94FA-FD202DC7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74AC51-5147-4D4D-ABA2-4B0964FE31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>
                <a:solidFill>
                  <a:schemeClr val="accent3"/>
                </a:solidFill>
              </a:rPr>
              <a:t>Sentinel character: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$</a:t>
            </a:r>
          </a:p>
          <a:p>
            <a:r>
              <a:rPr lang="en-NO" dirty="0"/>
              <a:t>Modified dictionary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apart$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apartment$</a:t>
            </a:r>
          </a:p>
          <a:p>
            <a:pPr lvl="1"/>
            <a:r>
              <a:rPr lang="en-NO" dirty="0"/>
              <a:t>ape$</a:t>
            </a:r>
          </a:p>
          <a:p>
            <a:pPr lvl="1"/>
            <a:r>
              <a:rPr lang="en-NO" dirty="0"/>
              <a:t>appear$</a:t>
            </a:r>
          </a:p>
          <a:p>
            <a:pPr lvl="1"/>
            <a:r>
              <a:rPr lang="en-NO" dirty="0"/>
              <a:t>apple$</a:t>
            </a:r>
          </a:p>
          <a:p>
            <a:pPr lvl="1"/>
            <a:r>
              <a:rPr lang="en-NO" dirty="0"/>
              <a:t>apply$</a:t>
            </a:r>
          </a:p>
          <a:p>
            <a:pPr lvl="1"/>
            <a:r>
              <a:rPr lang="en-NO" dirty="0"/>
              <a:t>apricot$</a:t>
            </a:r>
          </a:p>
          <a:p>
            <a:pPr lvl="1"/>
            <a:r>
              <a:rPr lang="en-NO" dirty="0"/>
              <a:t>…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86E04-4A41-5B47-8A6E-F9DFF0E5FF1A}"/>
              </a:ext>
            </a:extLst>
          </p:cNvPr>
          <p:cNvSpPr/>
          <p:nvPr/>
        </p:nvSpPr>
        <p:spPr>
          <a:xfrm>
            <a:off x="8802840" y="681037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96EAE-FE5D-3649-A8AA-6F20E968122D}"/>
              </a:ext>
            </a:extLst>
          </p:cNvPr>
          <p:cNvSpPr/>
          <p:nvPr/>
        </p:nvSpPr>
        <p:spPr>
          <a:xfrm>
            <a:off x="8802840" y="1494553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26186-D17D-1641-90BF-91AE0BA7C39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7329" y="997126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B20D2-A4BC-7D4B-9B48-BC7B04B15F0C}"/>
              </a:ext>
            </a:extLst>
          </p:cNvPr>
          <p:cNvSpPr/>
          <p:nvPr/>
        </p:nvSpPr>
        <p:spPr>
          <a:xfrm>
            <a:off x="8802840" y="232993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FDB36B-BCCD-C742-99F7-C24E5CC5E3AB}"/>
              </a:ext>
            </a:extLst>
          </p:cNvPr>
          <p:cNvCxnSpPr>
            <a:cxnSpLocks/>
          </p:cNvCxnSpPr>
          <p:nvPr/>
        </p:nvCxnSpPr>
        <p:spPr>
          <a:xfrm>
            <a:off x="9017329" y="1810642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EFDE0-AB8A-764D-92D4-643D21D92C54}"/>
              </a:ext>
            </a:extLst>
          </p:cNvPr>
          <p:cNvSpPr/>
          <p:nvPr/>
        </p:nvSpPr>
        <p:spPr>
          <a:xfrm>
            <a:off x="8316238" y="3194593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C0955A-F1AA-504B-9BD9-1D34A282E70D}"/>
              </a:ext>
            </a:extLst>
          </p:cNvPr>
          <p:cNvSpPr/>
          <p:nvPr/>
        </p:nvSpPr>
        <p:spPr>
          <a:xfrm>
            <a:off x="10121046" y="3194593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CA53E-E598-1841-A124-7A2FD08C6E50}"/>
              </a:ext>
            </a:extLst>
          </p:cNvPr>
          <p:cNvSpPr txBox="1"/>
          <p:nvPr/>
        </p:nvSpPr>
        <p:spPr>
          <a:xfrm>
            <a:off x="9041397" y="107210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A78AC-A77B-FF4E-9042-28F57C75CFCE}"/>
              </a:ext>
            </a:extLst>
          </p:cNvPr>
          <p:cNvSpPr txBox="1"/>
          <p:nvPr/>
        </p:nvSpPr>
        <p:spPr>
          <a:xfrm>
            <a:off x="9017329" y="184223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F321F-240B-5146-A907-282BE98A6A92}"/>
              </a:ext>
            </a:extLst>
          </p:cNvPr>
          <p:cNvCxnSpPr>
            <a:cxnSpLocks/>
          </p:cNvCxnSpPr>
          <p:nvPr/>
        </p:nvCxnSpPr>
        <p:spPr>
          <a:xfrm flipH="1">
            <a:off x="8530727" y="2635607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37ACB2-9004-1548-9925-2BF016BA5BA3}"/>
              </a:ext>
            </a:extLst>
          </p:cNvPr>
          <p:cNvSpPr txBox="1"/>
          <p:nvPr/>
        </p:nvSpPr>
        <p:spPr>
          <a:xfrm>
            <a:off x="8810092" y="27406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E76DE-A60C-0848-AF06-2773CF6BAD18}"/>
              </a:ext>
            </a:extLst>
          </p:cNvPr>
          <p:cNvCxnSpPr>
            <a:cxnSpLocks/>
          </p:cNvCxnSpPr>
          <p:nvPr/>
        </p:nvCxnSpPr>
        <p:spPr>
          <a:xfrm>
            <a:off x="9017329" y="2635607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A736B-182A-FB48-858A-6B300AE52885}"/>
              </a:ext>
            </a:extLst>
          </p:cNvPr>
          <p:cNvSpPr txBox="1"/>
          <p:nvPr/>
        </p:nvSpPr>
        <p:spPr>
          <a:xfrm>
            <a:off x="9905358" y="27406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1B778-19E2-E243-9648-BE87DC8E5BB6}"/>
              </a:ext>
            </a:extLst>
          </p:cNvPr>
          <p:cNvSpPr/>
          <p:nvPr/>
        </p:nvSpPr>
        <p:spPr>
          <a:xfrm>
            <a:off x="8292170" y="404068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00DFFF-306B-934E-A5DF-263BB3323215}"/>
              </a:ext>
            </a:extLst>
          </p:cNvPr>
          <p:cNvCxnSpPr>
            <a:cxnSpLocks/>
          </p:cNvCxnSpPr>
          <p:nvPr/>
        </p:nvCxnSpPr>
        <p:spPr>
          <a:xfrm flipH="1">
            <a:off x="8506659" y="3473810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90B36A-3854-624D-9DEF-145030B39913}"/>
              </a:ext>
            </a:extLst>
          </p:cNvPr>
          <p:cNvSpPr txBox="1"/>
          <p:nvPr/>
        </p:nvSpPr>
        <p:spPr>
          <a:xfrm>
            <a:off x="8530727" y="35879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0C9E25-9A55-0C4B-BF20-3CABFCC60560}"/>
              </a:ext>
            </a:extLst>
          </p:cNvPr>
          <p:cNvSpPr/>
          <p:nvPr/>
        </p:nvSpPr>
        <p:spPr>
          <a:xfrm>
            <a:off x="7292707" y="4813202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C1997-7390-3E45-B8BD-FBAD0FDEB8A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7850562" y="4356774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DE6B13-218C-EE44-8B59-0ABB4C0A5029}"/>
              </a:ext>
            </a:extLst>
          </p:cNvPr>
          <p:cNvSpPr txBox="1"/>
          <p:nvPr/>
        </p:nvSpPr>
        <p:spPr>
          <a:xfrm>
            <a:off x="7799484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BD31CD-D6D0-144A-BDCF-2C7BEB78D1C5}"/>
              </a:ext>
            </a:extLst>
          </p:cNvPr>
          <p:cNvSpPr/>
          <p:nvPr/>
        </p:nvSpPr>
        <p:spPr>
          <a:xfrm>
            <a:off x="7503673" y="3194593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8FF741-CC11-9247-A580-2BB5BB7001FD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flipH="1">
            <a:off x="7802711" y="2646020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235E28-645D-A443-AFAD-35033BACBA2B}"/>
              </a:ext>
            </a:extLst>
          </p:cNvPr>
          <p:cNvSpPr txBox="1"/>
          <p:nvPr/>
        </p:nvSpPr>
        <p:spPr>
          <a:xfrm>
            <a:off x="8241251" y="2740616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ECDE47-3114-E147-B18F-22EA5F9EA248}"/>
              </a:ext>
            </a:extLst>
          </p:cNvPr>
          <p:cNvSpPr/>
          <p:nvPr/>
        </p:nvSpPr>
        <p:spPr>
          <a:xfrm>
            <a:off x="7143554" y="4040685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4781C5-F0DA-A642-9EAA-38CE60AED0CD}"/>
              </a:ext>
            </a:extLst>
          </p:cNvPr>
          <p:cNvCxnSpPr>
            <a:cxnSpLocks/>
          </p:cNvCxnSpPr>
          <p:nvPr/>
        </p:nvCxnSpPr>
        <p:spPr>
          <a:xfrm flipH="1">
            <a:off x="7615797" y="3486079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611CDE-835B-C442-B853-377C06CD6C0F}"/>
              </a:ext>
            </a:extLst>
          </p:cNvPr>
          <p:cNvSpPr txBox="1"/>
          <p:nvPr/>
        </p:nvSpPr>
        <p:spPr>
          <a:xfrm>
            <a:off x="7573041" y="35879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F363EB-6D97-E244-81B3-21306BA84F16}"/>
              </a:ext>
            </a:extLst>
          </p:cNvPr>
          <p:cNvSpPr/>
          <p:nvPr/>
        </p:nvSpPr>
        <p:spPr>
          <a:xfrm>
            <a:off x="10105042" y="404068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795B4-0F94-D148-8AFF-BECAF9862B41}"/>
              </a:ext>
            </a:extLst>
          </p:cNvPr>
          <p:cNvSpPr txBox="1"/>
          <p:nvPr/>
        </p:nvSpPr>
        <p:spPr>
          <a:xfrm>
            <a:off x="10325176" y="35879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88FDBB-EE10-B149-AB6B-61F219D5FED8}"/>
              </a:ext>
            </a:extLst>
          </p:cNvPr>
          <p:cNvCxnSpPr>
            <a:cxnSpLocks/>
          </p:cNvCxnSpPr>
          <p:nvPr/>
        </p:nvCxnSpPr>
        <p:spPr>
          <a:xfrm flipH="1">
            <a:off x="10313886" y="3476794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436EF5-F4A1-C642-A688-0E7384E5AEFA}"/>
              </a:ext>
            </a:extLst>
          </p:cNvPr>
          <p:cNvSpPr/>
          <p:nvPr/>
        </p:nvSpPr>
        <p:spPr>
          <a:xfrm>
            <a:off x="9559024" y="4813202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F9C35-220F-984B-8524-DE999AE8CF8F}"/>
              </a:ext>
            </a:extLst>
          </p:cNvPr>
          <p:cNvSpPr txBox="1"/>
          <p:nvPr/>
        </p:nvSpPr>
        <p:spPr>
          <a:xfrm>
            <a:off x="9811434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4DDB3-5F66-7841-B93C-3CEDCDDD30B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10079846" y="4356774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3E7DB54-5971-EA4E-B88E-5B7EAB32301F}"/>
              </a:ext>
            </a:extLst>
          </p:cNvPr>
          <p:cNvSpPr/>
          <p:nvPr/>
        </p:nvSpPr>
        <p:spPr>
          <a:xfrm>
            <a:off x="8591727" y="4813202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7C006E-5DBB-6B4C-9CAA-EDB8B6D94224}"/>
              </a:ext>
            </a:extLst>
          </p:cNvPr>
          <p:cNvSpPr txBox="1"/>
          <p:nvPr/>
        </p:nvSpPr>
        <p:spPr>
          <a:xfrm>
            <a:off x="8996778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73A32E-0E9E-3A4D-8D1A-068D013617F0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8506659" y="4356774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566208-544E-4C44-89A4-F714F7F5D557}"/>
              </a:ext>
            </a:extLst>
          </p:cNvPr>
          <p:cNvSpPr txBox="1"/>
          <p:nvPr/>
        </p:nvSpPr>
        <p:spPr>
          <a:xfrm>
            <a:off x="7107441" y="2740616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FB0B9-6B8C-6446-BA39-A31C9C3D2731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 flipH="1">
            <a:off x="6340375" y="2646020"/>
            <a:ext cx="2676954" cy="56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2D874-0302-7C4C-A50C-10ED2240C043}"/>
              </a:ext>
            </a:extLst>
          </p:cNvPr>
          <p:cNvSpPr/>
          <p:nvPr/>
        </p:nvSpPr>
        <p:spPr>
          <a:xfrm>
            <a:off x="10783977" y="4813202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BE4F34-7CE1-2747-A53F-C33F947706B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>
            <a:off x="10319531" y="4356774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6B2E3E-56DB-284C-BB23-10F00B311797}"/>
              </a:ext>
            </a:extLst>
          </p:cNvPr>
          <p:cNvSpPr txBox="1"/>
          <p:nvPr/>
        </p:nvSpPr>
        <p:spPr>
          <a:xfrm>
            <a:off x="10838913" y="43999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30D8A2-EE78-9F42-BC62-3EFCBBEE7CE8}"/>
              </a:ext>
            </a:extLst>
          </p:cNvPr>
          <p:cNvSpPr/>
          <p:nvPr/>
        </p:nvSpPr>
        <p:spPr>
          <a:xfrm>
            <a:off x="5055946" y="5661365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94E7A9-C2DB-5344-AF9D-7C20460F1380}"/>
              </a:ext>
            </a:extLst>
          </p:cNvPr>
          <p:cNvSpPr/>
          <p:nvPr/>
        </p:nvSpPr>
        <p:spPr>
          <a:xfrm>
            <a:off x="6125886" y="3212759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E2217D-A178-4F40-9A78-87D072A1C3D9}"/>
              </a:ext>
            </a:extLst>
          </p:cNvPr>
          <p:cNvSpPr txBox="1"/>
          <p:nvPr/>
        </p:nvSpPr>
        <p:spPr>
          <a:xfrm>
            <a:off x="6339487" y="361022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154B7-06C1-4848-8704-08006DDA4C5E}"/>
              </a:ext>
            </a:extLst>
          </p:cNvPr>
          <p:cNvSpPr/>
          <p:nvPr/>
        </p:nvSpPr>
        <p:spPr>
          <a:xfrm>
            <a:off x="6637685" y="5661366"/>
            <a:ext cx="153872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EAE986-7A0A-DC4E-BC6E-5E7E17E4BD2F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>
            <a:off x="6340375" y="3528848"/>
            <a:ext cx="0" cy="497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486C793-1636-1547-8906-5B616B92F7AA}"/>
              </a:ext>
            </a:extLst>
          </p:cNvPr>
          <p:cNvSpPr/>
          <p:nvPr/>
        </p:nvSpPr>
        <p:spPr>
          <a:xfrm>
            <a:off x="6125886" y="4026381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A7F25D-4A63-8840-A836-A7BF028FCE30}"/>
              </a:ext>
            </a:extLst>
          </p:cNvPr>
          <p:cNvSpPr txBox="1"/>
          <p:nvPr/>
        </p:nvSpPr>
        <p:spPr>
          <a:xfrm>
            <a:off x="6338812" y="444630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E7EC4D-5980-AA4B-AF4B-990686685221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flipH="1">
            <a:off x="6335196" y="4342470"/>
            <a:ext cx="5179" cy="446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B8CBF10-DDD9-8E43-83AB-4A72D1E8BE0C}"/>
              </a:ext>
            </a:extLst>
          </p:cNvPr>
          <p:cNvSpPr/>
          <p:nvPr/>
        </p:nvSpPr>
        <p:spPr>
          <a:xfrm>
            <a:off x="6120707" y="4789025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5FB684-E6A1-D548-8915-F6005F897060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flipH="1">
            <a:off x="5528188" y="5105114"/>
            <a:ext cx="807008" cy="55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EAAB77-5F99-974D-8F3F-A7296630393F}"/>
              </a:ext>
            </a:extLst>
          </p:cNvPr>
          <p:cNvCxnSpPr>
            <a:cxnSpLocks/>
            <a:stCxn id="72" idx="2"/>
            <a:endCxn id="67" idx="0"/>
          </p:cNvCxnSpPr>
          <p:nvPr/>
        </p:nvCxnSpPr>
        <p:spPr>
          <a:xfrm>
            <a:off x="6335196" y="5105114"/>
            <a:ext cx="1071853" cy="55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D220200-8B62-9141-9173-59907A419F7D}"/>
              </a:ext>
            </a:extLst>
          </p:cNvPr>
          <p:cNvSpPr txBox="1"/>
          <p:nvPr/>
        </p:nvSpPr>
        <p:spPr>
          <a:xfrm>
            <a:off x="6830798" y="50790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551D5F-269D-134A-9AE4-D214D4505D6E}"/>
              </a:ext>
            </a:extLst>
          </p:cNvPr>
          <p:cNvSpPr txBox="1"/>
          <p:nvPr/>
        </p:nvSpPr>
        <p:spPr>
          <a:xfrm>
            <a:off x="5581933" y="509148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247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C883FA0-D2B3-6943-A4B2-2F1959942972}"/>
              </a:ext>
            </a:extLst>
          </p:cNvPr>
          <p:cNvSpPr/>
          <p:nvPr/>
        </p:nvSpPr>
        <p:spPr>
          <a:xfrm>
            <a:off x="7095281" y="1467406"/>
            <a:ext cx="2951545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D61-B928-C346-AC4D-68075076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5493-8EF4-B241-A3E8-4CA35550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694" cy="4351338"/>
          </a:xfrm>
        </p:spPr>
        <p:txBody>
          <a:bodyPr anchor="ctr"/>
          <a:lstStyle/>
          <a:p>
            <a:r>
              <a:rPr lang="en-NO" dirty="0"/>
              <a:t>Stores keys</a:t>
            </a:r>
          </a:p>
          <a:p>
            <a:r>
              <a:rPr lang="en-NO" dirty="0"/>
              <a:t>Over a fixed alphabet</a:t>
            </a:r>
          </a:p>
          <a:p>
            <a:r>
              <a:rPr lang="en-NO" dirty="0"/>
              <a:t>Using an N-ary Tree</a:t>
            </a:r>
          </a:p>
          <a:p>
            <a:endParaRPr lang="en-NO" dirty="0"/>
          </a:p>
          <a:p>
            <a:r>
              <a:rPr lang="en-NO" dirty="0"/>
              <a:t>Node Implementations</a:t>
            </a:r>
          </a:p>
          <a:p>
            <a:pPr lvl="1"/>
            <a:r>
              <a:rPr lang="en-NO" dirty="0"/>
              <a:t>Hash tables</a:t>
            </a:r>
          </a:p>
          <a:p>
            <a:pPr lvl="1"/>
            <a:r>
              <a:rPr lang="en-NO" dirty="0"/>
              <a:t>Sorted Arrays</a:t>
            </a:r>
          </a:p>
          <a:p>
            <a:pPr lvl="1"/>
            <a:r>
              <a:rPr lang="en-NO" dirty="0"/>
              <a:t>Binary Trees</a:t>
            </a:r>
          </a:p>
          <a:p>
            <a:pPr marL="0" indent="0">
              <a:buNone/>
            </a:pPr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54C8-CED1-154F-8A77-CAFEFF7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FB834-DA6A-8D44-98B9-92161B68A82F}"/>
              </a:ext>
            </a:extLst>
          </p:cNvPr>
          <p:cNvSpPr/>
          <p:nvPr/>
        </p:nvSpPr>
        <p:spPr>
          <a:xfrm>
            <a:off x="7280476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EF275-E75A-E84A-B0C1-898AC0CA94EF}"/>
              </a:ext>
            </a:extLst>
          </p:cNvPr>
          <p:cNvSpPr/>
          <p:nvPr/>
        </p:nvSpPr>
        <p:spPr>
          <a:xfrm>
            <a:off x="8048264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716D3-36D3-4C43-9DDE-C1FC65492B31}"/>
              </a:ext>
            </a:extLst>
          </p:cNvPr>
          <p:cNvSpPr/>
          <p:nvPr/>
        </p:nvSpPr>
        <p:spPr>
          <a:xfrm>
            <a:off x="7664370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1F47F-8705-7948-8243-C27440D4F938}"/>
              </a:ext>
            </a:extLst>
          </p:cNvPr>
          <p:cNvSpPr/>
          <p:nvPr/>
        </p:nvSpPr>
        <p:spPr>
          <a:xfrm>
            <a:off x="8432158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14187-49A7-3142-9B69-93AD22CC4C22}"/>
              </a:ext>
            </a:extLst>
          </p:cNvPr>
          <p:cNvSpPr/>
          <p:nvPr/>
        </p:nvSpPr>
        <p:spPr>
          <a:xfrm>
            <a:off x="8816052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51638-18EA-3247-B973-4EFD5BB94258}"/>
              </a:ext>
            </a:extLst>
          </p:cNvPr>
          <p:cNvSpPr/>
          <p:nvPr/>
        </p:nvSpPr>
        <p:spPr>
          <a:xfrm>
            <a:off x="9199946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5E3BA-9D5C-C94B-AB9F-E5AC828F2409}"/>
              </a:ext>
            </a:extLst>
          </p:cNvPr>
          <p:cNvSpPr/>
          <p:nvPr/>
        </p:nvSpPr>
        <p:spPr>
          <a:xfrm>
            <a:off x="9583840" y="1947754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62C35-8D75-3447-9F12-1AEF5E890940}"/>
              </a:ext>
            </a:extLst>
          </p:cNvPr>
          <p:cNvSpPr txBox="1"/>
          <p:nvPr/>
        </p:nvSpPr>
        <p:spPr>
          <a:xfrm>
            <a:off x="7280476" y="160920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537E4-ACA0-9C49-B7BF-5AA5B481E151}"/>
              </a:ext>
            </a:extLst>
          </p:cNvPr>
          <p:cNvSpPr txBox="1"/>
          <p:nvPr/>
        </p:nvSpPr>
        <p:spPr>
          <a:xfrm>
            <a:off x="7658701" y="160920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12A8D-11E0-D648-8FDE-4240F498DB6D}"/>
              </a:ext>
            </a:extLst>
          </p:cNvPr>
          <p:cNvSpPr txBox="1"/>
          <p:nvPr/>
        </p:nvSpPr>
        <p:spPr>
          <a:xfrm>
            <a:off x="8031256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4EC42-AC65-ED48-BA68-117FC1F97624}"/>
              </a:ext>
            </a:extLst>
          </p:cNvPr>
          <p:cNvSpPr txBox="1"/>
          <p:nvPr/>
        </p:nvSpPr>
        <p:spPr>
          <a:xfrm>
            <a:off x="8423654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96EB2-2807-6843-8EAE-8B4FD4E5BA2A}"/>
              </a:ext>
            </a:extLst>
          </p:cNvPr>
          <p:cNvSpPr txBox="1"/>
          <p:nvPr/>
        </p:nvSpPr>
        <p:spPr>
          <a:xfrm>
            <a:off x="8797235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AE70B-D704-CB49-96FF-2A50054668A3}"/>
              </a:ext>
            </a:extLst>
          </p:cNvPr>
          <p:cNvSpPr txBox="1"/>
          <p:nvPr/>
        </p:nvSpPr>
        <p:spPr>
          <a:xfrm>
            <a:off x="9190537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5208D-A31A-7B4F-A956-F74473901FC7}"/>
              </a:ext>
            </a:extLst>
          </p:cNvPr>
          <p:cNvSpPr txBox="1"/>
          <p:nvPr/>
        </p:nvSpPr>
        <p:spPr>
          <a:xfrm>
            <a:off x="9559356" y="16092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z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B7303-8C05-FC42-8E80-F2E77691AEBE}"/>
              </a:ext>
            </a:extLst>
          </p:cNvPr>
          <p:cNvSpPr/>
          <p:nvPr/>
        </p:nvSpPr>
        <p:spPr>
          <a:xfrm>
            <a:off x="8852942" y="3263411"/>
            <a:ext cx="2951545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E5FE9D-5BF6-DA40-9B13-5490EB33B4B9}"/>
              </a:ext>
            </a:extLst>
          </p:cNvPr>
          <p:cNvSpPr/>
          <p:nvPr/>
        </p:nvSpPr>
        <p:spPr>
          <a:xfrm>
            <a:off x="9038137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421A-DF52-1146-A440-7DD148F30768}"/>
              </a:ext>
            </a:extLst>
          </p:cNvPr>
          <p:cNvSpPr/>
          <p:nvPr/>
        </p:nvSpPr>
        <p:spPr>
          <a:xfrm>
            <a:off x="9805925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F8DF34-A658-7942-B745-19EBA9FF7573}"/>
              </a:ext>
            </a:extLst>
          </p:cNvPr>
          <p:cNvSpPr/>
          <p:nvPr/>
        </p:nvSpPr>
        <p:spPr>
          <a:xfrm>
            <a:off x="9422031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A784E-4CFF-984F-9356-A689DAABC7BC}"/>
              </a:ext>
            </a:extLst>
          </p:cNvPr>
          <p:cNvSpPr/>
          <p:nvPr/>
        </p:nvSpPr>
        <p:spPr>
          <a:xfrm>
            <a:off x="10189819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226D2-AD06-9445-ACDC-AF613C8578D0}"/>
              </a:ext>
            </a:extLst>
          </p:cNvPr>
          <p:cNvSpPr/>
          <p:nvPr/>
        </p:nvSpPr>
        <p:spPr>
          <a:xfrm>
            <a:off x="10573713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C67C3-DEEC-0C48-B6F5-6C27B74F59AA}"/>
              </a:ext>
            </a:extLst>
          </p:cNvPr>
          <p:cNvSpPr/>
          <p:nvPr/>
        </p:nvSpPr>
        <p:spPr>
          <a:xfrm>
            <a:off x="10957607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759626-538A-0748-983F-9E3C6B271FAC}"/>
              </a:ext>
            </a:extLst>
          </p:cNvPr>
          <p:cNvSpPr/>
          <p:nvPr/>
        </p:nvSpPr>
        <p:spPr>
          <a:xfrm>
            <a:off x="11341501" y="3743759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993F98-B215-954C-90F9-62F6CD00DDA9}"/>
              </a:ext>
            </a:extLst>
          </p:cNvPr>
          <p:cNvSpPr txBox="1"/>
          <p:nvPr/>
        </p:nvSpPr>
        <p:spPr>
          <a:xfrm>
            <a:off x="9038137" y="340520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F7605-E0E0-F846-B8AC-23EE06590F64}"/>
              </a:ext>
            </a:extLst>
          </p:cNvPr>
          <p:cNvSpPr txBox="1"/>
          <p:nvPr/>
        </p:nvSpPr>
        <p:spPr>
          <a:xfrm>
            <a:off x="9416362" y="340520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5AFEF-C2C4-F145-ACED-21E8D0D858F8}"/>
              </a:ext>
            </a:extLst>
          </p:cNvPr>
          <p:cNvSpPr txBox="1"/>
          <p:nvPr/>
        </p:nvSpPr>
        <p:spPr>
          <a:xfrm>
            <a:off x="9788917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06C51-42B9-3147-897C-A998171CD2AC}"/>
              </a:ext>
            </a:extLst>
          </p:cNvPr>
          <p:cNvSpPr txBox="1"/>
          <p:nvPr/>
        </p:nvSpPr>
        <p:spPr>
          <a:xfrm>
            <a:off x="10181315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536E6A-5B4E-0448-8897-735764BC222A}"/>
              </a:ext>
            </a:extLst>
          </p:cNvPr>
          <p:cNvSpPr txBox="1"/>
          <p:nvPr/>
        </p:nvSpPr>
        <p:spPr>
          <a:xfrm>
            <a:off x="10554896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D625C5-CE2A-EA40-AA76-B6C314469B46}"/>
              </a:ext>
            </a:extLst>
          </p:cNvPr>
          <p:cNvSpPr txBox="1"/>
          <p:nvPr/>
        </p:nvSpPr>
        <p:spPr>
          <a:xfrm>
            <a:off x="10948198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163787-BA14-8845-9AB8-DE7C7441AECC}"/>
              </a:ext>
            </a:extLst>
          </p:cNvPr>
          <p:cNvSpPr txBox="1"/>
          <p:nvPr/>
        </p:nvSpPr>
        <p:spPr>
          <a:xfrm>
            <a:off x="11317017" y="34052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z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47DB62-5964-2E4C-97C5-0B977828A13C}"/>
              </a:ext>
            </a:extLst>
          </p:cNvPr>
          <p:cNvSpPr/>
          <p:nvPr/>
        </p:nvSpPr>
        <p:spPr>
          <a:xfrm>
            <a:off x="6760090" y="4542354"/>
            <a:ext cx="2951545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E81D45-4888-6E41-862B-C0E8243889EB}"/>
              </a:ext>
            </a:extLst>
          </p:cNvPr>
          <p:cNvSpPr/>
          <p:nvPr/>
        </p:nvSpPr>
        <p:spPr>
          <a:xfrm>
            <a:off x="6945285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DB69EC-75FA-1A46-8A3E-F2F4763BC0CE}"/>
              </a:ext>
            </a:extLst>
          </p:cNvPr>
          <p:cNvSpPr/>
          <p:nvPr/>
        </p:nvSpPr>
        <p:spPr>
          <a:xfrm>
            <a:off x="7713073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4C39A8-0293-FE43-9165-A4C34E2A58E3}"/>
              </a:ext>
            </a:extLst>
          </p:cNvPr>
          <p:cNvSpPr/>
          <p:nvPr/>
        </p:nvSpPr>
        <p:spPr>
          <a:xfrm>
            <a:off x="7329179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0474C7-0B4C-404D-8515-EEDA29078E89}"/>
              </a:ext>
            </a:extLst>
          </p:cNvPr>
          <p:cNvSpPr/>
          <p:nvPr/>
        </p:nvSpPr>
        <p:spPr>
          <a:xfrm>
            <a:off x="8096967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D26FE-5B4C-1241-9EA7-623F0971604B}"/>
              </a:ext>
            </a:extLst>
          </p:cNvPr>
          <p:cNvSpPr/>
          <p:nvPr/>
        </p:nvSpPr>
        <p:spPr>
          <a:xfrm>
            <a:off x="8480861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62068E-4AD8-E84D-B522-E57EE32B846E}"/>
              </a:ext>
            </a:extLst>
          </p:cNvPr>
          <p:cNvSpPr/>
          <p:nvPr/>
        </p:nvSpPr>
        <p:spPr>
          <a:xfrm>
            <a:off x="8864755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CC50C-A931-A548-85D6-65027674ABEC}"/>
              </a:ext>
            </a:extLst>
          </p:cNvPr>
          <p:cNvSpPr/>
          <p:nvPr/>
        </p:nvSpPr>
        <p:spPr>
          <a:xfrm>
            <a:off x="9248649" y="5022702"/>
            <a:ext cx="300942" cy="4398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99FA27-6E3C-DA4D-9C5F-D830B53AAB95}"/>
              </a:ext>
            </a:extLst>
          </p:cNvPr>
          <p:cNvSpPr txBox="1"/>
          <p:nvPr/>
        </p:nvSpPr>
        <p:spPr>
          <a:xfrm>
            <a:off x="6945285" y="468414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26BAF6-819C-4645-B777-0C4712459EB7}"/>
              </a:ext>
            </a:extLst>
          </p:cNvPr>
          <p:cNvSpPr txBox="1"/>
          <p:nvPr/>
        </p:nvSpPr>
        <p:spPr>
          <a:xfrm>
            <a:off x="7323510" y="468414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617A3E-A641-5A49-A0EF-29A1865B499D}"/>
              </a:ext>
            </a:extLst>
          </p:cNvPr>
          <p:cNvSpPr txBox="1"/>
          <p:nvPr/>
        </p:nvSpPr>
        <p:spPr>
          <a:xfrm>
            <a:off x="7696065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721D40-8F6D-2949-AF52-85177DDC6EFA}"/>
              </a:ext>
            </a:extLst>
          </p:cNvPr>
          <p:cNvSpPr txBox="1"/>
          <p:nvPr/>
        </p:nvSpPr>
        <p:spPr>
          <a:xfrm>
            <a:off x="8088463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799DA-DD38-3D4D-ACE4-77355436A7A7}"/>
              </a:ext>
            </a:extLst>
          </p:cNvPr>
          <p:cNvSpPr txBox="1"/>
          <p:nvPr/>
        </p:nvSpPr>
        <p:spPr>
          <a:xfrm>
            <a:off x="8462044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059AD-C6E8-294E-953A-6A030E673E8F}"/>
              </a:ext>
            </a:extLst>
          </p:cNvPr>
          <p:cNvSpPr txBox="1"/>
          <p:nvPr/>
        </p:nvSpPr>
        <p:spPr>
          <a:xfrm>
            <a:off x="8855346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0C47C-867F-FB49-8993-7EAC3390F6E5}"/>
              </a:ext>
            </a:extLst>
          </p:cNvPr>
          <p:cNvSpPr txBox="1"/>
          <p:nvPr/>
        </p:nvSpPr>
        <p:spPr>
          <a:xfrm>
            <a:off x="9224165" y="46841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z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BB7AED-34A9-7747-9C19-D6B734F24BF3}"/>
              </a:ext>
            </a:extLst>
          </p:cNvPr>
          <p:cNvSpPr/>
          <p:nvPr/>
        </p:nvSpPr>
        <p:spPr>
          <a:xfrm>
            <a:off x="5891841" y="3215439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C802B89-B117-B042-970C-5E31C36A0377}"/>
              </a:ext>
            </a:extLst>
          </p:cNvPr>
          <p:cNvCxnSpPr>
            <a:stCxn id="6" idx="2"/>
            <a:endCxn id="65" idx="0"/>
          </p:cNvCxnSpPr>
          <p:nvPr/>
        </p:nvCxnSpPr>
        <p:spPr>
          <a:xfrm rot="5400000">
            <a:off x="6483592" y="2268083"/>
            <a:ext cx="827847" cy="10668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4DF1426-BB89-E44B-B3B3-AF0F7149EBE3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rot="16200000" flipH="1">
            <a:off x="9593604" y="2528299"/>
            <a:ext cx="875819" cy="594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C3E0A15-0EE4-F24C-9B70-648328F5695E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rot="5400000">
            <a:off x="7331865" y="3291590"/>
            <a:ext cx="2154762" cy="3467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82996D-EBBC-FC4A-87E2-FAD6272D3C2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571054" y="672672"/>
            <a:ext cx="0" cy="79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3D43080-1DDB-774E-8E07-D0C403467866}"/>
              </a:ext>
            </a:extLst>
          </p:cNvPr>
          <p:cNvSpPr txBox="1"/>
          <p:nvPr/>
        </p:nvSpPr>
        <p:spPr>
          <a:xfrm>
            <a:off x="7028435" y="111212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F42DEB-B1F3-084E-9FD8-DF421355672B}"/>
              </a:ext>
            </a:extLst>
          </p:cNvPr>
          <p:cNvSpPr txBox="1"/>
          <p:nvPr/>
        </p:nvSpPr>
        <p:spPr>
          <a:xfrm>
            <a:off x="8776928" y="28797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6C1318-368F-AA40-A850-E1A2DE1BB081}"/>
              </a:ext>
            </a:extLst>
          </p:cNvPr>
          <p:cNvSpPr txBox="1"/>
          <p:nvPr/>
        </p:nvSpPr>
        <p:spPr>
          <a:xfrm>
            <a:off x="6685601" y="419009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9652DC-00A4-4249-BC95-6C78E87DE2D7}"/>
              </a:ext>
            </a:extLst>
          </p:cNvPr>
          <p:cNvCxnSpPr>
            <a:cxnSpLocks/>
          </p:cNvCxnSpPr>
          <p:nvPr/>
        </p:nvCxnSpPr>
        <p:spPr>
          <a:xfrm>
            <a:off x="11491972" y="4190099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806C3A-CFB7-C548-856E-E8428C6E8EBC}"/>
              </a:ext>
            </a:extLst>
          </p:cNvPr>
          <p:cNvCxnSpPr>
            <a:cxnSpLocks/>
          </p:cNvCxnSpPr>
          <p:nvPr/>
        </p:nvCxnSpPr>
        <p:spPr>
          <a:xfrm>
            <a:off x="8243484" y="5438022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181347-D747-434F-AB60-FC3096B6A5B8}"/>
              </a:ext>
            </a:extLst>
          </p:cNvPr>
          <p:cNvCxnSpPr>
            <a:cxnSpLocks/>
          </p:cNvCxnSpPr>
          <p:nvPr/>
        </p:nvCxnSpPr>
        <p:spPr>
          <a:xfrm>
            <a:off x="9416362" y="5460358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BF9663F-09A9-1944-8615-3C876BA1D7AE}"/>
              </a:ext>
            </a:extLst>
          </p:cNvPr>
          <p:cNvCxnSpPr>
            <a:cxnSpLocks/>
          </p:cNvCxnSpPr>
          <p:nvPr/>
        </p:nvCxnSpPr>
        <p:spPr>
          <a:xfrm>
            <a:off x="10716800" y="4177763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1A6AF4-E3C8-594E-89C5-ACB96F3079C8}"/>
              </a:ext>
            </a:extLst>
          </p:cNvPr>
          <p:cNvCxnSpPr>
            <a:cxnSpLocks/>
          </p:cNvCxnSpPr>
          <p:nvPr/>
        </p:nvCxnSpPr>
        <p:spPr>
          <a:xfrm flipH="1">
            <a:off x="7179979" y="5460358"/>
            <a:ext cx="299671" cy="47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7C71-AC86-A742-84A6-4BEA56A2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Something that </a:t>
            </a:r>
            <a:r>
              <a:rPr lang="en-NO" sz="2700" i="1" dirty="0">
                <a:latin typeface="Montserrat" pitchFamily="2" charset="77"/>
              </a:rPr>
              <a:t>does not</a:t>
            </a:r>
            <a:r>
              <a:rPr lang="en-NO" sz="2700" dirty="0">
                <a:latin typeface="Montserrat" pitchFamily="2" charset="77"/>
              </a:rPr>
              <a:t>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3CC84-35A4-8E46-ACC4-2E39B61D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EABA5-A805-5442-BE93-7DBBD3882304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73D85-B103-014B-A4CA-24D9358DEFFA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C20FF-61F1-2C4E-9CD0-32192251E4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E8B514-863B-C340-8769-EFBD7AF0B34E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23023-A384-9E49-AC00-54918E92B74C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97F14D-F9E9-CA4F-B2BC-2A9BDAB1B2D7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AC8A1-A38A-BC42-BD24-17A1427AA1CF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2216F-5E51-134E-B796-CD246699946B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EC1D6-85D2-DE45-8071-66B954F40CFF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F9AB14-8300-3A41-BC4C-4ABFC14C9921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35E6D2-E0A1-044B-8665-34DA8F951C20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AC880-AFD4-C44F-B1CD-2500F82B4A07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6D72C-60D8-8D42-AB78-78F63F3AE5C2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E0D47-79B6-B24F-8879-E69A7D6746B6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2C38C-75AA-4C47-882F-8434188DA57F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415B4-E610-F94C-A0F4-200DDEDDC5F5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3639C-1809-3640-9567-DAB7931C1857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7B5AD-ADAA-E847-B3CF-E1478859F58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B65934-4BA8-2B41-B3E1-E6347AD04C3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F064-543B-7142-960E-58DB67EC5A3F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61413-B343-D24B-9041-5AFC2101D70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E164D-1409-7045-B67E-134E5E057F37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96BF95-E584-C944-B180-A89D9F735663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0D001-00A0-0249-BA07-7E349542A2F8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3E810-2B16-6344-9C21-C3F597A74693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F811D-D00E-5545-8D09-149BF602258B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B017B-87AA-294B-B810-D3C040ABE9A0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F3170E-19B6-3742-B580-C76672FE3228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84697F-212C-CD4A-B8FC-21628CD281EF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5A921C-67DD-DF40-83FD-D2B20455A9CB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A27E0-EBD0-374A-A60D-2E455A581671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290E599-594F-8341-803C-29545DC7FC5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24DCB-BEF8-FB41-891B-3EA11A618E23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E9A62-2E9E-E44D-8DFA-2E17D9E5C9B1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7FCF23-0FC3-6F4C-9AD5-1CBE882865D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2C842-ED41-8B42-9827-86B4E91863D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27D27B-75D6-6945-9A55-F729E7A6AAD7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E1DD985-9BD9-3546-8C5E-6414B7520AAE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DC3D0C-4505-4548-A0F4-725ADC6EEFDE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7F89E0-D8DF-6F4F-B6D4-62869F734D2D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6EB2-4A5F-4D4F-9F73-164FE3B87E75}"/>
              </a:ext>
            </a:extLst>
          </p:cNvPr>
          <p:cNvSpPr txBox="1"/>
          <p:nvPr/>
        </p:nvSpPr>
        <p:spPr>
          <a:xfrm>
            <a:off x="8482231" y="1149267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search(“apron”)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AAECDC-E997-8542-B7B3-A4DF2E64536F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99825-C33A-4343-9450-AEC8E42F7C94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47058C-12DD-6443-B719-5A919236943A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6AF9A-6EBA-D746-8522-FB7A40978868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AF92DB-E731-0643-9D9E-EE16502E296A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53CE92-05B7-6C43-B172-D9AEB69620F0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3833B7-27D4-6445-8F28-DB4962C9751E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6AF733-7D29-9349-BD94-FB1C891B9452}"/>
              </a:ext>
            </a:extLst>
          </p:cNvPr>
          <p:cNvSpPr txBox="1"/>
          <p:nvPr/>
        </p:nvSpPr>
        <p:spPr>
          <a:xfrm>
            <a:off x="9699728" y="376174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 such term!</a:t>
            </a:r>
          </a:p>
        </p:txBody>
      </p:sp>
    </p:spTree>
    <p:extLst>
      <p:ext uri="{BB962C8B-B14F-4D97-AF65-F5344CB8AC3E}">
        <p14:creationId xmlns:p14="http://schemas.microsoft.com/office/powerpoint/2010/main" val="38367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49" grpId="1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7C71-AC86-A742-84A6-4BEA56A2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Something that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3CC84-35A4-8E46-ACC4-2E39B61D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EABA5-A805-5442-BE93-7DBBD3882304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73D85-B103-014B-A4CA-24D9358DEFFA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C20FF-61F1-2C4E-9CD0-32192251E4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E8B514-863B-C340-8769-EFBD7AF0B34E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23023-A384-9E49-AC00-54918E92B74C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97F14D-F9E9-CA4F-B2BC-2A9BDAB1B2D7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AC8A1-A38A-BC42-BD24-17A1427AA1CF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2216F-5E51-134E-B796-CD246699946B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EC1D6-85D2-DE45-8071-66B954F40CFF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F9AB14-8300-3A41-BC4C-4ABFC14C9921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35E6D2-E0A1-044B-8665-34DA8F951C20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AC880-AFD4-C44F-B1CD-2500F82B4A07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6D72C-60D8-8D42-AB78-78F63F3AE5C2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E0D47-79B6-B24F-8879-E69A7D6746B6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2C38C-75AA-4C47-882F-8434188DA57F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415B4-E610-F94C-A0F4-200DDEDDC5F5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3639C-1809-3640-9567-DAB7931C1857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7B5AD-ADAA-E847-B3CF-E1478859F58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B65934-4BA8-2B41-B3E1-E6347AD04C39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F064-543B-7142-960E-58DB67EC5A3F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61413-B343-D24B-9041-5AFC2101D70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E164D-1409-7045-B67E-134E5E057F37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96BF95-E584-C944-B180-A89D9F735663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0D001-00A0-0249-BA07-7E349542A2F8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3E810-2B16-6344-9C21-C3F597A74693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F811D-D00E-5545-8D09-149BF602258B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B017B-87AA-294B-B810-D3C040ABE9A0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F3170E-19B6-3742-B580-C76672FE3228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84697F-212C-CD4A-B8FC-21628CD281EF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5A921C-67DD-DF40-83FD-D2B20455A9CB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A27E0-EBD0-374A-A60D-2E455A581671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290E599-594F-8341-803C-29545DC7FC54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24DCB-BEF8-FB41-891B-3EA11A618E23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E9A62-2E9E-E44D-8DFA-2E17D9E5C9B1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7FCF23-0FC3-6F4C-9AD5-1CBE882865DF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2C842-ED41-8B42-9827-86B4E91863DC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27D27B-75D6-6945-9A55-F729E7A6AAD7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E1DD985-9BD9-3546-8C5E-6414B7520AAE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DC3D0C-4505-4548-A0F4-725ADC6EEFDE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7F89E0-D8DF-6F4F-B6D4-62869F734D2D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6EB2-4A5F-4D4F-9F73-164FE3B87E75}"/>
              </a:ext>
            </a:extLst>
          </p:cNvPr>
          <p:cNvSpPr txBox="1"/>
          <p:nvPr/>
        </p:nvSpPr>
        <p:spPr>
          <a:xfrm>
            <a:off x="8803321" y="116482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insert(“apron”)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AAECDC-E997-8542-B7B3-A4DF2E64536F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99825-C33A-4343-9450-AEC8E42F7C94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47058C-12DD-6443-B719-5A919236943A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6AF9A-6EBA-D746-8522-FB7A40978868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AF92DB-E731-0643-9D9E-EE16502E296A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53CE92-05B7-6C43-B172-D9AEB69620F0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3833B7-27D4-6445-8F28-DB4962C9751E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6AF733-7D29-9349-BD94-FB1C891B9452}"/>
              </a:ext>
            </a:extLst>
          </p:cNvPr>
          <p:cNvSpPr txBox="1"/>
          <p:nvPr/>
        </p:nvSpPr>
        <p:spPr>
          <a:xfrm>
            <a:off x="8636410" y="57654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 it!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C0F5DD-7B39-DE4C-A7B4-BCF724B3239C}"/>
              </a:ext>
            </a:extLst>
          </p:cNvPr>
          <p:cNvSpPr/>
          <p:nvPr/>
        </p:nvSpPr>
        <p:spPr>
          <a:xfrm>
            <a:off x="9245981" y="46051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E3B38F-E401-EC44-9E2E-DE593773B17A}"/>
              </a:ext>
            </a:extLst>
          </p:cNvPr>
          <p:cNvCxnSpPr>
            <a:cxnSpLocks/>
          </p:cNvCxnSpPr>
          <p:nvPr/>
        </p:nvCxnSpPr>
        <p:spPr>
          <a:xfrm flipH="1">
            <a:off x="9459446" y="4055352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D532DB-BE4A-B448-8B33-7140C36AFEA8}"/>
              </a:ext>
            </a:extLst>
          </p:cNvPr>
          <p:cNvCxnSpPr>
            <a:cxnSpLocks/>
          </p:cNvCxnSpPr>
          <p:nvPr/>
        </p:nvCxnSpPr>
        <p:spPr>
          <a:xfrm flipH="1">
            <a:off x="9227072" y="4931573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26D4F08-FB3D-C549-A045-583D75975CFE}"/>
              </a:ext>
            </a:extLst>
          </p:cNvPr>
          <p:cNvSpPr/>
          <p:nvPr/>
        </p:nvSpPr>
        <p:spPr>
          <a:xfrm>
            <a:off x="8704584" y="5374663"/>
            <a:ext cx="1041643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</p:spTree>
    <p:extLst>
      <p:ext uri="{BB962C8B-B14F-4D97-AF65-F5344CB8AC3E}">
        <p14:creationId xmlns:p14="http://schemas.microsoft.com/office/powerpoint/2010/main" val="29005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6" grpId="0"/>
      <p:bldP spid="55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5C9C-8F64-2545-B19D-EB2AAA7E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6A8-0909-2E4C-AA1C-2AB71FC1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EFDE1-52BC-B34F-8C04-9B1EA598D16A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2A0FC-5155-BA47-94C0-18CF4CD1E699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FEC14-421B-934F-9C10-601F767ED4F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162889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DEDAC-889B-D244-8FFC-0CC545F0CE8C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26BCF-F61C-5847-A269-B8918FF159B5}"/>
              </a:ext>
            </a:extLst>
          </p:cNvPr>
          <p:cNvCxnSpPr>
            <a:cxnSpLocks/>
          </p:cNvCxnSpPr>
          <p:nvPr/>
        </p:nvCxnSpPr>
        <p:spPr>
          <a:xfrm>
            <a:off x="8162889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D390D-C783-DC4B-B9F9-9CCD8962A379}"/>
              </a:ext>
            </a:extLst>
          </p:cNvPr>
          <p:cNvSpPr/>
          <p:nvPr/>
        </p:nvSpPr>
        <p:spPr>
          <a:xfrm>
            <a:off x="7461798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AA5A67-699E-E64B-968C-410E0EB8FCF1}"/>
              </a:ext>
            </a:extLst>
          </p:cNvPr>
          <p:cNvSpPr/>
          <p:nvPr/>
        </p:nvSpPr>
        <p:spPr>
          <a:xfrm>
            <a:off x="9266606" y="3756050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EAE1B-F6BE-4243-B2A0-EF15A21659C3}"/>
              </a:ext>
            </a:extLst>
          </p:cNvPr>
          <p:cNvSpPr txBox="1"/>
          <p:nvPr/>
        </p:nvSpPr>
        <p:spPr>
          <a:xfrm>
            <a:off x="8186957" y="163356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011FBD-E7CC-BA4E-BBCD-86F128253FE1}"/>
              </a:ext>
            </a:extLst>
          </p:cNvPr>
          <p:cNvSpPr txBox="1"/>
          <p:nvPr/>
        </p:nvSpPr>
        <p:spPr>
          <a:xfrm>
            <a:off x="8162889" y="24036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3BD1B0-4173-E94C-9F63-369787989D6F}"/>
              </a:ext>
            </a:extLst>
          </p:cNvPr>
          <p:cNvCxnSpPr>
            <a:cxnSpLocks/>
          </p:cNvCxnSpPr>
          <p:nvPr/>
        </p:nvCxnSpPr>
        <p:spPr>
          <a:xfrm flipH="1">
            <a:off x="7676287" y="3197064"/>
            <a:ext cx="486602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210076-6815-FD49-A875-0CFF954E9950}"/>
              </a:ext>
            </a:extLst>
          </p:cNvPr>
          <p:cNvSpPr txBox="1"/>
          <p:nvPr/>
        </p:nvSpPr>
        <p:spPr>
          <a:xfrm>
            <a:off x="7955652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BCA3F4-1A79-A340-A7F8-B526310D044C}"/>
              </a:ext>
            </a:extLst>
          </p:cNvPr>
          <p:cNvCxnSpPr>
            <a:cxnSpLocks/>
          </p:cNvCxnSpPr>
          <p:nvPr/>
        </p:nvCxnSpPr>
        <p:spPr>
          <a:xfrm>
            <a:off x="8162889" y="3197064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5DFD2A-649C-344C-9A8A-587E47A7BA1D}"/>
              </a:ext>
            </a:extLst>
          </p:cNvPr>
          <p:cNvSpPr txBox="1"/>
          <p:nvPr/>
        </p:nvSpPr>
        <p:spPr>
          <a:xfrm>
            <a:off x="9050918" y="330207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2A713F-9EF1-0543-B7DC-5CD88924E99B}"/>
              </a:ext>
            </a:extLst>
          </p:cNvPr>
          <p:cNvSpPr/>
          <p:nvPr/>
        </p:nvSpPr>
        <p:spPr>
          <a:xfrm>
            <a:off x="7437730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F33757-C4E8-B343-A2A2-4DBECF6866B5}"/>
              </a:ext>
            </a:extLst>
          </p:cNvPr>
          <p:cNvCxnSpPr>
            <a:cxnSpLocks/>
          </p:cNvCxnSpPr>
          <p:nvPr/>
        </p:nvCxnSpPr>
        <p:spPr>
          <a:xfrm flipH="1">
            <a:off x="7652219" y="4035267"/>
            <a:ext cx="11290" cy="5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B3CB1-7D30-2749-8E26-3812FF329084}"/>
              </a:ext>
            </a:extLst>
          </p:cNvPr>
          <p:cNvSpPr txBox="1"/>
          <p:nvPr/>
        </p:nvSpPr>
        <p:spPr>
          <a:xfrm>
            <a:off x="7676287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6F7C10-C12D-844B-8498-307FD6789090}"/>
              </a:ext>
            </a:extLst>
          </p:cNvPr>
          <p:cNvSpPr/>
          <p:nvPr/>
        </p:nvSpPr>
        <p:spPr>
          <a:xfrm>
            <a:off x="6438267" y="5374659"/>
            <a:ext cx="1115710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70FA2B-A720-BE47-9B79-98218DC80BE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6996122" y="4918231"/>
            <a:ext cx="656097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6D09EC-3FCB-F544-B27A-768722E7FC5B}"/>
              </a:ext>
            </a:extLst>
          </p:cNvPr>
          <p:cNvSpPr txBox="1"/>
          <p:nvPr/>
        </p:nvSpPr>
        <p:spPr>
          <a:xfrm>
            <a:off x="694504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EA0FD8-447A-974D-9A9F-56CA670A3738}"/>
              </a:ext>
            </a:extLst>
          </p:cNvPr>
          <p:cNvSpPr/>
          <p:nvPr/>
        </p:nvSpPr>
        <p:spPr>
          <a:xfrm>
            <a:off x="6649233" y="3756050"/>
            <a:ext cx="598076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F0A45-E624-624F-B1A3-FAC32C64C78E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6948271" y="3207477"/>
            <a:ext cx="1214618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DC4B8E-5390-9A4E-BB8E-9167C8553BDC}"/>
              </a:ext>
            </a:extLst>
          </p:cNvPr>
          <p:cNvSpPr txBox="1"/>
          <p:nvPr/>
        </p:nvSpPr>
        <p:spPr>
          <a:xfrm>
            <a:off x="738681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60A2E-688C-1942-A2C1-817E2546B2FA}"/>
              </a:ext>
            </a:extLst>
          </p:cNvPr>
          <p:cNvSpPr/>
          <p:nvPr/>
        </p:nvSpPr>
        <p:spPr>
          <a:xfrm>
            <a:off x="6289114" y="4602142"/>
            <a:ext cx="944485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appear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1D8AA6-0735-0B44-BACC-9BD44D566EB4}"/>
              </a:ext>
            </a:extLst>
          </p:cNvPr>
          <p:cNvCxnSpPr>
            <a:cxnSpLocks/>
          </p:cNvCxnSpPr>
          <p:nvPr/>
        </p:nvCxnSpPr>
        <p:spPr>
          <a:xfrm flipH="1">
            <a:off x="6761357" y="4047536"/>
            <a:ext cx="901224" cy="54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313948-6BE2-7047-92F7-C1E426C58F7A}"/>
              </a:ext>
            </a:extLst>
          </p:cNvPr>
          <p:cNvSpPr txBox="1"/>
          <p:nvPr/>
        </p:nvSpPr>
        <p:spPr>
          <a:xfrm>
            <a:off x="6718601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DB97DA-4B9A-E44A-AFEE-EF914E235D48}"/>
              </a:ext>
            </a:extLst>
          </p:cNvPr>
          <p:cNvSpPr/>
          <p:nvPr/>
        </p:nvSpPr>
        <p:spPr>
          <a:xfrm>
            <a:off x="9250602" y="4602142"/>
            <a:ext cx="428978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03B7A5-5B25-1A43-AECF-4F930A13045C}"/>
              </a:ext>
            </a:extLst>
          </p:cNvPr>
          <p:cNvSpPr txBox="1"/>
          <p:nvPr/>
        </p:nvSpPr>
        <p:spPr>
          <a:xfrm>
            <a:off x="9470736" y="414942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476341-4B7C-2345-86EF-DFC5D4C886E8}"/>
              </a:ext>
            </a:extLst>
          </p:cNvPr>
          <p:cNvCxnSpPr>
            <a:cxnSpLocks/>
          </p:cNvCxnSpPr>
          <p:nvPr/>
        </p:nvCxnSpPr>
        <p:spPr>
          <a:xfrm flipH="1">
            <a:off x="9459446" y="4038251"/>
            <a:ext cx="11290" cy="56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2787E-AC50-0A4D-91F6-6D1BCD10E282}"/>
              </a:ext>
            </a:extLst>
          </p:cNvPr>
          <p:cNvSpPr/>
          <p:nvPr/>
        </p:nvSpPr>
        <p:spPr>
          <a:xfrm>
            <a:off x="8704584" y="5374659"/>
            <a:ext cx="1041643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apricot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581492-A6C4-FA40-AA34-7F9765842227}"/>
              </a:ext>
            </a:extLst>
          </p:cNvPr>
          <p:cNvSpPr txBox="1"/>
          <p:nvPr/>
        </p:nvSpPr>
        <p:spPr>
          <a:xfrm>
            <a:off x="8956994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CDE476-6B96-CE4C-BB7E-AFD4944C5370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9225406" y="4918231"/>
            <a:ext cx="239685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46772-CAAE-2F49-8EEB-3A971B76FCFD}"/>
              </a:ext>
            </a:extLst>
          </p:cNvPr>
          <p:cNvSpPr/>
          <p:nvPr/>
        </p:nvSpPr>
        <p:spPr>
          <a:xfrm>
            <a:off x="7737287" y="5374659"/>
            <a:ext cx="783987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806CC-EC53-C941-BCB0-31519E6F9B84}"/>
              </a:ext>
            </a:extLst>
          </p:cNvPr>
          <p:cNvSpPr txBox="1"/>
          <p:nvPr/>
        </p:nvSpPr>
        <p:spPr>
          <a:xfrm>
            <a:off x="8142338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CF1FF9-755B-9A4E-A1E3-108F6EDAA0BF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7652219" y="4918231"/>
            <a:ext cx="47706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D25AA-B624-FA4A-B9C3-A4CFF7BED32B}"/>
              </a:ext>
            </a:extLst>
          </p:cNvPr>
          <p:cNvSpPr/>
          <p:nvPr/>
        </p:nvSpPr>
        <p:spPr>
          <a:xfrm>
            <a:off x="5588000" y="3756050"/>
            <a:ext cx="944484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50902-6EFE-AD42-9FBE-7FC49EFDDDF0}"/>
              </a:ext>
            </a:extLst>
          </p:cNvPr>
          <p:cNvSpPr txBox="1"/>
          <p:nvPr/>
        </p:nvSpPr>
        <p:spPr>
          <a:xfrm>
            <a:off x="6253001" y="3302073"/>
            <a:ext cx="2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0D82B1-DAE8-9840-97A8-BFF0931BEE0B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6060242" y="3207477"/>
            <a:ext cx="2102647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769A44-2430-594D-A043-358E14917057}"/>
              </a:ext>
            </a:extLst>
          </p:cNvPr>
          <p:cNvSpPr/>
          <p:nvPr/>
        </p:nvSpPr>
        <p:spPr>
          <a:xfrm>
            <a:off x="9929537" y="5374659"/>
            <a:ext cx="839471" cy="316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april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9A875B-084D-A84E-8439-83908CAF5392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9465091" y="4918231"/>
            <a:ext cx="884182" cy="45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1AA543-AB43-F24D-B380-20872C10D5A6}"/>
              </a:ext>
            </a:extLst>
          </p:cNvPr>
          <p:cNvSpPr txBox="1"/>
          <p:nvPr/>
        </p:nvSpPr>
        <p:spPr>
          <a:xfrm>
            <a:off x="9984473" y="49613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4D6CC2-0265-B94D-BC81-379635183B0F}"/>
              </a:ext>
            </a:extLst>
          </p:cNvPr>
          <p:cNvSpPr txBox="1"/>
          <p:nvPr/>
        </p:nvSpPr>
        <p:spPr>
          <a:xfrm>
            <a:off x="5245514" y="116725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insert(“apron”)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E8FA48-2719-4F43-BCCA-2D9FEE362A4E}"/>
              </a:ext>
            </a:extLst>
          </p:cNvPr>
          <p:cNvSpPr/>
          <p:nvPr/>
        </p:nvSpPr>
        <p:spPr>
          <a:xfrm>
            <a:off x="7948400" y="1242494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8CA643-BB48-5C41-87FA-154BA1BF181F}"/>
              </a:ext>
            </a:extLst>
          </p:cNvPr>
          <p:cNvSpPr/>
          <p:nvPr/>
        </p:nvSpPr>
        <p:spPr>
          <a:xfrm>
            <a:off x="7948400" y="2056010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F94F96-8EED-9448-A81C-8CDEC11DE4F8}"/>
              </a:ext>
            </a:extLst>
          </p:cNvPr>
          <p:cNvSpPr/>
          <p:nvPr/>
        </p:nvSpPr>
        <p:spPr>
          <a:xfrm>
            <a:off x="7948400" y="2891388"/>
            <a:ext cx="428978" cy="316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E2E4FD-8CE1-B944-90D0-5A0AB821D7BD}"/>
              </a:ext>
            </a:extLst>
          </p:cNvPr>
          <p:cNvSpPr/>
          <p:nvPr/>
        </p:nvSpPr>
        <p:spPr>
          <a:xfrm>
            <a:off x="9256247" y="3770330"/>
            <a:ext cx="428978" cy="316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sz="1600">
              <a:latin typeface="Share Tech Mono" panose="020B0509050000020004" pitchFamily="49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8F5067-D404-4242-8AAD-7256DD920E8C}"/>
              </a:ext>
            </a:extLst>
          </p:cNvPr>
          <p:cNvSpPr/>
          <p:nvPr/>
        </p:nvSpPr>
        <p:spPr>
          <a:xfrm>
            <a:off x="10045666" y="4610856"/>
            <a:ext cx="839471" cy="316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apron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A6CBF6-F75A-0F40-A196-1566B79059C8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9470736" y="4086419"/>
            <a:ext cx="994666" cy="524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B66724-3EF2-C64A-8B5D-13F876307D93}"/>
              </a:ext>
            </a:extLst>
          </p:cNvPr>
          <p:cNvCxnSpPr>
            <a:cxnSpLocks/>
          </p:cNvCxnSpPr>
          <p:nvPr/>
        </p:nvCxnSpPr>
        <p:spPr>
          <a:xfrm>
            <a:off x="8159713" y="1558583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B1B646-7476-C943-A798-E5435EAD3626}"/>
              </a:ext>
            </a:extLst>
          </p:cNvPr>
          <p:cNvCxnSpPr>
            <a:cxnSpLocks/>
          </p:cNvCxnSpPr>
          <p:nvPr/>
        </p:nvCxnSpPr>
        <p:spPr>
          <a:xfrm>
            <a:off x="8159713" y="2372099"/>
            <a:ext cx="0" cy="4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BB5FC-D95E-7249-B52E-378D4C9741E4}"/>
              </a:ext>
            </a:extLst>
          </p:cNvPr>
          <p:cNvCxnSpPr>
            <a:cxnSpLocks/>
          </p:cNvCxnSpPr>
          <p:nvPr/>
        </p:nvCxnSpPr>
        <p:spPr>
          <a:xfrm>
            <a:off x="8164426" y="3199128"/>
            <a:ext cx="1318206" cy="54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8728</TotalTime>
  <Words>728</Words>
  <Application>Microsoft Macintosh PowerPoint</Application>
  <PresentationFormat>Widescreen</PresentationFormat>
  <Paragraphs>460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Prefix &amp; Suffix Trees</vt:lpstr>
      <vt:lpstr>Information Retrieval?</vt:lpstr>
      <vt:lpstr>Agenda</vt:lpstr>
      <vt:lpstr>Prefix Trees a.k.a. “tries”</vt:lpstr>
      <vt:lpstr>Nested Keys</vt:lpstr>
      <vt:lpstr>The General Idea</vt:lpstr>
      <vt:lpstr>Search Something that does not exist</vt:lpstr>
      <vt:lpstr>Search Something that exists</vt:lpstr>
      <vt:lpstr>Insertion</vt:lpstr>
      <vt:lpstr>Deletion</vt:lpstr>
      <vt:lpstr>Deletion</vt:lpstr>
      <vt:lpstr>Prefix Search All keys starting with… </vt:lpstr>
      <vt:lpstr>Compressed Tries</vt:lpstr>
      <vt:lpstr>Suffix Trees</vt:lpstr>
      <vt:lpstr>Suffixes in a Prefix Tree </vt:lpstr>
      <vt:lpstr>Compressing Suffix Trees</vt:lpstr>
      <vt:lpstr>Full Text Search</vt:lpstr>
      <vt:lpstr>Building Suffix Trees</vt:lpstr>
      <vt:lpstr>Recap</vt:lpstr>
      <vt:lpstr>Trees in CS …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Trees</dc:title>
  <dc:creator>Franck Chauvel</dc:creator>
  <cp:lastModifiedBy>Franck Chauvel</cp:lastModifiedBy>
  <cp:revision>11</cp:revision>
  <dcterms:created xsi:type="dcterms:W3CDTF">2021-09-26T06:16:31Z</dcterms:created>
  <dcterms:modified xsi:type="dcterms:W3CDTF">2023-10-16T12:06:06Z</dcterms:modified>
</cp:coreProperties>
</file>