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6"/>
  </p:notesMasterIdLst>
  <p:sldIdLst>
    <p:sldId id="262" r:id="rId2"/>
    <p:sldId id="264" r:id="rId3"/>
    <p:sldId id="260" r:id="rId4"/>
    <p:sldId id="270" r:id="rId5"/>
    <p:sldId id="265" r:id="rId6"/>
    <p:sldId id="267" r:id="rId7"/>
    <p:sldId id="268" r:id="rId8"/>
    <p:sldId id="271" r:id="rId9"/>
    <p:sldId id="272" r:id="rId10"/>
    <p:sldId id="273" r:id="rId11"/>
    <p:sldId id="274" r:id="rId12"/>
    <p:sldId id="266" r:id="rId13"/>
    <p:sldId id="275" r:id="rId14"/>
    <p:sldId id="279" r:id="rId15"/>
    <p:sldId id="282" r:id="rId16"/>
    <p:sldId id="286" r:id="rId17"/>
    <p:sldId id="283" r:id="rId18"/>
    <p:sldId id="284" r:id="rId19"/>
    <p:sldId id="280" r:id="rId20"/>
    <p:sldId id="288" r:id="rId21"/>
    <p:sldId id="276" r:id="rId22"/>
    <p:sldId id="285" r:id="rId23"/>
    <p:sldId id="281" r:id="rId24"/>
    <p:sldId id="261" r:id="rId25"/>
  </p:sldIdLst>
  <p:sldSz cx="12192000" cy="6858000"/>
  <p:notesSz cx="6858000" cy="9144000"/>
  <p:defaultTextStyle>
    <a:defPPr>
      <a:defRPr lang="en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34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017"/>
    <p:restoredTop sz="96197"/>
  </p:normalViewPr>
  <p:slideViewPr>
    <p:cSldViewPr snapToGrid="0" snapToObjects="1">
      <p:cViewPr varScale="1">
        <p:scale>
          <a:sx n="105" d="100"/>
          <a:sy n="105" d="100"/>
        </p:scale>
        <p:origin x="208" y="4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F29782-C61A-CD4C-9376-B0A272778357}" type="datetimeFigureOut">
              <a:rPr lang="en-NO" smtClean="0"/>
              <a:t>03/10/2022</a:t>
            </a:fld>
            <a:endParaRPr lang="en-NO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O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0BD9C9-7907-5743-B025-04A356EF685E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2619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0BD9C9-7907-5743-B025-04A356EF685E}" type="slidenum">
              <a:rPr lang="en-NO" smtClean="0"/>
              <a:t>24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7814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BF33D-383C-E546-95B4-2AB8F84A0E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0250" y="1532534"/>
            <a:ext cx="10708343" cy="1715365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2BF92D-248D-0340-BD39-94456065BA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0250" y="3271630"/>
            <a:ext cx="10708342" cy="605538"/>
          </a:xfrm>
        </p:spPr>
        <p:txBody>
          <a:bodyPr anchor="ctr">
            <a:normAutofit/>
          </a:bodyPr>
          <a:lstStyle>
            <a:lvl1pPr marL="0" indent="0" algn="l">
              <a:buNone/>
              <a:defRPr sz="2800" b="0" i="0">
                <a:solidFill>
                  <a:schemeClr val="accent3"/>
                </a:solidFill>
                <a:latin typeface="Montserrat Light" pitchFamily="2" charset="7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O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4B26DED-2EAF-2E46-B8CE-8A0803BF4A14}"/>
              </a:ext>
            </a:extLst>
          </p:cNvPr>
          <p:cNvSpPr txBox="1"/>
          <p:nvPr userDrawn="1"/>
        </p:nvSpPr>
        <p:spPr>
          <a:xfrm>
            <a:off x="726514" y="545068"/>
            <a:ext cx="59973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O" b="0" i="0" dirty="0">
                <a:solidFill>
                  <a:schemeClr val="accent1"/>
                </a:solidFill>
                <a:latin typeface="Montserrat Light" pitchFamily="2" charset="77"/>
              </a:rPr>
              <a:t>IDATA2302 — Algorithms &amp; Data Structures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2C5F789B-9877-4A4E-8B5B-0882CD4AB44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0621" y="5011717"/>
            <a:ext cx="10708342" cy="471487"/>
          </a:xfrm>
        </p:spPr>
        <p:txBody>
          <a:bodyPr>
            <a:noAutofit/>
          </a:bodyPr>
          <a:lstStyle>
            <a:lvl1pPr marL="0" indent="0">
              <a:buNone/>
              <a:defRPr sz="2800" b="0" i="0">
                <a:solidFill>
                  <a:schemeClr val="accent2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GB" dirty="0"/>
              <a:t>Click to edit Authors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FC64FC85-8A6F-9244-A80E-125C77D92F2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30250" y="5483225"/>
            <a:ext cx="10717213" cy="460375"/>
          </a:xfrm>
        </p:spPr>
        <p:txBody>
          <a:bodyPr anchor="ctr">
            <a:normAutofit/>
          </a:bodyPr>
          <a:lstStyle>
            <a:lvl1pPr marL="0" indent="0">
              <a:buNone/>
              <a:defRPr sz="2000" b="0" i="0">
                <a:solidFill>
                  <a:schemeClr val="accent2"/>
                </a:solidFill>
                <a:latin typeface="Montserrat Light" pitchFamily="2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E69A85B7-D86D-484C-A4DC-34F0FEECA979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30250" y="5943600"/>
            <a:ext cx="10731500" cy="336550"/>
          </a:xfrm>
        </p:spPr>
        <p:txBody>
          <a:bodyPr>
            <a:noAutofit/>
          </a:bodyPr>
          <a:lstStyle>
            <a:lvl1pPr marL="0" indent="0">
              <a:buNone/>
              <a:defRPr sz="18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NO" dirty="0"/>
              <a:t>Click to edit emails</a:t>
            </a:r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A83D4897-37FE-C94B-AF92-8295FEEBF32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26514" y="3903630"/>
            <a:ext cx="10708342" cy="457200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chemeClr val="accent3"/>
                </a:solidFill>
                <a:latin typeface="Montserrat Light" pitchFamily="2" charset="77"/>
              </a:defRPr>
            </a:lvl1pPr>
          </a:lstStyle>
          <a:p>
            <a:pPr lvl="0"/>
            <a:r>
              <a:rPr lang="en-NO" dirty="0"/>
              <a:t>Click to Number</a:t>
            </a:r>
          </a:p>
        </p:txBody>
      </p:sp>
    </p:spTree>
    <p:extLst>
      <p:ext uri="{BB962C8B-B14F-4D97-AF65-F5344CB8AC3E}">
        <p14:creationId xmlns:p14="http://schemas.microsoft.com/office/powerpoint/2010/main" val="1264343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179C-94C8-9744-B08F-571A86B8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38DCAD-59A9-064B-A92A-1F0AF0EDFF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EB359-5F21-8F45-9EFA-F3E4D30FEC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0E66DD-9268-3547-A32F-FBF3F19C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2F3420-0167-3942-B9B7-39374ED8B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1A2839-7C1E-C44C-91B1-D948DC11E1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94280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0FCC5-B31B-D846-9AE6-A8F55DE00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AF7EA4-BB71-3049-A09E-13447433B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76D9BC-2599-244B-97AA-3D292F9098B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596D-FE4E-B54A-8E1D-70D2D6B54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C4084F-EDFD-A54B-AD26-9776A02B4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5088904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692F1BA-AF39-D845-8DA2-F3A1F76C6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DB15E4-54D9-8B47-9382-EF24D2505F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724510-A423-FB4A-A744-29E6DFDCBAC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0F0D90-2C83-8B46-9CE0-C1417FA329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B2144-57E0-5D4D-B249-F62BA1F13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3794669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F7B35-C0BE-B949-918A-9E149A5757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188922"/>
            <a:ext cx="10515600" cy="1240078"/>
          </a:xfrm>
        </p:spPr>
        <p:txBody>
          <a:bodyPr>
            <a:normAutofit/>
          </a:bodyPr>
          <a:lstStyle>
            <a:lvl1pPr algn="ctr">
              <a:defRPr sz="4800"/>
            </a:lvl1pPr>
          </a:lstStyle>
          <a:p>
            <a:r>
              <a:rPr lang="en-GB" dirty="0"/>
              <a:t>Questions, Comments, Ideas?</a:t>
            </a:r>
            <a:endParaRPr lang="en-NO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9E2E2B-D457-CE48-B784-A38D2A175F0C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630612" y="4531659"/>
            <a:ext cx="4733925" cy="510988"/>
          </a:xfrm>
        </p:spPr>
        <p:txBody>
          <a:bodyPr/>
          <a:lstStyle>
            <a:lvl1pPr marL="0" indent="0" algn="ctr">
              <a:buNone/>
              <a:defRPr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Authors</a:t>
            </a:r>
            <a:endParaRPr lang="en-NO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41030E4-8066-BF41-9B3B-AD19D81616C7}"/>
              </a:ext>
            </a:extLst>
          </p:cNvPr>
          <p:cNvSpPr txBox="1"/>
          <p:nvPr userDrawn="1"/>
        </p:nvSpPr>
        <p:spPr>
          <a:xfrm>
            <a:off x="3281456" y="1419481"/>
            <a:ext cx="543223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sz="4400" dirty="0">
                <a:solidFill>
                  <a:schemeClr val="accent2"/>
                </a:solidFill>
                <a:latin typeface="Montserrat" pitchFamily="2" charset="77"/>
              </a:rPr>
              <a:t>Thank </a:t>
            </a:r>
            <a:r>
              <a:rPr lang="en-NO" sz="4400" b="0" i="0" dirty="0">
                <a:solidFill>
                  <a:schemeClr val="accent2"/>
                </a:solidFill>
                <a:latin typeface="Montserrat" pitchFamily="2" charset="77"/>
              </a:rPr>
              <a:t>You!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1C1EA375-307E-7D4E-86FA-A069F24523A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630612" y="5042647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GB" dirty="0"/>
              <a:t>Click to Edit Affiliations</a:t>
            </a:r>
            <a:endParaRPr lang="en-NO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0621E8-7953-A04A-9A56-3EB319EFA0A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630611" y="5553635"/>
            <a:ext cx="4733925" cy="510988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accent2"/>
                </a:solidFill>
                <a:latin typeface="Share Tech Mono" panose="020B0509050000020004" pitchFamily="49" charset="77"/>
              </a:defRPr>
            </a:lvl1pPr>
          </a:lstStyle>
          <a:p>
            <a:pPr lvl="0"/>
            <a:r>
              <a:rPr lang="en-GB" dirty="0"/>
              <a:t>Click to Edit Emails</a:t>
            </a:r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26278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85F43-190F-E741-88A4-04729D35B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DB41DD-1F59-BA41-86D5-10DD0E65C9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DDFFFC-8FC6-0B40-A313-EB437B683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56350"/>
            <a:ext cx="9341223" cy="365125"/>
          </a:xfrm>
        </p:spPr>
        <p:txBody>
          <a:bodyPr/>
          <a:lstStyle/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4E90E2-EB36-3247-A7BF-D2BBFCFDC4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1492354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F9ECF-431F-B74A-A471-8A5E7EDE0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8AF027-6F6F-4D40-9A95-16EC714D97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27049-E3C3-3445-ADE5-D910057D86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E6C45C-E7F7-DB4B-8F2B-707BE0F23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C9E41A-4160-2249-A271-39F5AC4C0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1881277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30438-3F97-1F40-9716-7D1455E5C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74CB-00E4-D546-A1C1-71AAC81C8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CCBCA2-5985-6348-9C76-7F65D11D11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04C516-F5BB-DE41-AAF3-57FA90A3D8F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C53D53-5AA3-5943-81BE-A4D3B5386E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522CE8-6A19-4A4E-9687-CC8443D0E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34721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998D8-F10A-AC4D-9FA5-73479AD4E6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8BDD0-752E-5D46-94AE-29E08D0154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AD75FF-2ED3-F24D-B786-4346D2F03A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6C59D7-9DD4-9F47-90F5-D1D439C087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0B4872-DE2F-8940-A18A-EE5D5F910A4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959F03-F814-574B-AB40-B4AA295E26A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05F10-0B49-604B-8E48-00625C30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54D0741-3462-0B46-8618-233C816EA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348334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D80B6-C550-5944-BF1B-9DD6F4FB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72C610-D425-4046-9EE1-35CE1C48148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B8BCF-4035-354E-9D4B-B6CB92696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DF85CD-8089-7444-94B0-3E705AA6A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98574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5563CB-9296-1846-9861-0A2BEBA28D5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EF1956-9D6F-9149-9CB5-F84E0C705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48C1FD-71B1-DF41-9999-FEC7DFEE4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1301838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824AE-2E77-AF45-A2E0-C3F21C0C1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54354-9505-9C4A-82A0-7CF7F1E134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76BE4F-D4D2-C54A-84C4-8A7B820BC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1E92A3-FCBC-CF42-9D47-8331F340045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AAF95-6539-F449-ABA5-ECB94C4DC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FB52B7-7167-CE47-90B5-3B9E7298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‹#›</a:t>
            </a:fld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20267597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/>
            </a:gs>
            <a:gs pos="100000">
              <a:schemeClr val="bg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0119A9-D41D-7548-9F70-E03319649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10515600" cy="1240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NO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6A4D46-B366-6B46-94D3-4A97EE7138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O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B0A464-D664-094E-967B-5EFDA69909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38200" y="6356350"/>
            <a:ext cx="93412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accent1"/>
                </a:solidFill>
              </a:defRPr>
            </a:lvl1pPr>
          </a:lstStyle>
          <a:p>
            <a:endParaRPr lang="en-NO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1C833C-CD1A-CA47-B92A-9848CD4B8A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596282" y="6356350"/>
            <a:ext cx="75751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9EAE67CF-1745-2945-BC67-7BD79F205591}" type="slidenum">
              <a:rPr lang="en-NO" smtClean="0"/>
              <a:pPr/>
              <a:t>‹#›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8747662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3"/>
          </a:solidFill>
          <a:latin typeface="Share Tech Mono" panose="020B0509050000020004" pitchFamily="49" charset="77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Montserrat" pitchFamily="2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6E4B3-C5AB-B04B-A10F-B850D5F571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O" dirty="0"/>
              <a:t>Bloom Filters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AB4C6E-6FBC-2144-B2CD-65F0FA0FFB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O" dirty="0"/>
              <a:t>Storing Large Sets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7323E5-593C-1342-BD88-046D66279C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691A02-9B1E-6541-A253-E2D57CFB972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18FC0CD-AC17-A14B-B318-AF1FE36884B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NO" dirty="0"/>
              <a:t>franck.chauvel@ntnu.com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93F87905-BDBF-0840-ADD3-DA2DB188B92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NO" dirty="0"/>
              <a:t>Week 7 / Lecture 3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8F25F4-6927-06E7-86B7-C760EB1358FB}"/>
              </a:ext>
            </a:extLst>
          </p:cNvPr>
          <p:cNvSpPr txBox="1"/>
          <p:nvPr/>
        </p:nvSpPr>
        <p:spPr>
          <a:xfrm>
            <a:off x="8900160" y="5620413"/>
            <a:ext cx="28069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b="0" i="0" dirty="0">
                <a:solidFill>
                  <a:schemeClr val="accent6"/>
                </a:solidFill>
                <a:effectLst/>
                <a:latin typeface="MentiText"/>
              </a:rPr>
              <a:t>Go to </a:t>
            </a:r>
            <a:r>
              <a:rPr lang="en-GB" b="1" i="0" dirty="0" err="1">
                <a:solidFill>
                  <a:schemeClr val="accent6"/>
                </a:solidFill>
                <a:effectLst/>
                <a:latin typeface="MentiText"/>
              </a:rPr>
              <a:t>www.menti.com</a:t>
            </a:r>
            <a:r>
              <a:rPr lang="en-GB" b="0" i="0" dirty="0">
                <a:solidFill>
                  <a:schemeClr val="accent6"/>
                </a:solidFill>
                <a:effectLst/>
                <a:latin typeface="MentiText"/>
              </a:rPr>
              <a:t> and </a:t>
            </a:r>
            <a:br>
              <a:rPr lang="en-GB" b="0" i="0" dirty="0">
                <a:solidFill>
                  <a:schemeClr val="accent6"/>
                </a:solidFill>
                <a:effectLst/>
                <a:latin typeface="MentiText"/>
              </a:rPr>
            </a:br>
            <a:r>
              <a:rPr lang="en-GB" b="0" i="0" dirty="0">
                <a:solidFill>
                  <a:schemeClr val="accent6"/>
                </a:solidFill>
                <a:effectLst/>
                <a:latin typeface="MentiText"/>
              </a:rPr>
              <a:t>use the code </a:t>
            </a:r>
            <a:r>
              <a:rPr lang="en-GB" b="1" i="0" dirty="0">
                <a:solidFill>
                  <a:schemeClr val="accent6"/>
                </a:solidFill>
                <a:effectLst/>
                <a:latin typeface="MentiText"/>
              </a:rPr>
              <a:t>3449 6747</a:t>
            </a:r>
            <a:endParaRPr lang="en-NO" dirty="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65544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7CF95-B39F-8F4D-833D-5B1567107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The Code</a:t>
            </a:r>
            <a:br>
              <a:rPr lang="en-NO" dirty="0"/>
            </a:br>
            <a:r>
              <a:rPr lang="en-NO" sz="2400" dirty="0">
                <a:latin typeface="Montserrat" pitchFamily="2" charset="77"/>
              </a:rPr>
              <a:t>Set Cardinality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34753-85E5-7C4B-89DE-985A9F68C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solidFill>
            <a:schemeClr val="bg2"/>
          </a:solidFill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static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int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cardinality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(value)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{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&amp;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0x55555555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&gt;&gt;&gt;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&amp;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0x55555555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&amp;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0x33333333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&gt;&gt;&gt;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2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&amp;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0x33333333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&amp;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0x0F0F0F0F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&gt;&gt;&gt;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4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&amp;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0x0F0F0F0F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&amp;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0x00FF00FF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&gt;&gt;&gt;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8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&amp;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0x00FF00FF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=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&amp;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0x0000FFFF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+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(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&gt;&gt;&gt;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16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&amp;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0x0000FFFF</a:t>
            </a:r>
            <a:r>
              <a:rPr lang="en-GB" sz="2000" kern="150" dirty="0">
                <a:solidFill>
                  <a:srgbClr val="88C0D0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)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buNone/>
            </a:pP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  </a:t>
            </a:r>
            <a:r>
              <a:rPr lang="en-GB" sz="2000" kern="150" dirty="0">
                <a:solidFill>
                  <a:srgbClr val="81A1C1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return</a:t>
            </a: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D8DEE9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value;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  <a:p>
            <a:pPr marL="0" indent="0">
              <a:spcAft>
                <a:spcPts val="595"/>
              </a:spcAft>
              <a:buNone/>
            </a:pPr>
            <a:r>
              <a:rPr lang="en-GB" sz="2000" kern="150" dirty="0">
                <a:solidFill>
                  <a:srgbClr val="4C566A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 </a:t>
            </a:r>
            <a:r>
              <a:rPr lang="en-GB" sz="2000" kern="150" dirty="0">
                <a:solidFill>
                  <a:srgbClr val="8FBCBB"/>
                </a:solidFill>
                <a:latin typeface="Share Tech Mono" panose="020B0509050000020004" pitchFamily="49" charset="77"/>
                <a:ea typeface="NSimSun" panose="02010609030101010101" pitchFamily="49" charset="-122"/>
              </a:rPr>
              <a:t>}</a:t>
            </a:r>
            <a:endParaRPr lang="en-NO" sz="2000" kern="150" dirty="0">
              <a:solidFill>
                <a:srgbClr val="D8DEE9"/>
              </a:solidFill>
              <a:latin typeface="Share Tech Mono" panose="020B0509050000020004" pitchFamily="49" charset="77"/>
              <a:ea typeface="NSimSun" panose="02010609030101010101" pitchFamily="49" charset="-12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0DAB6-4DC9-8345-9FD2-A5E962277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7953" y="6332415"/>
            <a:ext cx="757518" cy="365125"/>
          </a:xfrm>
        </p:spPr>
        <p:txBody>
          <a:bodyPr/>
          <a:lstStyle/>
          <a:p>
            <a:fld id="{9EAE67CF-1745-2945-BC67-7BD79F205591}" type="slidenum">
              <a:rPr lang="en-NO" smtClean="0"/>
              <a:t>10</a:t>
            </a:fld>
            <a:endParaRPr lang="en-NO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92D093E-812D-9140-917D-2FD30EF41A05}"/>
              </a:ext>
            </a:extLst>
          </p:cNvPr>
          <p:cNvSpPr/>
          <p:nvPr/>
        </p:nvSpPr>
        <p:spPr>
          <a:xfrm>
            <a:off x="7862201" y="2761128"/>
            <a:ext cx="1658317" cy="376519"/>
          </a:xfrm>
          <a:prstGeom prst="rect">
            <a:avLst/>
          </a:prstGeom>
          <a:solidFill>
            <a:schemeClr val="bg2">
              <a:lumMod val="60000"/>
              <a:lumOff val="4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DCC02EC7-0295-2C40-B3FA-8729B87BCC4D}"/>
              </a:ext>
            </a:extLst>
          </p:cNvPr>
          <p:cNvSpPr txBox="1"/>
          <p:nvPr/>
        </p:nvSpPr>
        <p:spPr>
          <a:xfrm>
            <a:off x="9901322" y="2114797"/>
            <a:ext cx="11929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0101010…</a:t>
            </a:r>
          </a:p>
        </p:txBody>
      </p:sp>
      <p:cxnSp>
        <p:nvCxnSpPr>
          <p:cNvPr id="103" name="Elbow Connector 12">
            <a:extLst>
              <a:ext uri="{FF2B5EF4-FFF2-40B4-BE49-F238E27FC236}">
                <a16:creationId xmlns:a16="http://schemas.microsoft.com/office/drawing/2014/main" id="{454581F5-C6CE-1142-B760-408D9523EA88}"/>
              </a:ext>
            </a:extLst>
          </p:cNvPr>
          <p:cNvCxnSpPr>
            <a:cxnSpLocks/>
            <a:stCxn id="102" idx="1"/>
            <a:endCxn id="101" idx="3"/>
          </p:cNvCxnSpPr>
          <p:nvPr/>
        </p:nvCxnSpPr>
        <p:spPr>
          <a:xfrm flipH="1">
            <a:off x="9520518" y="2299463"/>
            <a:ext cx="380804" cy="649925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C832402D-A715-F44C-B890-06B3F6F47FC0}"/>
              </a:ext>
            </a:extLst>
          </p:cNvPr>
          <p:cNvSpPr/>
          <p:nvPr/>
        </p:nvSpPr>
        <p:spPr>
          <a:xfrm>
            <a:off x="7862201" y="3243408"/>
            <a:ext cx="1658317" cy="376519"/>
          </a:xfrm>
          <a:prstGeom prst="rect">
            <a:avLst/>
          </a:prstGeom>
          <a:solidFill>
            <a:schemeClr val="bg2">
              <a:lumMod val="60000"/>
              <a:lumOff val="4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F5A3BC41-A291-3D44-A6B0-DF85503E53D0}"/>
              </a:ext>
            </a:extLst>
          </p:cNvPr>
          <p:cNvSpPr txBox="1"/>
          <p:nvPr/>
        </p:nvSpPr>
        <p:spPr>
          <a:xfrm>
            <a:off x="9901322" y="2597077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00110011…</a:t>
            </a:r>
          </a:p>
        </p:txBody>
      </p:sp>
      <p:cxnSp>
        <p:nvCxnSpPr>
          <p:cNvPr id="106" name="Elbow Connector 12">
            <a:extLst>
              <a:ext uri="{FF2B5EF4-FFF2-40B4-BE49-F238E27FC236}">
                <a16:creationId xmlns:a16="http://schemas.microsoft.com/office/drawing/2014/main" id="{E2F59332-91DE-A246-9DFC-3F2EE0612DE3}"/>
              </a:ext>
            </a:extLst>
          </p:cNvPr>
          <p:cNvCxnSpPr>
            <a:cxnSpLocks/>
            <a:stCxn id="105" idx="1"/>
            <a:endCxn id="104" idx="3"/>
          </p:cNvCxnSpPr>
          <p:nvPr/>
        </p:nvCxnSpPr>
        <p:spPr>
          <a:xfrm flipH="1">
            <a:off x="9520518" y="2781743"/>
            <a:ext cx="380804" cy="649925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4" name="Rectangle 123">
            <a:extLst>
              <a:ext uri="{FF2B5EF4-FFF2-40B4-BE49-F238E27FC236}">
                <a16:creationId xmlns:a16="http://schemas.microsoft.com/office/drawing/2014/main" id="{14775C67-AD0B-F642-A1A9-1EF7F5614A3A}"/>
              </a:ext>
            </a:extLst>
          </p:cNvPr>
          <p:cNvSpPr/>
          <p:nvPr/>
        </p:nvSpPr>
        <p:spPr>
          <a:xfrm>
            <a:off x="7872521" y="3683742"/>
            <a:ext cx="1658317" cy="376519"/>
          </a:xfrm>
          <a:prstGeom prst="rect">
            <a:avLst/>
          </a:prstGeom>
          <a:solidFill>
            <a:schemeClr val="bg2">
              <a:lumMod val="60000"/>
              <a:lumOff val="40000"/>
              <a:alpha val="25098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19627BB6-E651-3249-86E7-3A2D721055F4}"/>
              </a:ext>
            </a:extLst>
          </p:cNvPr>
          <p:cNvSpPr txBox="1"/>
          <p:nvPr/>
        </p:nvSpPr>
        <p:spPr>
          <a:xfrm>
            <a:off x="9911642" y="3037411"/>
            <a:ext cx="1276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00001111…</a:t>
            </a:r>
          </a:p>
        </p:txBody>
      </p:sp>
      <p:cxnSp>
        <p:nvCxnSpPr>
          <p:cNvPr id="128" name="Elbow Connector 12">
            <a:extLst>
              <a:ext uri="{FF2B5EF4-FFF2-40B4-BE49-F238E27FC236}">
                <a16:creationId xmlns:a16="http://schemas.microsoft.com/office/drawing/2014/main" id="{69215BBD-EF39-9241-A312-6C12DC3B8846}"/>
              </a:ext>
            </a:extLst>
          </p:cNvPr>
          <p:cNvCxnSpPr>
            <a:cxnSpLocks/>
            <a:stCxn id="127" idx="1"/>
            <a:endCxn id="124" idx="3"/>
          </p:cNvCxnSpPr>
          <p:nvPr/>
        </p:nvCxnSpPr>
        <p:spPr>
          <a:xfrm flipH="1">
            <a:off x="9530838" y="3222077"/>
            <a:ext cx="380804" cy="649925"/>
          </a:xfrm>
          <a:prstGeom prst="straightConnector1">
            <a:avLst/>
          </a:prstGeom>
          <a:ln w="1905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5880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1" grpId="0" animBg="1"/>
      <p:bldP spid="102" grpId="0"/>
      <p:bldP spid="104" grpId="0" animBg="1"/>
      <p:bldP spid="105" grpId="0"/>
      <p:bldP spid="124" grpId="0" animBg="1"/>
      <p:bldP spid="12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7C695CF-6E23-7244-B911-618E5CA9D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Bloom Filters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E63849-6803-D447-8C08-56E81BAC9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O" dirty="0"/>
              <a:t>Handling larger sets using Hashing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1A8A34-CBAA-1D4C-BE66-2FD978ECC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11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339098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27E1B-02BC-D047-A638-D59FDFFA9F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Very large sets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0CA745-1D7D-D146-8509-327E1F16B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12</a:t>
            </a:fld>
            <a:endParaRPr lang="en-NO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236DAD25-3F49-FF48-89F1-C2862AF57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 anchor="ctr"/>
          <a:lstStyle/>
          <a:p>
            <a:r>
              <a:rPr lang="en-NO" dirty="0"/>
              <a:t>Crawling the web (like Google)</a:t>
            </a:r>
          </a:p>
          <a:p>
            <a:r>
              <a:rPr lang="en-NO" dirty="0"/>
              <a:t>Have we already visited a given page?</a:t>
            </a:r>
          </a:p>
          <a:p>
            <a:endParaRPr lang="en-NO" dirty="0"/>
          </a:p>
          <a:p>
            <a:r>
              <a:rPr lang="en-NO" dirty="0"/>
              <a:t>Use a </a:t>
            </a:r>
            <a:r>
              <a:rPr lang="en-NO" dirty="0">
                <a:solidFill>
                  <a:schemeClr val="accent3"/>
                </a:solidFill>
              </a:rPr>
              <a:t>bloom filter</a:t>
            </a:r>
          </a:p>
        </p:txBody>
      </p:sp>
      <p:pic>
        <p:nvPicPr>
          <p:cNvPr id="9" name="Graphic 8" descr="Add with solid fill">
            <a:extLst>
              <a:ext uri="{FF2B5EF4-FFF2-40B4-BE49-F238E27FC236}">
                <a16:creationId xmlns:a16="http://schemas.microsoft.com/office/drawing/2014/main" id="{BFD27614-629D-824F-B011-01D413E59E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39325" y="3113689"/>
            <a:ext cx="914400" cy="9144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2FF4404-5CDF-924C-B0B6-E1FBEC115060}"/>
              </a:ext>
            </a:extLst>
          </p:cNvPr>
          <p:cNvSpPr/>
          <p:nvPr/>
        </p:nvSpPr>
        <p:spPr>
          <a:xfrm>
            <a:off x="7307962" y="2015144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46A16FC-7585-A74F-86F5-60AAE762301A}"/>
              </a:ext>
            </a:extLst>
          </p:cNvPr>
          <p:cNvSpPr/>
          <p:nvPr/>
        </p:nvSpPr>
        <p:spPr>
          <a:xfrm>
            <a:off x="7834336" y="2015144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53936A-7A56-5B43-B0DB-37050668EF36}"/>
              </a:ext>
            </a:extLst>
          </p:cNvPr>
          <p:cNvSpPr txBox="1"/>
          <p:nvPr/>
        </p:nvSpPr>
        <p:spPr>
          <a:xfrm>
            <a:off x="7378823" y="160739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03BE00-2F22-BB4E-984D-47EC66F29391}"/>
              </a:ext>
            </a:extLst>
          </p:cNvPr>
          <p:cNvSpPr txBox="1"/>
          <p:nvPr/>
        </p:nvSpPr>
        <p:spPr>
          <a:xfrm>
            <a:off x="7904442" y="160739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7C79923-87F1-FE4E-B494-4F8E883C287D}"/>
              </a:ext>
            </a:extLst>
          </p:cNvPr>
          <p:cNvSpPr/>
          <p:nvPr/>
        </p:nvSpPr>
        <p:spPr>
          <a:xfrm>
            <a:off x="8360710" y="2015144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225AA84-801B-934F-BD61-601F801BC074}"/>
              </a:ext>
            </a:extLst>
          </p:cNvPr>
          <p:cNvSpPr/>
          <p:nvPr/>
        </p:nvSpPr>
        <p:spPr>
          <a:xfrm>
            <a:off x="8887084" y="2015144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D3A28C-62A6-104E-ACA1-5016B5320CFD}"/>
              </a:ext>
            </a:extLst>
          </p:cNvPr>
          <p:cNvSpPr txBox="1"/>
          <p:nvPr/>
        </p:nvSpPr>
        <p:spPr>
          <a:xfrm>
            <a:off x="8430061" y="160739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4E171C-EE84-0243-94D4-D8872E7E7E73}"/>
              </a:ext>
            </a:extLst>
          </p:cNvPr>
          <p:cNvSpPr txBox="1"/>
          <p:nvPr/>
        </p:nvSpPr>
        <p:spPr>
          <a:xfrm>
            <a:off x="8955680" y="160739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E129B10-99B4-F44E-A3C5-53A3A700670A}"/>
              </a:ext>
            </a:extLst>
          </p:cNvPr>
          <p:cNvSpPr/>
          <p:nvPr/>
        </p:nvSpPr>
        <p:spPr>
          <a:xfrm>
            <a:off x="9413458" y="2015144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E588FC4-2D2C-8B45-B4E6-4105AF0B2A8A}"/>
              </a:ext>
            </a:extLst>
          </p:cNvPr>
          <p:cNvSpPr/>
          <p:nvPr/>
        </p:nvSpPr>
        <p:spPr>
          <a:xfrm>
            <a:off x="9939832" y="2015144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6033E3C-61FC-E649-8C9D-B35B23F85A5B}"/>
              </a:ext>
            </a:extLst>
          </p:cNvPr>
          <p:cNvSpPr txBox="1"/>
          <p:nvPr/>
        </p:nvSpPr>
        <p:spPr>
          <a:xfrm>
            <a:off x="9481299" y="160739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DCB5D97-C696-BB40-AAF0-E219EC38194E}"/>
              </a:ext>
            </a:extLst>
          </p:cNvPr>
          <p:cNvSpPr txBox="1"/>
          <p:nvPr/>
        </p:nvSpPr>
        <p:spPr>
          <a:xfrm>
            <a:off x="10006918" y="160739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6D6D25-E513-F545-ABC4-4997334C5326}"/>
              </a:ext>
            </a:extLst>
          </p:cNvPr>
          <p:cNvSpPr/>
          <p:nvPr/>
        </p:nvSpPr>
        <p:spPr>
          <a:xfrm>
            <a:off x="10466206" y="2015144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643D09A-A7C7-C048-8085-AFE1CD4AED99}"/>
              </a:ext>
            </a:extLst>
          </p:cNvPr>
          <p:cNvSpPr/>
          <p:nvPr/>
        </p:nvSpPr>
        <p:spPr>
          <a:xfrm>
            <a:off x="10992580" y="2015144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4BCD0A9-3669-7B48-839F-8EE09E475E5B}"/>
              </a:ext>
            </a:extLst>
          </p:cNvPr>
          <p:cNvSpPr txBox="1"/>
          <p:nvPr/>
        </p:nvSpPr>
        <p:spPr>
          <a:xfrm>
            <a:off x="10532537" y="160739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79BA2F-B947-514C-91A0-3591E24D2B86}"/>
              </a:ext>
            </a:extLst>
          </p:cNvPr>
          <p:cNvSpPr txBox="1"/>
          <p:nvPr/>
        </p:nvSpPr>
        <p:spPr>
          <a:xfrm>
            <a:off x="11058156" y="160739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26" name="Manual Operation 25">
            <a:extLst>
              <a:ext uri="{FF2B5EF4-FFF2-40B4-BE49-F238E27FC236}">
                <a16:creationId xmlns:a16="http://schemas.microsoft.com/office/drawing/2014/main" id="{0DEF9A83-1270-434D-838D-52305B6527D9}"/>
              </a:ext>
            </a:extLst>
          </p:cNvPr>
          <p:cNvSpPr/>
          <p:nvPr/>
        </p:nvSpPr>
        <p:spPr>
          <a:xfrm>
            <a:off x="8274849" y="4522040"/>
            <a:ext cx="1886557" cy="609600"/>
          </a:xfrm>
          <a:prstGeom prst="flowChartManualOpe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Hash</a:t>
            </a:r>
          </a:p>
        </p:txBody>
      </p:sp>
      <p:sp>
        <p:nvSpPr>
          <p:cNvPr id="27" name="Manual Operation 26">
            <a:extLst>
              <a:ext uri="{FF2B5EF4-FFF2-40B4-BE49-F238E27FC236}">
                <a16:creationId xmlns:a16="http://schemas.microsoft.com/office/drawing/2014/main" id="{52CD6FDD-ADF0-454E-BBC2-503709CCF039}"/>
              </a:ext>
            </a:extLst>
          </p:cNvPr>
          <p:cNvSpPr/>
          <p:nvPr/>
        </p:nvSpPr>
        <p:spPr>
          <a:xfrm>
            <a:off x="8427249" y="4674440"/>
            <a:ext cx="1886557" cy="609600"/>
          </a:xfrm>
          <a:prstGeom prst="flowChartManualOpe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Hash</a:t>
            </a:r>
          </a:p>
        </p:txBody>
      </p:sp>
      <p:sp>
        <p:nvSpPr>
          <p:cNvPr id="28" name="Manual Operation 27">
            <a:extLst>
              <a:ext uri="{FF2B5EF4-FFF2-40B4-BE49-F238E27FC236}">
                <a16:creationId xmlns:a16="http://schemas.microsoft.com/office/drawing/2014/main" id="{1F6960B3-6076-AB49-87E8-FD336F2A5BF6}"/>
              </a:ext>
            </a:extLst>
          </p:cNvPr>
          <p:cNvSpPr/>
          <p:nvPr/>
        </p:nvSpPr>
        <p:spPr>
          <a:xfrm>
            <a:off x="8579649" y="4826840"/>
            <a:ext cx="1886557" cy="609600"/>
          </a:xfrm>
          <a:prstGeom prst="flowChartManualOpe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Hash</a:t>
            </a:r>
          </a:p>
        </p:txBody>
      </p:sp>
      <p:sp>
        <p:nvSpPr>
          <p:cNvPr id="29" name="Manual Operation 28">
            <a:extLst>
              <a:ext uri="{FF2B5EF4-FFF2-40B4-BE49-F238E27FC236}">
                <a16:creationId xmlns:a16="http://schemas.microsoft.com/office/drawing/2014/main" id="{8C9F1581-FD13-2949-ADFC-EBF5C20F1690}"/>
              </a:ext>
            </a:extLst>
          </p:cNvPr>
          <p:cNvSpPr/>
          <p:nvPr/>
        </p:nvSpPr>
        <p:spPr>
          <a:xfrm>
            <a:off x="8732049" y="4979240"/>
            <a:ext cx="1886557" cy="609600"/>
          </a:xfrm>
          <a:prstGeom prst="flowChartManualOpe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Hash</a:t>
            </a:r>
          </a:p>
        </p:txBody>
      </p:sp>
      <p:sp>
        <p:nvSpPr>
          <p:cNvPr id="30" name="Manual Operation 29">
            <a:extLst>
              <a:ext uri="{FF2B5EF4-FFF2-40B4-BE49-F238E27FC236}">
                <a16:creationId xmlns:a16="http://schemas.microsoft.com/office/drawing/2014/main" id="{29653A13-3799-A343-802F-ED3CE0220794}"/>
              </a:ext>
            </a:extLst>
          </p:cNvPr>
          <p:cNvSpPr/>
          <p:nvPr/>
        </p:nvSpPr>
        <p:spPr>
          <a:xfrm>
            <a:off x="8884449" y="5131640"/>
            <a:ext cx="1886557" cy="609600"/>
          </a:xfrm>
          <a:prstGeom prst="flowChartManualOpe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Hash</a:t>
            </a:r>
          </a:p>
        </p:txBody>
      </p:sp>
    </p:spTree>
    <p:extLst>
      <p:ext uri="{BB962C8B-B14F-4D97-AF65-F5344CB8AC3E}">
        <p14:creationId xmlns:p14="http://schemas.microsoft.com/office/powerpoint/2010/main" val="1516739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EDF13-B645-2544-AE7B-CC1EAFB56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Insertion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F4FB62-BFA4-E944-9F60-89B26E86A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13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A5C6D5-3439-0A41-95EE-8AA956E4FE38}"/>
              </a:ext>
            </a:extLst>
          </p:cNvPr>
          <p:cNvSpPr/>
          <p:nvPr/>
        </p:nvSpPr>
        <p:spPr>
          <a:xfrm>
            <a:off x="1868429" y="54216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9F5EF3-E7CD-2A45-8827-600475E5C611}"/>
              </a:ext>
            </a:extLst>
          </p:cNvPr>
          <p:cNvSpPr/>
          <p:nvPr/>
        </p:nvSpPr>
        <p:spPr>
          <a:xfrm>
            <a:off x="2394803" y="54216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4F54DC-BC18-DE43-AD54-622A9AD392CD}"/>
              </a:ext>
            </a:extLst>
          </p:cNvPr>
          <p:cNvSpPr txBox="1"/>
          <p:nvPr/>
        </p:nvSpPr>
        <p:spPr>
          <a:xfrm>
            <a:off x="1939290" y="50139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E95C86-2164-F84B-94A0-D52B83E8B398}"/>
              </a:ext>
            </a:extLst>
          </p:cNvPr>
          <p:cNvSpPr txBox="1"/>
          <p:nvPr/>
        </p:nvSpPr>
        <p:spPr>
          <a:xfrm>
            <a:off x="2464909" y="50139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908DA1-EBD9-BD46-9049-CAEE963228DC}"/>
              </a:ext>
            </a:extLst>
          </p:cNvPr>
          <p:cNvSpPr/>
          <p:nvPr/>
        </p:nvSpPr>
        <p:spPr>
          <a:xfrm>
            <a:off x="2921177" y="54216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AB6127-FBB6-D448-A492-695EBBEF903D}"/>
              </a:ext>
            </a:extLst>
          </p:cNvPr>
          <p:cNvSpPr/>
          <p:nvPr/>
        </p:nvSpPr>
        <p:spPr>
          <a:xfrm>
            <a:off x="3447551" y="54216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054587-0141-8E43-B680-A32AA71EAF88}"/>
              </a:ext>
            </a:extLst>
          </p:cNvPr>
          <p:cNvSpPr txBox="1"/>
          <p:nvPr/>
        </p:nvSpPr>
        <p:spPr>
          <a:xfrm>
            <a:off x="2990528" y="50139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5F9C84-5818-5B42-A54D-D3960F301ECB}"/>
              </a:ext>
            </a:extLst>
          </p:cNvPr>
          <p:cNvSpPr txBox="1"/>
          <p:nvPr/>
        </p:nvSpPr>
        <p:spPr>
          <a:xfrm>
            <a:off x="3516147" y="50139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FD821C-DB8D-EF46-9406-C6393AC97476}"/>
              </a:ext>
            </a:extLst>
          </p:cNvPr>
          <p:cNvSpPr/>
          <p:nvPr/>
        </p:nvSpPr>
        <p:spPr>
          <a:xfrm>
            <a:off x="3973925" y="54216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A2CA88-4ACD-2F49-B1E7-651615068075}"/>
              </a:ext>
            </a:extLst>
          </p:cNvPr>
          <p:cNvSpPr/>
          <p:nvPr/>
        </p:nvSpPr>
        <p:spPr>
          <a:xfrm>
            <a:off x="4500299" y="54216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DFD6D34-CC46-E44D-9EFD-FE0C448FE054}"/>
              </a:ext>
            </a:extLst>
          </p:cNvPr>
          <p:cNvSpPr txBox="1"/>
          <p:nvPr/>
        </p:nvSpPr>
        <p:spPr>
          <a:xfrm>
            <a:off x="4041766" y="50139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F57E74-917A-4A4D-9E80-5F4768332F35}"/>
              </a:ext>
            </a:extLst>
          </p:cNvPr>
          <p:cNvSpPr txBox="1"/>
          <p:nvPr/>
        </p:nvSpPr>
        <p:spPr>
          <a:xfrm>
            <a:off x="4567385" y="50139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340A847-EF27-DD46-B125-8A9C4A717DE6}"/>
              </a:ext>
            </a:extLst>
          </p:cNvPr>
          <p:cNvSpPr/>
          <p:nvPr/>
        </p:nvSpPr>
        <p:spPr>
          <a:xfrm>
            <a:off x="5026673" y="54216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893CEDA-BA3F-D94A-83EE-F8E009DF2929}"/>
              </a:ext>
            </a:extLst>
          </p:cNvPr>
          <p:cNvSpPr/>
          <p:nvPr/>
        </p:nvSpPr>
        <p:spPr>
          <a:xfrm>
            <a:off x="5553047" y="54216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851FF31-CB04-644B-BC80-55E963575519}"/>
              </a:ext>
            </a:extLst>
          </p:cNvPr>
          <p:cNvSpPr txBox="1"/>
          <p:nvPr/>
        </p:nvSpPr>
        <p:spPr>
          <a:xfrm>
            <a:off x="5093004" y="50139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D75C5E-51D9-5047-8CC9-B693A0272D5C}"/>
              </a:ext>
            </a:extLst>
          </p:cNvPr>
          <p:cNvSpPr txBox="1"/>
          <p:nvPr/>
        </p:nvSpPr>
        <p:spPr>
          <a:xfrm>
            <a:off x="5618623" y="50139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5C60ED6-91D6-624B-850B-B18F91071529}"/>
              </a:ext>
            </a:extLst>
          </p:cNvPr>
          <p:cNvSpPr/>
          <p:nvPr/>
        </p:nvSpPr>
        <p:spPr>
          <a:xfrm>
            <a:off x="6079421" y="54216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57C8C19-5755-844B-BBC0-74B8B9FE6893}"/>
              </a:ext>
            </a:extLst>
          </p:cNvPr>
          <p:cNvSpPr/>
          <p:nvPr/>
        </p:nvSpPr>
        <p:spPr>
          <a:xfrm>
            <a:off x="6605795" y="54216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FED51E7-0155-6244-BD8E-A91E7B52BA7E}"/>
              </a:ext>
            </a:extLst>
          </p:cNvPr>
          <p:cNvSpPr txBox="1"/>
          <p:nvPr/>
        </p:nvSpPr>
        <p:spPr>
          <a:xfrm>
            <a:off x="6144242" y="50139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20F20EE-FBAB-6247-A211-FEEA7361357C}"/>
              </a:ext>
            </a:extLst>
          </p:cNvPr>
          <p:cNvSpPr txBox="1"/>
          <p:nvPr/>
        </p:nvSpPr>
        <p:spPr>
          <a:xfrm>
            <a:off x="6669861" y="50139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266B74-D954-C740-AC88-8BE49059F9E0}"/>
              </a:ext>
            </a:extLst>
          </p:cNvPr>
          <p:cNvSpPr/>
          <p:nvPr/>
        </p:nvSpPr>
        <p:spPr>
          <a:xfrm>
            <a:off x="7132169" y="54216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25ED25-4649-E24D-9DD7-0F92614AD8B4}"/>
              </a:ext>
            </a:extLst>
          </p:cNvPr>
          <p:cNvSpPr/>
          <p:nvPr/>
        </p:nvSpPr>
        <p:spPr>
          <a:xfrm>
            <a:off x="7658543" y="54216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7499A41-CBBA-1545-902D-BAB74FB046D2}"/>
              </a:ext>
            </a:extLst>
          </p:cNvPr>
          <p:cNvSpPr txBox="1"/>
          <p:nvPr/>
        </p:nvSpPr>
        <p:spPr>
          <a:xfrm>
            <a:off x="7106457" y="50139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D71DA50-52C0-9347-A5DA-5E1755EEA118}"/>
              </a:ext>
            </a:extLst>
          </p:cNvPr>
          <p:cNvSpPr txBox="1"/>
          <p:nvPr/>
        </p:nvSpPr>
        <p:spPr>
          <a:xfrm>
            <a:off x="7658543" y="50139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03EF308-6624-454A-A4E4-3173B84AD2A8}"/>
              </a:ext>
            </a:extLst>
          </p:cNvPr>
          <p:cNvSpPr/>
          <p:nvPr/>
        </p:nvSpPr>
        <p:spPr>
          <a:xfrm>
            <a:off x="8184917" y="54216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95997DB-7A7B-3440-8DEA-131D470B310E}"/>
              </a:ext>
            </a:extLst>
          </p:cNvPr>
          <p:cNvSpPr/>
          <p:nvPr/>
        </p:nvSpPr>
        <p:spPr>
          <a:xfrm>
            <a:off x="8711291" y="54216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DD29B53-9D51-BD46-B6FB-D395E7B14C9C}"/>
              </a:ext>
            </a:extLst>
          </p:cNvPr>
          <p:cNvSpPr txBox="1"/>
          <p:nvPr/>
        </p:nvSpPr>
        <p:spPr>
          <a:xfrm>
            <a:off x="8177130" y="50139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6BA68A-0035-9E43-B6D4-3753F4D0ED03}"/>
              </a:ext>
            </a:extLst>
          </p:cNvPr>
          <p:cNvSpPr txBox="1"/>
          <p:nvPr/>
        </p:nvSpPr>
        <p:spPr>
          <a:xfrm>
            <a:off x="8737543" y="50139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4785289-B203-D642-BF83-D294E405845C}"/>
              </a:ext>
            </a:extLst>
          </p:cNvPr>
          <p:cNvSpPr/>
          <p:nvPr/>
        </p:nvSpPr>
        <p:spPr>
          <a:xfrm>
            <a:off x="9237665" y="54216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1E69506-DD78-0548-BC76-E124BCA64792}"/>
              </a:ext>
            </a:extLst>
          </p:cNvPr>
          <p:cNvSpPr/>
          <p:nvPr/>
        </p:nvSpPr>
        <p:spPr>
          <a:xfrm>
            <a:off x="9764036" y="54216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53E6883-9949-094D-840E-552997DD95E7}"/>
              </a:ext>
            </a:extLst>
          </p:cNvPr>
          <p:cNvSpPr txBox="1"/>
          <p:nvPr/>
        </p:nvSpPr>
        <p:spPr>
          <a:xfrm>
            <a:off x="9233106" y="50139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C472098-DDAA-344C-874F-C04893952FF7}"/>
              </a:ext>
            </a:extLst>
          </p:cNvPr>
          <p:cNvSpPr txBox="1"/>
          <p:nvPr/>
        </p:nvSpPr>
        <p:spPr>
          <a:xfrm>
            <a:off x="9769569" y="50139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15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0850C18-FD75-CC4D-9C64-CA246FFAE882}"/>
              </a:ext>
            </a:extLst>
          </p:cNvPr>
          <p:cNvSpPr txBox="1"/>
          <p:nvPr/>
        </p:nvSpPr>
        <p:spPr>
          <a:xfrm>
            <a:off x="4907321" y="1422147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insert(“Algorithms”)</a:t>
            </a:r>
          </a:p>
        </p:txBody>
      </p:sp>
      <p:sp>
        <p:nvSpPr>
          <p:cNvPr id="44" name="Manual Operation 43">
            <a:extLst>
              <a:ext uri="{FF2B5EF4-FFF2-40B4-BE49-F238E27FC236}">
                <a16:creationId xmlns:a16="http://schemas.microsoft.com/office/drawing/2014/main" id="{2F10E11A-72A3-3B44-9023-6846A22D33E6}"/>
              </a:ext>
            </a:extLst>
          </p:cNvPr>
          <p:cNvSpPr/>
          <p:nvPr/>
        </p:nvSpPr>
        <p:spPr>
          <a:xfrm>
            <a:off x="2552087" y="2623588"/>
            <a:ext cx="1886557" cy="609600"/>
          </a:xfrm>
          <a:prstGeom prst="flowChartManualOpe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Hash 1</a:t>
            </a:r>
          </a:p>
        </p:txBody>
      </p:sp>
      <p:sp>
        <p:nvSpPr>
          <p:cNvPr id="45" name="Manual Operation 44">
            <a:extLst>
              <a:ext uri="{FF2B5EF4-FFF2-40B4-BE49-F238E27FC236}">
                <a16:creationId xmlns:a16="http://schemas.microsoft.com/office/drawing/2014/main" id="{55296A18-B150-9248-84C4-7D6832D4E0C9}"/>
              </a:ext>
            </a:extLst>
          </p:cNvPr>
          <p:cNvSpPr/>
          <p:nvPr/>
        </p:nvSpPr>
        <p:spPr>
          <a:xfrm>
            <a:off x="5293564" y="2623588"/>
            <a:ext cx="1886557" cy="609600"/>
          </a:xfrm>
          <a:prstGeom prst="flowChartManualOperat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Hash 2</a:t>
            </a:r>
          </a:p>
        </p:txBody>
      </p:sp>
      <p:sp>
        <p:nvSpPr>
          <p:cNvPr id="46" name="Manual Operation 45">
            <a:extLst>
              <a:ext uri="{FF2B5EF4-FFF2-40B4-BE49-F238E27FC236}">
                <a16:creationId xmlns:a16="http://schemas.microsoft.com/office/drawing/2014/main" id="{9EA1185C-60CD-A542-9946-1A2A8EBB1C15}"/>
              </a:ext>
            </a:extLst>
          </p:cNvPr>
          <p:cNvSpPr/>
          <p:nvPr/>
        </p:nvSpPr>
        <p:spPr>
          <a:xfrm>
            <a:off x="8098810" y="2623588"/>
            <a:ext cx="1886557" cy="609600"/>
          </a:xfrm>
          <a:prstGeom prst="flowChartManualOperat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Hash 3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7C604B17-E0F8-6649-B4E8-8CE055D084CF}"/>
              </a:ext>
            </a:extLst>
          </p:cNvPr>
          <p:cNvCxnSpPr>
            <a:stCxn id="43" idx="2"/>
            <a:endCxn id="44" idx="0"/>
          </p:cNvCxnSpPr>
          <p:nvPr/>
        </p:nvCxnSpPr>
        <p:spPr>
          <a:xfrm rot="5400000">
            <a:off x="4456628" y="830218"/>
            <a:ext cx="832109" cy="275463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4288BFFA-E50B-6B42-9004-5EDEB26BAF88}"/>
              </a:ext>
            </a:extLst>
          </p:cNvPr>
          <p:cNvSpPr/>
          <p:nvPr/>
        </p:nvSpPr>
        <p:spPr>
          <a:xfrm>
            <a:off x="5955890" y="3654087"/>
            <a:ext cx="614528" cy="5305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48058135-F5F8-4344-8915-1D68B190C2B3}"/>
              </a:ext>
            </a:extLst>
          </p:cNvPr>
          <p:cNvSpPr/>
          <p:nvPr/>
        </p:nvSpPr>
        <p:spPr>
          <a:xfrm>
            <a:off x="3199250" y="3654089"/>
            <a:ext cx="592230" cy="5305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53B6AF1-652C-D74C-BC73-75B98B91B31C}"/>
              </a:ext>
            </a:extLst>
          </p:cNvPr>
          <p:cNvSpPr/>
          <p:nvPr/>
        </p:nvSpPr>
        <p:spPr>
          <a:xfrm>
            <a:off x="8759116" y="3654087"/>
            <a:ext cx="590987" cy="5305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5</a:t>
            </a:r>
          </a:p>
        </p:txBody>
      </p:sp>
      <p:cxnSp>
        <p:nvCxnSpPr>
          <p:cNvPr id="53" name="Elbow Connector 52">
            <a:extLst>
              <a:ext uri="{FF2B5EF4-FFF2-40B4-BE49-F238E27FC236}">
                <a16:creationId xmlns:a16="http://schemas.microsoft.com/office/drawing/2014/main" id="{D72E75E0-7BE5-AE4D-B8A0-6F6B954BBB3E}"/>
              </a:ext>
            </a:extLst>
          </p:cNvPr>
          <p:cNvCxnSpPr>
            <a:cxnSpLocks/>
            <a:stCxn id="50" idx="2"/>
            <a:endCxn id="31" idx="0"/>
          </p:cNvCxnSpPr>
          <p:nvPr/>
        </p:nvCxnSpPr>
        <p:spPr>
          <a:xfrm rot="16200000" flipH="1">
            <a:off x="5530299" y="2149733"/>
            <a:ext cx="829265" cy="48991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Elbow Connector 54">
            <a:extLst>
              <a:ext uri="{FF2B5EF4-FFF2-40B4-BE49-F238E27FC236}">
                <a16:creationId xmlns:a16="http://schemas.microsoft.com/office/drawing/2014/main" id="{5CB1162D-94F3-A04D-BD4E-021B5DE63C72}"/>
              </a:ext>
            </a:extLst>
          </p:cNvPr>
          <p:cNvCxnSpPr>
            <a:cxnSpLocks/>
            <a:stCxn id="49" idx="2"/>
            <a:endCxn id="83" idx="0"/>
          </p:cNvCxnSpPr>
          <p:nvPr/>
        </p:nvCxnSpPr>
        <p:spPr>
          <a:xfrm rot="5400000">
            <a:off x="4559412" y="3308737"/>
            <a:ext cx="827814" cy="2579671"/>
          </a:xfrm>
          <a:prstGeom prst="bentConnector3">
            <a:avLst>
              <a:gd name="adj1" fmla="val 2617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59" name="Elbow Connector 58">
            <a:extLst>
              <a:ext uri="{FF2B5EF4-FFF2-40B4-BE49-F238E27FC236}">
                <a16:creationId xmlns:a16="http://schemas.microsoft.com/office/drawing/2014/main" id="{71434486-9B94-CD40-900F-3723B92EEC10}"/>
              </a:ext>
            </a:extLst>
          </p:cNvPr>
          <p:cNvCxnSpPr>
            <a:cxnSpLocks/>
            <a:stCxn id="51" idx="2"/>
            <a:endCxn id="16" idx="0"/>
          </p:cNvCxnSpPr>
          <p:nvPr/>
        </p:nvCxnSpPr>
        <p:spPr>
          <a:xfrm rot="5400000">
            <a:off x="6473790" y="2433111"/>
            <a:ext cx="829267" cy="4332375"/>
          </a:xfrm>
          <a:prstGeom prst="bentConnector3">
            <a:avLst>
              <a:gd name="adj1" fmla="val 7378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BCBC494C-CF5E-E345-8B32-AB8FB3A368AE}"/>
              </a:ext>
            </a:extLst>
          </p:cNvPr>
          <p:cNvCxnSpPr>
            <a:cxnSpLocks/>
            <a:stCxn id="44" idx="2"/>
            <a:endCxn id="50" idx="0"/>
          </p:cNvCxnSpPr>
          <p:nvPr/>
        </p:nvCxnSpPr>
        <p:spPr>
          <a:xfrm flipH="1">
            <a:off x="3495365" y="3233188"/>
            <a:ext cx="1" cy="4209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80089D60-EEB8-314F-B25A-918282985DCE}"/>
              </a:ext>
            </a:extLst>
          </p:cNvPr>
          <p:cNvCxnSpPr>
            <a:cxnSpLocks/>
            <a:stCxn id="45" idx="2"/>
            <a:endCxn id="49" idx="0"/>
          </p:cNvCxnSpPr>
          <p:nvPr/>
        </p:nvCxnSpPr>
        <p:spPr>
          <a:xfrm>
            <a:off x="6236843" y="3233188"/>
            <a:ext cx="26311" cy="420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B1931AB-C904-584D-9ACE-95DE7F8915EE}"/>
              </a:ext>
            </a:extLst>
          </p:cNvPr>
          <p:cNvCxnSpPr>
            <a:stCxn id="46" idx="2"/>
            <a:endCxn id="51" idx="0"/>
          </p:cNvCxnSpPr>
          <p:nvPr/>
        </p:nvCxnSpPr>
        <p:spPr>
          <a:xfrm>
            <a:off x="9042089" y="3233188"/>
            <a:ext cx="12521" cy="420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6" name="Elbow Connector 75">
            <a:extLst>
              <a:ext uri="{FF2B5EF4-FFF2-40B4-BE49-F238E27FC236}">
                <a16:creationId xmlns:a16="http://schemas.microsoft.com/office/drawing/2014/main" id="{13A14595-C954-3948-91A4-0F1BA071CCEE}"/>
              </a:ext>
            </a:extLst>
          </p:cNvPr>
          <p:cNvCxnSpPr>
            <a:cxnSpLocks/>
            <a:stCxn id="43" idx="2"/>
            <a:endCxn id="46" idx="0"/>
          </p:cNvCxnSpPr>
          <p:nvPr/>
        </p:nvCxnSpPr>
        <p:spPr>
          <a:xfrm rot="16200000" flipH="1">
            <a:off x="7229989" y="811487"/>
            <a:ext cx="832109" cy="279209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E9D851AD-D03F-D941-AE6D-AAE82153F68C}"/>
              </a:ext>
            </a:extLst>
          </p:cNvPr>
          <p:cNvCxnSpPr>
            <a:stCxn id="43" idx="2"/>
            <a:endCxn id="45" idx="0"/>
          </p:cNvCxnSpPr>
          <p:nvPr/>
        </p:nvCxnSpPr>
        <p:spPr>
          <a:xfrm flipH="1">
            <a:off x="6236843" y="1791479"/>
            <a:ext cx="13154" cy="832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285A2E75-6B62-F94B-960D-27589F6D35E8}"/>
              </a:ext>
            </a:extLst>
          </p:cNvPr>
          <p:cNvSpPr txBox="1"/>
          <p:nvPr/>
        </p:nvSpPr>
        <p:spPr>
          <a:xfrm>
            <a:off x="3528633" y="501247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FCE4E585-25BF-A848-AE33-52E9EE40321B}"/>
              </a:ext>
            </a:extLst>
          </p:cNvPr>
          <p:cNvSpPr txBox="1"/>
          <p:nvPr/>
        </p:nvSpPr>
        <p:spPr>
          <a:xfrm>
            <a:off x="4559083" y="50302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6"/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D258A575-A5D4-8F41-A117-4998D1A3BF22}"/>
              </a:ext>
            </a:extLst>
          </p:cNvPr>
          <p:cNvSpPr txBox="1"/>
          <p:nvPr/>
        </p:nvSpPr>
        <p:spPr>
          <a:xfrm>
            <a:off x="8185739" y="50302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tx2"/>
                </a:solidFill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9D2B351A-19CA-1A43-A921-B6B9AFEF15AA}"/>
              </a:ext>
            </a:extLst>
          </p:cNvPr>
          <p:cNvSpPr/>
          <p:nvPr/>
        </p:nvSpPr>
        <p:spPr>
          <a:xfrm>
            <a:off x="3457458" y="5416902"/>
            <a:ext cx="440267" cy="5305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5D936114-B117-9A41-840E-16B375D507F7}"/>
              </a:ext>
            </a:extLst>
          </p:cNvPr>
          <p:cNvSpPr/>
          <p:nvPr/>
        </p:nvSpPr>
        <p:spPr>
          <a:xfrm>
            <a:off x="4510206" y="5434831"/>
            <a:ext cx="440267" cy="5305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E76D8956-5D63-AD4C-A297-1ED0DE9AD859}"/>
              </a:ext>
            </a:extLst>
          </p:cNvPr>
          <p:cNvSpPr/>
          <p:nvPr/>
        </p:nvSpPr>
        <p:spPr>
          <a:xfrm>
            <a:off x="8186456" y="5414976"/>
            <a:ext cx="440267" cy="5305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23052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7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6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0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1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83" grpId="0"/>
      <p:bldP spid="84" grpId="0"/>
      <p:bldP spid="85" grpId="0"/>
      <p:bldP spid="86" grpId="0" animBg="1"/>
      <p:bldP spid="87" grpId="0" animBg="1"/>
      <p:bldP spid="8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4B48F-D4F0-0546-A953-A1838C09E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Search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If we can’t find it…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D8202-733E-2545-A11A-B06B8A69D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14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B721B2-B124-9042-9FE8-A95959F8CDF3}"/>
              </a:ext>
            </a:extLst>
          </p:cNvPr>
          <p:cNvSpPr/>
          <p:nvPr/>
        </p:nvSpPr>
        <p:spPr>
          <a:xfrm>
            <a:off x="1868429" y="54216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545BF1-469A-F344-8248-B71F1E6A0A10}"/>
              </a:ext>
            </a:extLst>
          </p:cNvPr>
          <p:cNvSpPr/>
          <p:nvPr/>
        </p:nvSpPr>
        <p:spPr>
          <a:xfrm>
            <a:off x="2394803" y="54216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A94A34-D7EB-7249-8C95-D8B686EA0A29}"/>
              </a:ext>
            </a:extLst>
          </p:cNvPr>
          <p:cNvSpPr txBox="1"/>
          <p:nvPr/>
        </p:nvSpPr>
        <p:spPr>
          <a:xfrm>
            <a:off x="1939290" y="50139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297096-76A1-F143-9814-3778F4A7909C}"/>
              </a:ext>
            </a:extLst>
          </p:cNvPr>
          <p:cNvSpPr txBox="1"/>
          <p:nvPr/>
        </p:nvSpPr>
        <p:spPr>
          <a:xfrm>
            <a:off x="2464909" y="50139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6C1E27-82DB-F24F-B647-4E3C1EAF585B}"/>
              </a:ext>
            </a:extLst>
          </p:cNvPr>
          <p:cNvSpPr/>
          <p:nvPr/>
        </p:nvSpPr>
        <p:spPr>
          <a:xfrm>
            <a:off x="2921177" y="54216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DD366B-73D6-3C44-8C1C-0AC33433185B}"/>
              </a:ext>
            </a:extLst>
          </p:cNvPr>
          <p:cNvSpPr/>
          <p:nvPr/>
        </p:nvSpPr>
        <p:spPr>
          <a:xfrm>
            <a:off x="3447551" y="54216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91A93A-AF91-4141-A83F-C9AE0FA2A226}"/>
              </a:ext>
            </a:extLst>
          </p:cNvPr>
          <p:cNvSpPr txBox="1"/>
          <p:nvPr/>
        </p:nvSpPr>
        <p:spPr>
          <a:xfrm>
            <a:off x="2990528" y="50139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7AC274-E326-9F44-8FAF-EC840CB6760F}"/>
              </a:ext>
            </a:extLst>
          </p:cNvPr>
          <p:cNvSpPr txBox="1"/>
          <p:nvPr/>
        </p:nvSpPr>
        <p:spPr>
          <a:xfrm>
            <a:off x="3516147" y="50139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32AE2A-ADD6-BA44-A2E1-EAC509207073}"/>
              </a:ext>
            </a:extLst>
          </p:cNvPr>
          <p:cNvSpPr/>
          <p:nvPr/>
        </p:nvSpPr>
        <p:spPr>
          <a:xfrm>
            <a:off x="3973925" y="54216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AD08B5-040E-5849-A514-115F6431475D}"/>
              </a:ext>
            </a:extLst>
          </p:cNvPr>
          <p:cNvSpPr/>
          <p:nvPr/>
        </p:nvSpPr>
        <p:spPr>
          <a:xfrm>
            <a:off x="4500299" y="54216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BE2532-481C-9549-ADF8-84AE0B409E4A}"/>
              </a:ext>
            </a:extLst>
          </p:cNvPr>
          <p:cNvSpPr txBox="1"/>
          <p:nvPr/>
        </p:nvSpPr>
        <p:spPr>
          <a:xfrm>
            <a:off x="4041766" y="50139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0D15A3-51E3-7D43-8853-99E94D2B5806}"/>
              </a:ext>
            </a:extLst>
          </p:cNvPr>
          <p:cNvSpPr txBox="1"/>
          <p:nvPr/>
        </p:nvSpPr>
        <p:spPr>
          <a:xfrm>
            <a:off x="4567385" y="50139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74D502-820F-9D42-9ED5-AEC54D516E7D}"/>
              </a:ext>
            </a:extLst>
          </p:cNvPr>
          <p:cNvSpPr/>
          <p:nvPr/>
        </p:nvSpPr>
        <p:spPr>
          <a:xfrm>
            <a:off x="5026673" y="54216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FB27A9-D85A-494E-BEF3-39DF378BEEFA}"/>
              </a:ext>
            </a:extLst>
          </p:cNvPr>
          <p:cNvSpPr/>
          <p:nvPr/>
        </p:nvSpPr>
        <p:spPr>
          <a:xfrm>
            <a:off x="5553047" y="54216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BAA9BF-5E74-F046-A834-AE99CCD836AF}"/>
              </a:ext>
            </a:extLst>
          </p:cNvPr>
          <p:cNvSpPr txBox="1"/>
          <p:nvPr/>
        </p:nvSpPr>
        <p:spPr>
          <a:xfrm>
            <a:off x="5093004" y="50139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81F73B-A4E4-4246-BC74-A2454C408654}"/>
              </a:ext>
            </a:extLst>
          </p:cNvPr>
          <p:cNvSpPr txBox="1"/>
          <p:nvPr/>
        </p:nvSpPr>
        <p:spPr>
          <a:xfrm>
            <a:off x="5618623" y="50139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D21380-4EAF-7545-BF36-7877BAD83A1E}"/>
              </a:ext>
            </a:extLst>
          </p:cNvPr>
          <p:cNvSpPr/>
          <p:nvPr/>
        </p:nvSpPr>
        <p:spPr>
          <a:xfrm>
            <a:off x="6079421" y="54216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B75AEC-74B8-9C48-89B0-1E35D54A6421}"/>
              </a:ext>
            </a:extLst>
          </p:cNvPr>
          <p:cNvSpPr/>
          <p:nvPr/>
        </p:nvSpPr>
        <p:spPr>
          <a:xfrm>
            <a:off x="6605795" y="54216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229AA9-B136-CF41-BA0C-CC42E65C228A}"/>
              </a:ext>
            </a:extLst>
          </p:cNvPr>
          <p:cNvSpPr txBox="1"/>
          <p:nvPr/>
        </p:nvSpPr>
        <p:spPr>
          <a:xfrm>
            <a:off x="6144242" y="50139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4D0EE9-6ADC-3A44-AA4D-E7978EF1C8F7}"/>
              </a:ext>
            </a:extLst>
          </p:cNvPr>
          <p:cNvSpPr txBox="1"/>
          <p:nvPr/>
        </p:nvSpPr>
        <p:spPr>
          <a:xfrm>
            <a:off x="6669861" y="50139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295579-726E-6B4B-9A34-B2923A5A2D41}"/>
              </a:ext>
            </a:extLst>
          </p:cNvPr>
          <p:cNvSpPr/>
          <p:nvPr/>
        </p:nvSpPr>
        <p:spPr>
          <a:xfrm>
            <a:off x="7132169" y="54216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1D8682-8A99-FF4A-BE7D-EA59126EFF37}"/>
              </a:ext>
            </a:extLst>
          </p:cNvPr>
          <p:cNvSpPr/>
          <p:nvPr/>
        </p:nvSpPr>
        <p:spPr>
          <a:xfrm>
            <a:off x="7658543" y="54216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BDC61E-24F9-7445-AF54-72AD015F3BF9}"/>
              </a:ext>
            </a:extLst>
          </p:cNvPr>
          <p:cNvSpPr txBox="1"/>
          <p:nvPr/>
        </p:nvSpPr>
        <p:spPr>
          <a:xfrm>
            <a:off x="7106457" y="50139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5A4668-C6E6-1445-B01A-685694DDF045}"/>
              </a:ext>
            </a:extLst>
          </p:cNvPr>
          <p:cNvSpPr txBox="1"/>
          <p:nvPr/>
        </p:nvSpPr>
        <p:spPr>
          <a:xfrm>
            <a:off x="7658543" y="50139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5584097-495F-E348-AFD5-926C42976DA2}"/>
              </a:ext>
            </a:extLst>
          </p:cNvPr>
          <p:cNvSpPr/>
          <p:nvPr/>
        </p:nvSpPr>
        <p:spPr>
          <a:xfrm>
            <a:off x="8184917" y="54216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FAF210-DDE9-A942-8914-1E78A13B604D}"/>
              </a:ext>
            </a:extLst>
          </p:cNvPr>
          <p:cNvSpPr/>
          <p:nvPr/>
        </p:nvSpPr>
        <p:spPr>
          <a:xfrm>
            <a:off x="8711291" y="54216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29A4F83-B1B8-2B4E-810C-9D14401E8637}"/>
              </a:ext>
            </a:extLst>
          </p:cNvPr>
          <p:cNvSpPr txBox="1"/>
          <p:nvPr/>
        </p:nvSpPr>
        <p:spPr>
          <a:xfrm>
            <a:off x="8177130" y="50139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845110-6FA5-084D-A55D-574A17BF4FE3}"/>
              </a:ext>
            </a:extLst>
          </p:cNvPr>
          <p:cNvSpPr txBox="1"/>
          <p:nvPr/>
        </p:nvSpPr>
        <p:spPr>
          <a:xfrm>
            <a:off x="8737543" y="50139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B964E6B-46EF-7940-AE5C-0264585702F4}"/>
              </a:ext>
            </a:extLst>
          </p:cNvPr>
          <p:cNvSpPr/>
          <p:nvPr/>
        </p:nvSpPr>
        <p:spPr>
          <a:xfrm>
            <a:off x="9237665" y="54216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B350348-2325-5744-A82B-CA6B71FD7E37}"/>
              </a:ext>
            </a:extLst>
          </p:cNvPr>
          <p:cNvSpPr/>
          <p:nvPr/>
        </p:nvSpPr>
        <p:spPr>
          <a:xfrm>
            <a:off x="9764036" y="54216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1F7F01-1CFC-7943-8582-FBE45B24E754}"/>
              </a:ext>
            </a:extLst>
          </p:cNvPr>
          <p:cNvSpPr txBox="1"/>
          <p:nvPr/>
        </p:nvSpPr>
        <p:spPr>
          <a:xfrm>
            <a:off x="9233106" y="50139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FDBB13D-FDBC-8D48-8DE7-B2D4E08C2BC5}"/>
              </a:ext>
            </a:extLst>
          </p:cNvPr>
          <p:cNvSpPr txBox="1"/>
          <p:nvPr/>
        </p:nvSpPr>
        <p:spPr>
          <a:xfrm>
            <a:off x="9769569" y="50139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E25C55-FA43-F94A-8F31-6869E796420E}"/>
              </a:ext>
            </a:extLst>
          </p:cNvPr>
          <p:cNvSpPr txBox="1"/>
          <p:nvPr/>
        </p:nvSpPr>
        <p:spPr>
          <a:xfrm>
            <a:off x="4907321" y="1422147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insert(“Algorithms”)</a:t>
            </a:r>
          </a:p>
        </p:txBody>
      </p:sp>
      <p:sp>
        <p:nvSpPr>
          <p:cNvPr id="38" name="Manual Operation 37">
            <a:extLst>
              <a:ext uri="{FF2B5EF4-FFF2-40B4-BE49-F238E27FC236}">
                <a16:creationId xmlns:a16="http://schemas.microsoft.com/office/drawing/2014/main" id="{2B0420AA-A509-2649-BE49-3207798CC047}"/>
              </a:ext>
            </a:extLst>
          </p:cNvPr>
          <p:cNvSpPr/>
          <p:nvPr/>
        </p:nvSpPr>
        <p:spPr>
          <a:xfrm>
            <a:off x="2552087" y="2623588"/>
            <a:ext cx="1886557" cy="609600"/>
          </a:xfrm>
          <a:prstGeom prst="flowChartManualOpe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Hash 1</a:t>
            </a:r>
          </a:p>
        </p:txBody>
      </p:sp>
      <p:sp>
        <p:nvSpPr>
          <p:cNvPr id="39" name="Manual Operation 38">
            <a:extLst>
              <a:ext uri="{FF2B5EF4-FFF2-40B4-BE49-F238E27FC236}">
                <a16:creationId xmlns:a16="http://schemas.microsoft.com/office/drawing/2014/main" id="{AFD0541B-91D7-034F-8A44-039F135F4E21}"/>
              </a:ext>
            </a:extLst>
          </p:cNvPr>
          <p:cNvSpPr/>
          <p:nvPr/>
        </p:nvSpPr>
        <p:spPr>
          <a:xfrm>
            <a:off x="5293564" y="2623588"/>
            <a:ext cx="1886557" cy="609600"/>
          </a:xfrm>
          <a:prstGeom prst="flowChartManualOperat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Hash 2</a:t>
            </a:r>
          </a:p>
        </p:txBody>
      </p:sp>
      <p:sp>
        <p:nvSpPr>
          <p:cNvPr id="40" name="Manual Operation 39">
            <a:extLst>
              <a:ext uri="{FF2B5EF4-FFF2-40B4-BE49-F238E27FC236}">
                <a16:creationId xmlns:a16="http://schemas.microsoft.com/office/drawing/2014/main" id="{3A106AB6-2458-ED49-B8A8-8DA5ECD07A84}"/>
              </a:ext>
            </a:extLst>
          </p:cNvPr>
          <p:cNvSpPr/>
          <p:nvPr/>
        </p:nvSpPr>
        <p:spPr>
          <a:xfrm>
            <a:off x="8098810" y="2623588"/>
            <a:ext cx="1886557" cy="609600"/>
          </a:xfrm>
          <a:prstGeom prst="flowChartManualOperat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Hash 3</a:t>
            </a: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0D869E7D-977C-2B42-B15A-AFE1FE1B2C51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 rot="5400000">
            <a:off x="4456628" y="830218"/>
            <a:ext cx="832109" cy="275463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D931218-704B-9F46-A3E9-2D99217635EF}"/>
              </a:ext>
            </a:extLst>
          </p:cNvPr>
          <p:cNvSpPr/>
          <p:nvPr/>
        </p:nvSpPr>
        <p:spPr>
          <a:xfrm>
            <a:off x="5937961" y="3654087"/>
            <a:ext cx="614528" cy="5305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3B1E852-02EE-1240-A19C-AEC9C13A96DC}"/>
              </a:ext>
            </a:extLst>
          </p:cNvPr>
          <p:cNvSpPr/>
          <p:nvPr/>
        </p:nvSpPr>
        <p:spPr>
          <a:xfrm>
            <a:off x="3199250" y="3654089"/>
            <a:ext cx="592230" cy="5305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1FB45AA-1EB5-2D43-A63F-4291A0CB10E9}"/>
              </a:ext>
            </a:extLst>
          </p:cNvPr>
          <p:cNvSpPr/>
          <p:nvPr/>
        </p:nvSpPr>
        <p:spPr>
          <a:xfrm>
            <a:off x="8759116" y="3654087"/>
            <a:ext cx="590987" cy="5305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5</a:t>
            </a: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D5BC5024-5E98-B544-8E4C-49B7439B7FA0}"/>
              </a:ext>
            </a:extLst>
          </p:cNvPr>
          <p:cNvCxnSpPr>
            <a:cxnSpLocks/>
            <a:stCxn id="43" idx="2"/>
            <a:endCxn id="31" idx="0"/>
          </p:cNvCxnSpPr>
          <p:nvPr/>
        </p:nvCxnSpPr>
        <p:spPr>
          <a:xfrm rot="16200000" flipH="1">
            <a:off x="5530299" y="2149733"/>
            <a:ext cx="829265" cy="48991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00C5BAA4-A513-7C40-B3DC-25A23833275F}"/>
              </a:ext>
            </a:extLst>
          </p:cNvPr>
          <p:cNvCxnSpPr>
            <a:cxnSpLocks/>
            <a:stCxn id="42" idx="2"/>
            <a:endCxn id="53" idx="0"/>
          </p:cNvCxnSpPr>
          <p:nvPr/>
        </p:nvCxnSpPr>
        <p:spPr>
          <a:xfrm rot="5400000">
            <a:off x="4550447" y="3317701"/>
            <a:ext cx="827814" cy="2561742"/>
          </a:xfrm>
          <a:prstGeom prst="bentConnector3">
            <a:avLst>
              <a:gd name="adj1" fmla="val 2617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7EAB5926-1C7D-1648-BEFE-744A2D93ED29}"/>
              </a:ext>
            </a:extLst>
          </p:cNvPr>
          <p:cNvCxnSpPr>
            <a:cxnSpLocks/>
            <a:stCxn id="44" idx="2"/>
            <a:endCxn id="16" idx="0"/>
          </p:cNvCxnSpPr>
          <p:nvPr/>
        </p:nvCxnSpPr>
        <p:spPr>
          <a:xfrm rot="5400000">
            <a:off x="6473790" y="2433111"/>
            <a:ext cx="829267" cy="4332375"/>
          </a:xfrm>
          <a:prstGeom prst="bentConnector3">
            <a:avLst>
              <a:gd name="adj1" fmla="val 7378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A1366EF-2264-B54C-93F2-25A7F2CC8A36}"/>
              </a:ext>
            </a:extLst>
          </p:cNvPr>
          <p:cNvCxnSpPr>
            <a:cxnSpLocks/>
            <a:stCxn id="38" idx="2"/>
            <a:endCxn id="43" idx="0"/>
          </p:cNvCxnSpPr>
          <p:nvPr/>
        </p:nvCxnSpPr>
        <p:spPr>
          <a:xfrm flipH="1">
            <a:off x="3495365" y="3233188"/>
            <a:ext cx="1" cy="4209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94D0D35-5EDB-CD44-8CE2-B689828CCEDC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>
            <a:off x="6236843" y="3233188"/>
            <a:ext cx="8382" cy="420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B491C90-857A-9147-A5EE-26F2448437E8}"/>
              </a:ext>
            </a:extLst>
          </p:cNvPr>
          <p:cNvCxnSpPr>
            <a:stCxn id="40" idx="2"/>
            <a:endCxn id="44" idx="0"/>
          </p:cNvCxnSpPr>
          <p:nvPr/>
        </p:nvCxnSpPr>
        <p:spPr>
          <a:xfrm>
            <a:off x="9042089" y="3233188"/>
            <a:ext cx="12521" cy="420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2925BD77-237A-824F-A764-C23DCFD609C1}"/>
              </a:ext>
            </a:extLst>
          </p:cNvPr>
          <p:cNvCxnSpPr>
            <a:cxnSpLocks/>
            <a:stCxn id="37" idx="2"/>
            <a:endCxn id="40" idx="0"/>
          </p:cNvCxnSpPr>
          <p:nvPr/>
        </p:nvCxnSpPr>
        <p:spPr>
          <a:xfrm rot="16200000" flipH="1">
            <a:off x="7229989" y="811487"/>
            <a:ext cx="832109" cy="279209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E0CFE6E-929C-A544-844F-88C52EED1117}"/>
              </a:ext>
            </a:extLst>
          </p:cNvPr>
          <p:cNvCxnSpPr>
            <a:stCxn id="37" idx="2"/>
            <a:endCxn id="39" idx="0"/>
          </p:cNvCxnSpPr>
          <p:nvPr/>
        </p:nvCxnSpPr>
        <p:spPr>
          <a:xfrm flipH="1">
            <a:off x="6236843" y="1791479"/>
            <a:ext cx="13154" cy="832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D9FB5DE-5231-4348-B53E-8DE96ABF9E2A}"/>
              </a:ext>
            </a:extLst>
          </p:cNvPr>
          <p:cNvSpPr txBox="1"/>
          <p:nvPr/>
        </p:nvSpPr>
        <p:spPr>
          <a:xfrm>
            <a:off x="3528633" y="501247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3325F98-897A-2342-A33F-AC4E968D52DF}"/>
              </a:ext>
            </a:extLst>
          </p:cNvPr>
          <p:cNvSpPr txBox="1"/>
          <p:nvPr/>
        </p:nvSpPr>
        <p:spPr>
          <a:xfrm>
            <a:off x="4559083" y="50302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6"/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0DE9439-4ECF-5247-8385-BCE6D95A8F36}"/>
              </a:ext>
            </a:extLst>
          </p:cNvPr>
          <p:cNvSpPr txBox="1"/>
          <p:nvPr/>
        </p:nvSpPr>
        <p:spPr>
          <a:xfrm>
            <a:off x="8185739" y="50302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tx2"/>
                </a:solidFill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5D84BE3-E86D-BD44-BA65-BB74D13B16E4}"/>
              </a:ext>
            </a:extLst>
          </p:cNvPr>
          <p:cNvSpPr/>
          <p:nvPr/>
        </p:nvSpPr>
        <p:spPr>
          <a:xfrm>
            <a:off x="3449530" y="5421677"/>
            <a:ext cx="440267" cy="5305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E50EBCD-C50D-D34E-95F1-08A11CCC3468}"/>
              </a:ext>
            </a:extLst>
          </p:cNvPr>
          <p:cNvSpPr/>
          <p:nvPr/>
        </p:nvSpPr>
        <p:spPr>
          <a:xfrm>
            <a:off x="4493799" y="5433379"/>
            <a:ext cx="440267" cy="5305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A57C02E-BCE3-6F4D-AC88-F69DE32CED55}"/>
              </a:ext>
            </a:extLst>
          </p:cNvPr>
          <p:cNvSpPr/>
          <p:nvPr/>
        </p:nvSpPr>
        <p:spPr>
          <a:xfrm>
            <a:off x="8184914" y="5433379"/>
            <a:ext cx="440267" cy="5305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CA09455-57C3-E347-8434-F4AFD9315D10}"/>
              </a:ext>
            </a:extLst>
          </p:cNvPr>
          <p:cNvSpPr txBox="1"/>
          <p:nvPr/>
        </p:nvSpPr>
        <p:spPr>
          <a:xfrm>
            <a:off x="4105432" y="5990668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solidFill>
                  <a:schemeClr val="accent5"/>
                </a:solidFill>
                <a:latin typeface="Stencil" pitchFamily="82" charset="77"/>
              </a:rPr>
              <a:t>FAILED</a:t>
            </a:r>
          </a:p>
        </p:txBody>
      </p:sp>
    </p:spTree>
    <p:extLst>
      <p:ext uri="{BB962C8B-B14F-4D97-AF65-F5344CB8AC3E}">
        <p14:creationId xmlns:p14="http://schemas.microsoft.com/office/powerpoint/2010/main" val="828430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2" grpId="0" animBg="1"/>
      <p:bldP spid="42" grpId="1" animBg="1"/>
      <p:bldP spid="43" grpId="0" animBg="1"/>
      <p:bldP spid="43" grpId="1" animBg="1"/>
      <p:bldP spid="44" grpId="0" animBg="1"/>
      <p:bldP spid="53" grpId="0"/>
      <p:bldP spid="54" grpId="0"/>
      <p:bldP spid="56" grpId="0" animBg="1"/>
      <p:bldP spid="57" grpId="0" animBg="1"/>
      <p:bldP spid="58" grpId="0" animBg="1"/>
      <p:bldP spid="59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4B48F-D4F0-0546-A953-A1838C09E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Search</a:t>
            </a:r>
            <a:br>
              <a:rPr lang="en-NO" dirty="0"/>
            </a:br>
            <a:r>
              <a:rPr lang="en-NO" sz="2700" dirty="0">
                <a:latin typeface="Montserrat" pitchFamily="2" charset="77"/>
              </a:rPr>
              <a:t>If we can find it…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D8202-733E-2545-A11A-B06B8A69D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15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B721B2-B124-9042-9FE8-A95959F8CDF3}"/>
              </a:ext>
            </a:extLst>
          </p:cNvPr>
          <p:cNvSpPr/>
          <p:nvPr/>
        </p:nvSpPr>
        <p:spPr>
          <a:xfrm>
            <a:off x="1868429" y="54216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C545BF1-469A-F344-8248-B71F1E6A0A10}"/>
              </a:ext>
            </a:extLst>
          </p:cNvPr>
          <p:cNvSpPr/>
          <p:nvPr/>
        </p:nvSpPr>
        <p:spPr>
          <a:xfrm>
            <a:off x="2394803" y="54216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A94A34-D7EB-7249-8C95-D8B686EA0A29}"/>
              </a:ext>
            </a:extLst>
          </p:cNvPr>
          <p:cNvSpPr txBox="1"/>
          <p:nvPr/>
        </p:nvSpPr>
        <p:spPr>
          <a:xfrm>
            <a:off x="1939290" y="50139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297096-76A1-F143-9814-3778F4A7909C}"/>
              </a:ext>
            </a:extLst>
          </p:cNvPr>
          <p:cNvSpPr txBox="1"/>
          <p:nvPr/>
        </p:nvSpPr>
        <p:spPr>
          <a:xfrm>
            <a:off x="2464909" y="50139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6C1E27-82DB-F24F-B647-4E3C1EAF585B}"/>
              </a:ext>
            </a:extLst>
          </p:cNvPr>
          <p:cNvSpPr/>
          <p:nvPr/>
        </p:nvSpPr>
        <p:spPr>
          <a:xfrm>
            <a:off x="2921177" y="54216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DD366B-73D6-3C44-8C1C-0AC33433185B}"/>
              </a:ext>
            </a:extLst>
          </p:cNvPr>
          <p:cNvSpPr/>
          <p:nvPr/>
        </p:nvSpPr>
        <p:spPr>
          <a:xfrm>
            <a:off x="3447551" y="54216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91A93A-AF91-4141-A83F-C9AE0FA2A226}"/>
              </a:ext>
            </a:extLst>
          </p:cNvPr>
          <p:cNvSpPr txBox="1"/>
          <p:nvPr/>
        </p:nvSpPr>
        <p:spPr>
          <a:xfrm>
            <a:off x="2990528" y="50139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07AC274-E326-9F44-8FAF-EC840CB6760F}"/>
              </a:ext>
            </a:extLst>
          </p:cNvPr>
          <p:cNvSpPr txBox="1"/>
          <p:nvPr/>
        </p:nvSpPr>
        <p:spPr>
          <a:xfrm>
            <a:off x="3516147" y="50139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32AE2A-ADD6-BA44-A2E1-EAC509207073}"/>
              </a:ext>
            </a:extLst>
          </p:cNvPr>
          <p:cNvSpPr/>
          <p:nvPr/>
        </p:nvSpPr>
        <p:spPr>
          <a:xfrm>
            <a:off x="3973925" y="54216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CAD08B5-040E-5849-A514-115F6431475D}"/>
              </a:ext>
            </a:extLst>
          </p:cNvPr>
          <p:cNvSpPr/>
          <p:nvPr/>
        </p:nvSpPr>
        <p:spPr>
          <a:xfrm>
            <a:off x="4500299" y="54216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BE2532-481C-9549-ADF8-84AE0B409E4A}"/>
              </a:ext>
            </a:extLst>
          </p:cNvPr>
          <p:cNvSpPr txBox="1"/>
          <p:nvPr/>
        </p:nvSpPr>
        <p:spPr>
          <a:xfrm>
            <a:off x="4041766" y="50139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00D15A3-51E3-7D43-8853-99E94D2B5806}"/>
              </a:ext>
            </a:extLst>
          </p:cNvPr>
          <p:cNvSpPr txBox="1"/>
          <p:nvPr/>
        </p:nvSpPr>
        <p:spPr>
          <a:xfrm>
            <a:off x="4567385" y="50139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74D502-820F-9D42-9ED5-AEC54D516E7D}"/>
              </a:ext>
            </a:extLst>
          </p:cNvPr>
          <p:cNvSpPr/>
          <p:nvPr/>
        </p:nvSpPr>
        <p:spPr>
          <a:xfrm>
            <a:off x="5026673" y="54216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1FB27A9-D85A-494E-BEF3-39DF378BEEFA}"/>
              </a:ext>
            </a:extLst>
          </p:cNvPr>
          <p:cNvSpPr/>
          <p:nvPr/>
        </p:nvSpPr>
        <p:spPr>
          <a:xfrm>
            <a:off x="5553047" y="54216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BAA9BF-5E74-F046-A834-AE99CCD836AF}"/>
              </a:ext>
            </a:extLst>
          </p:cNvPr>
          <p:cNvSpPr txBox="1"/>
          <p:nvPr/>
        </p:nvSpPr>
        <p:spPr>
          <a:xfrm>
            <a:off x="5093004" y="50139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E781F73B-A4E4-4246-BC74-A2454C408654}"/>
              </a:ext>
            </a:extLst>
          </p:cNvPr>
          <p:cNvSpPr txBox="1"/>
          <p:nvPr/>
        </p:nvSpPr>
        <p:spPr>
          <a:xfrm>
            <a:off x="5618623" y="50139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5D21380-4EAF-7545-BF36-7877BAD83A1E}"/>
              </a:ext>
            </a:extLst>
          </p:cNvPr>
          <p:cNvSpPr/>
          <p:nvPr/>
        </p:nvSpPr>
        <p:spPr>
          <a:xfrm>
            <a:off x="6079421" y="54216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3B75AEC-74B8-9C48-89B0-1E35D54A6421}"/>
              </a:ext>
            </a:extLst>
          </p:cNvPr>
          <p:cNvSpPr/>
          <p:nvPr/>
        </p:nvSpPr>
        <p:spPr>
          <a:xfrm>
            <a:off x="6605795" y="54216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E229AA9-B136-CF41-BA0C-CC42E65C228A}"/>
              </a:ext>
            </a:extLst>
          </p:cNvPr>
          <p:cNvSpPr txBox="1"/>
          <p:nvPr/>
        </p:nvSpPr>
        <p:spPr>
          <a:xfrm>
            <a:off x="6144242" y="50139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4D0EE9-6ADC-3A44-AA4D-E7978EF1C8F7}"/>
              </a:ext>
            </a:extLst>
          </p:cNvPr>
          <p:cNvSpPr txBox="1"/>
          <p:nvPr/>
        </p:nvSpPr>
        <p:spPr>
          <a:xfrm>
            <a:off x="6669861" y="50139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4295579-726E-6B4B-9A34-B2923A5A2D41}"/>
              </a:ext>
            </a:extLst>
          </p:cNvPr>
          <p:cNvSpPr/>
          <p:nvPr/>
        </p:nvSpPr>
        <p:spPr>
          <a:xfrm>
            <a:off x="7132169" y="54216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1D8682-8A99-FF4A-BE7D-EA59126EFF37}"/>
              </a:ext>
            </a:extLst>
          </p:cNvPr>
          <p:cNvSpPr/>
          <p:nvPr/>
        </p:nvSpPr>
        <p:spPr>
          <a:xfrm>
            <a:off x="7658543" y="54216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BDC61E-24F9-7445-AF54-72AD015F3BF9}"/>
              </a:ext>
            </a:extLst>
          </p:cNvPr>
          <p:cNvSpPr txBox="1"/>
          <p:nvPr/>
        </p:nvSpPr>
        <p:spPr>
          <a:xfrm>
            <a:off x="7106457" y="50139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E5A4668-C6E6-1445-B01A-685694DDF045}"/>
              </a:ext>
            </a:extLst>
          </p:cNvPr>
          <p:cNvSpPr txBox="1"/>
          <p:nvPr/>
        </p:nvSpPr>
        <p:spPr>
          <a:xfrm>
            <a:off x="7658543" y="50139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5584097-495F-E348-AFD5-926C42976DA2}"/>
              </a:ext>
            </a:extLst>
          </p:cNvPr>
          <p:cNvSpPr/>
          <p:nvPr/>
        </p:nvSpPr>
        <p:spPr>
          <a:xfrm>
            <a:off x="8184917" y="54216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AFAF210-DDE9-A942-8914-1E78A13B604D}"/>
              </a:ext>
            </a:extLst>
          </p:cNvPr>
          <p:cNvSpPr/>
          <p:nvPr/>
        </p:nvSpPr>
        <p:spPr>
          <a:xfrm>
            <a:off x="8711291" y="54216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29A4F83-B1B8-2B4E-810C-9D14401E8637}"/>
              </a:ext>
            </a:extLst>
          </p:cNvPr>
          <p:cNvSpPr txBox="1"/>
          <p:nvPr/>
        </p:nvSpPr>
        <p:spPr>
          <a:xfrm>
            <a:off x="8177130" y="50139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F845110-6FA5-084D-A55D-574A17BF4FE3}"/>
              </a:ext>
            </a:extLst>
          </p:cNvPr>
          <p:cNvSpPr txBox="1"/>
          <p:nvPr/>
        </p:nvSpPr>
        <p:spPr>
          <a:xfrm>
            <a:off x="8737543" y="50139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B964E6B-46EF-7940-AE5C-0264585702F4}"/>
              </a:ext>
            </a:extLst>
          </p:cNvPr>
          <p:cNvSpPr/>
          <p:nvPr/>
        </p:nvSpPr>
        <p:spPr>
          <a:xfrm>
            <a:off x="9237665" y="54216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B350348-2325-5744-A82B-CA6B71FD7E37}"/>
              </a:ext>
            </a:extLst>
          </p:cNvPr>
          <p:cNvSpPr/>
          <p:nvPr/>
        </p:nvSpPr>
        <p:spPr>
          <a:xfrm>
            <a:off x="9764036" y="54216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1F7F01-1CFC-7943-8582-FBE45B24E754}"/>
              </a:ext>
            </a:extLst>
          </p:cNvPr>
          <p:cNvSpPr txBox="1"/>
          <p:nvPr/>
        </p:nvSpPr>
        <p:spPr>
          <a:xfrm>
            <a:off x="9233106" y="50139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FDBB13D-FDBC-8D48-8DE7-B2D4E08C2BC5}"/>
              </a:ext>
            </a:extLst>
          </p:cNvPr>
          <p:cNvSpPr txBox="1"/>
          <p:nvPr/>
        </p:nvSpPr>
        <p:spPr>
          <a:xfrm>
            <a:off x="9769569" y="50139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FE25C55-FA43-F94A-8F31-6869E796420E}"/>
              </a:ext>
            </a:extLst>
          </p:cNvPr>
          <p:cNvSpPr txBox="1"/>
          <p:nvPr/>
        </p:nvSpPr>
        <p:spPr>
          <a:xfrm>
            <a:off x="4907321" y="1422147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insert(“Algorithms”)</a:t>
            </a:r>
          </a:p>
        </p:txBody>
      </p:sp>
      <p:sp>
        <p:nvSpPr>
          <p:cNvPr id="38" name="Manual Operation 37">
            <a:extLst>
              <a:ext uri="{FF2B5EF4-FFF2-40B4-BE49-F238E27FC236}">
                <a16:creationId xmlns:a16="http://schemas.microsoft.com/office/drawing/2014/main" id="{2B0420AA-A509-2649-BE49-3207798CC047}"/>
              </a:ext>
            </a:extLst>
          </p:cNvPr>
          <p:cNvSpPr/>
          <p:nvPr/>
        </p:nvSpPr>
        <p:spPr>
          <a:xfrm>
            <a:off x="2552087" y="2623588"/>
            <a:ext cx="1886557" cy="609600"/>
          </a:xfrm>
          <a:prstGeom prst="flowChartManualOpe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Hash 1</a:t>
            </a:r>
          </a:p>
        </p:txBody>
      </p:sp>
      <p:sp>
        <p:nvSpPr>
          <p:cNvPr id="39" name="Manual Operation 38">
            <a:extLst>
              <a:ext uri="{FF2B5EF4-FFF2-40B4-BE49-F238E27FC236}">
                <a16:creationId xmlns:a16="http://schemas.microsoft.com/office/drawing/2014/main" id="{AFD0541B-91D7-034F-8A44-039F135F4E21}"/>
              </a:ext>
            </a:extLst>
          </p:cNvPr>
          <p:cNvSpPr/>
          <p:nvPr/>
        </p:nvSpPr>
        <p:spPr>
          <a:xfrm>
            <a:off x="5293564" y="2623588"/>
            <a:ext cx="1886557" cy="609600"/>
          </a:xfrm>
          <a:prstGeom prst="flowChartManualOperat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Hash 2</a:t>
            </a:r>
          </a:p>
        </p:txBody>
      </p:sp>
      <p:sp>
        <p:nvSpPr>
          <p:cNvPr id="40" name="Manual Operation 39">
            <a:extLst>
              <a:ext uri="{FF2B5EF4-FFF2-40B4-BE49-F238E27FC236}">
                <a16:creationId xmlns:a16="http://schemas.microsoft.com/office/drawing/2014/main" id="{3A106AB6-2458-ED49-B8A8-8DA5ECD07A84}"/>
              </a:ext>
            </a:extLst>
          </p:cNvPr>
          <p:cNvSpPr/>
          <p:nvPr/>
        </p:nvSpPr>
        <p:spPr>
          <a:xfrm>
            <a:off x="8098810" y="2623588"/>
            <a:ext cx="1886557" cy="609600"/>
          </a:xfrm>
          <a:prstGeom prst="flowChartManualOperat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Hash 3</a:t>
            </a:r>
          </a:p>
        </p:txBody>
      </p:sp>
      <p:cxnSp>
        <p:nvCxnSpPr>
          <p:cNvPr id="41" name="Elbow Connector 40">
            <a:extLst>
              <a:ext uri="{FF2B5EF4-FFF2-40B4-BE49-F238E27FC236}">
                <a16:creationId xmlns:a16="http://schemas.microsoft.com/office/drawing/2014/main" id="{0D869E7D-977C-2B42-B15A-AFE1FE1B2C51}"/>
              </a:ext>
            </a:extLst>
          </p:cNvPr>
          <p:cNvCxnSpPr>
            <a:stCxn id="37" idx="2"/>
            <a:endCxn id="38" idx="0"/>
          </p:cNvCxnSpPr>
          <p:nvPr/>
        </p:nvCxnSpPr>
        <p:spPr>
          <a:xfrm rot="5400000">
            <a:off x="4456628" y="830218"/>
            <a:ext cx="832109" cy="275463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1D931218-704B-9F46-A3E9-2D99217635EF}"/>
              </a:ext>
            </a:extLst>
          </p:cNvPr>
          <p:cNvSpPr/>
          <p:nvPr/>
        </p:nvSpPr>
        <p:spPr>
          <a:xfrm>
            <a:off x="5937961" y="3654087"/>
            <a:ext cx="614528" cy="5305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3B1E852-02EE-1240-A19C-AEC9C13A96DC}"/>
              </a:ext>
            </a:extLst>
          </p:cNvPr>
          <p:cNvSpPr/>
          <p:nvPr/>
        </p:nvSpPr>
        <p:spPr>
          <a:xfrm>
            <a:off x="3199250" y="3654089"/>
            <a:ext cx="592230" cy="5305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1FB45AA-1EB5-2D43-A63F-4291A0CB10E9}"/>
              </a:ext>
            </a:extLst>
          </p:cNvPr>
          <p:cNvSpPr/>
          <p:nvPr/>
        </p:nvSpPr>
        <p:spPr>
          <a:xfrm>
            <a:off x="8759116" y="3654087"/>
            <a:ext cx="590987" cy="5305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5</a:t>
            </a:r>
          </a:p>
        </p:txBody>
      </p: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D5BC5024-5E98-B544-8E4C-49B7439B7FA0}"/>
              </a:ext>
            </a:extLst>
          </p:cNvPr>
          <p:cNvCxnSpPr>
            <a:cxnSpLocks/>
            <a:stCxn id="43" idx="2"/>
            <a:endCxn id="31" idx="0"/>
          </p:cNvCxnSpPr>
          <p:nvPr/>
        </p:nvCxnSpPr>
        <p:spPr>
          <a:xfrm rot="16200000" flipH="1">
            <a:off x="5530299" y="2149733"/>
            <a:ext cx="829265" cy="48991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6" name="Elbow Connector 45">
            <a:extLst>
              <a:ext uri="{FF2B5EF4-FFF2-40B4-BE49-F238E27FC236}">
                <a16:creationId xmlns:a16="http://schemas.microsoft.com/office/drawing/2014/main" id="{00C5BAA4-A513-7C40-B3DC-25A23833275F}"/>
              </a:ext>
            </a:extLst>
          </p:cNvPr>
          <p:cNvCxnSpPr>
            <a:cxnSpLocks/>
            <a:stCxn id="42" idx="2"/>
            <a:endCxn id="53" idx="0"/>
          </p:cNvCxnSpPr>
          <p:nvPr/>
        </p:nvCxnSpPr>
        <p:spPr>
          <a:xfrm rot="5400000">
            <a:off x="4550447" y="3317701"/>
            <a:ext cx="827814" cy="2561742"/>
          </a:xfrm>
          <a:prstGeom prst="bentConnector3">
            <a:avLst>
              <a:gd name="adj1" fmla="val 26175"/>
            </a:avLst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7EAB5926-1C7D-1648-BEFE-744A2D93ED29}"/>
              </a:ext>
            </a:extLst>
          </p:cNvPr>
          <p:cNvCxnSpPr>
            <a:cxnSpLocks/>
            <a:stCxn id="44" idx="2"/>
            <a:endCxn id="16" idx="0"/>
          </p:cNvCxnSpPr>
          <p:nvPr/>
        </p:nvCxnSpPr>
        <p:spPr>
          <a:xfrm rot="5400000">
            <a:off x="6473790" y="2433111"/>
            <a:ext cx="829267" cy="4332375"/>
          </a:xfrm>
          <a:prstGeom prst="bentConnector3">
            <a:avLst>
              <a:gd name="adj1" fmla="val 73783"/>
            </a:avLst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A1366EF-2264-B54C-93F2-25A7F2CC8A36}"/>
              </a:ext>
            </a:extLst>
          </p:cNvPr>
          <p:cNvCxnSpPr>
            <a:cxnSpLocks/>
            <a:stCxn id="38" idx="2"/>
            <a:endCxn id="43" idx="0"/>
          </p:cNvCxnSpPr>
          <p:nvPr/>
        </p:nvCxnSpPr>
        <p:spPr>
          <a:xfrm flipH="1">
            <a:off x="3495365" y="3233188"/>
            <a:ext cx="1" cy="4209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894D0D35-5EDB-CD44-8CE2-B689828CCEDC}"/>
              </a:ext>
            </a:extLst>
          </p:cNvPr>
          <p:cNvCxnSpPr>
            <a:cxnSpLocks/>
            <a:stCxn id="39" idx="2"/>
            <a:endCxn id="42" idx="0"/>
          </p:cNvCxnSpPr>
          <p:nvPr/>
        </p:nvCxnSpPr>
        <p:spPr>
          <a:xfrm>
            <a:off x="6236843" y="3233188"/>
            <a:ext cx="8382" cy="420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B491C90-857A-9147-A5EE-26F2448437E8}"/>
              </a:ext>
            </a:extLst>
          </p:cNvPr>
          <p:cNvCxnSpPr>
            <a:stCxn id="40" idx="2"/>
            <a:endCxn id="44" idx="0"/>
          </p:cNvCxnSpPr>
          <p:nvPr/>
        </p:nvCxnSpPr>
        <p:spPr>
          <a:xfrm>
            <a:off x="9042089" y="3233188"/>
            <a:ext cx="12521" cy="42089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51" name="Elbow Connector 50">
            <a:extLst>
              <a:ext uri="{FF2B5EF4-FFF2-40B4-BE49-F238E27FC236}">
                <a16:creationId xmlns:a16="http://schemas.microsoft.com/office/drawing/2014/main" id="{2925BD77-237A-824F-A764-C23DCFD609C1}"/>
              </a:ext>
            </a:extLst>
          </p:cNvPr>
          <p:cNvCxnSpPr>
            <a:cxnSpLocks/>
            <a:stCxn id="37" idx="2"/>
            <a:endCxn id="40" idx="0"/>
          </p:cNvCxnSpPr>
          <p:nvPr/>
        </p:nvCxnSpPr>
        <p:spPr>
          <a:xfrm rot="16200000" flipH="1">
            <a:off x="7229989" y="811487"/>
            <a:ext cx="832109" cy="2792092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3E0CFE6E-929C-A544-844F-88C52EED1117}"/>
              </a:ext>
            </a:extLst>
          </p:cNvPr>
          <p:cNvCxnSpPr>
            <a:stCxn id="37" idx="2"/>
            <a:endCxn id="39" idx="0"/>
          </p:cNvCxnSpPr>
          <p:nvPr/>
        </p:nvCxnSpPr>
        <p:spPr>
          <a:xfrm flipH="1">
            <a:off x="6236843" y="1791479"/>
            <a:ext cx="13154" cy="8321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2D9FB5DE-5231-4348-B53E-8DE96ABF9E2A}"/>
              </a:ext>
            </a:extLst>
          </p:cNvPr>
          <p:cNvSpPr txBox="1"/>
          <p:nvPr/>
        </p:nvSpPr>
        <p:spPr>
          <a:xfrm>
            <a:off x="3528633" y="501247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3325F98-897A-2342-A33F-AC4E968D52DF}"/>
              </a:ext>
            </a:extLst>
          </p:cNvPr>
          <p:cNvSpPr txBox="1"/>
          <p:nvPr/>
        </p:nvSpPr>
        <p:spPr>
          <a:xfrm>
            <a:off x="4559083" y="503023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6"/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0DE9439-4ECF-5247-8385-BCE6D95A8F36}"/>
              </a:ext>
            </a:extLst>
          </p:cNvPr>
          <p:cNvSpPr txBox="1"/>
          <p:nvPr/>
        </p:nvSpPr>
        <p:spPr>
          <a:xfrm>
            <a:off x="8185739" y="5030232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tx2"/>
                </a:solidFill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5D84BE3-E86D-BD44-BA65-BB74D13B16E4}"/>
              </a:ext>
            </a:extLst>
          </p:cNvPr>
          <p:cNvSpPr/>
          <p:nvPr/>
        </p:nvSpPr>
        <p:spPr>
          <a:xfrm>
            <a:off x="3449530" y="5421677"/>
            <a:ext cx="440267" cy="5305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E50EBCD-C50D-D34E-95F1-08A11CCC3468}"/>
              </a:ext>
            </a:extLst>
          </p:cNvPr>
          <p:cNvSpPr/>
          <p:nvPr/>
        </p:nvSpPr>
        <p:spPr>
          <a:xfrm>
            <a:off x="4493799" y="5433379"/>
            <a:ext cx="440267" cy="5305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DA57C02E-BCE3-6F4D-AC88-F69DE32CED55}"/>
              </a:ext>
            </a:extLst>
          </p:cNvPr>
          <p:cNvSpPr/>
          <p:nvPr/>
        </p:nvSpPr>
        <p:spPr>
          <a:xfrm>
            <a:off x="8184914" y="5433379"/>
            <a:ext cx="440267" cy="5305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BCA09455-57C3-E347-8434-F4AFD9315D10}"/>
              </a:ext>
            </a:extLst>
          </p:cNvPr>
          <p:cNvSpPr txBox="1"/>
          <p:nvPr/>
        </p:nvSpPr>
        <p:spPr>
          <a:xfrm>
            <a:off x="4135175" y="6014868"/>
            <a:ext cx="1170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2400" dirty="0">
                <a:solidFill>
                  <a:schemeClr val="accent6"/>
                </a:solidFill>
                <a:latin typeface="Stencil" pitchFamily="82" charset="77"/>
              </a:rPr>
              <a:t>FOUND</a:t>
            </a:r>
          </a:p>
        </p:txBody>
      </p:sp>
    </p:spTree>
    <p:extLst>
      <p:ext uri="{BB962C8B-B14F-4D97-AF65-F5344CB8AC3E}">
        <p14:creationId xmlns:p14="http://schemas.microsoft.com/office/powerpoint/2010/main" val="3281970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9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2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2" grpId="0" animBg="1"/>
      <p:bldP spid="42" grpId="1" animBg="1"/>
      <p:bldP spid="43" grpId="0" animBg="1"/>
      <p:bldP spid="43" grpId="1" animBg="1"/>
      <p:bldP spid="44" grpId="0" animBg="1"/>
      <p:bldP spid="53" grpId="0"/>
      <p:bldP spid="54" grpId="0"/>
      <p:bldP spid="56" grpId="0" animBg="1"/>
      <p:bldP spid="57" grpId="0" animBg="1"/>
      <p:bldP spid="58" grpId="0" animBg="1"/>
      <p:bldP spid="5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4B48F-D4F0-0546-A953-A1838C09E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False Positive</a:t>
            </a:r>
            <a:endParaRPr lang="en-NO" sz="2700" dirty="0">
              <a:latin typeface="Montserrat" pitchFamily="2" charset="77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BD8202-733E-2545-A11A-B06B8A69D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16</a:t>
            </a:fld>
            <a:endParaRPr lang="en-NO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15DBD19D-5F82-3640-B7B4-A6B169FA9592}"/>
              </a:ext>
            </a:extLst>
          </p:cNvPr>
          <p:cNvSpPr/>
          <p:nvPr/>
        </p:nvSpPr>
        <p:spPr>
          <a:xfrm>
            <a:off x="1778781" y="3838198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8367E2A0-F938-1244-9E3C-19FAA808B1D3}"/>
              </a:ext>
            </a:extLst>
          </p:cNvPr>
          <p:cNvSpPr/>
          <p:nvPr/>
        </p:nvSpPr>
        <p:spPr>
          <a:xfrm>
            <a:off x="2305155" y="3838198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5FB73652-B884-1E45-8AB3-8431AD55C965}"/>
              </a:ext>
            </a:extLst>
          </p:cNvPr>
          <p:cNvSpPr txBox="1"/>
          <p:nvPr/>
        </p:nvSpPr>
        <p:spPr>
          <a:xfrm>
            <a:off x="1849642" y="343045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0803D2CC-16AD-6D4C-9E7C-D2CEE4243943}"/>
              </a:ext>
            </a:extLst>
          </p:cNvPr>
          <p:cNvSpPr txBox="1"/>
          <p:nvPr/>
        </p:nvSpPr>
        <p:spPr>
          <a:xfrm>
            <a:off x="2375261" y="343045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767876D8-67C7-F54A-81CC-66F1E3B8AF72}"/>
              </a:ext>
            </a:extLst>
          </p:cNvPr>
          <p:cNvSpPr/>
          <p:nvPr/>
        </p:nvSpPr>
        <p:spPr>
          <a:xfrm>
            <a:off x="2831529" y="3838198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1F042753-395D-4243-AAD4-40E61898EF49}"/>
              </a:ext>
            </a:extLst>
          </p:cNvPr>
          <p:cNvSpPr/>
          <p:nvPr/>
        </p:nvSpPr>
        <p:spPr>
          <a:xfrm>
            <a:off x="3357903" y="3838198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ADB1ACB4-8C9C-3044-8109-61334CC8EA2C}"/>
              </a:ext>
            </a:extLst>
          </p:cNvPr>
          <p:cNvSpPr txBox="1"/>
          <p:nvPr/>
        </p:nvSpPr>
        <p:spPr>
          <a:xfrm>
            <a:off x="2900880" y="343045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05" name="TextBox 104">
            <a:extLst>
              <a:ext uri="{FF2B5EF4-FFF2-40B4-BE49-F238E27FC236}">
                <a16:creationId xmlns:a16="http://schemas.microsoft.com/office/drawing/2014/main" id="{802CFDF9-B39A-4A4E-81FC-320604090796}"/>
              </a:ext>
            </a:extLst>
          </p:cNvPr>
          <p:cNvSpPr txBox="1"/>
          <p:nvPr/>
        </p:nvSpPr>
        <p:spPr>
          <a:xfrm>
            <a:off x="3426499" y="343045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58FABB33-DE0B-9E45-9C25-A509C4CF2178}"/>
              </a:ext>
            </a:extLst>
          </p:cNvPr>
          <p:cNvSpPr/>
          <p:nvPr/>
        </p:nvSpPr>
        <p:spPr>
          <a:xfrm>
            <a:off x="3884277" y="3838198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7655CB27-9556-B34D-A312-DA342AA4848C}"/>
              </a:ext>
            </a:extLst>
          </p:cNvPr>
          <p:cNvSpPr/>
          <p:nvPr/>
        </p:nvSpPr>
        <p:spPr>
          <a:xfrm>
            <a:off x="4410651" y="3838198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F8E601E0-4F00-8544-BAE7-DF70353FA7E9}"/>
              </a:ext>
            </a:extLst>
          </p:cNvPr>
          <p:cNvSpPr txBox="1"/>
          <p:nvPr/>
        </p:nvSpPr>
        <p:spPr>
          <a:xfrm>
            <a:off x="3952118" y="343045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409FC07-A85F-1F45-9675-FAF2E3049E4A}"/>
              </a:ext>
            </a:extLst>
          </p:cNvPr>
          <p:cNvSpPr txBox="1"/>
          <p:nvPr/>
        </p:nvSpPr>
        <p:spPr>
          <a:xfrm>
            <a:off x="4477737" y="343045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FD61CFAC-5003-EE4A-8060-C8045803D055}"/>
              </a:ext>
            </a:extLst>
          </p:cNvPr>
          <p:cNvSpPr/>
          <p:nvPr/>
        </p:nvSpPr>
        <p:spPr>
          <a:xfrm>
            <a:off x="4937025" y="3838198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BA6AA9A-051E-5A48-BD08-5B52921789D3}"/>
              </a:ext>
            </a:extLst>
          </p:cNvPr>
          <p:cNvSpPr/>
          <p:nvPr/>
        </p:nvSpPr>
        <p:spPr>
          <a:xfrm>
            <a:off x="5463399" y="3838198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45AF6BA-80AD-0740-9267-DE41D66EDD3C}"/>
              </a:ext>
            </a:extLst>
          </p:cNvPr>
          <p:cNvSpPr txBox="1"/>
          <p:nvPr/>
        </p:nvSpPr>
        <p:spPr>
          <a:xfrm>
            <a:off x="5003356" y="343045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17B8664C-0C6A-2245-A462-98F4EC36B6A5}"/>
              </a:ext>
            </a:extLst>
          </p:cNvPr>
          <p:cNvSpPr txBox="1"/>
          <p:nvPr/>
        </p:nvSpPr>
        <p:spPr>
          <a:xfrm>
            <a:off x="5528975" y="343045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7B94A45D-483C-2345-AFCC-CA8D07322F4E}"/>
              </a:ext>
            </a:extLst>
          </p:cNvPr>
          <p:cNvSpPr/>
          <p:nvPr/>
        </p:nvSpPr>
        <p:spPr>
          <a:xfrm>
            <a:off x="5989773" y="3838198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D46858CC-7D96-F147-A355-436D4075EDC2}"/>
              </a:ext>
            </a:extLst>
          </p:cNvPr>
          <p:cNvSpPr/>
          <p:nvPr/>
        </p:nvSpPr>
        <p:spPr>
          <a:xfrm>
            <a:off x="6516147" y="3838198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1BF2A4FD-6295-8345-AEF9-FFE2214DB40D}"/>
              </a:ext>
            </a:extLst>
          </p:cNvPr>
          <p:cNvSpPr txBox="1"/>
          <p:nvPr/>
        </p:nvSpPr>
        <p:spPr>
          <a:xfrm>
            <a:off x="6054594" y="343045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7B226898-C923-7D4E-BEDF-5FE7EBD84BF3}"/>
              </a:ext>
            </a:extLst>
          </p:cNvPr>
          <p:cNvSpPr txBox="1"/>
          <p:nvPr/>
        </p:nvSpPr>
        <p:spPr>
          <a:xfrm>
            <a:off x="6580213" y="343045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02A3964-3E29-6748-B579-41067871EB1D}"/>
              </a:ext>
            </a:extLst>
          </p:cNvPr>
          <p:cNvSpPr/>
          <p:nvPr/>
        </p:nvSpPr>
        <p:spPr>
          <a:xfrm>
            <a:off x="7042521" y="3838198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8EAB093F-35FD-7B43-9488-D888D417F525}"/>
              </a:ext>
            </a:extLst>
          </p:cNvPr>
          <p:cNvSpPr/>
          <p:nvPr/>
        </p:nvSpPr>
        <p:spPr>
          <a:xfrm>
            <a:off x="7568895" y="3838198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D0EC2B7C-CD10-A846-A45C-0A18573172BB}"/>
              </a:ext>
            </a:extLst>
          </p:cNvPr>
          <p:cNvSpPr txBox="1"/>
          <p:nvPr/>
        </p:nvSpPr>
        <p:spPr>
          <a:xfrm>
            <a:off x="7016809" y="343045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5A98AFE-923C-5A48-872C-2DF3D247C639}"/>
              </a:ext>
            </a:extLst>
          </p:cNvPr>
          <p:cNvSpPr txBox="1"/>
          <p:nvPr/>
        </p:nvSpPr>
        <p:spPr>
          <a:xfrm>
            <a:off x="7568895" y="343045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5FC58877-C865-314C-8F7D-B1633EF50545}"/>
              </a:ext>
            </a:extLst>
          </p:cNvPr>
          <p:cNvSpPr/>
          <p:nvPr/>
        </p:nvSpPr>
        <p:spPr>
          <a:xfrm>
            <a:off x="8095269" y="3838198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3AD5FADA-889D-3B45-B7D2-BF3771EC91B8}"/>
              </a:ext>
            </a:extLst>
          </p:cNvPr>
          <p:cNvSpPr/>
          <p:nvPr/>
        </p:nvSpPr>
        <p:spPr>
          <a:xfrm>
            <a:off x="8621643" y="3838198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5D90E8FF-6AA5-6043-8897-B056A0311FA7}"/>
              </a:ext>
            </a:extLst>
          </p:cNvPr>
          <p:cNvSpPr txBox="1"/>
          <p:nvPr/>
        </p:nvSpPr>
        <p:spPr>
          <a:xfrm>
            <a:off x="8087482" y="343045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2DF12A81-9057-674C-A93B-584C288A6F15}"/>
              </a:ext>
            </a:extLst>
          </p:cNvPr>
          <p:cNvSpPr txBox="1"/>
          <p:nvPr/>
        </p:nvSpPr>
        <p:spPr>
          <a:xfrm>
            <a:off x="8647895" y="343045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13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6C503A0-00B3-1A44-B128-BB0395E7E0D9}"/>
              </a:ext>
            </a:extLst>
          </p:cNvPr>
          <p:cNvSpPr/>
          <p:nvPr/>
        </p:nvSpPr>
        <p:spPr>
          <a:xfrm>
            <a:off x="9148017" y="3838198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886978A3-437B-5D4D-87EA-DCC09AA01E0F}"/>
              </a:ext>
            </a:extLst>
          </p:cNvPr>
          <p:cNvSpPr/>
          <p:nvPr/>
        </p:nvSpPr>
        <p:spPr>
          <a:xfrm>
            <a:off x="9674388" y="3838198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088ECF47-2A31-4C44-8C5E-E530F17329C6}"/>
              </a:ext>
            </a:extLst>
          </p:cNvPr>
          <p:cNvSpPr txBox="1"/>
          <p:nvPr/>
        </p:nvSpPr>
        <p:spPr>
          <a:xfrm>
            <a:off x="9143458" y="343045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14</a:t>
            </a:r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D493A37-1B80-974A-B70E-77A041622F32}"/>
              </a:ext>
            </a:extLst>
          </p:cNvPr>
          <p:cNvSpPr txBox="1"/>
          <p:nvPr/>
        </p:nvSpPr>
        <p:spPr>
          <a:xfrm>
            <a:off x="9679921" y="343045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15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C7E37A28-E078-3340-B17D-804B57272888}"/>
              </a:ext>
            </a:extLst>
          </p:cNvPr>
          <p:cNvSpPr txBox="1"/>
          <p:nvPr/>
        </p:nvSpPr>
        <p:spPr>
          <a:xfrm>
            <a:off x="3438985" y="34290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1374B087-0D30-3545-A4CD-BC400CB2CA8D}"/>
              </a:ext>
            </a:extLst>
          </p:cNvPr>
          <p:cNvSpPr txBox="1"/>
          <p:nvPr/>
        </p:nvSpPr>
        <p:spPr>
          <a:xfrm>
            <a:off x="4469435" y="344675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0F5858C-7D9C-7748-B507-509E9E1EF30F}"/>
              </a:ext>
            </a:extLst>
          </p:cNvPr>
          <p:cNvSpPr txBox="1"/>
          <p:nvPr/>
        </p:nvSpPr>
        <p:spPr>
          <a:xfrm>
            <a:off x="8096091" y="344675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BE62ACE-1DC2-1345-B882-B119CE9C33AA}"/>
              </a:ext>
            </a:extLst>
          </p:cNvPr>
          <p:cNvSpPr/>
          <p:nvPr/>
        </p:nvSpPr>
        <p:spPr>
          <a:xfrm>
            <a:off x="3367810" y="3833423"/>
            <a:ext cx="440267" cy="5305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8B378C5E-1FC4-B84F-B313-AB8B5A2CD4D3}"/>
              </a:ext>
            </a:extLst>
          </p:cNvPr>
          <p:cNvSpPr/>
          <p:nvPr/>
        </p:nvSpPr>
        <p:spPr>
          <a:xfrm>
            <a:off x="4420558" y="3851352"/>
            <a:ext cx="440267" cy="5305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1DAE526D-F099-AA40-A9BB-8233D27EF7CB}"/>
              </a:ext>
            </a:extLst>
          </p:cNvPr>
          <p:cNvSpPr/>
          <p:nvPr/>
        </p:nvSpPr>
        <p:spPr>
          <a:xfrm>
            <a:off x="8096808" y="3831497"/>
            <a:ext cx="440267" cy="5305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6CE7070D-16B6-2F44-B920-0DEA8E3B9C9A}"/>
              </a:ext>
            </a:extLst>
          </p:cNvPr>
          <p:cNvSpPr txBox="1"/>
          <p:nvPr/>
        </p:nvSpPr>
        <p:spPr>
          <a:xfrm>
            <a:off x="4460900" y="1835714"/>
            <a:ext cx="2624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3"/>
                </a:solidFill>
                <a:latin typeface="Montserrat" pitchFamily="2" charset="77"/>
              </a:rPr>
              <a:t>1. insert(“algorithms”)</a:t>
            </a: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ECDF9F29-94C5-B24A-B3FE-24928ACB7C4C}"/>
              </a:ext>
            </a:extLst>
          </p:cNvPr>
          <p:cNvCxnSpPr>
            <a:stCxn id="136" idx="2"/>
            <a:endCxn id="130" idx="0"/>
          </p:cNvCxnSpPr>
          <p:nvPr/>
        </p:nvCxnSpPr>
        <p:spPr>
          <a:xfrm flipH="1">
            <a:off x="3593835" y="2205046"/>
            <a:ext cx="2179284" cy="12239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1B8F5F8C-A455-E446-A869-0C7CBC0348E6}"/>
              </a:ext>
            </a:extLst>
          </p:cNvPr>
          <p:cNvCxnSpPr>
            <a:stCxn id="136" idx="2"/>
            <a:endCxn id="131" idx="0"/>
          </p:cNvCxnSpPr>
          <p:nvPr/>
        </p:nvCxnSpPr>
        <p:spPr>
          <a:xfrm flipH="1">
            <a:off x="4624285" y="2205046"/>
            <a:ext cx="1148834" cy="12417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4B45663E-D750-8248-8567-CB175B10FD9E}"/>
              </a:ext>
            </a:extLst>
          </p:cNvPr>
          <p:cNvCxnSpPr>
            <a:stCxn id="136" idx="2"/>
            <a:endCxn id="124" idx="0"/>
          </p:cNvCxnSpPr>
          <p:nvPr/>
        </p:nvCxnSpPr>
        <p:spPr>
          <a:xfrm>
            <a:off x="5773119" y="2205046"/>
            <a:ext cx="2531730" cy="122540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ABDC67CC-3519-6A47-9DFC-0087801FFE8D}"/>
              </a:ext>
            </a:extLst>
          </p:cNvPr>
          <p:cNvSpPr txBox="1"/>
          <p:nvPr/>
        </p:nvSpPr>
        <p:spPr>
          <a:xfrm>
            <a:off x="6364292" y="5307099"/>
            <a:ext cx="25108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NO" dirty="0">
                <a:solidFill>
                  <a:schemeClr val="accent6"/>
                </a:solidFill>
                <a:latin typeface="Montserrat" pitchFamily="2" charset="77"/>
              </a:rPr>
              <a:t>2. insert(“data”)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D6F5D72B-3ABB-6C4B-8100-0C4FBF228442}"/>
              </a:ext>
            </a:extLst>
          </p:cNvPr>
          <p:cNvCxnSpPr>
            <a:cxnSpLocks/>
            <a:stCxn id="142" idx="0"/>
            <a:endCxn id="118" idx="2"/>
          </p:cNvCxnSpPr>
          <p:nvPr/>
        </p:nvCxnSpPr>
        <p:spPr>
          <a:xfrm flipH="1" flipV="1">
            <a:off x="7262655" y="4368776"/>
            <a:ext cx="357074" cy="9383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740F8876-BFEC-CF4B-A5FE-CAE1E80AF48B}"/>
              </a:ext>
            </a:extLst>
          </p:cNvPr>
          <p:cNvSpPr/>
          <p:nvPr/>
        </p:nvSpPr>
        <p:spPr>
          <a:xfrm>
            <a:off x="7033558" y="3847165"/>
            <a:ext cx="440267" cy="5305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C8DD071E-B0D4-0546-A2D4-4E2FE8261EE4}"/>
              </a:ext>
            </a:extLst>
          </p:cNvPr>
          <p:cNvSpPr txBox="1"/>
          <p:nvPr/>
        </p:nvSpPr>
        <p:spPr>
          <a:xfrm>
            <a:off x="7007846" y="3439420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6"/>
                </a:solidFill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49641238-526E-2842-BC68-2BF67E6A1ADC}"/>
              </a:ext>
            </a:extLst>
          </p:cNvPr>
          <p:cNvSpPr/>
          <p:nvPr/>
        </p:nvSpPr>
        <p:spPr>
          <a:xfrm>
            <a:off x="3894181" y="3845707"/>
            <a:ext cx="440267" cy="5305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3224131E-BDA5-594D-A2BC-79A74F3E41C6}"/>
              </a:ext>
            </a:extLst>
          </p:cNvPr>
          <p:cNvSpPr txBox="1"/>
          <p:nvPr/>
        </p:nvSpPr>
        <p:spPr>
          <a:xfrm>
            <a:off x="3962022" y="342003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6"/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D22590CB-BD9A-6C4F-86DC-9540FB743426}"/>
              </a:ext>
            </a:extLst>
          </p:cNvPr>
          <p:cNvSpPr/>
          <p:nvPr/>
        </p:nvSpPr>
        <p:spPr>
          <a:xfrm>
            <a:off x="8631547" y="3845707"/>
            <a:ext cx="440267" cy="53057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AF8C23EB-82C8-4F4E-8BD3-3C8C909895B5}"/>
              </a:ext>
            </a:extLst>
          </p:cNvPr>
          <p:cNvSpPr txBox="1"/>
          <p:nvPr/>
        </p:nvSpPr>
        <p:spPr>
          <a:xfrm>
            <a:off x="8657799" y="3420033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6"/>
                </a:solidFill>
                <a:latin typeface="Share Tech Mono" panose="020B0509050000020004" pitchFamily="49" charset="77"/>
              </a:rPr>
              <a:t>13</a:t>
            </a:r>
          </a:p>
        </p:txBody>
      </p:sp>
      <p:cxnSp>
        <p:nvCxnSpPr>
          <p:cNvPr id="156" name="Straight Arrow Connector 155">
            <a:extLst>
              <a:ext uri="{FF2B5EF4-FFF2-40B4-BE49-F238E27FC236}">
                <a16:creationId xmlns:a16="http://schemas.microsoft.com/office/drawing/2014/main" id="{CFF6AC6D-64AB-0E48-98CB-C12152C4E027}"/>
              </a:ext>
            </a:extLst>
          </p:cNvPr>
          <p:cNvCxnSpPr>
            <a:cxnSpLocks/>
            <a:stCxn id="142" idx="0"/>
            <a:endCxn id="151" idx="2"/>
          </p:cNvCxnSpPr>
          <p:nvPr/>
        </p:nvCxnSpPr>
        <p:spPr>
          <a:xfrm flipH="1" flipV="1">
            <a:off x="4114315" y="4376285"/>
            <a:ext cx="3505414" cy="9308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58" name="Straight Arrow Connector 157">
            <a:extLst>
              <a:ext uri="{FF2B5EF4-FFF2-40B4-BE49-F238E27FC236}">
                <a16:creationId xmlns:a16="http://schemas.microsoft.com/office/drawing/2014/main" id="{C8D42D99-D009-B64D-A7AB-47900AFE9450}"/>
              </a:ext>
            </a:extLst>
          </p:cNvPr>
          <p:cNvCxnSpPr>
            <a:cxnSpLocks/>
            <a:stCxn id="142" idx="0"/>
            <a:endCxn id="153" idx="2"/>
          </p:cNvCxnSpPr>
          <p:nvPr/>
        </p:nvCxnSpPr>
        <p:spPr>
          <a:xfrm flipV="1">
            <a:off x="7619729" y="4376285"/>
            <a:ext cx="1231952" cy="9308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2D4F938F-5E68-3944-816F-E9857F812ED2}"/>
              </a:ext>
            </a:extLst>
          </p:cNvPr>
          <p:cNvSpPr txBox="1"/>
          <p:nvPr/>
        </p:nvSpPr>
        <p:spPr>
          <a:xfrm>
            <a:off x="7788603" y="1678008"/>
            <a:ext cx="2342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NO" dirty="0">
                <a:solidFill>
                  <a:schemeClr val="accent5"/>
                </a:solidFill>
                <a:latin typeface="Montserrat" pitchFamily="2" charset="77"/>
              </a:rPr>
              <a:t>search(“structure”)</a:t>
            </a:r>
            <a:br>
              <a:rPr lang="en-NO" dirty="0">
                <a:solidFill>
                  <a:schemeClr val="accent5"/>
                </a:solidFill>
                <a:latin typeface="Montserrat" pitchFamily="2" charset="77"/>
              </a:rPr>
            </a:br>
            <a:r>
              <a:rPr lang="en-NO" dirty="0">
                <a:solidFill>
                  <a:schemeClr val="accent5"/>
                </a:solidFill>
                <a:latin typeface="Montserrat" pitchFamily="2" charset="77"/>
              </a:rPr>
              <a:t>(false positive)</a:t>
            </a:r>
          </a:p>
        </p:txBody>
      </p:sp>
      <p:cxnSp>
        <p:nvCxnSpPr>
          <p:cNvPr id="162" name="Straight Arrow Connector 161">
            <a:extLst>
              <a:ext uri="{FF2B5EF4-FFF2-40B4-BE49-F238E27FC236}">
                <a16:creationId xmlns:a16="http://schemas.microsoft.com/office/drawing/2014/main" id="{5C35A7DF-73AC-BC45-8FB5-066212C9EE7D}"/>
              </a:ext>
            </a:extLst>
          </p:cNvPr>
          <p:cNvCxnSpPr>
            <a:stCxn id="160" idx="2"/>
            <a:endCxn id="150" idx="0"/>
          </p:cNvCxnSpPr>
          <p:nvPr/>
        </p:nvCxnSpPr>
        <p:spPr>
          <a:xfrm flipH="1">
            <a:off x="7225213" y="2324339"/>
            <a:ext cx="1734545" cy="111508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4" name="Straight Arrow Connector 163">
            <a:extLst>
              <a:ext uri="{FF2B5EF4-FFF2-40B4-BE49-F238E27FC236}">
                <a16:creationId xmlns:a16="http://schemas.microsoft.com/office/drawing/2014/main" id="{8AC493B9-4559-4245-8349-B9D4CF8F22B3}"/>
              </a:ext>
            </a:extLst>
          </p:cNvPr>
          <p:cNvCxnSpPr>
            <a:cxnSpLocks/>
            <a:stCxn id="160" idx="2"/>
            <a:endCxn id="132" idx="0"/>
          </p:cNvCxnSpPr>
          <p:nvPr/>
        </p:nvCxnSpPr>
        <p:spPr>
          <a:xfrm flipH="1">
            <a:off x="8313458" y="2324339"/>
            <a:ext cx="646300" cy="1122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0EC64A17-54A8-1C41-A6CB-0838DBE6C84C}"/>
              </a:ext>
            </a:extLst>
          </p:cNvPr>
          <p:cNvCxnSpPr>
            <a:stCxn id="160" idx="2"/>
            <a:endCxn id="154" idx="0"/>
          </p:cNvCxnSpPr>
          <p:nvPr/>
        </p:nvCxnSpPr>
        <p:spPr>
          <a:xfrm flipH="1">
            <a:off x="8875166" y="2324339"/>
            <a:ext cx="84592" cy="109569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263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2CD10-81A0-F24C-AB04-EE3A70C62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Takeaway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A3E04-1D4D-E241-B210-64F1E29AA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NO" sz="4000" dirty="0"/>
              <a:t>Bloom filters are “</a:t>
            </a:r>
            <a:r>
              <a:rPr lang="en-NO" sz="4000" dirty="0">
                <a:solidFill>
                  <a:schemeClr val="accent3"/>
                </a:solidFill>
              </a:rPr>
              <a:t>probabilistic</a:t>
            </a:r>
            <a:r>
              <a:rPr lang="en-NO" sz="4000" dirty="0"/>
              <a:t>” </a:t>
            </a:r>
          </a:p>
          <a:p>
            <a:pPr marL="0" indent="0" algn="ctr">
              <a:buNone/>
            </a:pPr>
            <a:r>
              <a:rPr lang="en-NO" sz="4000" dirty="0"/>
              <a:t>They may generate </a:t>
            </a:r>
            <a:r>
              <a:rPr lang="en-NO" sz="4000" dirty="0">
                <a:solidFill>
                  <a:schemeClr val="accent3"/>
                </a:solidFill>
              </a:rPr>
              <a:t>false positive</a:t>
            </a:r>
            <a:r>
              <a:rPr lang="en-NO" sz="4000" dirty="0"/>
              <a:t> search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C9482-64A5-C24F-98A0-DF8C17E09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17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6167133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A7E11-483E-7647-BE7C-49C1E5F0B0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0460"/>
            <a:ext cx="3895165" cy="1240078"/>
          </a:xfrm>
        </p:spPr>
        <p:txBody>
          <a:bodyPr>
            <a:normAutofit fontScale="90000"/>
          </a:bodyPr>
          <a:lstStyle/>
          <a:p>
            <a:r>
              <a:rPr lang="en-NO" dirty="0"/>
              <a:t>False Positives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E75633-52A6-FD43-BE62-64FBEA90A1DA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5"/>
                <a:ext cx="4182035" cy="4351338"/>
              </a:xfrm>
            </p:spPr>
            <p:txBody>
              <a:bodyPr anchor="ctr">
                <a:normAutofit fontScale="92500"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nb-NO" b="0" i="1" dirty="0">
                    <a:latin typeface="Cambria Math" panose="02040503050406030204" pitchFamily="18" charset="0"/>
                  </a:rPr>
                  <a:t> </a:t>
                </a:r>
                <a:r>
                  <a:rPr lang="nb-NO" dirty="0" err="1"/>
                  <a:t>hash</a:t>
                </a:r>
                <a:r>
                  <a:rPr lang="nb-NO" dirty="0"/>
                  <a:t> </a:t>
                </a:r>
                <a:r>
                  <a:rPr lang="nb-NO" dirty="0" err="1"/>
                  <a:t>functions</a:t>
                </a:r>
                <a:endParaRPr lang="nb-NO" dirty="0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nb-NO" b="0" i="1" dirty="0"/>
                  <a:t> </a:t>
                </a:r>
                <a:r>
                  <a:rPr lang="nb-NO" dirty="0" err="1"/>
                  <a:t>bitset</a:t>
                </a:r>
                <a:r>
                  <a:rPr lang="nb-NO" dirty="0"/>
                  <a:t> </a:t>
                </a:r>
                <a:r>
                  <a:rPr lang="nb-NO" dirty="0" err="1"/>
                  <a:t>size</a:t>
                </a:r>
                <a:endParaRPr lang="nb-NO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NO" dirty="0"/>
                  <a:t> entries uses at most </a:t>
                </a:r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𝑘𝑚</m:t>
                    </m:r>
                  </m:oMath>
                </a14:m>
                <a:r>
                  <a:rPr lang="en-NO" dirty="0"/>
                  <a:t> bits.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nb-NO" b="0" i="0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nb-NO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nb-NO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𝑐𝑜𝑙𝑙𝑖𝑠𝑖𝑜𝑛</m:t>
                            </m:r>
                          </m:e>
                        </m:d>
                        <m:r>
                          <a:rPr lang="nb-NO" b="0" i="1" smtClean="0">
                            <a:solidFill>
                              <a:schemeClr val="accent3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nb-NO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nb-NO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(1−</m:t>
                            </m:r>
                            <m:sSup>
                              <m:sSupPr>
                                <m:ctrlPr>
                                  <a:rPr lang="nb-NO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nb-NO" b="0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nb-NO" b="0" i="1" smtClean="0">
                                        <a:solidFill>
                                          <a:schemeClr val="accent3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1−</m:t>
                                    </m:r>
                                    <m:f>
                                      <m:fPr>
                                        <m:ctrlPr>
                                          <a:rPr lang="nb-NO" b="0" i="1" smtClean="0">
                                            <a:solidFill>
                                              <a:schemeClr val="accent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nb-NO" b="0" i="1" smtClean="0">
                                            <a:solidFill>
                                              <a:schemeClr val="accent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nb-NO" b="0" i="1" smtClean="0">
                                            <a:solidFill>
                                              <a:schemeClr val="accent3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den>
                                    </m:f>
                                  </m:e>
                                </m:d>
                              </m:e>
                              <m:sup>
                                <m:r>
                                  <a:rPr lang="nb-NO" b="0" i="1" smtClean="0">
                                    <a:solidFill>
                                      <a:schemeClr val="accent3"/>
                                    </a:solidFill>
                                    <a:latin typeface="Cambria Math" panose="02040503050406030204" pitchFamily="18" charset="0"/>
                                  </a:rPr>
                                  <m:t>𝑚𝑘</m:t>
                                </m:r>
                              </m:sup>
                            </m:sSup>
                            <m:r>
                              <a:rPr lang="nb-NO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nb-NO" b="0" i="1" smtClean="0">
                                <a:solidFill>
                                  <a:schemeClr val="accent3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func>
                  </m:oMath>
                </a14:m>
                <a:endParaRPr lang="en-NO" dirty="0"/>
              </a:p>
              <a:p>
                <a:endParaRPr lang="en-N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BE75633-52A6-FD43-BE62-64FBEA90A1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5"/>
                <a:ext cx="4182035" cy="4351338"/>
              </a:xfrm>
              <a:blipFill>
                <a:blip r:embed="rId2"/>
                <a:stretch>
                  <a:fillRect l="-1818" r="-2727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C667D0B-5715-9244-A779-A9608DCB567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/>
          <a:stretch/>
        </p:blipFill>
        <p:spPr>
          <a:xfrm>
            <a:off x="5334001" y="0"/>
            <a:ext cx="6858000" cy="6858000"/>
          </a:xfrm>
          <a:solidFill>
            <a:schemeClr val="tx1"/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F99F7E-4DA2-0A4A-BBD9-04383BF2E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18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9689335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9CB20C-10AC-4849-B776-3E0A1AC97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Hash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352147-B945-694B-B851-AB3BB11D8E16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/>
              <a:lstStyle/>
              <a:p>
                <a:r>
                  <a:rPr lang="en-NO" dirty="0"/>
                  <a:t>Requirements</a:t>
                </a:r>
              </a:p>
              <a:p>
                <a:pPr lvl="1"/>
                <a:r>
                  <a:rPr lang="en-NO" dirty="0"/>
                  <a:t>Fast</a:t>
                </a:r>
              </a:p>
              <a:p>
                <a:pPr lvl="1"/>
                <a:r>
                  <a:rPr lang="en-NO" dirty="0"/>
                  <a:t>Independent</a:t>
                </a:r>
              </a:p>
              <a:p>
                <a:pPr lvl="1"/>
                <a:r>
                  <a:rPr lang="en-NO" dirty="0"/>
                  <a:t>Uniform</a:t>
                </a:r>
              </a:p>
              <a:p>
                <a:pPr lvl="1"/>
                <a:endParaRPr lang="en-NO" dirty="0"/>
              </a:p>
              <a:p>
                <a:r>
                  <a:rPr lang="en-NO" dirty="0"/>
                  <a:t>Cryptographic vs. Non-cryptographic</a:t>
                </a:r>
              </a:p>
              <a:p>
                <a:pPr lvl="1"/>
                <a:endParaRPr lang="en-NO" dirty="0"/>
              </a:p>
              <a:p>
                <a:r>
                  <a:rPr lang="en-NO" dirty="0"/>
                  <a:t>Number of Hash function that minimise the false positive: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nb-NO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nb-NO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nb-NO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den>
                    </m:f>
                    <m:func>
                      <m:funcPr>
                        <m:ctrlPr>
                          <a:rPr lang="nb-NO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nb-NO" b="0" i="0" smtClean="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r>
                          <a:rPr lang="nb-NO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func>
                  </m:oMath>
                </a14:m>
                <a:endParaRPr lang="en-NO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352147-B945-694B-B851-AB3BB11D8E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1711" t="-2035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23E062-46C8-1D4E-B824-FA8097DC1BD1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NO" dirty="0"/>
              <a:t>Many </a:t>
            </a:r>
          </a:p>
          <a:p>
            <a:pPr lvl="1"/>
            <a:r>
              <a:rPr lang="en-NO" dirty="0"/>
              <a:t>Murmur Hash</a:t>
            </a:r>
          </a:p>
          <a:p>
            <a:pPr lvl="1"/>
            <a:r>
              <a:rPr lang="en-NO" dirty="0"/>
              <a:t>HashMix</a:t>
            </a:r>
          </a:p>
          <a:p>
            <a:pPr lvl="1"/>
            <a:r>
              <a:rPr lang="en-NO" dirty="0"/>
              <a:t>CityHash</a:t>
            </a:r>
          </a:p>
          <a:p>
            <a:pPr lvl="1"/>
            <a:r>
              <a:rPr lang="en-NO" dirty="0"/>
              <a:t>FNV-1A</a:t>
            </a:r>
          </a:p>
          <a:p>
            <a:pPr lvl="1"/>
            <a:r>
              <a:rPr lang="en-NO" dirty="0"/>
              <a:t>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9AB14-6008-174B-9A44-7356ABEE2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19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529050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6E30802-592A-8347-B34E-FD017968AE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Sets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D0B545-FBB5-2B4E-9350-C80A971EAF20}"/>
                  </a:ext>
                </a:extLst>
              </p:cNvPr>
              <p:cNvSpPr txBox="1"/>
              <p:nvPr/>
            </p:nvSpPr>
            <p:spPr>
              <a:xfrm>
                <a:off x="3856312" y="3140028"/>
                <a:ext cx="4772845" cy="8309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b-NO" sz="5400" b="0" i="1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nb-NO" sz="5400" b="0" i="1" smtClean="0">
                          <a:latin typeface="Cambria Math" panose="02040503050406030204" pitchFamily="18" charset="0"/>
                        </a:rPr>
                        <m:t>={∆,∎, ×,⨀}</m:t>
                      </m:r>
                    </m:oMath>
                  </m:oMathPara>
                </a14:m>
                <a:endParaRPr lang="en-NO" sz="5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E7D0B545-FBB5-2B4E-9350-C80A971EAF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6312" y="3140028"/>
                <a:ext cx="4772845" cy="830997"/>
              </a:xfrm>
              <a:prstGeom prst="rect">
                <a:avLst/>
              </a:prstGeom>
              <a:blipFill>
                <a:blip r:embed="rId2"/>
                <a:stretch>
                  <a:fillRect l="-1857" r="-3714" b="-37879"/>
                </a:stretch>
              </a:blipFill>
            </p:spPr>
            <p:txBody>
              <a:bodyPr/>
              <a:lstStyle/>
              <a:p>
                <a:r>
                  <a:rPr lang="en-N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924CE95F-EEEE-5A43-847E-A1D6B08A9EC3}"/>
              </a:ext>
            </a:extLst>
          </p:cNvPr>
          <p:cNvSpPr txBox="1"/>
          <p:nvPr/>
        </p:nvSpPr>
        <p:spPr>
          <a:xfrm>
            <a:off x="5250314" y="2179602"/>
            <a:ext cx="19848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3200" dirty="0">
                <a:solidFill>
                  <a:schemeClr val="accent3"/>
                </a:solidFill>
                <a:latin typeface="Montserrat" pitchFamily="2" charset="77"/>
              </a:rPr>
              <a:t>No order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F2C5C3-A3FC-4E4F-840F-89B2B4B549A9}"/>
              </a:ext>
            </a:extLst>
          </p:cNvPr>
          <p:cNvSpPr txBox="1"/>
          <p:nvPr/>
        </p:nvSpPr>
        <p:spPr>
          <a:xfrm>
            <a:off x="4989487" y="4346676"/>
            <a:ext cx="282641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sz="3200" dirty="0">
                <a:solidFill>
                  <a:schemeClr val="accent3"/>
                </a:solidFill>
                <a:latin typeface="Montserrat" pitchFamily="2" charset="77"/>
              </a:rPr>
              <a:t>No duplicate</a:t>
            </a:r>
          </a:p>
        </p:txBody>
      </p:sp>
    </p:spTree>
    <p:extLst>
      <p:ext uri="{BB962C8B-B14F-4D97-AF65-F5344CB8AC3E}">
        <p14:creationId xmlns:p14="http://schemas.microsoft.com/office/powerpoint/2010/main" val="15989338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2CD10-81A0-F24C-AB04-EE3A70C62D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Takeaway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3A3E04-1D4D-E241-B210-64F1E29AA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en-NO" sz="4000" dirty="0"/>
              <a:t>Bloom filters are never full</a:t>
            </a:r>
          </a:p>
          <a:p>
            <a:pPr marL="0" indent="0" algn="ctr">
              <a:buNone/>
            </a:pPr>
            <a:r>
              <a:rPr lang="en-NO" sz="4000" dirty="0"/>
              <a:t>The probability of </a:t>
            </a:r>
            <a:r>
              <a:rPr lang="en-NO" sz="4000" dirty="0">
                <a:solidFill>
                  <a:schemeClr val="accent3"/>
                </a:solidFill>
              </a:rPr>
              <a:t>false positive</a:t>
            </a:r>
            <a:r>
              <a:rPr lang="en-NO" sz="4000" dirty="0"/>
              <a:t> only increases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C9482-64A5-C24F-98A0-DF8C17E09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20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7571265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EE4D6-3BE7-CC4D-8B49-A41233608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Deletion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20D796-E5AD-7046-8456-DE4530410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21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3EFD9F-0B76-5140-A72D-05BE1AFCC57E}"/>
              </a:ext>
            </a:extLst>
          </p:cNvPr>
          <p:cNvSpPr/>
          <p:nvPr/>
        </p:nvSpPr>
        <p:spPr>
          <a:xfrm>
            <a:off x="2101511" y="5170564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37FEB2-1A3F-354D-AD29-FF1E5D383A6F}"/>
              </a:ext>
            </a:extLst>
          </p:cNvPr>
          <p:cNvSpPr/>
          <p:nvPr/>
        </p:nvSpPr>
        <p:spPr>
          <a:xfrm>
            <a:off x="2627885" y="5170564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DA66D5-98B7-5D41-A698-768D285606C2}"/>
              </a:ext>
            </a:extLst>
          </p:cNvPr>
          <p:cNvSpPr txBox="1"/>
          <p:nvPr/>
        </p:nvSpPr>
        <p:spPr>
          <a:xfrm>
            <a:off x="2172372" y="476281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B2B34F-114F-344C-99A3-8D73EFC6D06B}"/>
              </a:ext>
            </a:extLst>
          </p:cNvPr>
          <p:cNvSpPr txBox="1"/>
          <p:nvPr/>
        </p:nvSpPr>
        <p:spPr>
          <a:xfrm>
            <a:off x="2697991" y="476281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05CF9A-9214-AC45-B1DA-B637153A962D}"/>
              </a:ext>
            </a:extLst>
          </p:cNvPr>
          <p:cNvSpPr/>
          <p:nvPr/>
        </p:nvSpPr>
        <p:spPr>
          <a:xfrm>
            <a:off x="3154259" y="5170564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47B359-B285-0049-AA9B-6E8AD8B2E6B2}"/>
              </a:ext>
            </a:extLst>
          </p:cNvPr>
          <p:cNvSpPr/>
          <p:nvPr/>
        </p:nvSpPr>
        <p:spPr>
          <a:xfrm>
            <a:off x="3680633" y="5170564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CD1AC0-E885-CF45-968C-E850430D949C}"/>
              </a:ext>
            </a:extLst>
          </p:cNvPr>
          <p:cNvSpPr txBox="1"/>
          <p:nvPr/>
        </p:nvSpPr>
        <p:spPr>
          <a:xfrm>
            <a:off x="3223610" y="476281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BB0E8D-FBB3-454E-85B8-66E8C6DECFBF}"/>
              </a:ext>
            </a:extLst>
          </p:cNvPr>
          <p:cNvSpPr txBox="1"/>
          <p:nvPr/>
        </p:nvSpPr>
        <p:spPr>
          <a:xfrm>
            <a:off x="3749229" y="476281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D12962-FD27-A642-A384-46E9ACAAAE7E}"/>
              </a:ext>
            </a:extLst>
          </p:cNvPr>
          <p:cNvSpPr/>
          <p:nvPr/>
        </p:nvSpPr>
        <p:spPr>
          <a:xfrm>
            <a:off x="4207007" y="5170564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81B720-C93F-8C42-8E2B-E7ED6EFAC3D5}"/>
              </a:ext>
            </a:extLst>
          </p:cNvPr>
          <p:cNvSpPr/>
          <p:nvPr/>
        </p:nvSpPr>
        <p:spPr>
          <a:xfrm>
            <a:off x="4733381" y="5170564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B3FB8D-82B9-DC46-A972-E5A8996F04E8}"/>
              </a:ext>
            </a:extLst>
          </p:cNvPr>
          <p:cNvSpPr txBox="1"/>
          <p:nvPr/>
        </p:nvSpPr>
        <p:spPr>
          <a:xfrm>
            <a:off x="4274848" y="476281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C7EC3F-E0C3-6244-9A82-9F598C1F295C}"/>
              </a:ext>
            </a:extLst>
          </p:cNvPr>
          <p:cNvSpPr txBox="1"/>
          <p:nvPr/>
        </p:nvSpPr>
        <p:spPr>
          <a:xfrm>
            <a:off x="4800467" y="476281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9B0B2B-642B-0845-91B5-DE8FAE1ABD7C}"/>
              </a:ext>
            </a:extLst>
          </p:cNvPr>
          <p:cNvSpPr/>
          <p:nvPr/>
        </p:nvSpPr>
        <p:spPr>
          <a:xfrm>
            <a:off x="5259755" y="5170564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9A5DD0-AD3E-814A-BCDE-2B393C3FEEA4}"/>
              </a:ext>
            </a:extLst>
          </p:cNvPr>
          <p:cNvSpPr/>
          <p:nvPr/>
        </p:nvSpPr>
        <p:spPr>
          <a:xfrm>
            <a:off x="5786129" y="5170564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807B9C-FBA3-3742-BCBB-1DFD0724FDD2}"/>
              </a:ext>
            </a:extLst>
          </p:cNvPr>
          <p:cNvSpPr txBox="1"/>
          <p:nvPr/>
        </p:nvSpPr>
        <p:spPr>
          <a:xfrm>
            <a:off x="5326086" y="476281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BF91B4-0B5E-554F-B934-ABCED7061E47}"/>
              </a:ext>
            </a:extLst>
          </p:cNvPr>
          <p:cNvSpPr txBox="1"/>
          <p:nvPr/>
        </p:nvSpPr>
        <p:spPr>
          <a:xfrm>
            <a:off x="5851705" y="476281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C752E4-EEDF-6B4A-B584-D7D44A500736}"/>
              </a:ext>
            </a:extLst>
          </p:cNvPr>
          <p:cNvSpPr/>
          <p:nvPr/>
        </p:nvSpPr>
        <p:spPr>
          <a:xfrm>
            <a:off x="6312503" y="5170564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1DD333-4D8C-2D41-85F5-529B6474BD43}"/>
              </a:ext>
            </a:extLst>
          </p:cNvPr>
          <p:cNvSpPr/>
          <p:nvPr/>
        </p:nvSpPr>
        <p:spPr>
          <a:xfrm>
            <a:off x="6838877" y="5170564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8ABBA7-EA7A-2947-942F-E881DE09B595}"/>
              </a:ext>
            </a:extLst>
          </p:cNvPr>
          <p:cNvSpPr txBox="1"/>
          <p:nvPr/>
        </p:nvSpPr>
        <p:spPr>
          <a:xfrm>
            <a:off x="6377324" y="476281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E82C29-BE26-224D-834C-12643231AFDB}"/>
              </a:ext>
            </a:extLst>
          </p:cNvPr>
          <p:cNvSpPr txBox="1"/>
          <p:nvPr/>
        </p:nvSpPr>
        <p:spPr>
          <a:xfrm>
            <a:off x="6902943" y="476281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B9C5B0-9BD9-CF4B-8F88-D871E1E64493}"/>
              </a:ext>
            </a:extLst>
          </p:cNvPr>
          <p:cNvSpPr/>
          <p:nvPr/>
        </p:nvSpPr>
        <p:spPr>
          <a:xfrm>
            <a:off x="7365251" y="5170564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85ABA9B-AA96-DC46-8998-9916C6614050}"/>
              </a:ext>
            </a:extLst>
          </p:cNvPr>
          <p:cNvSpPr/>
          <p:nvPr/>
        </p:nvSpPr>
        <p:spPr>
          <a:xfrm>
            <a:off x="7891625" y="5170564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6207EE-86E9-8645-BAC1-AB81C4BF91AB}"/>
              </a:ext>
            </a:extLst>
          </p:cNvPr>
          <p:cNvSpPr txBox="1"/>
          <p:nvPr/>
        </p:nvSpPr>
        <p:spPr>
          <a:xfrm>
            <a:off x="7339539" y="476281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5A3C55-55E1-C941-80D4-8BCEEAE427C4}"/>
              </a:ext>
            </a:extLst>
          </p:cNvPr>
          <p:cNvSpPr txBox="1"/>
          <p:nvPr/>
        </p:nvSpPr>
        <p:spPr>
          <a:xfrm>
            <a:off x="7891625" y="476281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380ECD4-3C5A-8E48-B4E6-DE30C1AE0A21}"/>
              </a:ext>
            </a:extLst>
          </p:cNvPr>
          <p:cNvSpPr/>
          <p:nvPr/>
        </p:nvSpPr>
        <p:spPr>
          <a:xfrm>
            <a:off x="8417999" y="5170564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81A3003-80B4-734B-B269-3D2E4A989296}"/>
              </a:ext>
            </a:extLst>
          </p:cNvPr>
          <p:cNvSpPr/>
          <p:nvPr/>
        </p:nvSpPr>
        <p:spPr>
          <a:xfrm>
            <a:off x="8944373" y="5170564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A2E898-438D-7145-AF20-FFA3A799DF60}"/>
              </a:ext>
            </a:extLst>
          </p:cNvPr>
          <p:cNvSpPr txBox="1"/>
          <p:nvPr/>
        </p:nvSpPr>
        <p:spPr>
          <a:xfrm>
            <a:off x="8410212" y="476281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BB475F1-2FC9-FA41-87E8-EBC37A8D31EB}"/>
              </a:ext>
            </a:extLst>
          </p:cNvPr>
          <p:cNvSpPr txBox="1"/>
          <p:nvPr/>
        </p:nvSpPr>
        <p:spPr>
          <a:xfrm>
            <a:off x="8970625" y="476281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32098B0-A049-9440-828E-0B1DC78BD6CD}"/>
              </a:ext>
            </a:extLst>
          </p:cNvPr>
          <p:cNvSpPr/>
          <p:nvPr/>
        </p:nvSpPr>
        <p:spPr>
          <a:xfrm>
            <a:off x="9470747" y="5170564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E244593-DCE4-F64C-8CE8-BE486B68CB04}"/>
              </a:ext>
            </a:extLst>
          </p:cNvPr>
          <p:cNvSpPr/>
          <p:nvPr/>
        </p:nvSpPr>
        <p:spPr>
          <a:xfrm>
            <a:off x="9997118" y="5170564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493AB4-FB7D-1540-97A3-75F9920F5D5B}"/>
              </a:ext>
            </a:extLst>
          </p:cNvPr>
          <p:cNvSpPr txBox="1"/>
          <p:nvPr/>
        </p:nvSpPr>
        <p:spPr>
          <a:xfrm>
            <a:off x="9466188" y="476281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32FF78-4AFD-554A-869C-B97B26BE60FD}"/>
              </a:ext>
            </a:extLst>
          </p:cNvPr>
          <p:cNvSpPr txBox="1"/>
          <p:nvPr/>
        </p:nvSpPr>
        <p:spPr>
          <a:xfrm>
            <a:off x="10002651" y="476281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1CD8F53-3929-744B-BA92-3C5C42087522}"/>
              </a:ext>
            </a:extLst>
          </p:cNvPr>
          <p:cNvSpPr txBox="1"/>
          <p:nvPr/>
        </p:nvSpPr>
        <p:spPr>
          <a:xfrm>
            <a:off x="4907321" y="1422147"/>
            <a:ext cx="2685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delete(“Algorithms”)</a:t>
            </a:r>
          </a:p>
        </p:txBody>
      </p:sp>
      <p:sp>
        <p:nvSpPr>
          <p:cNvPr id="38" name="Manual Operation 37">
            <a:extLst>
              <a:ext uri="{FF2B5EF4-FFF2-40B4-BE49-F238E27FC236}">
                <a16:creationId xmlns:a16="http://schemas.microsoft.com/office/drawing/2014/main" id="{8CC7899A-7981-6E4D-8E95-4E30AD54B2AE}"/>
              </a:ext>
            </a:extLst>
          </p:cNvPr>
          <p:cNvSpPr/>
          <p:nvPr/>
        </p:nvSpPr>
        <p:spPr>
          <a:xfrm>
            <a:off x="2552087" y="2623588"/>
            <a:ext cx="1886557" cy="609600"/>
          </a:xfrm>
          <a:prstGeom prst="flowChartManualOpe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Hash 1</a:t>
            </a:r>
          </a:p>
        </p:txBody>
      </p:sp>
      <p:sp>
        <p:nvSpPr>
          <p:cNvPr id="39" name="Manual Operation 38">
            <a:extLst>
              <a:ext uri="{FF2B5EF4-FFF2-40B4-BE49-F238E27FC236}">
                <a16:creationId xmlns:a16="http://schemas.microsoft.com/office/drawing/2014/main" id="{990D9904-21AF-BE41-9D05-CB507D373D43}"/>
              </a:ext>
            </a:extLst>
          </p:cNvPr>
          <p:cNvSpPr/>
          <p:nvPr/>
        </p:nvSpPr>
        <p:spPr>
          <a:xfrm>
            <a:off x="5293564" y="2623588"/>
            <a:ext cx="1886557" cy="609600"/>
          </a:xfrm>
          <a:prstGeom prst="flowChartManualOperat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Hash 2</a:t>
            </a:r>
          </a:p>
        </p:txBody>
      </p:sp>
      <p:sp>
        <p:nvSpPr>
          <p:cNvPr id="40" name="Manual Operation 39">
            <a:extLst>
              <a:ext uri="{FF2B5EF4-FFF2-40B4-BE49-F238E27FC236}">
                <a16:creationId xmlns:a16="http://schemas.microsoft.com/office/drawing/2014/main" id="{69716D50-6E90-4A43-97BD-8CBB05CE3F1F}"/>
              </a:ext>
            </a:extLst>
          </p:cNvPr>
          <p:cNvSpPr/>
          <p:nvPr/>
        </p:nvSpPr>
        <p:spPr>
          <a:xfrm>
            <a:off x="8098810" y="2623588"/>
            <a:ext cx="1886557" cy="609600"/>
          </a:xfrm>
          <a:prstGeom prst="flowChartManualOperat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Hash 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C9BDD61-374A-8849-8BE2-5CD9A41C138E}"/>
              </a:ext>
            </a:extLst>
          </p:cNvPr>
          <p:cNvSpPr txBox="1"/>
          <p:nvPr/>
        </p:nvSpPr>
        <p:spPr>
          <a:xfrm rot="21155422">
            <a:off x="1164226" y="2312767"/>
            <a:ext cx="9994357" cy="1840843"/>
          </a:xfrm>
          <a:prstGeom prst="rect">
            <a:avLst/>
          </a:prstGeom>
          <a:noFill/>
          <a:ln w="76200">
            <a:solidFill>
              <a:schemeClr val="accent5"/>
            </a:solidFill>
          </a:ln>
        </p:spPr>
        <p:txBody>
          <a:bodyPr wrap="none" lIns="180000" tIns="180000" rIns="180000" bIns="180000" rtlCol="0">
            <a:spAutoFit/>
          </a:bodyPr>
          <a:lstStyle/>
          <a:p>
            <a:r>
              <a:rPr lang="en-NO" sz="9600" dirty="0">
                <a:solidFill>
                  <a:schemeClr val="accent5"/>
                </a:solidFill>
                <a:latin typeface="Stencil" pitchFamily="82" charset="77"/>
              </a:rPr>
              <a:t>NOT SUPPORTED</a:t>
            </a:r>
          </a:p>
        </p:txBody>
      </p:sp>
    </p:spTree>
    <p:extLst>
      <p:ext uri="{BB962C8B-B14F-4D97-AF65-F5344CB8AC3E}">
        <p14:creationId xmlns:p14="http://schemas.microsoft.com/office/powerpoint/2010/main" val="2392048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EE4D6-3BE7-CC4D-8B49-A41233608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Cardinality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20D796-E5AD-7046-8456-DE4530410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22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73EFD9F-0B76-5140-A72D-05BE1AFCC57E}"/>
              </a:ext>
            </a:extLst>
          </p:cNvPr>
          <p:cNvSpPr/>
          <p:nvPr/>
        </p:nvSpPr>
        <p:spPr>
          <a:xfrm>
            <a:off x="2101511" y="5170564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37FEB2-1A3F-354D-AD29-FF1E5D383A6F}"/>
              </a:ext>
            </a:extLst>
          </p:cNvPr>
          <p:cNvSpPr/>
          <p:nvPr/>
        </p:nvSpPr>
        <p:spPr>
          <a:xfrm>
            <a:off x="2627885" y="5170564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DA66D5-98B7-5D41-A698-768D285606C2}"/>
              </a:ext>
            </a:extLst>
          </p:cNvPr>
          <p:cNvSpPr txBox="1"/>
          <p:nvPr/>
        </p:nvSpPr>
        <p:spPr>
          <a:xfrm>
            <a:off x="2172372" y="476281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B2B34F-114F-344C-99A3-8D73EFC6D06B}"/>
              </a:ext>
            </a:extLst>
          </p:cNvPr>
          <p:cNvSpPr txBox="1"/>
          <p:nvPr/>
        </p:nvSpPr>
        <p:spPr>
          <a:xfrm>
            <a:off x="2697991" y="476281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05CF9A-9214-AC45-B1DA-B637153A962D}"/>
              </a:ext>
            </a:extLst>
          </p:cNvPr>
          <p:cNvSpPr/>
          <p:nvPr/>
        </p:nvSpPr>
        <p:spPr>
          <a:xfrm>
            <a:off x="3154259" y="5170564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47B359-B285-0049-AA9B-6E8AD8B2E6B2}"/>
              </a:ext>
            </a:extLst>
          </p:cNvPr>
          <p:cNvSpPr/>
          <p:nvPr/>
        </p:nvSpPr>
        <p:spPr>
          <a:xfrm>
            <a:off x="3680633" y="5170564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CD1AC0-E885-CF45-968C-E850430D949C}"/>
              </a:ext>
            </a:extLst>
          </p:cNvPr>
          <p:cNvSpPr txBox="1"/>
          <p:nvPr/>
        </p:nvSpPr>
        <p:spPr>
          <a:xfrm>
            <a:off x="3223610" y="476281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6BB0E8D-FBB3-454E-85B8-66E8C6DECFBF}"/>
              </a:ext>
            </a:extLst>
          </p:cNvPr>
          <p:cNvSpPr txBox="1"/>
          <p:nvPr/>
        </p:nvSpPr>
        <p:spPr>
          <a:xfrm>
            <a:off x="3749229" y="476281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D12962-FD27-A642-A384-46E9ACAAAE7E}"/>
              </a:ext>
            </a:extLst>
          </p:cNvPr>
          <p:cNvSpPr/>
          <p:nvPr/>
        </p:nvSpPr>
        <p:spPr>
          <a:xfrm>
            <a:off x="4207007" y="5170564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81B720-C93F-8C42-8E2B-E7ED6EFAC3D5}"/>
              </a:ext>
            </a:extLst>
          </p:cNvPr>
          <p:cNvSpPr/>
          <p:nvPr/>
        </p:nvSpPr>
        <p:spPr>
          <a:xfrm>
            <a:off x="4733381" y="5170564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B3FB8D-82B9-DC46-A972-E5A8996F04E8}"/>
              </a:ext>
            </a:extLst>
          </p:cNvPr>
          <p:cNvSpPr txBox="1"/>
          <p:nvPr/>
        </p:nvSpPr>
        <p:spPr>
          <a:xfrm>
            <a:off x="4274848" y="476281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AC7EC3F-E0C3-6244-9A82-9F598C1F295C}"/>
              </a:ext>
            </a:extLst>
          </p:cNvPr>
          <p:cNvSpPr txBox="1"/>
          <p:nvPr/>
        </p:nvSpPr>
        <p:spPr>
          <a:xfrm>
            <a:off x="4800467" y="476281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89B0B2B-642B-0845-91B5-DE8FAE1ABD7C}"/>
              </a:ext>
            </a:extLst>
          </p:cNvPr>
          <p:cNvSpPr/>
          <p:nvPr/>
        </p:nvSpPr>
        <p:spPr>
          <a:xfrm>
            <a:off x="5259755" y="5170564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49A5DD0-AD3E-814A-BCDE-2B393C3FEEA4}"/>
              </a:ext>
            </a:extLst>
          </p:cNvPr>
          <p:cNvSpPr/>
          <p:nvPr/>
        </p:nvSpPr>
        <p:spPr>
          <a:xfrm>
            <a:off x="5786129" y="5170564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807B9C-FBA3-3742-BCBB-1DFD0724FDD2}"/>
              </a:ext>
            </a:extLst>
          </p:cNvPr>
          <p:cNvSpPr txBox="1"/>
          <p:nvPr/>
        </p:nvSpPr>
        <p:spPr>
          <a:xfrm>
            <a:off x="5326086" y="476281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4BF91B4-0B5E-554F-B934-ABCED7061E47}"/>
              </a:ext>
            </a:extLst>
          </p:cNvPr>
          <p:cNvSpPr txBox="1"/>
          <p:nvPr/>
        </p:nvSpPr>
        <p:spPr>
          <a:xfrm>
            <a:off x="5851705" y="476281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5C752E4-EEDF-6B4A-B584-D7D44A500736}"/>
              </a:ext>
            </a:extLst>
          </p:cNvPr>
          <p:cNvSpPr/>
          <p:nvPr/>
        </p:nvSpPr>
        <p:spPr>
          <a:xfrm>
            <a:off x="6312503" y="5170564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91DD333-4D8C-2D41-85F5-529B6474BD43}"/>
              </a:ext>
            </a:extLst>
          </p:cNvPr>
          <p:cNvSpPr/>
          <p:nvPr/>
        </p:nvSpPr>
        <p:spPr>
          <a:xfrm>
            <a:off x="6838877" y="5170564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88ABBA7-EA7A-2947-942F-E881DE09B595}"/>
              </a:ext>
            </a:extLst>
          </p:cNvPr>
          <p:cNvSpPr txBox="1"/>
          <p:nvPr/>
        </p:nvSpPr>
        <p:spPr>
          <a:xfrm>
            <a:off x="6377324" y="476281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8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3E82C29-BE26-224D-834C-12643231AFDB}"/>
              </a:ext>
            </a:extLst>
          </p:cNvPr>
          <p:cNvSpPr txBox="1"/>
          <p:nvPr/>
        </p:nvSpPr>
        <p:spPr>
          <a:xfrm>
            <a:off x="6902943" y="476281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9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CB9C5B0-9BD9-CF4B-8F88-D871E1E64493}"/>
              </a:ext>
            </a:extLst>
          </p:cNvPr>
          <p:cNvSpPr/>
          <p:nvPr/>
        </p:nvSpPr>
        <p:spPr>
          <a:xfrm>
            <a:off x="7365251" y="5170564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85ABA9B-AA96-DC46-8998-9916C6614050}"/>
              </a:ext>
            </a:extLst>
          </p:cNvPr>
          <p:cNvSpPr/>
          <p:nvPr/>
        </p:nvSpPr>
        <p:spPr>
          <a:xfrm>
            <a:off x="7891625" y="5170564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26207EE-86E9-8645-BAC1-AB81C4BF91AB}"/>
              </a:ext>
            </a:extLst>
          </p:cNvPr>
          <p:cNvSpPr txBox="1"/>
          <p:nvPr/>
        </p:nvSpPr>
        <p:spPr>
          <a:xfrm>
            <a:off x="7339539" y="476281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10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65A3C55-55E1-C941-80D4-8BCEEAE427C4}"/>
              </a:ext>
            </a:extLst>
          </p:cNvPr>
          <p:cNvSpPr txBox="1"/>
          <p:nvPr/>
        </p:nvSpPr>
        <p:spPr>
          <a:xfrm>
            <a:off x="7891625" y="476281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380ECD4-3C5A-8E48-B4E6-DE30C1AE0A21}"/>
              </a:ext>
            </a:extLst>
          </p:cNvPr>
          <p:cNvSpPr/>
          <p:nvPr/>
        </p:nvSpPr>
        <p:spPr>
          <a:xfrm>
            <a:off x="8417999" y="5170564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81A3003-80B4-734B-B269-3D2E4A989296}"/>
              </a:ext>
            </a:extLst>
          </p:cNvPr>
          <p:cNvSpPr/>
          <p:nvPr/>
        </p:nvSpPr>
        <p:spPr>
          <a:xfrm>
            <a:off x="8944373" y="5170564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5A2E898-438D-7145-AF20-FFA3A799DF60}"/>
              </a:ext>
            </a:extLst>
          </p:cNvPr>
          <p:cNvSpPr txBox="1"/>
          <p:nvPr/>
        </p:nvSpPr>
        <p:spPr>
          <a:xfrm>
            <a:off x="8410212" y="476281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12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BB475F1-2FC9-FA41-87E8-EBC37A8D31EB}"/>
              </a:ext>
            </a:extLst>
          </p:cNvPr>
          <p:cNvSpPr txBox="1"/>
          <p:nvPr/>
        </p:nvSpPr>
        <p:spPr>
          <a:xfrm>
            <a:off x="8970625" y="476281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13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432098B0-A049-9440-828E-0B1DC78BD6CD}"/>
              </a:ext>
            </a:extLst>
          </p:cNvPr>
          <p:cNvSpPr/>
          <p:nvPr/>
        </p:nvSpPr>
        <p:spPr>
          <a:xfrm>
            <a:off x="9470747" y="5170564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E244593-DCE4-F64C-8CE8-BE486B68CB04}"/>
              </a:ext>
            </a:extLst>
          </p:cNvPr>
          <p:cNvSpPr/>
          <p:nvPr/>
        </p:nvSpPr>
        <p:spPr>
          <a:xfrm>
            <a:off x="9997118" y="5170564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?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C493AB4-FB7D-1540-97A3-75F9920F5D5B}"/>
              </a:ext>
            </a:extLst>
          </p:cNvPr>
          <p:cNvSpPr txBox="1"/>
          <p:nvPr/>
        </p:nvSpPr>
        <p:spPr>
          <a:xfrm>
            <a:off x="9466188" y="476281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14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632FF78-4AFD-554A-869C-B97B26BE60FD}"/>
              </a:ext>
            </a:extLst>
          </p:cNvPr>
          <p:cNvSpPr txBox="1"/>
          <p:nvPr/>
        </p:nvSpPr>
        <p:spPr>
          <a:xfrm>
            <a:off x="10002651" y="4762819"/>
            <a:ext cx="434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1CD8F53-3929-744B-BA92-3C5C42087522}"/>
              </a:ext>
            </a:extLst>
          </p:cNvPr>
          <p:cNvSpPr txBox="1"/>
          <p:nvPr/>
        </p:nvSpPr>
        <p:spPr>
          <a:xfrm>
            <a:off x="4907321" y="1422147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Share Tech Mono" panose="020B0509050000020004" pitchFamily="49" charset="77"/>
              </a:rPr>
              <a:t>size?</a:t>
            </a:r>
          </a:p>
        </p:txBody>
      </p:sp>
      <p:sp>
        <p:nvSpPr>
          <p:cNvPr id="38" name="Manual Operation 37">
            <a:extLst>
              <a:ext uri="{FF2B5EF4-FFF2-40B4-BE49-F238E27FC236}">
                <a16:creationId xmlns:a16="http://schemas.microsoft.com/office/drawing/2014/main" id="{8CC7899A-7981-6E4D-8E95-4E30AD54B2AE}"/>
              </a:ext>
            </a:extLst>
          </p:cNvPr>
          <p:cNvSpPr/>
          <p:nvPr/>
        </p:nvSpPr>
        <p:spPr>
          <a:xfrm>
            <a:off x="2552087" y="2623588"/>
            <a:ext cx="1886557" cy="609600"/>
          </a:xfrm>
          <a:prstGeom prst="flowChartManualOperat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Hash 1</a:t>
            </a:r>
          </a:p>
        </p:txBody>
      </p:sp>
      <p:sp>
        <p:nvSpPr>
          <p:cNvPr id="39" name="Manual Operation 38">
            <a:extLst>
              <a:ext uri="{FF2B5EF4-FFF2-40B4-BE49-F238E27FC236}">
                <a16:creationId xmlns:a16="http://schemas.microsoft.com/office/drawing/2014/main" id="{990D9904-21AF-BE41-9D05-CB507D373D43}"/>
              </a:ext>
            </a:extLst>
          </p:cNvPr>
          <p:cNvSpPr/>
          <p:nvPr/>
        </p:nvSpPr>
        <p:spPr>
          <a:xfrm>
            <a:off x="5293564" y="2623588"/>
            <a:ext cx="1886557" cy="609600"/>
          </a:xfrm>
          <a:prstGeom prst="flowChartManualOperation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Hash 2</a:t>
            </a:r>
          </a:p>
        </p:txBody>
      </p:sp>
      <p:sp>
        <p:nvSpPr>
          <p:cNvPr id="40" name="Manual Operation 39">
            <a:extLst>
              <a:ext uri="{FF2B5EF4-FFF2-40B4-BE49-F238E27FC236}">
                <a16:creationId xmlns:a16="http://schemas.microsoft.com/office/drawing/2014/main" id="{69716D50-6E90-4A43-97BD-8CBB05CE3F1F}"/>
              </a:ext>
            </a:extLst>
          </p:cNvPr>
          <p:cNvSpPr/>
          <p:nvPr/>
        </p:nvSpPr>
        <p:spPr>
          <a:xfrm>
            <a:off x="8098810" y="2623588"/>
            <a:ext cx="1886557" cy="609600"/>
          </a:xfrm>
          <a:prstGeom prst="flowChartManualOperation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dirty="0"/>
              <a:t>Hash 3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0C9BDD61-374A-8849-8BE2-5CD9A41C138E}"/>
              </a:ext>
            </a:extLst>
          </p:cNvPr>
          <p:cNvSpPr txBox="1"/>
          <p:nvPr/>
        </p:nvSpPr>
        <p:spPr>
          <a:xfrm rot="21155422">
            <a:off x="1164226" y="2312767"/>
            <a:ext cx="9994357" cy="1840843"/>
          </a:xfrm>
          <a:prstGeom prst="rect">
            <a:avLst/>
          </a:prstGeom>
          <a:noFill/>
          <a:ln w="76200">
            <a:solidFill>
              <a:schemeClr val="accent5"/>
            </a:solidFill>
          </a:ln>
        </p:spPr>
        <p:txBody>
          <a:bodyPr wrap="none" lIns="180000" tIns="180000" rIns="180000" bIns="180000" rtlCol="0">
            <a:spAutoFit/>
          </a:bodyPr>
          <a:lstStyle/>
          <a:p>
            <a:r>
              <a:rPr lang="en-NO" sz="9600" dirty="0">
                <a:solidFill>
                  <a:schemeClr val="accent5"/>
                </a:solidFill>
                <a:latin typeface="Stencil" pitchFamily="82" charset="77"/>
              </a:rPr>
              <a:t>NOT SUPPORTED</a:t>
            </a:r>
          </a:p>
        </p:txBody>
      </p:sp>
    </p:spTree>
    <p:extLst>
      <p:ext uri="{BB962C8B-B14F-4D97-AF65-F5344CB8AC3E}">
        <p14:creationId xmlns:p14="http://schemas.microsoft.com/office/powerpoint/2010/main" val="591732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80B92-ABFB-934B-9CD0-0BC96613F7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Recap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449A06-1FCC-2941-B69D-CAEF95193F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>
            <a:normAutofit/>
          </a:bodyPr>
          <a:lstStyle/>
          <a:p>
            <a:r>
              <a:rPr lang="en-NO" dirty="0"/>
              <a:t>Set ADT</a:t>
            </a:r>
          </a:p>
          <a:p>
            <a:pPr lvl="1"/>
            <a:r>
              <a:rPr lang="en-NO" dirty="0"/>
              <a:t>Array, Sorted Array, Hash tables, Bitsets, etc.</a:t>
            </a:r>
          </a:p>
          <a:p>
            <a:pPr lvl="1"/>
            <a:endParaRPr lang="en-NO" dirty="0"/>
          </a:p>
          <a:p>
            <a:r>
              <a:rPr lang="en-NO" dirty="0"/>
              <a:t>Bitset</a:t>
            </a:r>
          </a:p>
          <a:p>
            <a:pPr lvl="1"/>
            <a:r>
              <a:rPr lang="en-NO" dirty="0"/>
              <a:t>Minimum memory footprint</a:t>
            </a:r>
          </a:p>
          <a:p>
            <a:pPr lvl="1"/>
            <a:r>
              <a:rPr lang="en-NO" dirty="0"/>
              <a:t>Compressed is sparse</a:t>
            </a:r>
          </a:p>
          <a:p>
            <a:endParaRPr lang="en-NO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2D06EDB-81B1-CE4D-9EB9-AB48EC53FA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en-NO" dirty="0"/>
              <a:t>Bloom Filters</a:t>
            </a:r>
          </a:p>
          <a:p>
            <a:pPr lvl="1"/>
            <a:r>
              <a:rPr lang="en-NO" dirty="0"/>
              <a:t>Probabilistic data structure</a:t>
            </a:r>
          </a:p>
          <a:p>
            <a:pPr lvl="1"/>
            <a:r>
              <a:rPr lang="en-NO" dirty="0"/>
              <a:t>False positive</a:t>
            </a:r>
          </a:p>
          <a:p>
            <a:pPr lvl="1"/>
            <a:r>
              <a:rPr lang="en-NO" dirty="0"/>
              <a:t>No deletion</a:t>
            </a:r>
          </a:p>
          <a:p>
            <a:pPr lvl="1"/>
            <a:r>
              <a:rPr lang="en-NO" dirty="0"/>
              <a:t>Never full!</a:t>
            </a:r>
          </a:p>
          <a:p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B21658-8B0D-BA49-8B43-53A33C22C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23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15611175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0D4AC-C83D-0445-9FCC-BD447C19A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Questions, Comments, or Ideas?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3EFCF9-DB2F-7345-9777-ABACDCD98E9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NO" dirty="0"/>
              <a:t>Franck Chauvel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67EF38-E118-6845-BE3F-C60F1F091A8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NO" dirty="0"/>
              <a:t>Axbit &amp; NTNU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BFA8DF-4824-E04A-B05E-338E838749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NO" dirty="0"/>
              <a:t>franck.chauvel@ntnu.no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05537B-3560-964D-9E01-99D6435257AF}"/>
              </a:ext>
            </a:extLst>
          </p:cNvPr>
          <p:cNvSpPr txBox="1"/>
          <p:nvPr/>
        </p:nvSpPr>
        <p:spPr>
          <a:xfrm>
            <a:off x="2755392" y="118262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NO"/>
          </a:p>
        </p:txBody>
      </p:sp>
    </p:spTree>
    <p:extLst>
      <p:ext uri="{BB962C8B-B14F-4D97-AF65-F5344CB8AC3E}">
        <p14:creationId xmlns:p14="http://schemas.microsoft.com/office/powerpoint/2010/main" val="889810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8E1C2-564D-484B-823F-CF0E18F53A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DAD51-7B27-8948-9CAC-C66C5FA856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NO" dirty="0"/>
              <a:t>ADT: Sets</a:t>
            </a:r>
          </a:p>
          <a:p>
            <a:endParaRPr lang="en-NO" dirty="0"/>
          </a:p>
          <a:p>
            <a:r>
              <a:rPr lang="en-NO" dirty="0"/>
              <a:t>Bit Sets</a:t>
            </a:r>
          </a:p>
          <a:p>
            <a:pPr lvl="1"/>
            <a:r>
              <a:rPr lang="en-NO" dirty="0"/>
              <a:t>Membership</a:t>
            </a:r>
          </a:p>
          <a:p>
            <a:pPr lvl="1"/>
            <a:r>
              <a:rPr lang="en-NO" dirty="0"/>
              <a:t>Union</a:t>
            </a:r>
          </a:p>
          <a:p>
            <a:pPr lvl="1"/>
            <a:r>
              <a:rPr lang="en-NO" dirty="0"/>
              <a:t>Intersection</a:t>
            </a:r>
          </a:p>
          <a:p>
            <a:pPr lvl="1"/>
            <a:endParaRPr lang="en-NO" dirty="0"/>
          </a:p>
          <a:p>
            <a:r>
              <a:rPr lang="en-NO" dirty="0"/>
              <a:t>Bloom Filters</a:t>
            </a:r>
          </a:p>
          <a:p>
            <a:pPr lvl="1"/>
            <a:r>
              <a:rPr lang="en-NO" dirty="0"/>
              <a:t>Membership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21BB4-977C-324F-81C6-2BA5910015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3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2485800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B5ADBB-9578-A34C-8FB6-CC91AA99D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ADT: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E10B2-1DE1-E149-BF92-6F1A6D35188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ctr">
            <a:normAutofit fontScale="92500" lnSpcReduction="10000"/>
          </a:bodyPr>
          <a:lstStyle/>
          <a:p>
            <a:r>
              <a:rPr lang="en-NO" dirty="0"/>
              <a:t>A set</a:t>
            </a:r>
            <a:r>
              <a:rPr lang="en-NO" b="1" dirty="0"/>
              <a:t> has no</a:t>
            </a:r>
            <a:r>
              <a:rPr lang="en-NO" dirty="0"/>
              <a:t> duplicate </a:t>
            </a:r>
          </a:p>
          <a:p>
            <a:r>
              <a:rPr lang="en-NO" dirty="0"/>
              <a:t>A set</a:t>
            </a:r>
            <a:r>
              <a:rPr lang="en-NO" b="1" dirty="0"/>
              <a:t> has no</a:t>
            </a:r>
            <a:r>
              <a:rPr lang="en-NO" dirty="0"/>
              <a:t> order</a:t>
            </a:r>
          </a:p>
          <a:p>
            <a:pPr lvl="1"/>
            <a:endParaRPr lang="en-NO" dirty="0"/>
          </a:p>
          <a:p>
            <a:pPr lvl="1"/>
            <a:endParaRPr lang="en-NO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012B81D-BD78-2642-B72C-E32232E666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NO" dirty="0"/>
              <a:t>create(): Set</a:t>
            </a:r>
          </a:p>
          <a:p>
            <a:endParaRPr lang="en-NO" dirty="0"/>
          </a:p>
          <a:p>
            <a:r>
              <a:rPr lang="en-NO" dirty="0"/>
              <a:t>insert(item): Set</a:t>
            </a:r>
          </a:p>
          <a:p>
            <a:r>
              <a:rPr lang="en-NO" dirty="0"/>
              <a:t>remove(item): Set</a:t>
            </a:r>
          </a:p>
          <a:p>
            <a:r>
              <a:rPr lang="en-NO" dirty="0"/>
              <a:t>contains(item): Boolean</a:t>
            </a:r>
          </a:p>
          <a:p>
            <a:r>
              <a:rPr lang="en-NO" dirty="0"/>
              <a:t>size(): Integer</a:t>
            </a:r>
          </a:p>
          <a:p>
            <a:pPr marL="0" indent="0">
              <a:buNone/>
            </a:pPr>
            <a:endParaRPr lang="en-NO" dirty="0"/>
          </a:p>
          <a:p>
            <a:r>
              <a:rPr lang="en-NO" dirty="0"/>
              <a:t>union(other: Set): Set</a:t>
            </a:r>
          </a:p>
          <a:p>
            <a:r>
              <a:rPr lang="en-NO" dirty="0"/>
              <a:t>intersection(Set): Set</a:t>
            </a:r>
          </a:p>
          <a:p>
            <a:r>
              <a:rPr lang="en-NO" dirty="0"/>
              <a:t>difference(Set): Set</a:t>
            </a:r>
          </a:p>
          <a:p>
            <a:r>
              <a:rPr lang="en-NO" dirty="0"/>
              <a:t>complement(Set): Set</a:t>
            </a:r>
          </a:p>
          <a:p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F347CE-358F-4D46-A53E-42D4E0A46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4</a:t>
            </a:fld>
            <a:endParaRPr lang="en-NO" dirty="0"/>
          </a:p>
        </p:txBody>
      </p:sp>
    </p:spTree>
    <p:extLst>
      <p:ext uri="{BB962C8B-B14F-4D97-AF65-F5344CB8AC3E}">
        <p14:creationId xmlns:p14="http://schemas.microsoft.com/office/powerpoint/2010/main" val="626931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val 48">
            <a:extLst>
              <a:ext uri="{FF2B5EF4-FFF2-40B4-BE49-F238E27FC236}">
                <a16:creationId xmlns:a16="http://schemas.microsoft.com/office/drawing/2014/main" id="{A8FBF997-40EC-4D41-AFC4-E9789FAE0492}"/>
              </a:ext>
            </a:extLst>
          </p:cNvPr>
          <p:cNvSpPr/>
          <p:nvPr/>
        </p:nvSpPr>
        <p:spPr>
          <a:xfrm>
            <a:off x="6096000" y="780499"/>
            <a:ext cx="5257800" cy="3238193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7C44DA-9643-584D-AD52-E9A53A7C2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Bit Sets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185F6-3741-974D-BCE3-E2975F733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 anchor="ctr"/>
          <a:lstStyle/>
          <a:p>
            <a:r>
              <a:rPr lang="en-NO" dirty="0"/>
              <a:t>Universe</a:t>
            </a:r>
          </a:p>
          <a:p>
            <a:r>
              <a:rPr lang="en-NO" dirty="0"/>
              <a:t>Map universe to integer</a:t>
            </a:r>
          </a:p>
          <a:p>
            <a:r>
              <a:rPr lang="en-NO" dirty="0"/>
              <a:t>Map integer to {0, 1}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CF7EC-2D4B-1B47-815D-C38AF3CD6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E67CF-1745-2945-BC67-7BD79F205591}" type="slidenum">
              <a:rPr lang="en-NO" smtClean="0"/>
              <a:t>5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83DE028-1E3D-D34D-AB6F-C4930DB41222}"/>
              </a:ext>
            </a:extLst>
          </p:cNvPr>
          <p:cNvSpPr/>
          <p:nvPr/>
        </p:nvSpPr>
        <p:spPr>
          <a:xfrm>
            <a:off x="6502337" y="48615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 dirty="0">
              <a:latin typeface="Share Tech Mono" panose="020B0509050000020004" pitchFamily="49" charset="77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A6964D9-0360-7941-BEDD-0D28176DEA26}"/>
              </a:ext>
            </a:extLst>
          </p:cNvPr>
          <p:cNvSpPr/>
          <p:nvPr/>
        </p:nvSpPr>
        <p:spPr>
          <a:xfrm>
            <a:off x="7027270" y="48615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E8631F-E6BA-D14C-B0F4-B8367F5B4210}"/>
              </a:ext>
            </a:extLst>
          </p:cNvPr>
          <p:cNvSpPr txBox="1"/>
          <p:nvPr/>
        </p:nvSpPr>
        <p:spPr>
          <a:xfrm>
            <a:off x="6556399" y="443649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425565-8FC4-AE44-9C66-B186348D3E71}"/>
              </a:ext>
            </a:extLst>
          </p:cNvPr>
          <p:cNvSpPr txBox="1"/>
          <p:nvPr/>
        </p:nvSpPr>
        <p:spPr>
          <a:xfrm>
            <a:off x="7083715" y="443649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5A6B818-5F9A-7148-B66F-D2FD24AC1810}"/>
              </a:ext>
            </a:extLst>
          </p:cNvPr>
          <p:cNvSpPr/>
          <p:nvPr/>
        </p:nvSpPr>
        <p:spPr>
          <a:xfrm>
            <a:off x="7562148" y="48615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EE35F86-01FB-2346-9FE0-6565E91E1E51}"/>
              </a:ext>
            </a:extLst>
          </p:cNvPr>
          <p:cNvSpPr/>
          <p:nvPr/>
        </p:nvSpPr>
        <p:spPr>
          <a:xfrm>
            <a:off x="8087081" y="48615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7E4A12-36C7-3D43-B908-06E153C28607}"/>
              </a:ext>
            </a:extLst>
          </p:cNvPr>
          <p:cNvSpPr txBox="1"/>
          <p:nvPr/>
        </p:nvSpPr>
        <p:spPr>
          <a:xfrm>
            <a:off x="7616210" y="443649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CC43C6-495E-F343-90B8-3876964FB52C}"/>
              </a:ext>
            </a:extLst>
          </p:cNvPr>
          <p:cNvSpPr txBox="1"/>
          <p:nvPr/>
        </p:nvSpPr>
        <p:spPr>
          <a:xfrm>
            <a:off x="8143526" y="443649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A4F51B-D219-9C45-943D-DD198A2D8484}"/>
              </a:ext>
            </a:extLst>
          </p:cNvPr>
          <p:cNvSpPr/>
          <p:nvPr/>
        </p:nvSpPr>
        <p:spPr>
          <a:xfrm>
            <a:off x="8609926" y="48615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ECB6A4F-EB7C-5A4C-8EDB-F6519547BDDF}"/>
              </a:ext>
            </a:extLst>
          </p:cNvPr>
          <p:cNvSpPr/>
          <p:nvPr/>
        </p:nvSpPr>
        <p:spPr>
          <a:xfrm>
            <a:off x="9134859" y="48615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8ADB69-4156-7B4F-A2EA-843DB198FCD3}"/>
              </a:ext>
            </a:extLst>
          </p:cNvPr>
          <p:cNvSpPr txBox="1"/>
          <p:nvPr/>
        </p:nvSpPr>
        <p:spPr>
          <a:xfrm>
            <a:off x="8663988" y="44590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B8505D6-BDF8-AB43-8219-F06C492A47CD}"/>
              </a:ext>
            </a:extLst>
          </p:cNvPr>
          <p:cNvSpPr txBox="1"/>
          <p:nvPr/>
        </p:nvSpPr>
        <p:spPr>
          <a:xfrm>
            <a:off x="9191304" y="44590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F015EF4-0BE4-EB4B-AE10-52D35D3FFCBD}"/>
              </a:ext>
            </a:extLst>
          </p:cNvPr>
          <p:cNvSpPr/>
          <p:nvPr/>
        </p:nvSpPr>
        <p:spPr>
          <a:xfrm>
            <a:off x="9659792" y="48615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7DEB9CB-D03B-E34F-8FFC-44DEE59797D3}"/>
              </a:ext>
            </a:extLst>
          </p:cNvPr>
          <p:cNvSpPr/>
          <p:nvPr/>
        </p:nvSpPr>
        <p:spPr>
          <a:xfrm>
            <a:off x="10184725" y="48615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O">
              <a:latin typeface="Share Tech Mono" panose="020B0509050000020004" pitchFamily="49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7566F31-8D4A-6A4B-A05A-7CDB4E329A9F}"/>
              </a:ext>
            </a:extLst>
          </p:cNvPr>
          <p:cNvSpPr txBox="1"/>
          <p:nvPr/>
        </p:nvSpPr>
        <p:spPr>
          <a:xfrm>
            <a:off x="9713854" y="44590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…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7878550-CBEA-744B-9993-B92065237C34}"/>
              </a:ext>
            </a:extLst>
          </p:cNvPr>
          <p:cNvSpPr txBox="1"/>
          <p:nvPr/>
        </p:nvSpPr>
        <p:spPr>
          <a:xfrm>
            <a:off x="10116135" y="4492245"/>
            <a:ext cx="5597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n-1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6F75D96C-9B46-A446-9139-DFFDD90B3863}"/>
              </a:ext>
            </a:extLst>
          </p:cNvPr>
          <p:cNvCxnSpPr>
            <a:cxnSpLocks/>
            <a:endCxn id="7" idx="0"/>
          </p:cNvCxnSpPr>
          <p:nvPr/>
        </p:nvCxnSpPr>
        <p:spPr>
          <a:xfrm flipH="1">
            <a:off x="6711249" y="2331919"/>
            <a:ext cx="491322" cy="2104571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01A1D226-E40F-3F43-8978-0130B61EA949}"/>
              </a:ext>
            </a:extLst>
          </p:cNvPr>
          <p:cNvSpPr txBox="1"/>
          <p:nvPr/>
        </p:nvSpPr>
        <p:spPr>
          <a:xfrm>
            <a:off x="9336299" y="1500609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Circle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513E887B-F627-C24A-871A-69A3DAC5CAEF}"/>
              </a:ext>
            </a:extLst>
          </p:cNvPr>
          <p:cNvCxnSpPr>
            <a:cxnSpLocks/>
            <a:stCxn id="44" idx="2"/>
            <a:endCxn id="8" idx="0"/>
          </p:cNvCxnSpPr>
          <p:nvPr/>
        </p:nvCxnSpPr>
        <p:spPr>
          <a:xfrm flipH="1">
            <a:off x="7238565" y="3415314"/>
            <a:ext cx="735970" cy="1021176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FCFBDB0E-6B9D-8346-83CA-64634905D270}"/>
              </a:ext>
            </a:extLst>
          </p:cNvPr>
          <p:cNvSpPr txBox="1"/>
          <p:nvPr/>
        </p:nvSpPr>
        <p:spPr>
          <a:xfrm>
            <a:off x="9268089" y="3264503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Spiral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035AA50-51AB-E14A-9299-89D12691B918}"/>
              </a:ext>
            </a:extLst>
          </p:cNvPr>
          <p:cNvCxnSpPr>
            <a:cxnSpLocks/>
            <a:stCxn id="32" idx="2"/>
            <a:endCxn id="21" idx="0"/>
          </p:cNvCxnSpPr>
          <p:nvPr/>
        </p:nvCxnSpPr>
        <p:spPr>
          <a:xfrm>
            <a:off x="9687435" y="3633835"/>
            <a:ext cx="708585" cy="858410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6775576-F24F-0C4B-8CCE-6E89D50C0015}"/>
              </a:ext>
            </a:extLst>
          </p:cNvPr>
          <p:cNvSpPr txBox="1"/>
          <p:nvPr/>
        </p:nvSpPr>
        <p:spPr>
          <a:xfrm>
            <a:off x="7411720" y="3045982"/>
            <a:ext cx="1125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Triangle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39B5215-EA3E-4F44-9789-185DA2B93406}"/>
              </a:ext>
            </a:extLst>
          </p:cNvPr>
          <p:cNvSpPr txBox="1"/>
          <p:nvPr/>
        </p:nvSpPr>
        <p:spPr>
          <a:xfrm>
            <a:off x="7504473" y="2456900"/>
            <a:ext cx="10086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Square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2B18893-7522-064F-86CB-61FDDDDD1CF7}"/>
              </a:ext>
            </a:extLst>
          </p:cNvPr>
          <p:cNvSpPr txBox="1"/>
          <p:nvPr/>
        </p:nvSpPr>
        <p:spPr>
          <a:xfrm>
            <a:off x="6435801" y="5466579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Memory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7484DCB-9255-4E4C-A4E0-8F05FDDA8F8F}"/>
              </a:ext>
            </a:extLst>
          </p:cNvPr>
          <p:cNvSpPr txBox="1"/>
          <p:nvPr/>
        </p:nvSpPr>
        <p:spPr>
          <a:xfrm>
            <a:off x="6556399" y="1906832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Cross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35428E6-DA74-F645-8C55-5CDAC3838963}"/>
              </a:ext>
            </a:extLst>
          </p:cNvPr>
          <p:cNvSpPr txBox="1"/>
          <p:nvPr/>
        </p:nvSpPr>
        <p:spPr>
          <a:xfrm>
            <a:off x="8148460" y="869358"/>
            <a:ext cx="1194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i="1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Universe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1819C847-CCFD-284B-A59F-AF24C4D52E8B}"/>
              </a:ext>
            </a:extLst>
          </p:cNvPr>
          <p:cNvCxnSpPr>
            <a:cxnSpLocks/>
            <a:stCxn id="46" idx="2"/>
            <a:endCxn id="16" idx="0"/>
          </p:cNvCxnSpPr>
          <p:nvPr/>
        </p:nvCxnSpPr>
        <p:spPr>
          <a:xfrm>
            <a:off x="8008778" y="2826232"/>
            <a:ext cx="810060" cy="1632836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71129E2-7134-E94A-AEC2-3D5ABD421803}"/>
              </a:ext>
            </a:extLst>
          </p:cNvPr>
          <p:cNvCxnSpPr>
            <a:cxnSpLocks/>
            <a:stCxn id="28" idx="2"/>
            <a:endCxn id="12" idx="0"/>
          </p:cNvCxnSpPr>
          <p:nvPr/>
        </p:nvCxnSpPr>
        <p:spPr>
          <a:xfrm flipH="1">
            <a:off x="7771060" y="1869941"/>
            <a:ext cx="1984585" cy="2566549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C7BBE7EF-94B5-FE49-9046-44224A8A824F}"/>
              </a:ext>
            </a:extLst>
          </p:cNvPr>
          <p:cNvSpPr txBox="1"/>
          <p:nvPr/>
        </p:nvSpPr>
        <p:spPr>
          <a:xfrm>
            <a:off x="9805919" y="242812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Star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AC9627A-7D26-2541-90BA-017A26600C7D}"/>
              </a:ext>
            </a:extLst>
          </p:cNvPr>
          <p:cNvCxnSpPr>
            <a:cxnSpLocks/>
            <a:stCxn id="64" idx="2"/>
            <a:endCxn id="13" idx="0"/>
          </p:cNvCxnSpPr>
          <p:nvPr/>
        </p:nvCxnSpPr>
        <p:spPr>
          <a:xfrm flipH="1">
            <a:off x="8298376" y="2797461"/>
            <a:ext cx="1832312" cy="1639029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C26A73CD-568F-A44F-BE40-3F3BBAB6BFD2}"/>
              </a:ext>
            </a:extLst>
          </p:cNvPr>
          <p:cNvSpPr txBox="1"/>
          <p:nvPr/>
        </p:nvSpPr>
        <p:spPr>
          <a:xfrm>
            <a:off x="8188283" y="1768236"/>
            <a:ext cx="678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latin typeface="Montserrat" pitchFamily="2" charset="77"/>
              </a:rPr>
              <a:t>Line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1F9F83A-9AD9-6C42-8F24-79D3558DB81A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8766054" y="2137568"/>
            <a:ext cx="580100" cy="2321500"/>
          </a:xfrm>
          <a:prstGeom prst="straightConnector1">
            <a:avLst/>
          </a:prstGeom>
          <a:ln w="12700">
            <a:solidFill>
              <a:schemeClr val="bg2">
                <a:lumMod val="60000"/>
                <a:lumOff val="4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1962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7CF95-B39F-8F4D-833D-5B1567107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Insertion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34753-85E5-7C4B-89DE-985A9F68C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 anchor="ctr"/>
          <a:lstStyle/>
          <a:p>
            <a:r>
              <a:rPr lang="en-NO" dirty="0"/>
              <a:t>Set bit </a:t>
            </a:r>
            <a:r>
              <a:rPr lang="en-NO" i="1" dirty="0"/>
              <a:t>b</a:t>
            </a:r>
            <a:r>
              <a:rPr lang="en-NO" dirty="0"/>
              <a:t> to </a:t>
            </a:r>
            <a:r>
              <a:rPr lang="en-NO" b="1" dirty="0"/>
              <a:t>1</a:t>
            </a:r>
          </a:p>
          <a:p>
            <a:r>
              <a:rPr lang="en-NO" dirty="0"/>
              <a:t>Mask: Only 0s, but b</a:t>
            </a:r>
          </a:p>
          <a:p>
            <a:r>
              <a:rPr lang="en-NO" dirty="0"/>
              <a:t>S := S </a:t>
            </a:r>
            <a:r>
              <a:rPr lang="en-NO" b="1" dirty="0"/>
              <a:t>OR</a:t>
            </a:r>
            <a:r>
              <a:rPr lang="en-NO" dirty="0"/>
              <a:t> mask</a:t>
            </a:r>
          </a:p>
          <a:p>
            <a:pPr marL="457200" lvl="1" indent="0">
              <a:buNone/>
            </a:pPr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0DAB6-4DC9-8345-9FD2-A5E962277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6282" y="6608632"/>
            <a:ext cx="757518" cy="365125"/>
          </a:xfrm>
        </p:spPr>
        <p:txBody>
          <a:bodyPr/>
          <a:lstStyle/>
          <a:p>
            <a:fld id="{9EAE67CF-1745-2945-BC67-7BD79F205591}" type="slidenum">
              <a:rPr lang="en-NO" smtClean="0"/>
              <a:t>6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69AE1A-0362-474E-8A73-3177A9D07817}"/>
              </a:ext>
            </a:extLst>
          </p:cNvPr>
          <p:cNvSpPr/>
          <p:nvPr/>
        </p:nvSpPr>
        <p:spPr>
          <a:xfrm>
            <a:off x="6790439" y="2123220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3B27A6-6FD3-5441-A67F-DA0958A154BE}"/>
              </a:ext>
            </a:extLst>
          </p:cNvPr>
          <p:cNvSpPr/>
          <p:nvPr/>
        </p:nvSpPr>
        <p:spPr>
          <a:xfrm>
            <a:off x="7315372" y="2123220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88F7E0-0AD1-114E-8210-831A823B0840}"/>
              </a:ext>
            </a:extLst>
          </p:cNvPr>
          <p:cNvSpPr txBox="1"/>
          <p:nvPr/>
        </p:nvSpPr>
        <p:spPr>
          <a:xfrm>
            <a:off x="6844501" y="169813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056613-40F0-984E-95F4-EF2A3425C514}"/>
              </a:ext>
            </a:extLst>
          </p:cNvPr>
          <p:cNvSpPr txBox="1"/>
          <p:nvPr/>
        </p:nvSpPr>
        <p:spPr>
          <a:xfrm>
            <a:off x="7371817" y="169813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67142E-B237-B747-AA90-E74B6312B22C}"/>
              </a:ext>
            </a:extLst>
          </p:cNvPr>
          <p:cNvSpPr/>
          <p:nvPr/>
        </p:nvSpPr>
        <p:spPr>
          <a:xfrm>
            <a:off x="7850250" y="2123220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F9C18F-2689-CB43-80E3-F1F51ADF01BF}"/>
              </a:ext>
            </a:extLst>
          </p:cNvPr>
          <p:cNvSpPr/>
          <p:nvPr/>
        </p:nvSpPr>
        <p:spPr>
          <a:xfrm>
            <a:off x="8375183" y="2123220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488F98-36C3-BF49-A579-873D2F82EA91}"/>
              </a:ext>
            </a:extLst>
          </p:cNvPr>
          <p:cNvSpPr txBox="1"/>
          <p:nvPr/>
        </p:nvSpPr>
        <p:spPr>
          <a:xfrm>
            <a:off x="7904312" y="169813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84145-8207-3341-B4C9-3F29AB5658EA}"/>
              </a:ext>
            </a:extLst>
          </p:cNvPr>
          <p:cNvSpPr txBox="1"/>
          <p:nvPr/>
        </p:nvSpPr>
        <p:spPr>
          <a:xfrm>
            <a:off x="8431628" y="169813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B59E3E-0E62-1E44-908D-1E9100E550FF}"/>
              </a:ext>
            </a:extLst>
          </p:cNvPr>
          <p:cNvSpPr/>
          <p:nvPr/>
        </p:nvSpPr>
        <p:spPr>
          <a:xfrm>
            <a:off x="8898028" y="2123220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B99161-A535-5844-B427-B4F8D0273BC0}"/>
              </a:ext>
            </a:extLst>
          </p:cNvPr>
          <p:cNvSpPr/>
          <p:nvPr/>
        </p:nvSpPr>
        <p:spPr>
          <a:xfrm>
            <a:off x="9422961" y="2123220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6C7F0D-A76A-8A4C-A18F-210A6BF0D1E9}"/>
              </a:ext>
            </a:extLst>
          </p:cNvPr>
          <p:cNvSpPr txBox="1"/>
          <p:nvPr/>
        </p:nvSpPr>
        <p:spPr>
          <a:xfrm>
            <a:off x="8952090" y="172071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B6A0CE-B3E4-0D43-AAE1-970811C050CA}"/>
              </a:ext>
            </a:extLst>
          </p:cNvPr>
          <p:cNvSpPr txBox="1"/>
          <p:nvPr/>
        </p:nvSpPr>
        <p:spPr>
          <a:xfrm>
            <a:off x="9479406" y="172071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BCA13D-AD7F-2048-91F9-B36857A753CC}"/>
              </a:ext>
            </a:extLst>
          </p:cNvPr>
          <p:cNvSpPr/>
          <p:nvPr/>
        </p:nvSpPr>
        <p:spPr>
          <a:xfrm>
            <a:off x="9947894" y="2123220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16AB63-8B2A-D842-97DD-E263508322F1}"/>
              </a:ext>
            </a:extLst>
          </p:cNvPr>
          <p:cNvSpPr/>
          <p:nvPr/>
        </p:nvSpPr>
        <p:spPr>
          <a:xfrm>
            <a:off x="10472827" y="2123220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1EB032-EAFA-1B48-A343-7E5083BFDC95}"/>
              </a:ext>
            </a:extLst>
          </p:cNvPr>
          <p:cNvSpPr txBox="1"/>
          <p:nvPr/>
        </p:nvSpPr>
        <p:spPr>
          <a:xfrm>
            <a:off x="10001956" y="172071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A0C864-1633-4346-93C6-62801803681F}"/>
              </a:ext>
            </a:extLst>
          </p:cNvPr>
          <p:cNvSpPr txBox="1"/>
          <p:nvPr/>
        </p:nvSpPr>
        <p:spPr>
          <a:xfrm>
            <a:off x="10529272" y="172071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DF76B9-E74A-AF4B-BFEE-F938E5600228}"/>
              </a:ext>
            </a:extLst>
          </p:cNvPr>
          <p:cNvSpPr txBox="1"/>
          <p:nvPr/>
        </p:nvSpPr>
        <p:spPr>
          <a:xfrm>
            <a:off x="8959520" y="17373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EAD008F-6CF2-E043-9925-8B260E1FF8D1}"/>
              </a:ext>
            </a:extLst>
          </p:cNvPr>
          <p:cNvSpPr/>
          <p:nvPr/>
        </p:nvSpPr>
        <p:spPr>
          <a:xfrm>
            <a:off x="6790439" y="3473462"/>
            <a:ext cx="440267" cy="5305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8458887-5958-7847-94E2-63351C21DD5B}"/>
              </a:ext>
            </a:extLst>
          </p:cNvPr>
          <p:cNvSpPr/>
          <p:nvPr/>
        </p:nvSpPr>
        <p:spPr>
          <a:xfrm>
            <a:off x="7315372" y="3473462"/>
            <a:ext cx="440267" cy="5305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42EE5A0-1096-7249-9283-3222558F6B5C}"/>
              </a:ext>
            </a:extLst>
          </p:cNvPr>
          <p:cNvSpPr txBox="1"/>
          <p:nvPr/>
        </p:nvSpPr>
        <p:spPr>
          <a:xfrm>
            <a:off x="6844501" y="30483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1C9CC-8F80-8B48-A9AA-9890E238681B}"/>
              </a:ext>
            </a:extLst>
          </p:cNvPr>
          <p:cNvSpPr txBox="1"/>
          <p:nvPr/>
        </p:nvSpPr>
        <p:spPr>
          <a:xfrm>
            <a:off x="7371817" y="30483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6923930-B61D-444A-889E-CCA0609835BA}"/>
              </a:ext>
            </a:extLst>
          </p:cNvPr>
          <p:cNvSpPr/>
          <p:nvPr/>
        </p:nvSpPr>
        <p:spPr>
          <a:xfrm>
            <a:off x="7850250" y="3473462"/>
            <a:ext cx="440267" cy="5305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86C8429-D8D2-5B4B-9374-34DB83C9B71C}"/>
              </a:ext>
            </a:extLst>
          </p:cNvPr>
          <p:cNvSpPr/>
          <p:nvPr/>
        </p:nvSpPr>
        <p:spPr>
          <a:xfrm>
            <a:off x="8375183" y="3473462"/>
            <a:ext cx="440267" cy="5305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2C30D30-50E5-C042-9E0B-3D9CB4068166}"/>
              </a:ext>
            </a:extLst>
          </p:cNvPr>
          <p:cNvSpPr txBox="1"/>
          <p:nvPr/>
        </p:nvSpPr>
        <p:spPr>
          <a:xfrm>
            <a:off x="7904312" y="30483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FD7FD1A-AA6D-C74B-9758-0816143B0895}"/>
              </a:ext>
            </a:extLst>
          </p:cNvPr>
          <p:cNvSpPr txBox="1"/>
          <p:nvPr/>
        </p:nvSpPr>
        <p:spPr>
          <a:xfrm>
            <a:off x="8431628" y="30483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4901F61-5CD7-974B-9863-92C360555A08}"/>
              </a:ext>
            </a:extLst>
          </p:cNvPr>
          <p:cNvSpPr/>
          <p:nvPr/>
        </p:nvSpPr>
        <p:spPr>
          <a:xfrm>
            <a:off x="8898028" y="3473462"/>
            <a:ext cx="440267" cy="5305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b="1" dirty="0">
                <a:solidFill>
                  <a:schemeClr val="accent3"/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1CCA07C-9F9F-5948-812B-D7884FD0AF68}"/>
              </a:ext>
            </a:extLst>
          </p:cNvPr>
          <p:cNvSpPr/>
          <p:nvPr/>
        </p:nvSpPr>
        <p:spPr>
          <a:xfrm>
            <a:off x="9422961" y="3473462"/>
            <a:ext cx="440267" cy="5305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69A7434-CDA4-9B43-93D4-D93788DCB28C}"/>
              </a:ext>
            </a:extLst>
          </p:cNvPr>
          <p:cNvSpPr txBox="1"/>
          <p:nvPr/>
        </p:nvSpPr>
        <p:spPr>
          <a:xfrm>
            <a:off x="8952090" y="307095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06E4F56-1EAF-704F-B055-177E279125DD}"/>
              </a:ext>
            </a:extLst>
          </p:cNvPr>
          <p:cNvSpPr txBox="1"/>
          <p:nvPr/>
        </p:nvSpPr>
        <p:spPr>
          <a:xfrm>
            <a:off x="9479406" y="307095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CEBA180-0144-2647-A465-843B2D6D2EE2}"/>
              </a:ext>
            </a:extLst>
          </p:cNvPr>
          <p:cNvSpPr/>
          <p:nvPr/>
        </p:nvSpPr>
        <p:spPr>
          <a:xfrm>
            <a:off x="9947894" y="3473462"/>
            <a:ext cx="440267" cy="5305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7047A74-DB8B-5541-A25A-0746BC1272B3}"/>
              </a:ext>
            </a:extLst>
          </p:cNvPr>
          <p:cNvSpPr/>
          <p:nvPr/>
        </p:nvSpPr>
        <p:spPr>
          <a:xfrm>
            <a:off x="10472827" y="3473462"/>
            <a:ext cx="440267" cy="5305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A365645-0A49-1048-A276-9CE2B22C1F1A}"/>
              </a:ext>
            </a:extLst>
          </p:cNvPr>
          <p:cNvSpPr txBox="1"/>
          <p:nvPr/>
        </p:nvSpPr>
        <p:spPr>
          <a:xfrm>
            <a:off x="10001956" y="307095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DB4E0B1-6EBC-1847-BBD7-D304B0F085E5}"/>
              </a:ext>
            </a:extLst>
          </p:cNvPr>
          <p:cNvSpPr txBox="1"/>
          <p:nvPr/>
        </p:nvSpPr>
        <p:spPr>
          <a:xfrm>
            <a:off x="10529272" y="307095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01D4D25-25FA-864E-82A2-7B1D14D0CEDF}"/>
              </a:ext>
            </a:extLst>
          </p:cNvPr>
          <p:cNvSpPr txBox="1"/>
          <p:nvPr/>
        </p:nvSpPr>
        <p:spPr>
          <a:xfrm>
            <a:off x="8959520" y="308754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7AEBBBB-F73E-6E4B-BF07-85E2E33D94DA}"/>
              </a:ext>
            </a:extLst>
          </p:cNvPr>
          <p:cNvSpPr/>
          <p:nvPr/>
        </p:nvSpPr>
        <p:spPr>
          <a:xfrm>
            <a:off x="6783009" y="5041903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D4F1665-B5BC-A849-83EB-8CB9705F49F9}"/>
              </a:ext>
            </a:extLst>
          </p:cNvPr>
          <p:cNvSpPr/>
          <p:nvPr/>
        </p:nvSpPr>
        <p:spPr>
          <a:xfrm>
            <a:off x="7307942" y="5041903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5F14404-A4D2-EE42-BDCB-3CDA350B4497}"/>
              </a:ext>
            </a:extLst>
          </p:cNvPr>
          <p:cNvSpPr txBox="1"/>
          <p:nvPr/>
        </p:nvSpPr>
        <p:spPr>
          <a:xfrm>
            <a:off x="6837071" y="461681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8EB3874-08DF-C14A-A90F-CA2E8479811A}"/>
              </a:ext>
            </a:extLst>
          </p:cNvPr>
          <p:cNvSpPr txBox="1"/>
          <p:nvPr/>
        </p:nvSpPr>
        <p:spPr>
          <a:xfrm>
            <a:off x="7364387" y="461681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4CF61F1-FA74-5C4A-96A7-EDE5E822C641}"/>
              </a:ext>
            </a:extLst>
          </p:cNvPr>
          <p:cNvSpPr/>
          <p:nvPr/>
        </p:nvSpPr>
        <p:spPr>
          <a:xfrm>
            <a:off x="7842820" y="5041903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ED5B0C3-87DD-2F48-B61A-E47D9878B309}"/>
              </a:ext>
            </a:extLst>
          </p:cNvPr>
          <p:cNvSpPr/>
          <p:nvPr/>
        </p:nvSpPr>
        <p:spPr>
          <a:xfrm>
            <a:off x="8367753" y="5041903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AC62457-F3B7-9D4D-9810-C6A106FEF0DE}"/>
              </a:ext>
            </a:extLst>
          </p:cNvPr>
          <p:cNvSpPr txBox="1"/>
          <p:nvPr/>
        </p:nvSpPr>
        <p:spPr>
          <a:xfrm>
            <a:off x="7896882" y="461681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B9A6524-55DC-3D45-8F30-B18BB02EEE8B}"/>
              </a:ext>
            </a:extLst>
          </p:cNvPr>
          <p:cNvSpPr txBox="1"/>
          <p:nvPr/>
        </p:nvSpPr>
        <p:spPr>
          <a:xfrm>
            <a:off x="8424198" y="461681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2E801ED-1F01-F746-A780-AD5354C08E7E}"/>
              </a:ext>
            </a:extLst>
          </p:cNvPr>
          <p:cNvSpPr/>
          <p:nvPr/>
        </p:nvSpPr>
        <p:spPr>
          <a:xfrm>
            <a:off x="8890598" y="5041903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4F2C1E2-6959-AE45-8E62-D12B102DA514}"/>
              </a:ext>
            </a:extLst>
          </p:cNvPr>
          <p:cNvSpPr/>
          <p:nvPr/>
        </p:nvSpPr>
        <p:spPr>
          <a:xfrm>
            <a:off x="9415531" y="5041903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ED34335-6F79-6F4D-86A6-2E30BD0951D5}"/>
              </a:ext>
            </a:extLst>
          </p:cNvPr>
          <p:cNvSpPr txBox="1"/>
          <p:nvPr/>
        </p:nvSpPr>
        <p:spPr>
          <a:xfrm>
            <a:off x="8944660" y="463939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F08A0FE-288B-BF47-8C9F-D8E6C1C8E5BF}"/>
              </a:ext>
            </a:extLst>
          </p:cNvPr>
          <p:cNvSpPr txBox="1"/>
          <p:nvPr/>
        </p:nvSpPr>
        <p:spPr>
          <a:xfrm>
            <a:off x="9471976" y="463939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D486A57-8D55-DD4C-9885-EB12DBBCE5A4}"/>
              </a:ext>
            </a:extLst>
          </p:cNvPr>
          <p:cNvSpPr/>
          <p:nvPr/>
        </p:nvSpPr>
        <p:spPr>
          <a:xfrm>
            <a:off x="9940464" y="5041903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7F72764-5776-7A41-BE78-F730BAC38A56}"/>
              </a:ext>
            </a:extLst>
          </p:cNvPr>
          <p:cNvSpPr/>
          <p:nvPr/>
        </p:nvSpPr>
        <p:spPr>
          <a:xfrm>
            <a:off x="10465397" y="5041903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7B4D9D4-CBE4-E840-9555-5A4EFC5CB19C}"/>
              </a:ext>
            </a:extLst>
          </p:cNvPr>
          <p:cNvSpPr txBox="1"/>
          <p:nvPr/>
        </p:nvSpPr>
        <p:spPr>
          <a:xfrm>
            <a:off x="9994526" y="463939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A6FCB7F-151B-7545-9C8F-75E1720279BB}"/>
              </a:ext>
            </a:extLst>
          </p:cNvPr>
          <p:cNvSpPr txBox="1"/>
          <p:nvPr/>
        </p:nvSpPr>
        <p:spPr>
          <a:xfrm>
            <a:off x="10521842" y="463939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A6051BF-92A4-2841-BA61-0B3B45DC0E9A}"/>
              </a:ext>
            </a:extLst>
          </p:cNvPr>
          <p:cNvSpPr txBox="1"/>
          <p:nvPr/>
        </p:nvSpPr>
        <p:spPr>
          <a:xfrm>
            <a:off x="8952090" y="465598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4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C317550-0CA3-0449-92AE-2B3EA4D55F11}"/>
              </a:ext>
            </a:extLst>
          </p:cNvPr>
          <p:cNvCxnSpPr/>
          <p:nvPr/>
        </p:nvCxnSpPr>
        <p:spPr>
          <a:xfrm>
            <a:off x="6382114" y="4508937"/>
            <a:ext cx="5031828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BA5D2E5-FFE6-8048-A8F5-211C15DADF32}"/>
              </a:ext>
            </a:extLst>
          </p:cNvPr>
          <p:cNvSpPr/>
          <p:nvPr/>
        </p:nvSpPr>
        <p:spPr>
          <a:xfrm>
            <a:off x="5602000" y="4324271"/>
            <a:ext cx="5613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b="1" dirty="0">
                <a:solidFill>
                  <a:schemeClr val="accent3"/>
                </a:solidFill>
              </a:rPr>
              <a:t>OR</a:t>
            </a:r>
            <a:endParaRPr lang="en-NO" dirty="0">
              <a:solidFill>
                <a:schemeClr val="accent3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899D8A7-3307-8C4D-953A-6A2010931A39}"/>
              </a:ext>
            </a:extLst>
          </p:cNvPr>
          <p:cNvSpPr/>
          <p:nvPr/>
        </p:nvSpPr>
        <p:spPr>
          <a:xfrm>
            <a:off x="8898028" y="2123220"/>
            <a:ext cx="440267" cy="5305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785A513-8A86-204A-AF63-46C3DA9FD927}"/>
              </a:ext>
            </a:extLst>
          </p:cNvPr>
          <p:cNvSpPr txBox="1"/>
          <p:nvPr/>
        </p:nvSpPr>
        <p:spPr>
          <a:xfrm>
            <a:off x="5861254" y="3589636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mask: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F52731CB-05FB-6A42-9D90-6594800854AF}"/>
              </a:ext>
            </a:extLst>
          </p:cNvPr>
          <p:cNvSpPr txBox="1"/>
          <p:nvPr/>
        </p:nvSpPr>
        <p:spPr>
          <a:xfrm>
            <a:off x="5744815" y="2216074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bitset:</a:t>
            </a:r>
          </a:p>
        </p:txBody>
      </p:sp>
    </p:spTree>
    <p:extLst>
      <p:ext uri="{BB962C8B-B14F-4D97-AF65-F5344CB8AC3E}">
        <p14:creationId xmlns:p14="http://schemas.microsoft.com/office/powerpoint/2010/main" val="3158103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7CF95-B39F-8F4D-833D-5B1567107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NO" dirty="0"/>
              <a:t>Deletion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34753-85E5-7C4B-89DE-985A9F68C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 anchor="ctr"/>
          <a:lstStyle/>
          <a:p>
            <a:r>
              <a:rPr lang="en-NO" dirty="0"/>
              <a:t>Set bit </a:t>
            </a:r>
            <a:r>
              <a:rPr lang="en-NO" i="1" dirty="0"/>
              <a:t>b</a:t>
            </a:r>
            <a:r>
              <a:rPr lang="en-NO" dirty="0"/>
              <a:t> to </a:t>
            </a:r>
            <a:r>
              <a:rPr lang="en-NO" b="1" dirty="0"/>
              <a:t>0</a:t>
            </a:r>
          </a:p>
          <a:p>
            <a:r>
              <a:rPr lang="en-NO" dirty="0"/>
              <a:t>Mask: Only 1, but b</a:t>
            </a:r>
          </a:p>
          <a:p>
            <a:r>
              <a:rPr lang="en-NO" dirty="0"/>
              <a:t>S := S </a:t>
            </a:r>
            <a:r>
              <a:rPr lang="en-NO" b="1" dirty="0"/>
              <a:t>AND</a:t>
            </a:r>
            <a:r>
              <a:rPr lang="en-NO" dirty="0"/>
              <a:t> mask</a:t>
            </a:r>
          </a:p>
          <a:p>
            <a:pPr marL="457200" lvl="1" indent="0">
              <a:buNone/>
            </a:pPr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0DAB6-4DC9-8345-9FD2-A5E962277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6282" y="6608632"/>
            <a:ext cx="757518" cy="365125"/>
          </a:xfrm>
        </p:spPr>
        <p:txBody>
          <a:bodyPr/>
          <a:lstStyle/>
          <a:p>
            <a:fld id="{9EAE67CF-1745-2945-BC67-7BD79F205591}" type="slidenum">
              <a:rPr lang="en-NO" smtClean="0"/>
              <a:t>7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69AE1A-0362-474E-8A73-3177A9D07817}"/>
              </a:ext>
            </a:extLst>
          </p:cNvPr>
          <p:cNvSpPr/>
          <p:nvPr/>
        </p:nvSpPr>
        <p:spPr>
          <a:xfrm>
            <a:off x="6790439" y="2123220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3B27A6-6FD3-5441-A67F-DA0958A154BE}"/>
              </a:ext>
            </a:extLst>
          </p:cNvPr>
          <p:cNvSpPr/>
          <p:nvPr/>
        </p:nvSpPr>
        <p:spPr>
          <a:xfrm>
            <a:off x="7315372" y="2123220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88F7E0-0AD1-114E-8210-831A823B0840}"/>
              </a:ext>
            </a:extLst>
          </p:cNvPr>
          <p:cNvSpPr txBox="1"/>
          <p:nvPr/>
        </p:nvSpPr>
        <p:spPr>
          <a:xfrm>
            <a:off x="6844501" y="169813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056613-40F0-984E-95F4-EF2A3425C514}"/>
              </a:ext>
            </a:extLst>
          </p:cNvPr>
          <p:cNvSpPr txBox="1"/>
          <p:nvPr/>
        </p:nvSpPr>
        <p:spPr>
          <a:xfrm>
            <a:off x="7371817" y="169813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67142E-B237-B747-AA90-E74B6312B22C}"/>
              </a:ext>
            </a:extLst>
          </p:cNvPr>
          <p:cNvSpPr/>
          <p:nvPr/>
        </p:nvSpPr>
        <p:spPr>
          <a:xfrm>
            <a:off x="7850250" y="2123220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F9C18F-2689-CB43-80E3-F1F51ADF01BF}"/>
              </a:ext>
            </a:extLst>
          </p:cNvPr>
          <p:cNvSpPr/>
          <p:nvPr/>
        </p:nvSpPr>
        <p:spPr>
          <a:xfrm>
            <a:off x="8375183" y="2123220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488F98-36C3-BF49-A579-873D2F82EA91}"/>
              </a:ext>
            </a:extLst>
          </p:cNvPr>
          <p:cNvSpPr txBox="1"/>
          <p:nvPr/>
        </p:nvSpPr>
        <p:spPr>
          <a:xfrm>
            <a:off x="7904312" y="169813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84145-8207-3341-B4C9-3F29AB5658EA}"/>
              </a:ext>
            </a:extLst>
          </p:cNvPr>
          <p:cNvSpPr txBox="1"/>
          <p:nvPr/>
        </p:nvSpPr>
        <p:spPr>
          <a:xfrm>
            <a:off x="8431628" y="169813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B59E3E-0E62-1E44-908D-1E9100E550FF}"/>
              </a:ext>
            </a:extLst>
          </p:cNvPr>
          <p:cNvSpPr/>
          <p:nvPr/>
        </p:nvSpPr>
        <p:spPr>
          <a:xfrm>
            <a:off x="8898028" y="2123220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B99161-A535-5844-B427-B4F8D0273BC0}"/>
              </a:ext>
            </a:extLst>
          </p:cNvPr>
          <p:cNvSpPr/>
          <p:nvPr/>
        </p:nvSpPr>
        <p:spPr>
          <a:xfrm>
            <a:off x="9422961" y="2123220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6C7F0D-A76A-8A4C-A18F-210A6BF0D1E9}"/>
              </a:ext>
            </a:extLst>
          </p:cNvPr>
          <p:cNvSpPr txBox="1"/>
          <p:nvPr/>
        </p:nvSpPr>
        <p:spPr>
          <a:xfrm>
            <a:off x="8952090" y="172071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B6A0CE-B3E4-0D43-AAE1-970811C050CA}"/>
              </a:ext>
            </a:extLst>
          </p:cNvPr>
          <p:cNvSpPr txBox="1"/>
          <p:nvPr/>
        </p:nvSpPr>
        <p:spPr>
          <a:xfrm>
            <a:off x="9479406" y="172071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BCA13D-AD7F-2048-91F9-B36857A753CC}"/>
              </a:ext>
            </a:extLst>
          </p:cNvPr>
          <p:cNvSpPr/>
          <p:nvPr/>
        </p:nvSpPr>
        <p:spPr>
          <a:xfrm>
            <a:off x="9947894" y="2123220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16AB63-8B2A-D842-97DD-E263508322F1}"/>
              </a:ext>
            </a:extLst>
          </p:cNvPr>
          <p:cNvSpPr/>
          <p:nvPr/>
        </p:nvSpPr>
        <p:spPr>
          <a:xfrm>
            <a:off x="10472827" y="2123220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1EB032-EAFA-1B48-A343-7E5083BFDC95}"/>
              </a:ext>
            </a:extLst>
          </p:cNvPr>
          <p:cNvSpPr txBox="1"/>
          <p:nvPr/>
        </p:nvSpPr>
        <p:spPr>
          <a:xfrm>
            <a:off x="10001956" y="172071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A0C864-1633-4346-93C6-62801803681F}"/>
              </a:ext>
            </a:extLst>
          </p:cNvPr>
          <p:cNvSpPr txBox="1"/>
          <p:nvPr/>
        </p:nvSpPr>
        <p:spPr>
          <a:xfrm>
            <a:off x="10529272" y="172071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DDF76B9-E74A-AF4B-BFEE-F938E5600228}"/>
              </a:ext>
            </a:extLst>
          </p:cNvPr>
          <p:cNvSpPr txBox="1"/>
          <p:nvPr/>
        </p:nvSpPr>
        <p:spPr>
          <a:xfrm>
            <a:off x="8959520" y="1737300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EAD008F-6CF2-E043-9925-8B260E1FF8D1}"/>
              </a:ext>
            </a:extLst>
          </p:cNvPr>
          <p:cNvSpPr/>
          <p:nvPr/>
        </p:nvSpPr>
        <p:spPr>
          <a:xfrm>
            <a:off x="6790439" y="3473462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B8458887-5958-7847-94E2-63351C21DD5B}"/>
              </a:ext>
            </a:extLst>
          </p:cNvPr>
          <p:cNvSpPr/>
          <p:nvPr/>
        </p:nvSpPr>
        <p:spPr>
          <a:xfrm>
            <a:off x="7315372" y="3473462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42EE5A0-1096-7249-9283-3222558F6B5C}"/>
              </a:ext>
            </a:extLst>
          </p:cNvPr>
          <p:cNvSpPr txBox="1"/>
          <p:nvPr/>
        </p:nvSpPr>
        <p:spPr>
          <a:xfrm>
            <a:off x="6844501" y="30483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4B91C9CC-8F80-8B48-A9AA-9890E238681B}"/>
              </a:ext>
            </a:extLst>
          </p:cNvPr>
          <p:cNvSpPr txBox="1"/>
          <p:nvPr/>
        </p:nvSpPr>
        <p:spPr>
          <a:xfrm>
            <a:off x="7371817" y="30483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6923930-B61D-444A-889E-CCA0609835BA}"/>
              </a:ext>
            </a:extLst>
          </p:cNvPr>
          <p:cNvSpPr/>
          <p:nvPr/>
        </p:nvSpPr>
        <p:spPr>
          <a:xfrm>
            <a:off x="7850250" y="3473462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086C8429-D8D2-5B4B-9374-34DB83C9B71C}"/>
              </a:ext>
            </a:extLst>
          </p:cNvPr>
          <p:cNvSpPr/>
          <p:nvPr/>
        </p:nvSpPr>
        <p:spPr>
          <a:xfrm>
            <a:off x="8375183" y="3473462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2C30D30-50E5-C042-9E0B-3D9CB4068166}"/>
              </a:ext>
            </a:extLst>
          </p:cNvPr>
          <p:cNvSpPr txBox="1"/>
          <p:nvPr/>
        </p:nvSpPr>
        <p:spPr>
          <a:xfrm>
            <a:off x="7904312" y="30483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FD7FD1A-AA6D-C74B-9758-0816143B0895}"/>
              </a:ext>
            </a:extLst>
          </p:cNvPr>
          <p:cNvSpPr txBox="1"/>
          <p:nvPr/>
        </p:nvSpPr>
        <p:spPr>
          <a:xfrm>
            <a:off x="8431628" y="3048375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44901F61-5CD7-974B-9863-92C360555A08}"/>
              </a:ext>
            </a:extLst>
          </p:cNvPr>
          <p:cNvSpPr/>
          <p:nvPr/>
        </p:nvSpPr>
        <p:spPr>
          <a:xfrm>
            <a:off x="8898028" y="3473462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b="1" dirty="0">
                <a:solidFill>
                  <a:schemeClr val="accent3"/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71CCA07C-9F9F-5948-812B-D7884FD0AF68}"/>
              </a:ext>
            </a:extLst>
          </p:cNvPr>
          <p:cNvSpPr/>
          <p:nvPr/>
        </p:nvSpPr>
        <p:spPr>
          <a:xfrm>
            <a:off x="9422961" y="3473462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869A7434-CDA4-9B43-93D4-D93788DCB28C}"/>
              </a:ext>
            </a:extLst>
          </p:cNvPr>
          <p:cNvSpPr txBox="1"/>
          <p:nvPr/>
        </p:nvSpPr>
        <p:spPr>
          <a:xfrm>
            <a:off x="8952090" y="307095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406E4F56-1EAF-704F-B055-177E279125DD}"/>
              </a:ext>
            </a:extLst>
          </p:cNvPr>
          <p:cNvSpPr txBox="1"/>
          <p:nvPr/>
        </p:nvSpPr>
        <p:spPr>
          <a:xfrm>
            <a:off x="9479406" y="307095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CEBA180-0144-2647-A465-843B2D6D2EE2}"/>
              </a:ext>
            </a:extLst>
          </p:cNvPr>
          <p:cNvSpPr/>
          <p:nvPr/>
        </p:nvSpPr>
        <p:spPr>
          <a:xfrm>
            <a:off x="9947894" y="3473462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7047A74-DB8B-5541-A25A-0746BC1272B3}"/>
              </a:ext>
            </a:extLst>
          </p:cNvPr>
          <p:cNvSpPr/>
          <p:nvPr/>
        </p:nvSpPr>
        <p:spPr>
          <a:xfrm>
            <a:off x="10472827" y="3473462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A365645-0A49-1048-A276-9CE2B22C1F1A}"/>
              </a:ext>
            </a:extLst>
          </p:cNvPr>
          <p:cNvSpPr txBox="1"/>
          <p:nvPr/>
        </p:nvSpPr>
        <p:spPr>
          <a:xfrm>
            <a:off x="10001956" y="307095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0DB4E0B1-6EBC-1847-BBD7-D304B0F085E5}"/>
              </a:ext>
            </a:extLst>
          </p:cNvPr>
          <p:cNvSpPr txBox="1"/>
          <p:nvPr/>
        </p:nvSpPr>
        <p:spPr>
          <a:xfrm>
            <a:off x="10529272" y="307095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01D4D25-25FA-864E-82A2-7B1D14D0CEDF}"/>
              </a:ext>
            </a:extLst>
          </p:cNvPr>
          <p:cNvSpPr txBox="1"/>
          <p:nvPr/>
        </p:nvSpPr>
        <p:spPr>
          <a:xfrm>
            <a:off x="8959520" y="3087542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7AEBBBB-F73E-6E4B-BF07-85E2E33D94DA}"/>
              </a:ext>
            </a:extLst>
          </p:cNvPr>
          <p:cNvSpPr/>
          <p:nvPr/>
        </p:nvSpPr>
        <p:spPr>
          <a:xfrm>
            <a:off x="6783009" y="5041903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8D4F1665-B5BC-A849-83EB-8CB9705F49F9}"/>
              </a:ext>
            </a:extLst>
          </p:cNvPr>
          <p:cNvSpPr/>
          <p:nvPr/>
        </p:nvSpPr>
        <p:spPr>
          <a:xfrm>
            <a:off x="7307942" y="5041903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25F14404-A4D2-EE42-BDCB-3CDA350B4497}"/>
              </a:ext>
            </a:extLst>
          </p:cNvPr>
          <p:cNvSpPr txBox="1"/>
          <p:nvPr/>
        </p:nvSpPr>
        <p:spPr>
          <a:xfrm>
            <a:off x="6837071" y="461681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38EB3874-08DF-C14A-A90F-CA2E8479811A}"/>
              </a:ext>
            </a:extLst>
          </p:cNvPr>
          <p:cNvSpPr txBox="1"/>
          <p:nvPr/>
        </p:nvSpPr>
        <p:spPr>
          <a:xfrm>
            <a:off x="7364387" y="461681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4CF61F1-FA74-5C4A-96A7-EDE5E822C641}"/>
              </a:ext>
            </a:extLst>
          </p:cNvPr>
          <p:cNvSpPr/>
          <p:nvPr/>
        </p:nvSpPr>
        <p:spPr>
          <a:xfrm>
            <a:off x="7842820" y="5041903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2ED5B0C3-87DD-2F48-B61A-E47D9878B309}"/>
              </a:ext>
            </a:extLst>
          </p:cNvPr>
          <p:cNvSpPr/>
          <p:nvPr/>
        </p:nvSpPr>
        <p:spPr>
          <a:xfrm>
            <a:off x="8367753" y="5041903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AC62457-F3B7-9D4D-9810-C6A106FEF0DE}"/>
              </a:ext>
            </a:extLst>
          </p:cNvPr>
          <p:cNvSpPr txBox="1"/>
          <p:nvPr/>
        </p:nvSpPr>
        <p:spPr>
          <a:xfrm>
            <a:off x="7896882" y="461681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7B9A6524-55DC-3D45-8F30-B18BB02EEE8B}"/>
              </a:ext>
            </a:extLst>
          </p:cNvPr>
          <p:cNvSpPr txBox="1"/>
          <p:nvPr/>
        </p:nvSpPr>
        <p:spPr>
          <a:xfrm>
            <a:off x="8424198" y="461681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42E801ED-1F01-F746-A780-AD5354C08E7E}"/>
              </a:ext>
            </a:extLst>
          </p:cNvPr>
          <p:cNvSpPr/>
          <p:nvPr/>
        </p:nvSpPr>
        <p:spPr>
          <a:xfrm>
            <a:off x="8890598" y="5041903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A4F2C1E2-6959-AE45-8E62-D12B102DA514}"/>
              </a:ext>
            </a:extLst>
          </p:cNvPr>
          <p:cNvSpPr/>
          <p:nvPr/>
        </p:nvSpPr>
        <p:spPr>
          <a:xfrm>
            <a:off x="9415531" y="5041903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8ED34335-6F79-6F4D-86A6-2E30BD0951D5}"/>
              </a:ext>
            </a:extLst>
          </p:cNvPr>
          <p:cNvSpPr txBox="1"/>
          <p:nvPr/>
        </p:nvSpPr>
        <p:spPr>
          <a:xfrm>
            <a:off x="8944660" y="463939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EF08A0FE-288B-BF47-8C9F-D8E6C1C8E5BF}"/>
              </a:ext>
            </a:extLst>
          </p:cNvPr>
          <p:cNvSpPr txBox="1"/>
          <p:nvPr/>
        </p:nvSpPr>
        <p:spPr>
          <a:xfrm>
            <a:off x="9471976" y="463939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BD486A57-8D55-DD4C-9885-EB12DBBCE5A4}"/>
              </a:ext>
            </a:extLst>
          </p:cNvPr>
          <p:cNvSpPr/>
          <p:nvPr/>
        </p:nvSpPr>
        <p:spPr>
          <a:xfrm>
            <a:off x="9940464" y="5041903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57F72764-5776-7A41-BE78-F730BAC38A56}"/>
              </a:ext>
            </a:extLst>
          </p:cNvPr>
          <p:cNvSpPr/>
          <p:nvPr/>
        </p:nvSpPr>
        <p:spPr>
          <a:xfrm>
            <a:off x="10465397" y="5041903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17B4D9D4-CBE4-E840-9555-5A4EFC5CB19C}"/>
              </a:ext>
            </a:extLst>
          </p:cNvPr>
          <p:cNvSpPr txBox="1"/>
          <p:nvPr/>
        </p:nvSpPr>
        <p:spPr>
          <a:xfrm>
            <a:off x="9994526" y="463939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DA6FCB7F-151B-7545-9C8F-75E1720279BB}"/>
              </a:ext>
            </a:extLst>
          </p:cNvPr>
          <p:cNvSpPr txBox="1"/>
          <p:nvPr/>
        </p:nvSpPr>
        <p:spPr>
          <a:xfrm>
            <a:off x="10521842" y="463939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6A6051BF-92A4-2841-BA61-0B3B45DC0E9A}"/>
              </a:ext>
            </a:extLst>
          </p:cNvPr>
          <p:cNvSpPr txBox="1"/>
          <p:nvPr/>
        </p:nvSpPr>
        <p:spPr>
          <a:xfrm>
            <a:off x="8952090" y="465598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4</a:t>
            </a:r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2C317550-0CA3-0449-92AE-2B3EA4D55F11}"/>
              </a:ext>
            </a:extLst>
          </p:cNvPr>
          <p:cNvCxnSpPr/>
          <p:nvPr/>
        </p:nvCxnSpPr>
        <p:spPr>
          <a:xfrm>
            <a:off x="6382114" y="4508937"/>
            <a:ext cx="5031828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6BA5D2E5-FFE6-8048-A8F5-211C15DADF32}"/>
              </a:ext>
            </a:extLst>
          </p:cNvPr>
          <p:cNvSpPr/>
          <p:nvPr/>
        </p:nvSpPr>
        <p:spPr>
          <a:xfrm>
            <a:off x="5602000" y="4324271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b="1" dirty="0">
                <a:solidFill>
                  <a:schemeClr val="accent3"/>
                </a:solidFill>
              </a:rPr>
              <a:t>AND</a:t>
            </a:r>
            <a:endParaRPr lang="en-NO" dirty="0">
              <a:solidFill>
                <a:schemeClr val="accent3"/>
              </a:solidFill>
            </a:endParaRP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7899D8A7-3307-8C4D-953A-6A2010931A39}"/>
              </a:ext>
            </a:extLst>
          </p:cNvPr>
          <p:cNvSpPr/>
          <p:nvPr/>
        </p:nvSpPr>
        <p:spPr>
          <a:xfrm>
            <a:off x="8898028" y="2123220"/>
            <a:ext cx="440267" cy="5305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58877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7CF95-B39F-8F4D-833D-5B1567107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Set Cardinality</a:t>
            </a:r>
            <a:br>
              <a:rPr lang="en-NO" dirty="0"/>
            </a:br>
            <a:r>
              <a:rPr lang="en-NO" sz="2400" dirty="0">
                <a:latin typeface="Montserrat" pitchFamily="2" charset="77"/>
              </a:rPr>
              <a:t>Counting “1”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34753-85E5-7C4B-89DE-985A9F68C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 anchor="ctr"/>
          <a:lstStyle/>
          <a:p>
            <a:r>
              <a:rPr lang="en-NO" dirty="0"/>
              <a:t>Set cardinality</a:t>
            </a:r>
          </a:p>
          <a:p>
            <a:r>
              <a:rPr lang="en-NO" dirty="0"/>
              <a:t>How to count “1”?</a:t>
            </a:r>
          </a:p>
          <a:p>
            <a:r>
              <a:rPr lang="en-NO" dirty="0"/>
              <a:t>Can we do better than iteration?</a:t>
            </a:r>
          </a:p>
          <a:p>
            <a:pPr marL="457200" lvl="1" indent="0">
              <a:buNone/>
            </a:pPr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0DAB6-4DC9-8345-9FD2-A5E962277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96282" y="6608632"/>
            <a:ext cx="757518" cy="365125"/>
          </a:xfrm>
        </p:spPr>
        <p:txBody>
          <a:bodyPr/>
          <a:lstStyle/>
          <a:p>
            <a:fld id="{9EAE67CF-1745-2945-BC67-7BD79F205591}" type="slidenum">
              <a:rPr lang="en-NO" smtClean="0"/>
              <a:t>8</a:t>
            </a:fld>
            <a:endParaRPr lang="en-NO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69AE1A-0362-474E-8A73-3177A9D07817}"/>
              </a:ext>
            </a:extLst>
          </p:cNvPr>
          <p:cNvSpPr/>
          <p:nvPr/>
        </p:nvSpPr>
        <p:spPr>
          <a:xfrm>
            <a:off x="6104839" y="1416048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3B27A6-6FD3-5441-A67F-DA0958A154BE}"/>
              </a:ext>
            </a:extLst>
          </p:cNvPr>
          <p:cNvSpPr/>
          <p:nvPr/>
        </p:nvSpPr>
        <p:spPr>
          <a:xfrm>
            <a:off x="6629772" y="1416048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88F7E0-0AD1-114E-8210-831A823B0840}"/>
              </a:ext>
            </a:extLst>
          </p:cNvPr>
          <p:cNvSpPr txBox="1"/>
          <p:nvPr/>
        </p:nvSpPr>
        <p:spPr>
          <a:xfrm>
            <a:off x="6158901" y="99096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056613-40F0-984E-95F4-EF2A3425C514}"/>
              </a:ext>
            </a:extLst>
          </p:cNvPr>
          <p:cNvSpPr txBox="1"/>
          <p:nvPr/>
        </p:nvSpPr>
        <p:spPr>
          <a:xfrm>
            <a:off x="6686217" y="99096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B67142E-B237-B747-AA90-E74B6312B22C}"/>
              </a:ext>
            </a:extLst>
          </p:cNvPr>
          <p:cNvSpPr/>
          <p:nvPr/>
        </p:nvSpPr>
        <p:spPr>
          <a:xfrm>
            <a:off x="7164650" y="1416048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7F9C18F-2689-CB43-80E3-F1F51ADF01BF}"/>
              </a:ext>
            </a:extLst>
          </p:cNvPr>
          <p:cNvSpPr/>
          <p:nvPr/>
        </p:nvSpPr>
        <p:spPr>
          <a:xfrm>
            <a:off x="7689583" y="1416048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9488F98-36C3-BF49-A579-873D2F82EA91}"/>
              </a:ext>
            </a:extLst>
          </p:cNvPr>
          <p:cNvSpPr txBox="1"/>
          <p:nvPr/>
        </p:nvSpPr>
        <p:spPr>
          <a:xfrm>
            <a:off x="7218712" y="99096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5384145-8207-3341-B4C9-3F29AB5658EA}"/>
              </a:ext>
            </a:extLst>
          </p:cNvPr>
          <p:cNvSpPr txBox="1"/>
          <p:nvPr/>
        </p:nvSpPr>
        <p:spPr>
          <a:xfrm>
            <a:off x="7746028" y="990961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BB59E3E-0E62-1E44-908D-1E9100E550FF}"/>
              </a:ext>
            </a:extLst>
          </p:cNvPr>
          <p:cNvSpPr/>
          <p:nvPr/>
        </p:nvSpPr>
        <p:spPr>
          <a:xfrm>
            <a:off x="8212428" y="1416048"/>
            <a:ext cx="440267" cy="5305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BB99161-A535-5844-B427-B4F8D0273BC0}"/>
              </a:ext>
            </a:extLst>
          </p:cNvPr>
          <p:cNvSpPr/>
          <p:nvPr/>
        </p:nvSpPr>
        <p:spPr>
          <a:xfrm>
            <a:off x="8737361" y="1416048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C6C7F0D-A76A-8A4C-A18F-210A6BF0D1E9}"/>
              </a:ext>
            </a:extLst>
          </p:cNvPr>
          <p:cNvSpPr txBox="1"/>
          <p:nvPr/>
        </p:nvSpPr>
        <p:spPr>
          <a:xfrm>
            <a:off x="8266490" y="101353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3B6A0CE-B3E4-0D43-AAE1-970811C050CA}"/>
              </a:ext>
            </a:extLst>
          </p:cNvPr>
          <p:cNvSpPr txBox="1"/>
          <p:nvPr/>
        </p:nvSpPr>
        <p:spPr>
          <a:xfrm>
            <a:off x="8793806" y="101353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0BCA13D-AD7F-2048-91F9-B36857A753CC}"/>
              </a:ext>
            </a:extLst>
          </p:cNvPr>
          <p:cNvSpPr/>
          <p:nvPr/>
        </p:nvSpPr>
        <p:spPr>
          <a:xfrm>
            <a:off x="9262294" y="1416048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B16AB63-8B2A-D842-97DD-E263508322F1}"/>
              </a:ext>
            </a:extLst>
          </p:cNvPr>
          <p:cNvSpPr/>
          <p:nvPr/>
        </p:nvSpPr>
        <p:spPr>
          <a:xfrm>
            <a:off x="9787227" y="1416048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F1EB032-EAFA-1B48-A343-7E5083BFDC95}"/>
              </a:ext>
            </a:extLst>
          </p:cNvPr>
          <p:cNvSpPr txBox="1"/>
          <p:nvPr/>
        </p:nvSpPr>
        <p:spPr>
          <a:xfrm>
            <a:off x="9316356" y="101353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9A0C864-1633-4346-93C6-62801803681F}"/>
              </a:ext>
            </a:extLst>
          </p:cNvPr>
          <p:cNvSpPr txBox="1"/>
          <p:nvPr/>
        </p:nvSpPr>
        <p:spPr>
          <a:xfrm>
            <a:off x="9843672" y="101353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accent3"/>
                </a:solidFill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9829623-E761-0D4A-B437-2D9236D0A69E}"/>
              </a:ext>
            </a:extLst>
          </p:cNvPr>
          <p:cNvSpPr/>
          <p:nvPr/>
        </p:nvSpPr>
        <p:spPr>
          <a:xfrm>
            <a:off x="6638419" y="1414300"/>
            <a:ext cx="440267" cy="5305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FF994E96-4D21-3E4B-AE89-76B212106504}"/>
              </a:ext>
            </a:extLst>
          </p:cNvPr>
          <p:cNvSpPr/>
          <p:nvPr/>
        </p:nvSpPr>
        <p:spPr>
          <a:xfrm>
            <a:off x="8746008" y="1414300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15B0B2B8-0D08-C242-95CC-4FCC6E5FD194}"/>
              </a:ext>
            </a:extLst>
          </p:cNvPr>
          <p:cNvSpPr/>
          <p:nvPr/>
        </p:nvSpPr>
        <p:spPr>
          <a:xfrm>
            <a:off x="9795874" y="1414300"/>
            <a:ext cx="440267" cy="53057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4B32429-536A-AD43-87CB-E4B278D4C7B2}"/>
              </a:ext>
            </a:extLst>
          </p:cNvPr>
          <p:cNvSpPr/>
          <p:nvPr/>
        </p:nvSpPr>
        <p:spPr>
          <a:xfrm>
            <a:off x="6096000" y="2662261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C3EBC77-C2CF-B44E-804B-44B75CD9ACC8}"/>
              </a:ext>
            </a:extLst>
          </p:cNvPr>
          <p:cNvSpPr/>
          <p:nvPr/>
        </p:nvSpPr>
        <p:spPr>
          <a:xfrm>
            <a:off x="6620933" y="2662261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4EDE93D-812B-0B48-885E-733AC97E35BB}"/>
              </a:ext>
            </a:extLst>
          </p:cNvPr>
          <p:cNvSpPr/>
          <p:nvPr/>
        </p:nvSpPr>
        <p:spPr>
          <a:xfrm>
            <a:off x="7166086" y="2662261"/>
            <a:ext cx="440267" cy="5305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B890526-B447-F640-9520-9A8A5D095FA7}"/>
              </a:ext>
            </a:extLst>
          </p:cNvPr>
          <p:cNvSpPr/>
          <p:nvPr/>
        </p:nvSpPr>
        <p:spPr>
          <a:xfrm>
            <a:off x="7691019" y="2662261"/>
            <a:ext cx="440267" cy="5305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7F26EC6-CA99-4647-9359-C6586E4D54D5}"/>
              </a:ext>
            </a:extLst>
          </p:cNvPr>
          <p:cNvSpPr/>
          <p:nvPr/>
        </p:nvSpPr>
        <p:spPr>
          <a:xfrm>
            <a:off x="8219177" y="2666248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74FE819-A237-5144-B8F6-4DC1961B3988}"/>
              </a:ext>
            </a:extLst>
          </p:cNvPr>
          <p:cNvSpPr/>
          <p:nvPr/>
        </p:nvSpPr>
        <p:spPr>
          <a:xfrm>
            <a:off x="8744110" y="2666248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0BFF2A1-97D9-6A48-A31A-C34692EE95D1}"/>
              </a:ext>
            </a:extLst>
          </p:cNvPr>
          <p:cNvSpPr/>
          <p:nvPr/>
        </p:nvSpPr>
        <p:spPr>
          <a:xfrm>
            <a:off x="9277690" y="2666248"/>
            <a:ext cx="440267" cy="5305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FA2A85C-46B3-0B47-879C-5C9BBE6978B5}"/>
              </a:ext>
            </a:extLst>
          </p:cNvPr>
          <p:cNvSpPr/>
          <p:nvPr/>
        </p:nvSpPr>
        <p:spPr>
          <a:xfrm>
            <a:off x="9802623" y="2666248"/>
            <a:ext cx="440267" cy="5305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DE65AAE-FB68-724E-9ED9-75002F9F6B59}"/>
              </a:ext>
            </a:extLst>
          </p:cNvPr>
          <p:cNvSpPr/>
          <p:nvPr/>
        </p:nvSpPr>
        <p:spPr>
          <a:xfrm>
            <a:off x="6645819" y="2030709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1FDB6E46-2315-2D48-AE5E-C675B0BBE3F5}"/>
              </a:ext>
            </a:extLst>
          </p:cNvPr>
          <p:cNvSpPr/>
          <p:nvPr/>
        </p:nvSpPr>
        <p:spPr>
          <a:xfrm>
            <a:off x="7680744" y="2030629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C6A0880D-B3EC-A040-938F-25599F902C74}"/>
              </a:ext>
            </a:extLst>
          </p:cNvPr>
          <p:cNvSpPr/>
          <p:nvPr/>
        </p:nvSpPr>
        <p:spPr>
          <a:xfrm>
            <a:off x="8746008" y="2030577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54BF7C31-5932-104A-A06C-86CB7FAE81DF}"/>
              </a:ext>
            </a:extLst>
          </p:cNvPr>
          <p:cNvSpPr/>
          <p:nvPr/>
        </p:nvSpPr>
        <p:spPr>
          <a:xfrm>
            <a:off x="9795874" y="2001691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60E59209-A446-C547-87A8-23FF947A2571}"/>
              </a:ext>
            </a:extLst>
          </p:cNvPr>
          <p:cNvSpPr/>
          <p:nvPr/>
        </p:nvSpPr>
        <p:spPr>
          <a:xfrm>
            <a:off x="9277690" y="3251891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02A48F70-97AE-9347-8622-FF4A831EA717}"/>
              </a:ext>
            </a:extLst>
          </p:cNvPr>
          <p:cNvSpPr/>
          <p:nvPr/>
        </p:nvSpPr>
        <p:spPr>
          <a:xfrm>
            <a:off x="9802623" y="3251891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F42C5A81-AAF1-7A4B-ADB5-BA4832B79C22}"/>
              </a:ext>
            </a:extLst>
          </p:cNvPr>
          <p:cNvSpPr/>
          <p:nvPr/>
        </p:nvSpPr>
        <p:spPr>
          <a:xfrm>
            <a:off x="7171160" y="3276842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E4B9C594-4762-BF42-8D51-E86187A753B8}"/>
              </a:ext>
            </a:extLst>
          </p:cNvPr>
          <p:cNvSpPr/>
          <p:nvPr/>
        </p:nvSpPr>
        <p:spPr>
          <a:xfrm>
            <a:off x="7696093" y="3276842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5DFC31C-5FDA-6D4E-84EA-422DDBFD4F3D}"/>
              </a:ext>
            </a:extLst>
          </p:cNvPr>
          <p:cNvSpPr/>
          <p:nvPr/>
        </p:nvSpPr>
        <p:spPr>
          <a:xfrm>
            <a:off x="8213907" y="3927538"/>
            <a:ext cx="440267" cy="5305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00C255B8-3CAA-0744-9DAD-50222F2B1928}"/>
              </a:ext>
            </a:extLst>
          </p:cNvPr>
          <p:cNvSpPr/>
          <p:nvPr/>
        </p:nvSpPr>
        <p:spPr>
          <a:xfrm>
            <a:off x="8738840" y="3927538"/>
            <a:ext cx="440267" cy="5305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F1D7FB66-D1A7-F940-8D93-F32B2160EE49}"/>
              </a:ext>
            </a:extLst>
          </p:cNvPr>
          <p:cNvSpPr/>
          <p:nvPr/>
        </p:nvSpPr>
        <p:spPr>
          <a:xfrm>
            <a:off x="9272420" y="3927538"/>
            <a:ext cx="440267" cy="5305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EF641C25-9E8F-AE47-A86B-E8A6BA7180D0}"/>
              </a:ext>
            </a:extLst>
          </p:cNvPr>
          <p:cNvSpPr/>
          <p:nvPr/>
        </p:nvSpPr>
        <p:spPr>
          <a:xfrm>
            <a:off x="9797353" y="3927538"/>
            <a:ext cx="440267" cy="5305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ADBAE296-ECC4-7048-A73E-347AD6821603}"/>
              </a:ext>
            </a:extLst>
          </p:cNvPr>
          <p:cNvSpPr/>
          <p:nvPr/>
        </p:nvSpPr>
        <p:spPr>
          <a:xfrm>
            <a:off x="6096000" y="3937694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73F377EA-D8C2-FC45-8773-D6FD066FA73C}"/>
              </a:ext>
            </a:extLst>
          </p:cNvPr>
          <p:cNvSpPr/>
          <p:nvPr/>
        </p:nvSpPr>
        <p:spPr>
          <a:xfrm>
            <a:off x="6620933" y="3937694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770FF134-4E00-1549-88DA-561751F9D1CC}"/>
              </a:ext>
            </a:extLst>
          </p:cNvPr>
          <p:cNvSpPr/>
          <p:nvPr/>
        </p:nvSpPr>
        <p:spPr>
          <a:xfrm>
            <a:off x="7154513" y="3937694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68809131-8776-EC40-83BB-A0F79FEE36BA}"/>
              </a:ext>
            </a:extLst>
          </p:cNvPr>
          <p:cNvSpPr/>
          <p:nvPr/>
        </p:nvSpPr>
        <p:spPr>
          <a:xfrm>
            <a:off x="7679446" y="3937694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2A0FA1DD-3F38-904E-9659-3F80CB2BB8CA}"/>
              </a:ext>
            </a:extLst>
          </p:cNvPr>
          <p:cNvSpPr/>
          <p:nvPr/>
        </p:nvSpPr>
        <p:spPr>
          <a:xfrm>
            <a:off x="8205694" y="4563209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859156D0-1DE3-4D40-B625-8743E7E58E38}"/>
              </a:ext>
            </a:extLst>
          </p:cNvPr>
          <p:cNvSpPr/>
          <p:nvPr/>
        </p:nvSpPr>
        <p:spPr>
          <a:xfrm>
            <a:off x="8730627" y="4563209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E20BE06F-B6B4-6047-B2A5-48D0E96007E0}"/>
              </a:ext>
            </a:extLst>
          </p:cNvPr>
          <p:cNvSpPr/>
          <p:nvPr/>
        </p:nvSpPr>
        <p:spPr>
          <a:xfrm>
            <a:off x="9264207" y="4563209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AEE8BA45-B648-DD42-89A0-FC642C7938B0}"/>
              </a:ext>
            </a:extLst>
          </p:cNvPr>
          <p:cNvSpPr/>
          <p:nvPr/>
        </p:nvSpPr>
        <p:spPr>
          <a:xfrm>
            <a:off x="9789140" y="4563209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8EFB325A-055D-1446-840F-3B78D37F23C5}"/>
              </a:ext>
            </a:extLst>
          </p:cNvPr>
          <p:cNvSpPr/>
          <p:nvPr/>
        </p:nvSpPr>
        <p:spPr>
          <a:xfrm>
            <a:off x="6112647" y="5215439"/>
            <a:ext cx="440267" cy="5305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9A6ABF6-BA58-164C-962A-6F00505E72A5}"/>
              </a:ext>
            </a:extLst>
          </p:cNvPr>
          <p:cNvSpPr/>
          <p:nvPr/>
        </p:nvSpPr>
        <p:spPr>
          <a:xfrm>
            <a:off x="6637580" y="5215439"/>
            <a:ext cx="440267" cy="5305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1D96A39D-D7BA-AB41-BBE6-D79685E3357B}"/>
              </a:ext>
            </a:extLst>
          </p:cNvPr>
          <p:cNvSpPr/>
          <p:nvPr/>
        </p:nvSpPr>
        <p:spPr>
          <a:xfrm>
            <a:off x="7171160" y="5215439"/>
            <a:ext cx="440267" cy="5305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7AE718A8-4BEA-6D46-998D-F5CB8B322665}"/>
              </a:ext>
            </a:extLst>
          </p:cNvPr>
          <p:cNvSpPr/>
          <p:nvPr/>
        </p:nvSpPr>
        <p:spPr>
          <a:xfrm>
            <a:off x="7696093" y="5215439"/>
            <a:ext cx="440267" cy="5305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87CBB94-D82E-484B-A591-997FB38B65C7}"/>
              </a:ext>
            </a:extLst>
          </p:cNvPr>
          <p:cNvSpPr/>
          <p:nvPr/>
        </p:nvSpPr>
        <p:spPr>
          <a:xfrm>
            <a:off x="8219177" y="5217240"/>
            <a:ext cx="440267" cy="5305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6022467E-B82B-B94D-83EB-6CC8B1219718}"/>
              </a:ext>
            </a:extLst>
          </p:cNvPr>
          <p:cNvSpPr/>
          <p:nvPr/>
        </p:nvSpPr>
        <p:spPr>
          <a:xfrm>
            <a:off x="8744110" y="5217240"/>
            <a:ext cx="440267" cy="5305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D129AC16-E076-4F49-8DFA-E9D56EF600F0}"/>
              </a:ext>
            </a:extLst>
          </p:cNvPr>
          <p:cNvSpPr/>
          <p:nvPr/>
        </p:nvSpPr>
        <p:spPr>
          <a:xfrm>
            <a:off x="9277690" y="5217240"/>
            <a:ext cx="440267" cy="5305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B7B6459C-49E7-0F41-BAC9-CE2C8E3B52B5}"/>
              </a:ext>
            </a:extLst>
          </p:cNvPr>
          <p:cNvSpPr/>
          <p:nvPr/>
        </p:nvSpPr>
        <p:spPr>
          <a:xfrm>
            <a:off x="9802623" y="5217240"/>
            <a:ext cx="440267" cy="5305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6B20EC1F-6C89-3244-8333-66B98AC91CBE}"/>
              </a:ext>
            </a:extLst>
          </p:cNvPr>
          <p:cNvSpPr/>
          <p:nvPr/>
        </p:nvSpPr>
        <p:spPr>
          <a:xfrm>
            <a:off x="10406556" y="2757792"/>
            <a:ext cx="12698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</a:rPr>
              <a:t>1, 0, 1, 1</a:t>
            </a: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59139724-86CE-C849-BF62-405014BBA9D3}"/>
              </a:ext>
            </a:extLst>
          </p:cNvPr>
          <p:cNvSpPr/>
          <p:nvPr/>
        </p:nvSpPr>
        <p:spPr>
          <a:xfrm>
            <a:off x="10406556" y="4008161"/>
            <a:ext cx="644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</a:rPr>
              <a:t>1, 2</a:t>
            </a: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A43947A8-2A74-F643-87EF-CE8FA818C4A0}"/>
              </a:ext>
            </a:extLst>
          </p:cNvPr>
          <p:cNvSpPr/>
          <p:nvPr/>
        </p:nvSpPr>
        <p:spPr>
          <a:xfrm>
            <a:off x="10396778" y="5280296"/>
            <a:ext cx="3321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i="1" dirty="0">
                <a:solidFill>
                  <a:schemeClr val="accent3"/>
                </a:solidFill>
              </a:rPr>
              <a:t>3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0A747B2-571E-3B41-A1F0-3158C2A71629}"/>
              </a:ext>
            </a:extLst>
          </p:cNvPr>
          <p:cNvCxnSpPr>
            <a:cxnSpLocks/>
          </p:cNvCxnSpPr>
          <p:nvPr/>
        </p:nvCxnSpPr>
        <p:spPr>
          <a:xfrm>
            <a:off x="7117617" y="990961"/>
            <a:ext cx="0" cy="1116103"/>
          </a:xfrm>
          <a:prstGeom prst="line">
            <a:avLst/>
          </a:prstGeom>
          <a:ln w="952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65F8EBBF-8315-D544-AC6A-8F4A451288CC}"/>
              </a:ext>
            </a:extLst>
          </p:cNvPr>
          <p:cNvCxnSpPr>
            <a:cxnSpLocks/>
          </p:cNvCxnSpPr>
          <p:nvPr/>
        </p:nvCxnSpPr>
        <p:spPr>
          <a:xfrm>
            <a:off x="8163484" y="990961"/>
            <a:ext cx="0" cy="1116103"/>
          </a:xfrm>
          <a:prstGeom prst="line">
            <a:avLst/>
          </a:prstGeom>
          <a:ln w="952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5A863A97-4C67-2B4C-B946-42A491890FF5}"/>
              </a:ext>
            </a:extLst>
          </p:cNvPr>
          <p:cNvCxnSpPr>
            <a:cxnSpLocks/>
          </p:cNvCxnSpPr>
          <p:nvPr/>
        </p:nvCxnSpPr>
        <p:spPr>
          <a:xfrm>
            <a:off x="9227709" y="990961"/>
            <a:ext cx="0" cy="1116103"/>
          </a:xfrm>
          <a:prstGeom prst="line">
            <a:avLst/>
          </a:prstGeom>
          <a:ln w="9525">
            <a:solidFill>
              <a:schemeClr val="accent3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0D84E3A2-681F-D343-B8CA-8E4D25056FEE}"/>
              </a:ext>
            </a:extLst>
          </p:cNvPr>
          <p:cNvCxnSpPr>
            <a:cxnSpLocks/>
          </p:cNvCxnSpPr>
          <p:nvPr/>
        </p:nvCxnSpPr>
        <p:spPr>
          <a:xfrm>
            <a:off x="5967290" y="2608845"/>
            <a:ext cx="4429488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ectangle 154">
            <a:extLst>
              <a:ext uri="{FF2B5EF4-FFF2-40B4-BE49-F238E27FC236}">
                <a16:creationId xmlns:a16="http://schemas.microsoft.com/office/drawing/2014/main" id="{01FBECDC-6F36-B349-9CFC-7ADC657A3879}"/>
              </a:ext>
            </a:extLst>
          </p:cNvPr>
          <p:cNvSpPr/>
          <p:nvPr/>
        </p:nvSpPr>
        <p:spPr>
          <a:xfrm>
            <a:off x="5423435" y="2424179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b="1" dirty="0">
                <a:solidFill>
                  <a:schemeClr val="accent3"/>
                </a:solidFill>
              </a:rPr>
              <a:t>+</a:t>
            </a:r>
            <a:endParaRPr lang="en-NO" dirty="0">
              <a:solidFill>
                <a:schemeClr val="accent3"/>
              </a:solidFill>
            </a:endParaRP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D1105922-E471-4547-8F2F-37276235D94B}"/>
              </a:ext>
            </a:extLst>
          </p:cNvPr>
          <p:cNvCxnSpPr>
            <a:cxnSpLocks/>
          </p:cNvCxnSpPr>
          <p:nvPr/>
        </p:nvCxnSpPr>
        <p:spPr>
          <a:xfrm>
            <a:off x="5930243" y="3848708"/>
            <a:ext cx="4429488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ectangle 156">
            <a:extLst>
              <a:ext uri="{FF2B5EF4-FFF2-40B4-BE49-F238E27FC236}">
                <a16:creationId xmlns:a16="http://schemas.microsoft.com/office/drawing/2014/main" id="{9A89992A-D4FB-DD46-92C9-32DBA06594D0}"/>
              </a:ext>
            </a:extLst>
          </p:cNvPr>
          <p:cNvSpPr/>
          <p:nvPr/>
        </p:nvSpPr>
        <p:spPr>
          <a:xfrm>
            <a:off x="5386388" y="3664042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b="1" dirty="0">
                <a:solidFill>
                  <a:schemeClr val="accent3"/>
                </a:solidFill>
              </a:rPr>
              <a:t>+</a:t>
            </a:r>
            <a:endParaRPr lang="en-NO" dirty="0">
              <a:solidFill>
                <a:schemeClr val="accent3"/>
              </a:solidFill>
            </a:endParaRPr>
          </a:p>
        </p:txBody>
      </p: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1741B95F-E35A-1045-8443-B62D56442A98}"/>
              </a:ext>
            </a:extLst>
          </p:cNvPr>
          <p:cNvCxnSpPr>
            <a:cxnSpLocks/>
          </p:cNvCxnSpPr>
          <p:nvPr/>
        </p:nvCxnSpPr>
        <p:spPr>
          <a:xfrm>
            <a:off x="5913356" y="5141085"/>
            <a:ext cx="4429488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C8113FCA-0A1F-1E46-9949-FC46FC14B2F5}"/>
              </a:ext>
            </a:extLst>
          </p:cNvPr>
          <p:cNvSpPr/>
          <p:nvPr/>
        </p:nvSpPr>
        <p:spPr>
          <a:xfrm>
            <a:off x="5369501" y="4956419"/>
            <a:ext cx="38504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b="1" dirty="0">
                <a:solidFill>
                  <a:schemeClr val="accent3"/>
                </a:solidFill>
              </a:rPr>
              <a:t>+</a:t>
            </a:r>
            <a:endParaRPr lang="en-NO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907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78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1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4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8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9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2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48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9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1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8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1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4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1" fill="hold">
                      <p:stCondLst>
                        <p:cond delay="indefinite"/>
                      </p:stCondLst>
                      <p:childTnLst>
                        <p:par>
                          <p:cTn id="172" fill="hold">
                            <p:stCondLst>
                              <p:cond delay="0"/>
                            </p:stCondLst>
                            <p:childTnLst>
                              <p:par>
                                <p:cTn id="1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9" grpId="0" animBg="1"/>
      <p:bldP spid="13" grpId="0" animBg="1"/>
      <p:bldP spid="17" grpId="0" animBg="1"/>
      <p:bldP spid="92" grpId="0" animBg="1"/>
      <p:bldP spid="92" grpId="1" animBg="1"/>
      <p:bldP spid="93" grpId="0" animBg="1"/>
      <p:bldP spid="93" grpId="1" animBg="1"/>
      <p:bldP spid="94" grpId="0" animBg="1"/>
      <p:bldP spid="95" grpId="0" animBg="1"/>
      <p:bldP spid="96" grpId="0" animBg="1"/>
      <p:bldP spid="96" grpId="1" animBg="1"/>
      <p:bldP spid="97" grpId="0" animBg="1"/>
      <p:bldP spid="97" grpId="1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21" grpId="0" animBg="1"/>
      <p:bldP spid="122" grpId="0" animBg="1"/>
      <p:bldP spid="123" grpId="0" animBg="1"/>
      <p:bldP spid="124" grpId="0" animBg="1"/>
      <p:bldP spid="128" grpId="0" animBg="1"/>
      <p:bldP spid="129" grpId="0" animBg="1"/>
      <p:bldP spid="130" grpId="0" animBg="1"/>
      <p:bldP spid="131" grpId="0" animBg="1"/>
      <p:bldP spid="132" grpId="0" animBg="1"/>
      <p:bldP spid="132" grpId="1" animBg="1"/>
      <p:bldP spid="133" grpId="0" animBg="1"/>
      <p:bldP spid="133" grpId="1" animBg="1"/>
      <p:bldP spid="134" grpId="0" animBg="1"/>
      <p:bldP spid="134" grpId="1" animBg="1"/>
      <p:bldP spid="135" grpId="0" animBg="1"/>
      <p:bldP spid="135" grpId="1" animBg="1"/>
      <p:bldP spid="136" grpId="0" animBg="1"/>
      <p:bldP spid="137" grpId="0" animBg="1"/>
      <p:bldP spid="138" grpId="0" animBg="1"/>
      <p:bldP spid="139" grpId="0" animBg="1"/>
      <p:bldP spid="140" grpId="0" animBg="1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7" grpId="0" animBg="1"/>
      <p:bldP spid="148" grpId="0"/>
      <p:bldP spid="149" grpId="0"/>
      <p:bldP spid="150" grpId="0"/>
      <p:bldP spid="155" grpId="0"/>
      <p:bldP spid="157" grpId="0"/>
      <p:bldP spid="15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7CF95-B39F-8F4D-833D-5B1567107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NO" dirty="0"/>
              <a:t>Set Cardinality</a:t>
            </a:r>
            <a:br>
              <a:rPr lang="en-NO" dirty="0"/>
            </a:br>
            <a:r>
              <a:rPr lang="en-NO" sz="2400" dirty="0">
                <a:latin typeface="Montserrat" pitchFamily="2" charset="77"/>
              </a:rPr>
              <a:t>The mechanics…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34753-85E5-7C4B-89DE-985A9F68CB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 anchor="ctr"/>
          <a:lstStyle/>
          <a:p>
            <a:r>
              <a:rPr lang="en-NO" dirty="0"/>
              <a:t>Set cardinality</a:t>
            </a:r>
          </a:p>
          <a:p>
            <a:r>
              <a:rPr lang="en-NO" dirty="0"/>
              <a:t>How to count “1”?</a:t>
            </a:r>
          </a:p>
          <a:p>
            <a:r>
              <a:rPr lang="en-NO" dirty="0"/>
              <a:t>Can we do better than iteration?</a:t>
            </a:r>
          </a:p>
          <a:p>
            <a:pPr marL="457200" lvl="1" indent="0">
              <a:buNone/>
            </a:pPr>
            <a:endParaRPr lang="en-NO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0DAB6-4DC9-8345-9FD2-A5E962277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7953" y="6332415"/>
            <a:ext cx="757518" cy="365125"/>
          </a:xfrm>
        </p:spPr>
        <p:txBody>
          <a:bodyPr/>
          <a:lstStyle/>
          <a:p>
            <a:fld id="{9EAE67CF-1745-2945-BC67-7BD79F205591}" type="slidenum">
              <a:rPr lang="en-NO" smtClean="0"/>
              <a:t>9</a:t>
            </a:fld>
            <a:endParaRPr lang="en-NO" dirty="0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04B32429-536A-AD43-87CB-E4B278D4C7B2}"/>
              </a:ext>
            </a:extLst>
          </p:cNvPr>
          <p:cNvSpPr/>
          <p:nvPr/>
        </p:nvSpPr>
        <p:spPr>
          <a:xfrm>
            <a:off x="7066647" y="991428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7C3EBC77-C2CF-B44E-804B-44B75CD9ACC8}"/>
              </a:ext>
            </a:extLst>
          </p:cNvPr>
          <p:cNvSpPr/>
          <p:nvPr/>
        </p:nvSpPr>
        <p:spPr>
          <a:xfrm>
            <a:off x="7591580" y="991428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4EDE93D-812B-0B48-885E-733AC97E35BB}"/>
              </a:ext>
            </a:extLst>
          </p:cNvPr>
          <p:cNvSpPr/>
          <p:nvPr/>
        </p:nvSpPr>
        <p:spPr>
          <a:xfrm>
            <a:off x="8136733" y="991428"/>
            <a:ext cx="440267" cy="5305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2B890526-B447-F640-9520-9A8A5D095FA7}"/>
              </a:ext>
            </a:extLst>
          </p:cNvPr>
          <p:cNvSpPr/>
          <p:nvPr/>
        </p:nvSpPr>
        <p:spPr>
          <a:xfrm>
            <a:off x="8661666" y="991428"/>
            <a:ext cx="440267" cy="5305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57F26EC6-CA99-4647-9359-C6586E4D54D5}"/>
              </a:ext>
            </a:extLst>
          </p:cNvPr>
          <p:cNvSpPr/>
          <p:nvPr/>
        </p:nvSpPr>
        <p:spPr>
          <a:xfrm>
            <a:off x="9189824" y="995415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74FE819-A237-5144-B8F6-4DC1961B3988}"/>
              </a:ext>
            </a:extLst>
          </p:cNvPr>
          <p:cNvSpPr/>
          <p:nvPr/>
        </p:nvSpPr>
        <p:spPr>
          <a:xfrm>
            <a:off x="9714757" y="995415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00BFF2A1-97D9-6A48-A31A-C34692EE95D1}"/>
              </a:ext>
            </a:extLst>
          </p:cNvPr>
          <p:cNvSpPr/>
          <p:nvPr/>
        </p:nvSpPr>
        <p:spPr>
          <a:xfrm>
            <a:off x="10248337" y="995415"/>
            <a:ext cx="440267" cy="5305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CFA2A85C-46B3-0B47-879C-5C9BBE6978B5}"/>
              </a:ext>
            </a:extLst>
          </p:cNvPr>
          <p:cNvSpPr/>
          <p:nvPr/>
        </p:nvSpPr>
        <p:spPr>
          <a:xfrm>
            <a:off x="10773270" y="995415"/>
            <a:ext cx="440267" cy="5305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E172C76C-678E-C745-A927-FB8C051D0AE8}"/>
              </a:ext>
            </a:extLst>
          </p:cNvPr>
          <p:cNvSpPr/>
          <p:nvPr/>
        </p:nvSpPr>
        <p:spPr>
          <a:xfrm>
            <a:off x="7076922" y="1700928"/>
            <a:ext cx="440267" cy="5305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53E0699-1005-A344-9609-45D95DA50D1A}"/>
              </a:ext>
            </a:extLst>
          </p:cNvPr>
          <p:cNvSpPr/>
          <p:nvPr/>
        </p:nvSpPr>
        <p:spPr>
          <a:xfrm>
            <a:off x="7601855" y="1700928"/>
            <a:ext cx="440267" cy="5305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A4C631B-C0E0-FE47-8202-A84ACB235B27}"/>
              </a:ext>
            </a:extLst>
          </p:cNvPr>
          <p:cNvSpPr txBox="1"/>
          <p:nvPr/>
        </p:nvSpPr>
        <p:spPr>
          <a:xfrm>
            <a:off x="7146575" y="58292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9AB6F6D0-7D21-064E-97D0-1FE6788AA4C7}"/>
              </a:ext>
            </a:extLst>
          </p:cNvPr>
          <p:cNvSpPr txBox="1"/>
          <p:nvPr/>
        </p:nvSpPr>
        <p:spPr>
          <a:xfrm>
            <a:off x="7673891" y="58292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35F0309C-7D28-604A-91D9-6F53E39C0464}"/>
              </a:ext>
            </a:extLst>
          </p:cNvPr>
          <p:cNvSpPr/>
          <p:nvPr/>
        </p:nvSpPr>
        <p:spPr>
          <a:xfrm>
            <a:off x="8136733" y="1700928"/>
            <a:ext cx="440267" cy="5305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C09A8DE-B1C8-A541-9576-CF80619C22C0}"/>
              </a:ext>
            </a:extLst>
          </p:cNvPr>
          <p:cNvSpPr/>
          <p:nvPr/>
        </p:nvSpPr>
        <p:spPr>
          <a:xfrm>
            <a:off x="8661666" y="1700928"/>
            <a:ext cx="440267" cy="5305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B40C8048-B159-DB4E-9DFB-F14D9252D9D8}"/>
              </a:ext>
            </a:extLst>
          </p:cNvPr>
          <p:cNvSpPr txBox="1"/>
          <p:nvPr/>
        </p:nvSpPr>
        <p:spPr>
          <a:xfrm>
            <a:off x="8206386" y="58292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66FE4ADC-B7D6-EA4D-A108-607DD06F8C80}"/>
              </a:ext>
            </a:extLst>
          </p:cNvPr>
          <p:cNvSpPr txBox="1"/>
          <p:nvPr/>
        </p:nvSpPr>
        <p:spPr>
          <a:xfrm>
            <a:off x="8733702" y="582929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44661773-29C8-7242-93B5-473FBE63DE79}"/>
              </a:ext>
            </a:extLst>
          </p:cNvPr>
          <p:cNvSpPr/>
          <p:nvPr/>
        </p:nvSpPr>
        <p:spPr>
          <a:xfrm>
            <a:off x="9184511" y="1700928"/>
            <a:ext cx="440267" cy="5305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b="1" dirty="0">
                <a:solidFill>
                  <a:schemeClr val="tx1"/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A0762C5-61E8-9743-944B-1F2D5223B695}"/>
              </a:ext>
            </a:extLst>
          </p:cNvPr>
          <p:cNvSpPr/>
          <p:nvPr/>
        </p:nvSpPr>
        <p:spPr>
          <a:xfrm>
            <a:off x="9709444" y="1700928"/>
            <a:ext cx="440267" cy="5305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76EFF9B8-7BBC-F840-A800-927015E60BBF}"/>
              </a:ext>
            </a:extLst>
          </p:cNvPr>
          <p:cNvSpPr txBox="1"/>
          <p:nvPr/>
        </p:nvSpPr>
        <p:spPr>
          <a:xfrm>
            <a:off x="9254164" y="60550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CDDB7819-E811-3B42-B29D-8E252E197BF2}"/>
              </a:ext>
            </a:extLst>
          </p:cNvPr>
          <p:cNvSpPr txBox="1"/>
          <p:nvPr/>
        </p:nvSpPr>
        <p:spPr>
          <a:xfrm>
            <a:off x="9781480" y="60550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AE5886FA-55B7-B346-B6BD-7B95C715A99B}"/>
              </a:ext>
            </a:extLst>
          </p:cNvPr>
          <p:cNvSpPr/>
          <p:nvPr/>
        </p:nvSpPr>
        <p:spPr>
          <a:xfrm>
            <a:off x="10234377" y="1700928"/>
            <a:ext cx="440267" cy="5305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A37707B5-3F03-0D42-8F08-588BEF5B5A69}"/>
              </a:ext>
            </a:extLst>
          </p:cNvPr>
          <p:cNvSpPr/>
          <p:nvPr/>
        </p:nvSpPr>
        <p:spPr>
          <a:xfrm>
            <a:off x="10759310" y="1700928"/>
            <a:ext cx="440267" cy="5305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7B4DEF7-0FF2-1740-8931-07A696037B90}"/>
              </a:ext>
            </a:extLst>
          </p:cNvPr>
          <p:cNvSpPr txBox="1"/>
          <p:nvPr/>
        </p:nvSpPr>
        <p:spPr>
          <a:xfrm>
            <a:off x="10304030" y="60550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6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CA38EA4-B9D4-E848-A5C0-F53DC1AE832B}"/>
              </a:ext>
            </a:extLst>
          </p:cNvPr>
          <p:cNvSpPr txBox="1"/>
          <p:nvPr/>
        </p:nvSpPr>
        <p:spPr>
          <a:xfrm>
            <a:off x="10831346" y="605507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7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FCEC61FA-7CC5-B64D-843B-8335ABA95222}"/>
              </a:ext>
            </a:extLst>
          </p:cNvPr>
          <p:cNvSpPr txBox="1"/>
          <p:nvPr/>
        </p:nvSpPr>
        <p:spPr>
          <a:xfrm>
            <a:off x="9261594" y="62209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A386CC74-A844-E042-8CC6-83D17FC5187E}"/>
              </a:ext>
            </a:extLst>
          </p:cNvPr>
          <p:cNvSpPr txBox="1"/>
          <p:nvPr/>
        </p:nvSpPr>
        <p:spPr>
          <a:xfrm>
            <a:off x="6147737" y="1817102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mask: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E267DA14-36B3-BA44-961F-5FF21E389CA2}"/>
              </a:ext>
            </a:extLst>
          </p:cNvPr>
          <p:cNvCxnSpPr/>
          <p:nvPr/>
        </p:nvCxnSpPr>
        <p:spPr>
          <a:xfrm>
            <a:off x="6596294" y="2426855"/>
            <a:ext cx="5031828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CDEC142E-491E-954B-877D-E635EA613479}"/>
              </a:ext>
            </a:extLst>
          </p:cNvPr>
          <p:cNvSpPr/>
          <p:nvPr/>
        </p:nvSpPr>
        <p:spPr>
          <a:xfrm>
            <a:off x="5816180" y="2242189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b="1" dirty="0">
                <a:solidFill>
                  <a:schemeClr val="accent3"/>
                </a:solidFill>
              </a:rPr>
              <a:t>AND</a:t>
            </a:r>
            <a:endParaRPr lang="en-NO" dirty="0">
              <a:solidFill>
                <a:schemeClr val="accent3"/>
              </a:solidFill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A07653E1-ECA3-C544-8281-51F452C4639F}"/>
              </a:ext>
            </a:extLst>
          </p:cNvPr>
          <p:cNvSpPr/>
          <p:nvPr/>
        </p:nvSpPr>
        <p:spPr>
          <a:xfrm>
            <a:off x="7048575" y="2611521"/>
            <a:ext cx="440267" cy="5305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F5B90C0-6139-2344-A156-028F1A9D007B}"/>
              </a:ext>
            </a:extLst>
          </p:cNvPr>
          <p:cNvSpPr/>
          <p:nvPr/>
        </p:nvSpPr>
        <p:spPr>
          <a:xfrm>
            <a:off x="7573508" y="2611521"/>
            <a:ext cx="440267" cy="5305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4CBFD31F-B786-EB46-AE63-7400F154C878}"/>
              </a:ext>
            </a:extLst>
          </p:cNvPr>
          <p:cNvSpPr/>
          <p:nvPr/>
        </p:nvSpPr>
        <p:spPr>
          <a:xfrm>
            <a:off x="8141517" y="2622205"/>
            <a:ext cx="440267" cy="5305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232BB32C-253D-1E4D-9694-32130D184B82}"/>
              </a:ext>
            </a:extLst>
          </p:cNvPr>
          <p:cNvSpPr/>
          <p:nvPr/>
        </p:nvSpPr>
        <p:spPr>
          <a:xfrm>
            <a:off x="8666450" y="2622205"/>
            <a:ext cx="440267" cy="5305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3BB7BAE9-0125-6A42-BE7B-30EFB36D88E7}"/>
              </a:ext>
            </a:extLst>
          </p:cNvPr>
          <p:cNvSpPr/>
          <p:nvPr/>
        </p:nvSpPr>
        <p:spPr>
          <a:xfrm>
            <a:off x="9184511" y="2622205"/>
            <a:ext cx="440267" cy="5305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b="1" dirty="0">
                <a:solidFill>
                  <a:schemeClr val="tx1"/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F204DF2D-96A1-5449-A3A9-AB1AC3F1D271}"/>
              </a:ext>
            </a:extLst>
          </p:cNvPr>
          <p:cNvSpPr/>
          <p:nvPr/>
        </p:nvSpPr>
        <p:spPr>
          <a:xfrm>
            <a:off x="9709444" y="2622205"/>
            <a:ext cx="440267" cy="5305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A9B422C6-8BD7-294F-BFFC-A88DEFFE2C17}"/>
              </a:ext>
            </a:extLst>
          </p:cNvPr>
          <p:cNvSpPr/>
          <p:nvPr/>
        </p:nvSpPr>
        <p:spPr>
          <a:xfrm>
            <a:off x="10258612" y="2622205"/>
            <a:ext cx="440267" cy="5305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F020D684-4F4B-A04A-8805-02AA8201CC63}"/>
              </a:ext>
            </a:extLst>
          </p:cNvPr>
          <p:cNvSpPr/>
          <p:nvPr/>
        </p:nvSpPr>
        <p:spPr>
          <a:xfrm>
            <a:off x="10783545" y="2622205"/>
            <a:ext cx="440267" cy="5305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85CFBE5B-ED33-5B48-9B31-4BA5667E3B5F}"/>
              </a:ext>
            </a:extLst>
          </p:cNvPr>
          <p:cNvSpPr txBox="1"/>
          <p:nvPr/>
        </p:nvSpPr>
        <p:spPr>
          <a:xfrm>
            <a:off x="6121000" y="1082402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Montserrat" pitchFamily="2" charset="77"/>
              </a:rPr>
              <a:t>bitset: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0C9CE7EC-AF45-FC42-AE63-14068E40E1D1}"/>
              </a:ext>
            </a:extLst>
          </p:cNvPr>
          <p:cNvSpPr/>
          <p:nvPr/>
        </p:nvSpPr>
        <p:spPr>
          <a:xfrm>
            <a:off x="8064484" y="4161265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B55AB8E5-A18C-F345-83C9-92A6CD782435}"/>
              </a:ext>
            </a:extLst>
          </p:cNvPr>
          <p:cNvSpPr/>
          <p:nvPr/>
        </p:nvSpPr>
        <p:spPr>
          <a:xfrm>
            <a:off x="8589417" y="4161265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5A9465DF-F94C-2E4F-9E7D-403AF4B82E5A}"/>
              </a:ext>
            </a:extLst>
          </p:cNvPr>
          <p:cNvSpPr/>
          <p:nvPr/>
        </p:nvSpPr>
        <p:spPr>
          <a:xfrm>
            <a:off x="9134570" y="4161265"/>
            <a:ext cx="440267" cy="5305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781FE713-6B30-5D49-ACC4-325BC284912E}"/>
              </a:ext>
            </a:extLst>
          </p:cNvPr>
          <p:cNvSpPr/>
          <p:nvPr/>
        </p:nvSpPr>
        <p:spPr>
          <a:xfrm>
            <a:off x="9659503" y="4161265"/>
            <a:ext cx="440267" cy="5305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D9F53CEE-0C52-A44E-84F4-9BE0CBC80835}"/>
              </a:ext>
            </a:extLst>
          </p:cNvPr>
          <p:cNvSpPr/>
          <p:nvPr/>
        </p:nvSpPr>
        <p:spPr>
          <a:xfrm>
            <a:off x="10187661" y="4165252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93203F0F-1017-1F4A-8A9E-3CFC0B2184BC}"/>
              </a:ext>
            </a:extLst>
          </p:cNvPr>
          <p:cNvSpPr/>
          <p:nvPr/>
        </p:nvSpPr>
        <p:spPr>
          <a:xfrm>
            <a:off x="10712594" y="4165252"/>
            <a:ext cx="440267" cy="530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354A9E8B-15E7-A743-B813-2A64F70BD96A}"/>
              </a:ext>
            </a:extLst>
          </p:cNvPr>
          <p:cNvSpPr/>
          <p:nvPr/>
        </p:nvSpPr>
        <p:spPr>
          <a:xfrm>
            <a:off x="7035921" y="4870765"/>
            <a:ext cx="440267" cy="5305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16B7E415-7024-504D-9B8A-9BAFDA7A80D9}"/>
              </a:ext>
            </a:extLst>
          </p:cNvPr>
          <p:cNvSpPr/>
          <p:nvPr/>
        </p:nvSpPr>
        <p:spPr>
          <a:xfrm>
            <a:off x="7560854" y="4870765"/>
            <a:ext cx="440267" cy="5305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25987D65-7ACF-6C44-81A3-FD4867365979}"/>
              </a:ext>
            </a:extLst>
          </p:cNvPr>
          <p:cNvSpPr txBox="1"/>
          <p:nvPr/>
        </p:nvSpPr>
        <p:spPr>
          <a:xfrm>
            <a:off x="8144412" y="375276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3762D78-E277-5C46-AF7D-AA0E9F6AB56F}"/>
              </a:ext>
            </a:extLst>
          </p:cNvPr>
          <p:cNvSpPr txBox="1"/>
          <p:nvPr/>
        </p:nvSpPr>
        <p:spPr>
          <a:xfrm>
            <a:off x="8671728" y="375276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6FF1498A-AF38-164F-8698-8DC067407B5F}"/>
              </a:ext>
            </a:extLst>
          </p:cNvPr>
          <p:cNvSpPr/>
          <p:nvPr/>
        </p:nvSpPr>
        <p:spPr>
          <a:xfrm>
            <a:off x="8095732" y="4870765"/>
            <a:ext cx="440267" cy="5305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7DDF8586-50B2-5E41-B0D4-37D0CDD8EC3E}"/>
              </a:ext>
            </a:extLst>
          </p:cNvPr>
          <p:cNvSpPr/>
          <p:nvPr/>
        </p:nvSpPr>
        <p:spPr>
          <a:xfrm>
            <a:off x="8620665" y="4870765"/>
            <a:ext cx="440267" cy="5305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E0A03E03-0567-3741-9EF8-FC8E922D451F}"/>
              </a:ext>
            </a:extLst>
          </p:cNvPr>
          <p:cNvSpPr txBox="1"/>
          <p:nvPr/>
        </p:nvSpPr>
        <p:spPr>
          <a:xfrm>
            <a:off x="9204223" y="375276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2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105A24EC-7FE5-C64D-AE12-68FF14400991}"/>
              </a:ext>
            </a:extLst>
          </p:cNvPr>
          <p:cNvSpPr txBox="1"/>
          <p:nvPr/>
        </p:nvSpPr>
        <p:spPr>
          <a:xfrm>
            <a:off x="9731539" y="3752766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3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A5BBA051-0C69-FE41-A293-F19DA0226F90}"/>
              </a:ext>
            </a:extLst>
          </p:cNvPr>
          <p:cNvSpPr/>
          <p:nvPr/>
        </p:nvSpPr>
        <p:spPr>
          <a:xfrm>
            <a:off x="9143510" y="4870765"/>
            <a:ext cx="440267" cy="5305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b="1" dirty="0">
                <a:solidFill>
                  <a:schemeClr val="tx1"/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8FCF153D-AFCD-AA44-9F6C-E3E49BD5BC64}"/>
              </a:ext>
            </a:extLst>
          </p:cNvPr>
          <p:cNvSpPr/>
          <p:nvPr/>
        </p:nvSpPr>
        <p:spPr>
          <a:xfrm>
            <a:off x="9668443" y="4870765"/>
            <a:ext cx="440267" cy="5305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781E18C7-8863-4446-99EC-B6F815E41CBD}"/>
              </a:ext>
            </a:extLst>
          </p:cNvPr>
          <p:cNvSpPr txBox="1"/>
          <p:nvPr/>
        </p:nvSpPr>
        <p:spPr>
          <a:xfrm>
            <a:off x="10252001" y="377534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ADDCE513-5613-D24F-8219-5DBCB63F1494}"/>
              </a:ext>
            </a:extLst>
          </p:cNvPr>
          <p:cNvSpPr txBox="1"/>
          <p:nvPr/>
        </p:nvSpPr>
        <p:spPr>
          <a:xfrm>
            <a:off x="10779317" y="3775344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5</a:t>
            </a: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154DA735-4059-C04C-9E03-AC2E65EEC319}"/>
              </a:ext>
            </a:extLst>
          </p:cNvPr>
          <p:cNvSpPr/>
          <p:nvPr/>
        </p:nvSpPr>
        <p:spPr>
          <a:xfrm>
            <a:off x="10193376" y="4870765"/>
            <a:ext cx="440267" cy="5305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7246E860-C3D1-CA46-8F94-66987099921E}"/>
              </a:ext>
            </a:extLst>
          </p:cNvPr>
          <p:cNvSpPr/>
          <p:nvPr/>
        </p:nvSpPr>
        <p:spPr>
          <a:xfrm>
            <a:off x="10718309" y="4870765"/>
            <a:ext cx="440267" cy="5305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4A1AE6DD-A98F-7B48-B973-D9E610FDDB88}"/>
              </a:ext>
            </a:extLst>
          </p:cNvPr>
          <p:cNvSpPr txBox="1"/>
          <p:nvPr/>
        </p:nvSpPr>
        <p:spPr>
          <a:xfrm>
            <a:off x="10259431" y="3791933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O" dirty="0">
                <a:solidFill>
                  <a:schemeClr val="bg2">
                    <a:lumMod val="60000"/>
                    <a:lumOff val="40000"/>
                  </a:schemeClr>
                </a:solidFill>
                <a:latin typeface="Share Tech Mono" panose="020B0509050000020004" pitchFamily="49" charset="77"/>
              </a:rPr>
              <a:t>4</a:t>
            </a: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5EBFA531-C2E5-254C-AA35-B16A834EF3C0}"/>
              </a:ext>
            </a:extLst>
          </p:cNvPr>
          <p:cNvSpPr/>
          <p:nvPr/>
        </p:nvSpPr>
        <p:spPr>
          <a:xfrm>
            <a:off x="7007574" y="5781358"/>
            <a:ext cx="440267" cy="5305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42039E68-766C-334F-A419-E9E01D4B9DC7}"/>
              </a:ext>
            </a:extLst>
          </p:cNvPr>
          <p:cNvSpPr/>
          <p:nvPr/>
        </p:nvSpPr>
        <p:spPr>
          <a:xfrm>
            <a:off x="7532507" y="5781358"/>
            <a:ext cx="440267" cy="5305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F570DFEB-D807-2844-B9FD-A0F83BFC6A0E}"/>
              </a:ext>
            </a:extLst>
          </p:cNvPr>
          <p:cNvSpPr/>
          <p:nvPr/>
        </p:nvSpPr>
        <p:spPr>
          <a:xfrm>
            <a:off x="8100516" y="5792042"/>
            <a:ext cx="440267" cy="5305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01B81A5F-E4E6-8343-A1DF-498F42A353B1}"/>
              </a:ext>
            </a:extLst>
          </p:cNvPr>
          <p:cNvSpPr/>
          <p:nvPr/>
        </p:nvSpPr>
        <p:spPr>
          <a:xfrm>
            <a:off x="8625449" y="5792042"/>
            <a:ext cx="440267" cy="5305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B30F328F-B563-9748-846B-664F09F220C7}"/>
              </a:ext>
            </a:extLst>
          </p:cNvPr>
          <p:cNvSpPr/>
          <p:nvPr/>
        </p:nvSpPr>
        <p:spPr>
          <a:xfrm>
            <a:off x="9143510" y="5792042"/>
            <a:ext cx="440267" cy="5305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b="1" dirty="0">
                <a:solidFill>
                  <a:schemeClr val="tx1"/>
                </a:solidFill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0495F068-4C5C-924C-BBFB-C514955FF1CF}"/>
              </a:ext>
            </a:extLst>
          </p:cNvPr>
          <p:cNvSpPr/>
          <p:nvPr/>
        </p:nvSpPr>
        <p:spPr>
          <a:xfrm>
            <a:off x="9668443" y="5792042"/>
            <a:ext cx="440267" cy="53057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CB9F7E2D-B727-AD47-9457-28BD18DC8A26}"/>
              </a:ext>
            </a:extLst>
          </p:cNvPr>
          <p:cNvSpPr/>
          <p:nvPr/>
        </p:nvSpPr>
        <p:spPr>
          <a:xfrm>
            <a:off x="10217611" y="5792042"/>
            <a:ext cx="440267" cy="5305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E0FBB3A2-F6D8-7A4B-AED2-0F180F793E37}"/>
              </a:ext>
            </a:extLst>
          </p:cNvPr>
          <p:cNvSpPr/>
          <p:nvPr/>
        </p:nvSpPr>
        <p:spPr>
          <a:xfrm>
            <a:off x="10742544" y="5792042"/>
            <a:ext cx="440267" cy="53057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1</a:t>
            </a:r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15B55E92-AA9B-614A-A3A4-9C25A05917ED}"/>
              </a:ext>
            </a:extLst>
          </p:cNvPr>
          <p:cNvSpPr/>
          <p:nvPr/>
        </p:nvSpPr>
        <p:spPr>
          <a:xfrm>
            <a:off x="7035921" y="4161265"/>
            <a:ext cx="440267" cy="530578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EFF347B8-8E27-5142-A137-4DCFEA98B4D6}"/>
              </a:ext>
            </a:extLst>
          </p:cNvPr>
          <p:cNvSpPr/>
          <p:nvPr/>
        </p:nvSpPr>
        <p:spPr>
          <a:xfrm>
            <a:off x="7560854" y="4161265"/>
            <a:ext cx="440267" cy="530578"/>
          </a:xfrm>
          <a:prstGeom prst="rect">
            <a:avLst/>
          </a:prstGeom>
          <a:ln>
            <a:solidFill>
              <a:schemeClr val="accent3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O" sz="2400" dirty="0">
                <a:latin typeface="Share Tech Mono" panose="020B0509050000020004" pitchFamily="49" charset="77"/>
              </a:rPr>
              <a:t>0</a:t>
            </a: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22AB9866-0125-B24F-9FF3-04489AEE1349}"/>
              </a:ext>
            </a:extLst>
          </p:cNvPr>
          <p:cNvCxnSpPr/>
          <p:nvPr/>
        </p:nvCxnSpPr>
        <p:spPr>
          <a:xfrm>
            <a:off x="6596294" y="5579866"/>
            <a:ext cx="5031828" cy="0"/>
          </a:xfrm>
          <a:prstGeom prst="line">
            <a:avLst/>
          </a:prstGeom>
          <a:ln w="190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Rectangle 189">
            <a:extLst>
              <a:ext uri="{FF2B5EF4-FFF2-40B4-BE49-F238E27FC236}">
                <a16:creationId xmlns:a16="http://schemas.microsoft.com/office/drawing/2014/main" id="{182D5FF8-0B7D-9D49-B464-98DAB15181DD}"/>
              </a:ext>
            </a:extLst>
          </p:cNvPr>
          <p:cNvSpPr/>
          <p:nvPr/>
        </p:nvSpPr>
        <p:spPr>
          <a:xfrm>
            <a:off x="5816180" y="5395200"/>
            <a:ext cx="75212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b="1" dirty="0">
                <a:solidFill>
                  <a:schemeClr val="accent3"/>
                </a:solidFill>
              </a:rPr>
              <a:t>AND</a:t>
            </a:r>
            <a:endParaRPr lang="en-NO" dirty="0">
              <a:solidFill>
                <a:schemeClr val="accent3"/>
              </a:solidFill>
            </a:endParaRPr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2AA548DB-3E31-234E-92BF-5D08EB40F1B0}"/>
              </a:ext>
            </a:extLst>
          </p:cNvPr>
          <p:cNvSpPr/>
          <p:nvPr/>
        </p:nvSpPr>
        <p:spPr>
          <a:xfrm>
            <a:off x="5819761" y="4241888"/>
            <a:ext cx="8274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NO" b="1" dirty="0">
                <a:solidFill>
                  <a:schemeClr val="accent3"/>
                </a:solidFill>
              </a:rPr>
              <a:t>&gt;&gt; 2</a:t>
            </a:r>
            <a:endParaRPr lang="en-NO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299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5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1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5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6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77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78" dur="5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0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1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2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85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6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87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88" dur="50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21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90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1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animClr clrSpc="hsl" dir="cw">
                                      <p:cBhvr>
                                        <p:cTn id="92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7200000" s="0" l="0"/>
                                      </p:by>
                                    </p:animClr>
                                    <p:set>
                                      <p:cBhvr>
                                        <p:cTn id="93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5" dur="50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3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6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9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2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8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1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4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7" dur="500"/>
                                        <p:tgtEl>
                                          <p:spTgt spid="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0" dur="50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3" dur="500"/>
                                        <p:tgtEl>
                                          <p:spTgt spid="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6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1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4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0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3" dur="500"/>
                                        <p:tgtEl>
                                          <p:spTgt spid="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6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9" dur="50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2" dur="50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5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8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3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6" dur="5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9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2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5"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8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1"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4" dur="50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" grpId="0" animBg="1"/>
      <p:bldP spid="93" grpId="0" animBg="1"/>
      <p:bldP spid="96" grpId="0" animBg="1"/>
      <p:bldP spid="97" grpId="0" animBg="1"/>
      <p:bldP spid="72" grpId="0" animBg="1"/>
      <p:bldP spid="73" grpId="0" animBg="1"/>
      <p:bldP spid="76" grpId="0" animBg="1"/>
      <p:bldP spid="77" grpId="0" animBg="1"/>
      <p:bldP spid="80" grpId="0" animBg="1"/>
      <p:bldP spid="81" grpId="0" animBg="1"/>
      <p:bldP spid="84" grpId="0" animBg="1"/>
      <p:bldP spid="85" grpId="0" animBg="1"/>
      <p:bldP spid="89" grpId="0"/>
      <p:bldP spid="91" grpId="0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114" grpId="0" animBg="1"/>
      <p:bldP spid="115" grpId="0" animBg="1"/>
      <p:bldP spid="117" grpId="0" animBg="1"/>
      <p:bldP spid="118" grpId="0" animBg="1"/>
      <p:bldP spid="119" grpId="0" animBg="1"/>
      <p:bldP spid="120" grpId="0" animBg="1"/>
      <p:bldP spid="125" grpId="0" animBg="1"/>
      <p:bldP spid="126" grpId="0" animBg="1"/>
      <p:bldP spid="160" grpId="0" animBg="1"/>
      <p:bldP spid="161" grpId="0" animBg="1"/>
      <p:bldP spid="162" grpId="0"/>
      <p:bldP spid="163" grpId="0"/>
      <p:bldP spid="164" grpId="0" animBg="1"/>
      <p:bldP spid="165" grpId="0" animBg="1"/>
      <p:bldP spid="166" grpId="0"/>
      <p:bldP spid="167" grpId="0"/>
      <p:bldP spid="168" grpId="0" animBg="1"/>
      <p:bldP spid="169" grpId="0" animBg="1"/>
      <p:bldP spid="170" grpId="0"/>
      <p:bldP spid="171" grpId="0"/>
      <p:bldP spid="172" grpId="0" animBg="1"/>
      <p:bldP spid="173" grpId="0" animBg="1"/>
      <p:bldP spid="176" grpId="0"/>
      <p:bldP spid="177" grpId="0" animBg="1"/>
      <p:bldP spid="178" grpId="0" animBg="1"/>
      <p:bldP spid="179" grpId="0" animBg="1"/>
      <p:bldP spid="180" grpId="0" animBg="1"/>
      <p:bldP spid="181" grpId="0" animBg="1"/>
      <p:bldP spid="182" grpId="0" animBg="1"/>
      <p:bldP spid="183" grpId="0" animBg="1"/>
      <p:bldP spid="184" grpId="0" animBg="1"/>
      <p:bldP spid="185" grpId="0" animBg="1"/>
      <p:bldP spid="186" grpId="0" animBg="1"/>
      <p:bldP spid="190" grpId="0"/>
      <p:bldP spid="191" grpId="0"/>
    </p:bldLst>
  </p:timing>
</p:sld>
</file>

<file path=ppt/theme/theme1.xml><?xml version="1.0" encoding="utf-8"?>
<a:theme xmlns:a="http://schemas.openxmlformats.org/drawingml/2006/main" name="Office Theme">
  <a:themeElements>
    <a:clrScheme name="Nord">
      <a:dk1>
        <a:srgbClr val="4C5669"/>
      </a:dk1>
      <a:lt1>
        <a:srgbClr val="ECEFF3"/>
      </a:lt1>
      <a:dk2>
        <a:srgbClr val="2E3440"/>
      </a:dk2>
      <a:lt2>
        <a:srgbClr val="D8DEE9"/>
      </a:lt2>
      <a:accent1>
        <a:srgbClr val="5E81AC"/>
      </a:accent1>
      <a:accent2>
        <a:srgbClr val="81A1C1"/>
      </a:accent2>
      <a:accent3>
        <a:srgbClr val="EBCB8B"/>
      </a:accent3>
      <a:accent4>
        <a:srgbClr val="D08770"/>
      </a:accent4>
      <a:accent5>
        <a:srgbClr val="BF6169"/>
      </a:accent5>
      <a:accent6>
        <a:srgbClr val="A3BE8C"/>
      </a:accent6>
      <a:hlink>
        <a:srgbClr val="8FBCBB"/>
      </a:hlink>
      <a:folHlink>
        <a:srgbClr val="88C0D0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des_template" id="{1671021C-1A89-AE47-87F0-D0EE29541BA6}" vid="{2DFF9D6A-246C-5548-BA0B-EC333E6AA0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7639</TotalTime>
  <Words>1115</Words>
  <Application>Microsoft Macintosh PowerPoint</Application>
  <PresentationFormat>Widescreen</PresentationFormat>
  <Paragraphs>679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4" baseType="lpstr">
      <vt:lpstr>MentiText</vt:lpstr>
      <vt:lpstr>Arial</vt:lpstr>
      <vt:lpstr>Calibri</vt:lpstr>
      <vt:lpstr>Cambria Math</vt:lpstr>
      <vt:lpstr>Montserrat</vt:lpstr>
      <vt:lpstr>Montserrat Light</vt:lpstr>
      <vt:lpstr>Share Tech Mono</vt:lpstr>
      <vt:lpstr>Stencil</vt:lpstr>
      <vt:lpstr>Verdana</vt:lpstr>
      <vt:lpstr>Office Theme</vt:lpstr>
      <vt:lpstr>Bloom Filters</vt:lpstr>
      <vt:lpstr>Sets</vt:lpstr>
      <vt:lpstr>Agenda</vt:lpstr>
      <vt:lpstr>ADT: Sets</vt:lpstr>
      <vt:lpstr>Bit Sets</vt:lpstr>
      <vt:lpstr>Insertion</vt:lpstr>
      <vt:lpstr>Deletion</vt:lpstr>
      <vt:lpstr>Set Cardinality Counting “1”</vt:lpstr>
      <vt:lpstr>Set Cardinality The mechanics…</vt:lpstr>
      <vt:lpstr>The Code Set Cardinality</vt:lpstr>
      <vt:lpstr>Bloom Filters</vt:lpstr>
      <vt:lpstr>Very large sets</vt:lpstr>
      <vt:lpstr>Insertion</vt:lpstr>
      <vt:lpstr>Search If we can’t find it…</vt:lpstr>
      <vt:lpstr>Search If we can find it…</vt:lpstr>
      <vt:lpstr>False Positive</vt:lpstr>
      <vt:lpstr>Takeaway</vt:lpstr>
      <vt:lpstr>False Positives</vt:lpstr>
      <vt:lpstr>Hash Functions</vt:lpstr>
      <vt:lpstr>Takeaway</vt:lpstr>
      <vt:lpstr>Deletion</vt:lpstr>
      <vt:lpstr>Cardinality</vt:lpstr>
      <vt:lpstr>Recap</vt:lpstr>
      <vt:lpstr>Questions, Comments, or Ideas?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Bloom Filters</dc:title>
  <dc:creator>Franck Chauvel</dc:creator>
  <cp:lastModifiedBy>Franck Chauvel</cp:lastModifiedBy>
  <cp:revision>7</cp:revision>
  <dcterms:created xsi:type="dcterms:W3CDTF">2021-10-01T19:30:55Z</dcterms:created>
  <dcterms:modified xsi:type="dcterms:W3CDTF">2022-10-03T07:58:10Z</dcterms:modified>
</cp:coreProperties>
</file>