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262" r:id="rId2"/>
    <p:sldId id="299" r:id="rId3"/>
    <p:sldId id="260" r:id="rId4"/>
    <p:sldId id="272" r:id="rId5"/>
    <p:sldId id="296" r:id="rId6"/>
    <p:sldId id="265" r:id="rId7"/>
    <p:sldId id="273" r:id="rId8"/>
    <p:sldId id="274" r:id="rId9"/>
    <p:sldId id="263" r:id="rId10"/>
    <p:sldId id="279" r:id="rId11"/>
    <p:sldId id="297" r:id="rId12"/>
    <p:sldId id="266" r:id="rId13"/>
    <p:sldId id="280" r:id="rId14"/>
    <p:sldId id="286" r:id="rId15"/>
    <p:sldId id="298" r:id="rId16"/>
    <p:sldId id="281" r:id="rId17"/>
    <p:sldId id="284" r:id="rId18"/>
    <p:sldId id="287" r:id="rId19"/>
    <p:sldId id="268" r:id="rId20"/>
    <p:sldId id="285" r:id="rId21"/>
    <p:sldId id="283" r:id="rId22"/>
    <p:sldId id="288" r:id="rId23"/>
    <p:sldId id="269" r:id="rId24"/>
    <p:sldId id="292" r:id="rId25"/>
    <p:sldId id="291" r:id="rId26"/>
    <p:sldId id="270" r:id="rId27"/>
    <p:sldId id="293" r:id="rId28"/>
    <p:sldId id="289" r:id="rId29"/>
    <p:sldId id="294" r:id="rId30"/>
    <p:sldId id="290" r:id="rId31"/>
    <p:sldId id="295" r:id="rId32"/>
    <p:sldId id="271" r:id="rId33"/>
    <p:sldId id="261" r:id="rId3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809B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2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09/10/2023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Binary Search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Building Ordered 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Trees / Lecture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85D6D-C537-31EA-D38E-9E02C5E8DECD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4780 3393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4403-0B5B-924C-86C0-98A9F23C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Runtime Efficiency</a:t>
            </a:r>
            <a:br>
              <a:rPr lang="en-NO" dirty="0"/>
            </a:br>
            <a:r>
              <a:rPr lang="en-GB" sz="2700" dirty="0">
                <a:latin typeface="Montserrat" pitchFamily="2" charset="77"/>
              </a:rPr>
              <a:t>o</a:t>
            </a:r>
            <a:r>
              <a:rPr lang="en-NO" sz="2700" dirty="0">
                <a:latin typeface="Montserrat" pitchFamily="2" charset="77"/>
              </a:rPr>
              <a:t>f the Binary 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8127D3-A7CC-7547-AB35-B98FBECFA651}"/>
              </a:ext>
            </a:extLst>
          </p:cNvPr>
          <p:cNvGrpSpPr/>
          <p:nvPr/>
        </p:nvGrpSpPr>
        <p:grpSpPr>
          <a:xfrm>
            <a:off x="884726" y="4603132"/>
            <a:ext cx="653143" cy="885371"/>
            <a:chOff x="4470400" y="2220686"/>
            <a:chExt cx="653143" cy="88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B1C88C-4E85-4645-9E42-4CC69F89BDDE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F8E3D3-EA16-6F49-AF0C-A249AB732BDA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6E3FBC-268B-B84D-ADAB-54FCBCBE69AE}"/>
              </a:ext>
            </a:extLst>
          </p:cNvPr>
          <p:cNvGrpSpPr/>
          <p:nvPr/>
        </p:nvGrpSpPr>
        <p:grpSpPr>
          <a:xfrm>
            <a:off x="1661240" y="4603132"/>
            <a:ext cx="653143" cy="885371"/>
            <a:chOff x="4470400" y="2220686"/>
            <a:chExt cx="653143" cy="885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111B46-39C4-9D49-BD7A-B18A493D081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50E1C3-F966-C84E-A7DE-68E4FFFB37D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3FE2B1-B4D4-1E43-BE71-8E7DCB7424DB}"/>
              </a:ext>
            </a:extLst>
          </p:cNvPr>
          <p:cNvGrpSpPr/>
          <p:nvPr/>
        </p:nvGrpSpPr>
        <p:grpSpPr>
          <a:xfrm>
            <a:off x="2437754" y="4603132"/>
            <a:ext cx="653143" cy="885371"/>
            <a:chOff x="4470400" y="2220686"/>
            <a:chExt cx="653143" cy="8853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9BCEFC-C270-B349-87FD-C89C351B466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365B8-4C61-1042-9650-8318A2E0DA2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9C03E5-BF18-AD4D-A5BB-F8A4A23D9E8C}"/>
              </a:ext>
            </a:extLst>
          </p:cNvPr>
          <p:cNvGrpSpPr/>
          <p:nvPr/>
        </p:nvGrpSpPr>
        <p:grpSpPr>
          <a:xfrm>
            <a:off x="3192499" y="4603132"/>
            <a:ext cx="653143" cy="885371"/>
            <a:chOff x="4470400" y="2220686"/>
            <a:chExt cx="653143" cy="8853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4910FD-59EA-DB4F-BE7A-61FE9FB68D02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A6ADC4-5E7B-024F-9FAF-921306DA56B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F72969-12CF-D545-BEAB-981191A3323E}"/>
              </a:ext>
            </a:extLst>
          </p:cNvPr>
          <p:cNvGrpSpPr/>
          <p:nvPr/>
        </p:nvGrpSpPr>
        <p:grpSpPr>
          <a:xfrm>
            <a:off x="3947244" y="4603132"/>
            <a:ext cx="653143" cy="885371"/>
            <a:chOff x="4470400" y="2220686"/>
            <a:chExt cx="653143" cy="8853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50BDFD-5D2D-7348-8D01-A2E8DD39396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F3CEE2-AA70-A940-9AAD-483CE96BACE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521A74-3AA3-C84D-9F9B-8DCC6C3A43AB}"/>
              </a:ext>
            </a:extLst>
          </p:cNvPr>
          <p:cNvGrpSpPr/>
          <p:nvPr/>
        </p:nvGrpSpPr>
        <p:grpSpPr>
          <a:xfrm>
            <a:off x="4723758" y="4603132"/>
            <a:ext cx="653143" cy="885371"/>
            <a:chOff x="4470400" y="2220686"/>
            <a:chExt cx="653143" cy="8853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ECA89-7336-0C45-8E14-838E8E116063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5C7D35-4921-3F4D-9889-939460CDB7D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0D0D55-08A2-FA4D-B5B5-9334A75C2890}"/>
              </a:ext>
            </a:extLst>
          </p:cNvPr>
          <p:cNvGrpSpPr/>
          <p:nvPr/>
        </p:nvGrpSpPr>
        <p:grpSpPr>
          <a:xfrm>
            <a:off x="5500272" y="4603132"/>
            <a:ext cx="653143" cy="885371"/>
            <a:chOff x="4470400" y="2220686"/>
            <a:chExt cx="653143" cy="8853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2B105F-5F2C-8E4D-8292-8FF8B801F76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478AC9-A258-CD49-AC14-0CD0403947DE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405945-1739-8244-A28D-2B0231E4FFB8}"/>
              </a:ext>
            </a:extLst>
          </p:cNvPr>
          <p:cNvGrpSpPr/>
          <p:nvPr/>
        </p:nvGrpSpPr>
        <p:grpSpPr>
          <a:xfrm>
            <a:off x="6255017" y="4603132"/>
            <a:ext cx="653143" cy="885371"/>
            <a:chOff x="4470400" y="2220686"/>
            <a:chExt cx="653143" cy="8853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A16DC0-A4A9-124E-B7E1-10573553B3C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27ACF8-90EF-3449-BDB6-D43A63677E1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8C2D7-EB6A-D341-9F91-6101835FF715}"/>
              </a:ext>
            </a:extLst>
          </p:cNvPr>
          <p:cNvGrpSpPr/>
          <p:nvPr/>
        </p:nvGrpSpPr>
        <p:grpSpPr>
          <a:xfrm>
            <a:off x="7009762" y="4606761"/>
            <a:ext cx="653143" cy="885371"/>
            <a:chOff x="4470400" y="2220686"/>
            <a:chExt cx="653143" cy="8853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3C0EAA-81FB-6A49-87B5-600DC571653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19760C-16D1-D743-8B6B-05B3428E59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50BF26-9C72-B94B-8971-1F7163FAC06A}"/>
              </a:ext>
            </a:extLst>
          </p:cNvPr>
          <p:cNvGrpSpPr/>
          <p:nvPr/>
        </p:nvGrpSpPr>
        <p:grpSpPr>
          <a:xfrm>
            <a:off x="7786276" y="4606761"/>
            <a:ext cx="653143" cy="885371"/>
            <a:chOff x="4470400" y="2220686"/>
            <a:chExt cx="653143" cy="885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4D38D1-559C-3A45-AA6C-B6F584EB951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347DA8-8100-F64F-B8BD-102C29E1640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969D72-FA30-EA46-ACEC-348D2DF31F8D}"/>
              </a:ext>
            </a:extLst>
          </p:cNvPr>
          <p:cNvGrpSpPr/>
          <p:nvPr/>
        </p:nvGrpSpPr>
        <p:grpSpPr>
          <a:xfrm>
            <a:off x="8562790" y="4606761"/>
            <a:ext cx="653143" cy="885371"/>
            <a:chOff x="4470400" y="2220686"/>
            <a:chExt cx="653143" cy="8853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9BCFDA-B451-A648-9C1A-00D3C204F2C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49DFEE-486E-DF41-9382-E5239CE2597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748223-7E87-A848-950F-E204D9FFFA22}"/>
              </a:ext>
            </a:extLst>
          </p:cNvPr>
          <p:cNvGrpSpPr/>
          <p:nvPr/>
        </p:nvGrpSpPr>
        <p:grpSpPr>
          <a:xfrm>
            <a:off x="9317535" y="4606761"/>
            <a:ext cx="653143" cy="885371"/>
            <a:chOff x="4470400" y="2220686"/>
            <a:chExt cx="653143" cy="8853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EECF4E-EE53-F84D-862A-9BECFC36B2C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7D11A15-6955-5545-B1E6-78138DB024E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D121B58-4A5A-A94A-AB25-4EE50E2DB2A8}"/>
              </a:ext>
            </a:extLst>
          </p:cNvPr>
          <p:cNvCxnSpPr/>
          <p:nvPr/>
        </p:nvCxnSpPr>
        <p:spPr>
          <a:xfrm>
            <a:off x="893656" y="5876289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B87E619-EFB3-8B4A-ABE4-63C3C5051711}"/>
              </a:ext>
            </a:extLst>
          </p:cNvPr>
          <p:cNvSpPr txBox="1"/>
          <p:nvPr/>
        </p:nvSpPr>
        <p:spPr>
          <a:xfrm>
            <a:off x="1215491" y="5973195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C3E17-9B5A-0F4E-B4DB-F42BA3B2B7F0}"/>
              </a:ext>
            </a:extLst>
          </p:cNvPr>
          <p:cNvSpPr txBox="1"/>
          <p:nvPr/>
        </p:nvSpPr>
        <p:spPr>
          <a:xfrm>
            <a:off x="8690454" y="6030174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421219-0F29-A34A-8120-2DFD71E67A1D}"/>
              </a:ext>
            </a:extLst>
          </p:cNvPr>
          <p:cNvSpPr/>
          <p:nvPr/>
        </p:nvSpPr>
        <p:spPr>
          <a:xfrm>
            <a:off x="5436632" y="460313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E45C2D-2B23-544F-BB66-8DD33C5A89F2}"/>
              </a:ext>
            </a:extLst>
          </p:cNvPr>
          <p:cNvSpPr/>
          <p:nvPr/>
        </p:nvSpPr>
        <p:spPr>
          <a:xfrm>
            <a:off x="7712131" y="460313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7D1D1E-7877-6949-8E7F-30FD548097A8}"/>
              </a:ext>
            </a:extLst>
          </p:cNvPr>
          <p:cNvSpPr txBox="1"/>
          <p:nvPr/>
        </p:nvSpPr>
        <p:spPr>
          <a:xfrm>
            <a:off x="5234823" y="186844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1st split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82BF0A-1E3F-2E4E-9B23-C14A3F0F7A16}"/>
              </a:ext>
            </a:extLst>
          </p:cNvPr>
          <p:cNvCxnSpPr>
            <a:stCxn id="60" idx="2"/>
            <a:endCxn id="58" idx="0"/>
          </p:cNvCxnSpPr>
          <p:nvPr/>
        </p:nvCxnSpPr>
        <p:spPr>
          <a:xfrm>
            <a:off x="5824889" y="2206994"/>
            <a:ext cx="0" cy="23961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76E8099-5971-F940-BB17-6AC0128CD732}"/>
              </a:ext>
            </a:extLst>
          </p:cNvPr>
          <p:cNvSpPr txBox="1"/>
          <p:nvPr/>
        </p:nvSpPr>
        <p:spPr>
          <a:xfrm>
            <a:off x="7498875" y="3064005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2nd split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69803E6-660B-0D47-AE25-FF66F1715DB0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 rot="16200000" flipH="1">
            <a:off x="6528410" y="1503473"/>
            <a:ext cx="857011" cy="22640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C4AEE5A-2F0C-BB45-903B-D89ABCBCBC75}"/>
              </a:ext>
            </a:extLst>
          </p:cNvPr>
          <p:cNvSpPr txBox="1"/>
          <p:nvPr/>
        </p:nvSpPr>
        <p:spPr>
          <a:xfrm>
            <a:off x="2927050" y="3064005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2nd split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79A2A4-1D14-6849-AB68-4E7F41729A47}"/>
              </a:ext>
            </a:extLst>
          </p:cNvPr>
          <p:cNvSpPr/>
          <p:nvPr/>
        </p:nvSpPr>
        <p:spPr>
          <a:xfrm>
            <a:off x="3128859" y="460313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99C6143-6D76-384C-8C7B-7CE3E96D7E4B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 rot="5400000">
            <a:off x="4242498" y="1481613"/>
            <a:ext cx="857011" cy="23077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0A3FD15-D32E-A645-8175-B20F1E2DF3EA}"/>
              </a:ext>
            </a:extLst>
          </p:cNvPr>
          <p:cNvSpPr txBox="1"/>
          <p:nvPr/>
        </p:nvSpPr>
        <p:spPr>
          <a:xfrm>
            <a:off x="1729566" y="383356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364F14A5-1EA3-6248-8131-801A4A2EB7E8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 rot="5400000">
            <a:off x="2536958" y="2853411"/>
            <a:ext cx="431010" cy="1529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70F851-6FC8-ED48-8A70-C59F570A9FB4}"/>
              </a:ext>
            </a:extLst>
          </p:cNvPr>
          <p:cNvCxnSpPr>
            <a:stCxn id="73" idx="2"/>
            <a:endCxn id="9" idx="0"/>
          </p:cNvCxnSpPr>
          <p:nvPr/>
        </p:nvCxnSpPr>
        <p:spPr>
          <a:xfrm>
            <a:off x="1987810" y="4172123"/>
            <a:ext cx="2" cy="4310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271673-09AE-634F-9CFC-07EC4A267735}"/>
              </a:ext>
            </a:extLst>
          </p:cNvPr>
          <p:cNvCxnSpPr>
            <a:cxnSpLocks/>
            <a:stCxn id="63" idx="2"/>
            <a:endCxn id="59" idx="0"/>
          </p:cNvCxnSpPr>
          <p:nvPr/>
        </p:nvCxnSpPr>
        <p:spPr>
          <a:xfrm>
            <a:off x="8088941" y="3402559"/>
            <a:ext cx="11447" cy="12005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952FA55-45C1-A24A-830B-595262BFB108}"/>
              </a:ext>
            </a:extLst>
          </p:cNvPr>
          <p:cNvSpPr txBox="1"/>
          <p:nvPr/>
        </p:nvSpPr>
        <p:spPr>
          <a:xfrm>
            <a:off x="4015571" y="383356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D232BD6B-CC37-9B45-9DE9-DD4F95E8F1BC}"/>
              </a:ext>
            </a:extLst>
          </p:cNvPr>
          <p:cNvCxnSpPr>
            <a:cxnSpLocks/>
            <a:stCxn id="66" idx="2"/>
            <a:endCxn id="86" idx="0"/>
          </p:cNvCxnSpPr>
          <p:nvPr/>
        </p:nvCxnSpPr>
        <p:spPr>
          <a:xfrm rot="16200000" flipH="1">
            <a:off x="3679961" y="3239713"/>
            <a:ext cx="431009" cy="756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975C6DA-D906-A84A-A1B5-3DCBC15FFC33}"/>
              </a:ext>
            </a:extLst>
          </p:cNvPr>
          <p:cNvSpPr txBox="1"/>
          <p:nvPr/>
        </p:nvSpPr>
        <p:spPr>
          <a:xfrm>
            <a:off x="6323343" y="383356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44DC1F0-E5A5-8B45-9E83-75B556C39C81}"/>
              </a:ext>
            </a:extLst>
          </p:cNvPr>
          <p:cNvSpPr txBox="1"/>
          <p:nvPr/>
        </p:nvSpPr>
        <p:spPr>
          <a:xfrm>
            <a:off x="8642280" y="383356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3rd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BE30DA71-114F-2348-9824-CC9A53E662C0}"/>
              </a:ext>
            </a:extLst>
          </p:cNvPr>
          <p:cNvCxnSpPr>
            <a:cxnSpLocks/>
            <a:stCxn id="63" idx="2"/>
            <a:endCxn id="91" idx="0"/>
          </p:cNvCxnSpPr>
          <p:nvPr/>
        </p:nvCxnSpPr>
        <p:spPr>
          <a:xfrm rot="16200000" flipH="1">
            <a:off x="8279228" y="3212271"/>
            <a:ext cx="431008" cy="811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178A220E-919A-A64B-B9A9-0A094B532712}"/>
              </a:ext>
            </a:extLst>
          </p:cNvPr>
          <p:cNvCxnSpPr>
            <a:cxnSpLocks/>
            <a:stCxn id="63" idx="2"/>
            <a:endCxn id="90" idx="0"/>
          </p:cNvCxnSpPr>
          <p:nvPr/>
        </p:nvCxnSpPr>
        <p:spPr>
          <a:xfrm rot="5400000">
            <a:off x="7119760" y="2864386"/>
            <a:ext cx="431008" cy="1507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4649419-0C82-DA44-9C99-D905131DED61}"/>
              </a:ext>
            </a:extLst>
          </p:cNvPr>
          <p:cNvCxnSpPr>
            <a:cxnSpLocks/>
            <a:stCxn id="66" idx="2"/>
            <a:endCxn id="15" idx="0"/>
          </p:cNvCxnSpPr>
          <p:nvPr/>
        </p:nvCxnSpPr>
        <p:spPr>
          <a:xfrm>
            <a:off x="3517116" y="3402559"/>
            <a:ext cx="1955" cy="12005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Up-down Arrow 108">
            <a:extLst>
              <a:ext uri="{FF2B5EF4-FFF2-40B4-BE49-F238E27FC236}">
                <a16:creationId xmlns:a16="http://schemas.microsoft.com/office/drawing/2014/main" id="{F4936BEC-D021-BD47-93B6-F22339383473}"/>
              </a:ext>
            </a:extLst>
          </p:cNvPr>
          <p:cNvSpPr/>
          <p:nvPr/>
        </p:nvSpPr>
        <p:spPr>
          <a:xfrm>
            <a:off x="10035914" y="1950574"/>
            <a:ext cx="1010569" cy="2565415"/>
          </a:xfrm>
          <a:prstGeom prst="upDownArrow">
            <a:avLst>
              <a:gd name="adj1" fmla="val 53314"/>
              <a:gd name="adj2" fmla="val 234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L</a:t>
            </a:r>
            <a:r>
              <a:rPr lang="en-NO" dirty="0"/>
              <a:t>og</a:t>
            </a:r>
            <a:r>
              <a:rPr lang="en-NO" baseline="-25000" dirty="0"/>
              <a:t>2</a:t>
            </a:r>
            <a:r>
              <a:rPr lang="en-NO" dirty="0"/>
              <a:t> 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107FD54-FF47-7848-99C7-7948E8709BD8}"/>
              </a:ext>
            </a:extLst>
          </p:cNvPr>
          <p:cNvCxnSpPr>
            <a:cxnSpLocks/>
            <a:stCxn id="86" idx="2"/>
            <a:endCxn id="18" idx="0"/>
          </p:cNvCxnSpPr>
          <p:nvPr/>
        </p:nvCxnSpPr>
        <p:spPr>
          <a:xfrm>
            <a:off x="4273815" y="4172122"/>
            <a:ext cx="1" cy="4310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7150B8F-4033-B44F-B00E-32448F677E6D}"/>
              </a:ext>
            </a:extLst>
          </p:cNvPr>
          <p:cNvCxnSpPr>
            <a:cxnSpLocks/>
            <a:stCxn id="90" idx="2"/>
            <a:endCxn id="27" idx="0"/>
          </p:cNvCxnSpPr>
          <p:nvPr/>
        </p:nvCxnSpPr>
        <p:spPr>
          <a:xfrm>
            <a:off x="6581587" y="4172121"/>
            <a:ext cx="2" cy="4310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0BC27FF-E061-B048-9F42-9469F6371EDC}"/>
              </a:ext>
            </a:extLst>
          </p:cNvPr>
          <p:cNvCxnSpPr>
            <a:cxnSpLocks/>
            <a:stCxn id="91" idx="2"/>
            <a:endCxn id="36" idx="0"/>
          </p:cNvCxnSpPr>
          <p:nvPr/>
        </p:nvCxnSpPr>
        <p:spPr>
          <a:xfrm flipH="1">
            <a:off x="8889362" y="4172121"/>
            <a:ext cx="11162" cy="4346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6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/>
      <p:bldP spid="63" grpId="0"/>
      <p:bldP spid="66" grpId="0"/>
      <p:bldP spid="67" grpId="0" animBg="1"/>
      <p:bldP spid="73" grpId="0"/>
      <p:bldP spid="86" grpId="0"/>
      <p:bldP spid="90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91868C-F8D6-224E-8AD0-9DBD1414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search(key)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AEA8BF-A496-A440-8710-075776916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Finding a key in the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BB776-0E4C-B64B-B4E7-255FF8D0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4995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B3D3-90B2-954F-B8D6-DCA127E7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Tree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Where is 38? Found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2485D-234D-F142-9581-9C90823A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72958A-68B9-A844-BFE3-42D1E71716AD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AE8F40-382F-8244-90D2-8E391A95FF87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50BCAD-B7F7-424F-8DE1-A6F79D667CB5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FDAD67-8AAF-6C4E-8159-1E92E9971E6B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D5A94-6ED9-CB4A-A818-5539657FDD41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38877F-05B6-944B-8D0D-1130943ACF66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2E46D3-BBCF-6349-8206-CFE6B5F8C5EE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1AC2BF-0545-2747-8768-B43663BBE971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6A2928-1EFA-FF4F-B15D-E90FEB1D3BF7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6CFF3F-DB22-8E4B-898D-0484DA409316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0C3CD-F383-4C48-B137-F8CEB896F4FA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81FE57-67EB-1C46-912F-0889E6B0EC3F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2852C-7DE3-9146-8355-8892C8F145AA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001E93-2994-C14C-8269-7C397F4C9350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2B6B3-43D7-004C-9FC8-6F7E91CE13FF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D20C8-1115-C144-B0BA-76C7458717A7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306452-5852-C047-ACAD-226639E353C8}"/>
              </a:ext>
            </a:extLst>
          </p:cNvPr>
          <p:cNvCxnSpPr>
            <a:cxnSpLocks/>
            <a:stCxn id="39" idx="1"/>
            <a:endCxn id="36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E16C5C-F98D-E14D-B99F-AE9816AEC94C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3AEA93-6D5E-9949-B231-3F8E119949F4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22CADE-6692-BB47-ADE2-50CCD8DCB3FC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F3EAD8-D0FF-2E49-ACC9-6FBC4161F7CC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289B28-62FD-CC40-85CB-CB43BD37CD97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44F95D-045C-F046-BDAF-19F3292E81F8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360FB2-621E-9843-9FED-4F4282409D49}"/>
              </a:ext>
            </a:extLst>
          </p:cNvPr>
          <p:cNvCxnSpPr>
            <a:cxnSpLocks/>
            <a:stCxn id="46" idx="1"/>
            <a:endCxn id="51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A0CE92-32E4-DA42-8E8F-35E8AE73C5B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762C57-6220-D742-ABCE-28A8B1B6F7AC}"/>
              </a:ext>
            </a:extLst>
          </p:cNvPr>
          <p:cNvCxnSpPr>
            <a:cxnSpLocks/>
            <a:stCxn id="47" idx="3"/>
            <a:endCxn id="44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361FDD-DD83-2942-B300-601275BF47D6}"/>
              </a:ext>
            </a:extLst>
          </p:cNvPr>
          <p:cNvCxnSpPr>
            <a:cxnSpLocks/>
            <a:stCxn id="37" idx="1"/>
            <a:endCxn id="49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2CBA9C-D9CE-0741-9EB4-7FA84276D5F4}"/>
              </a:ext>
            </a:extLst>
          </p:cNvPr>
          <p:cNvCxnSpPr>
            <a:cxnSpLocks/>
            <a:stCxn id="49" idx="1"/>
            <a:endCxn id="41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C2C2CE-92F2-0E49-9B48-8AF649D772BC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BE78C8-E311-8540-A00F-AA4A1AD65578}"/>
              </a:ext>
            </a:extLst>
          </p:cNvPr>
          <p:cNvCxnSpPr>
            <a:cxnSpLocks/>
            <a:stCxn id="36" idx="1"/>
            <a:endCxn id="47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FAF22-3BF2-A545-BAB0-E4EE3B83A641}"/>
              </a:ext>
            </a:extLst>
          </p:cNvPr>
          <p:cNvCxnSpPr>
            <a:cxnSpLocks/>
            <a:stCxn id="47" idx="1"/>
            <a:endCxn id="40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56E9EC-1587-3644-8BF3-FB230F5A99EF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C68DC7-CD32-EA46-912A-CFF81F7A088B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1D2CDC-7B97-BD49-AF40-4ECECA55F147}"/>
              </a:ext>
            </a:extLst>
          </p:cNvPr>
          <p:cNvCxnSpPr>
            <a:cxnSpLocks/>
            <a:stCxn id="79" idx="1"/>
            <a:endCxn id="78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4D48DCD-A8BC-3640-9C54-7EE43D47723E}"/>
              </a:ext>
            </a:extLst>
          </p:cNvPr>
          <p:cNvSpPr txBox="1"/>
          <p:nvPr/>
        </p:nvSpPr>
        <p:spPr>
          <a:xfrm>
            <a:off x="4376295" y="2004376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&lt; 54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B3C011-0862-4349-A168-6B6884DEB859}"/>
              </a:ext>
            </a:extLst>
          </p:cNvPr>
          <p:cNvSpPr/>
          <p:nvPr/>
        </p:nvSpPr>
        <p:spPr>
          <a:xfrm>
            <a:off x="3649523" y="2867081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A13FAA-4536-C944-8A4D-629979871F1B}"/>
              </a:ext>
            </a:extLst>
          </p:cNvPr>
          <p:cNvSpPr txBox="1"/>
          <p:nvPr/>
        </p:nvSpPr>
        <p:spPr>
          <a:xfrm>
            <a:off x="4367064" y="2893814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&gt; 23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1A996B-BC82-5E4D-8DFB-687DCE0735AA}"/>
              </a:ext>
            </a:extLst>
          </p:cNvPr>
          <p:cNvSpPr/>
          <p:nvPr/>
        </p:nvSpPr>
        <p:spPr>
          <a:xfrm>
            <a:off x="4527056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FBDE5C-6BEC-9B42-9072-106BD1DDF23B}"/>
              </a:ext>
            </a:extLst>
          </p:cNvPr>
          <p:cNvSpPr txBox="1"/>
          <p:nvPr/>
        </p:nvSpPr>
        <p:spPr>
          <a:xfrm>
            <a:off x="5198626" y="3618291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36!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&gt; 36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8ADBA3-6E96-E647-A8FA-CDE1D26AAA9F}"/>
              </a:ext>
            </a:extLst>
          </p:cNvPr>
          <p:cNvSpPr txBox="1"/>
          <p:nvPr/>
        </p:nvSpPr>
        <p:spPr>
          <a:xfrm>
            <a:off x="3739643" y="4418603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39!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38 &lt; 39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85D139-A760-9B42-900D-15A81C703F3E}"/>
              </a:ext>
            </a:extLst>
          </p:cNvPr>
          <p:cNvSpPr txBox="1"/>
          <p:nvPr/>
        </p:nvSpPr>
        <p:spPr>
          <a:xfrm>
            <a:off x="4047902" y="5353801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Found it!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842EA90-19EB-D549-9DC0-339BDCB24723}"/>
              </a:ext>
            </a:extLst>
          </p:cNvPr>
          <p:cNvSpPr/>
          <p:nvPr/>
        </p:nvSpPr>
        <p:spPr>
          <a:xfrm>
            <a:off x="5604425" y="4414078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705E5D-BFEE-1241-A13A-D3E02CF1C9F0}"/>
              </a:ext>
            </a:extLst>
          </p:cNvPr>
          <p:cNvSpPr/>
          <p:nvPr/>
        </p:nvSpPr>
        <p:spPr>
          <a:xfrm>
            <a:off x="5121179" y="5339244"/>
            <a:ext cx="496711" cy="36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41CC60-1F25-2142-A2F2-A1ADAE475855}"/>
              </a:ext>
            </a:extLst>
          </p:cNvPr>
          <p:cNvCxnSpPr>
            <a:cxnSpLocks/>
          </p:cNvCxnSpPr>
          <p:nvPr/>
        </p:nvCxnSpPr>
        <p:spPr>
          <a:xfrm flipH="1">
            <a:off x="3897952" y="2173578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876B9E-A144-644F-890B-5A78519E6E54}"/>
              </a:ext>
            </a:extLst>
          </p:cNvPr>
          <p:cNvCxnSpPr>
            <a:cxnSpLocks/>
          </p:cNvCxnSpPr>
          <p:nvPr/>
        </p:nvCxnSpPr>
        <p:spPr>
          <a:xfrm>
            <a:off x="4147095" y="3056969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C4BE15-F605-904F-A791-859E5C0F17B4}"/>
              </a:ext>
            </a:extLst>
          </p:cNvPr>
          <p:cNvCxnSpPr>
            <a:cxnSpLocks/>
          </p:cNvCxnSpPr>
          <p:nvPr/>
        </p:nvCxnSpPr>
        <p:spPr>
          <a:xfrm>
            <a:off x="5026620" y="3768591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7B71C0B-A979-1141-87DD-88A34735C434}"/>
              </a:ext>
            </a:extLst>
          </p:cNvPr>
          <p:cNvCxnSpPr>
            <a:cxnSpLocks/>
          </p:cNvCxnSpPr>
          <p:nvPr/>
        </p:nvCxnSpPr>
        <p:spPr>
          <a:xfrm flipH="1">
            <a:off x="5372714" y="4602130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1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79" grpId="1"/>
      <p:bldP spid="84" grpId="0"/>
      <p:bldP spid="85" grpId="0" animBg="1"/>
      <p:bldP spid="86" grpId="0"/>
      <p:bldP spid="87" grpId="0" animBg="1"/>
      <p:bldP spid="88" grpId="0"/>
      <p:bldP spid="89" grpId="0"/>
      <p:bldP spid="90" grpId="0"/>
      <p:bldP spid="92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B3D3-90B2-954F-B8D6-DCA127E7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Tree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Could not find 27!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2485D-234D-F142-9581-9C90823A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1178" y="612775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72958A-68B9-A844-BFE3-42D1E71716AD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AE8F40-382F-8244-90D2-8E391A95FF87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50BCAD-B7F7-424F-8DE1-A6F79D667CB5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FDAD67-8AAF-6C4E-8159-1E92E9971E6B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2D5A94-6ED9-CB4A-A818-5539657FDD41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38877F-05B6-944B-8D0D-1130943ACF66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2E46D3-BBCF-6349-8206-CFE6B5F8C5EE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1AC2BF-0545-2747-8768-B43663BBE971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6A2928-1EFA-FF4F-B15D-E90FEB1D3BF7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6CFF3F-DB22-8E4B-898D-0484DA409316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0C3CD-F383-4C48-B137-F8CEB896F4FA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81FE57-67EB-1C46-912F-0889E6B0EC3F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02852C-7DE3-9146-8355-8892C8F145AA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001E93-2994-C14C-8269-7C397F4C9350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A2B6B3-43D7-004C-9FC8-6F7E91CE13FF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6D20C8-1115-C144-B0BA-76C7458717A7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306452-5852-C047-ACAD-226639E353C8}"/>
              </a:ext>
            </a:extLst>
          </p:cNvPr>
          <p:cNvCxnSpPr>
            <a:cxnSpLocks/>
            <a:stCxn id="39" idx="1"/>
            <a:endCxn id="36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E16C5C-F98D-E14D-B99F-AE9816AEC94C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3AEA93-6D5E-9949-B231-3F8E119949F4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22CADE-6692-BB47-ADE2-50CCD8DCB3FC}"/>
              </a:ext>
            </a:extLst>
          </p:cNvPr>
          <p:cNvCxnSpPr>
            <a:cxnSpLocks/>
            <a:stCxn id="38" idx="1"/>
            <a:endCxn id="48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F3EAD8-D0FF-2E49-ACC9-6FBC4161F7CC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289B28-62FD-CC40-85CB-CB43BD37CD97}"/>
              </a:ext>
            </a:extLst>
          </p:cNvPr>
          <p:cNvCxnSpPr>
            <a:cxnSpLocks/>
            <a:stCxn id="36" idx="3"/>
            <a:endCxn id="43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44F95D-045C-F046-BDAF-19F3292E81F8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1360FB2-621E-9843-9FED-4F4282409D49}"/>
              </a:ext>
            </a:extLst>
          </p:cNvPr>
          <p:cNvCxnSpPr>
            <a:cxnSpLocks/>
            <a:stCxn id="46" idx="1"/>
            <a:endCxn id="51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A0CE92-32E4-DA42-8E8F-35E8AE73C5B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762C57-6220-D742-ABCE-28A8B1B6F7AC}"/>
              </a:ext>
            </a:extLst>
          </p:cNvPr>
          <p:cNvCxnSpPr>
            <a:cxnSpLocks/>
            <a:stCxn id="47" idx="3"/>
            <a:endCxn id="44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361FDD-DD83-2942-B300-601275BF47D6}"/>
              </a:ext>
            </a:extLst>
          </p:cNvPr>
          <p:cNvCxnSpPr>
            <a:cxnSpLocks/>
            <a:stCxn id="37" idx="1"/>
            <a:endCxn id="49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22CBA9C-D9CE-0741-9EB4-7FA84276D5F4}"/>
              </a:ext>
            </a:extLst>
          </p:cNvPr>
          <p:cNvCxnSpPr>
            <a:cxnSpLocks/>
            <a:stCxn id="49" idx="1"/>
            <a:endCxn id="41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C2C2CE-92F2-0E49-9B48-8AF649D772BC}"/>
              </a:ext>
            </a:extLst>
          </p:cNvPr>
          <p:cNvCxnSpPr>
            <a:cxnSpLocks/>
            <a:stCxn id="49" idx="3"/>
            <a:endCxn id="45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BE78C8-E311-8540-A00F-AA4A1AD65578}"/>
              </a:ext>
            </a:extLst>
          </p:cNvPr>
          <p:cNvCxnSpPr>
            <a:cxnSpLocks/>
            <a:stCxn id="36" idx="1"/>
            <a:endCxn id="47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AFAF22-3BF2-A545-BAB0-E4EE3B83A641}"/>
              </a:ext>
            </a:extLst>
          </p:cNvPr>
          <p:cNvCxnSpPr>
            <a:cxnSpLocks/>
            <a:stCxn id="47" idx="1"/>
            <a:endCxn id="40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56E9EC-1587-3644-8BF3-FB230F5A99EF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C68DC7-CD32-EA46-912A-CFF81F7A088B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1D2CDC-7B97-BD49-AF40-4ECECA55F147}"/>
              </a:ext>
            </a:extLst>
          </p:cNvPr>
          <p:cNvCxnSpPr>
            <a:cxnSpLocks/>
            <a:stCxn id="79" idx="1"/>
            <a:endCxn id="78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4D48DCD-A8BC-3640-9C54-7EE43D47723E}"/>
              </a:ext>
            </a:extLst>
          </p:cNvPr>
          <p:cNvSpPr txBox="1"/>
          <p:nvPr/>
        </p:nvSpPr>
        <p:spPr>
          <a:xfrm>
            <a:off x="4376295" y="2004376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27 &lt; 54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B3C011-0862-4349-A168-6B6884DEB859}"/>
              </a:ext>
            </a:extLst>
          </p:cNvPr>
          <p:cNvSpPr/>
          <p:nvPr/>
        </p:nvSpPr>
        <p:spPr>
          <a:xfrm>
            <a:off x="3649523" y="2867081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A13FAA-4536-C944-8A4D-629979871F1B}"/>
              </a:ext>
            </a:extLst>
          </p:cNvPr>
          <p:cNvSpPr txBox="1"/>
          <p:nvPr/>
        </p:nvSpPr>
        <p:spPr>
          <a:xfrm>
            <a:off x="4367064" y="2893814"/>
            <a:ext cx="1802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27 &gt; 23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B1A996B-BC82-5E4D-8DFB-687DCE0735AA}"/>
              </a:ext>
            </a:extLst>
          </p:cNvPr>
          <p:cNvSpPr/>
          <p:nvPr/>
        </p:nvSpPr>
        <p:spPr>
          <a:xfrm>
            <a:off x="4527056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FBDE5C-6BEC-9B42-9072-106BD1DDF23B}"/>
              </a:ext>
            </a:extLst>
          </p:cNvPr>
          <p:cNvSpPr txBox="1"/>
          <p:nvPr/>
        </p:nvSpPr>
        <p:spPr>
          <a:xfrm>
            <a:off x="5198626" y="3618291"/>
            <a:ext cx="176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36!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27&lt; 36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41CC60-1F25-2142-A2F2-A1ADAE475855}"/>
              </a:ext>
            </a:extLst>
          </p:cNvPr>
          <p:cNvCxnSpPr>
            <a:cxnSpLocks/>
          </p:cNvCxnSpPr>
          <p:nvPr/>
        </p:nvCxnSpPr>
        <p:spPr>
          <a:xfrm flipH="1">
            <a:off x="3897952" y="2173578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3876B9E-A144-644F-890B-5A78519E6E54}"/>
              </a:ext>
            </a:extLst>
          </p:cNvPr>
          <p:cNvCxnSpPr>
            <a:cxnSpLocks/>
          </p:cNvCxnSpPr>
          <p:nvPr/>
        </p:nvCxnSpPr>
        <p:spPr>
          <a:xfrm>
            <a:off x="4147095" y="3056969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951372-9729-3044-A060-649C3B11F524}"/>
              </a:ext>
            </a:extLst>
          </p:cNvPr>
          <p:cNvSpPr/>
          <p:nvPr/>
        </p:nvSpPr>
        <p:spPr>
          <a:xfrm>
            <a:off x="3907951" y="4494342"/>
            <a:ext cx="496711" cy="36124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871E29-3795-5040-8C2E-8FF76B9D881B}"/>
              </a:ext>
            </a:extLst>
          </p:cNvPr>
          <p:cNvCxnSpPr>
            <a:stCxn id="87" idx="1"/>
            <a:endCxn id="67" idx="0"/>
          </p:cNvCxnSpPr>
          <p:nvPr/>
        </p:nvCxnSpPr>
        <p:spPr>
          <a:xfrm flipH="1">
            <a:off x="4156307" y="3765779"/>
            <a:ext cx="370749" cy="728563"/>
          </a:xfrm>
          <a:prstGeom prst="straightConnector1">
            <a:avLst/>
          </a:prstGeom>
          <a:ln w="12700"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E9A5B00-8213-FA44-BB55-9A6FF6303F37}"/>
              </a:ext>
            </a:extLst>
          </p:cNvPr>
          <p:cNvSpPr/>
          <p:nvPr/>
        </p:nvSpPr>
        <p:spPr>
          <a:xfrm>
            <a:off x="3801766" y="4903054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Not Found!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33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79" grpId="1"/>
      <p:bldP spid="84" grpId="0"/>
      <p:bldP spid="85" grpId="0" animBg="1"/>
      <p:bldP spid="86" grpId="0"/>
      <p:bldP spid="87" grpId="0" animBg="1"/>
      <p:bldP spid="88" grpId="0"/>
      <p:bldP spid="67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3159-29E7-1449-9771-0A09613D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70EB-16CC-2F46-A0D4-D2868C8CCDE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search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.hasLeftChild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.left.search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.hasRightChild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.right.search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595"/>
              </a:spcAft>
              <a:buNone/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E1E4C-DF66-934F-B243-364BECF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4108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ACF48E-8665-B743-93AA-574CDA2E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Minimum &amp; Maximum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C0F92E-B53D-2740-A29E-E57B22841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Find the smallest and largest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AFEA-84D6-9243-B3B7-9C5E14DD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67603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AE2B-0F4F-5F48-B2A7-8233AC0E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Minimum and Maximum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Tree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98256-0D72-B14D-BBF5-104BCCC8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AEA297-B810-B74A-84CF-0546686AE77B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D3496D-7680-884E-9F5F-B793911B1AED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3BE93-5C39-CF4C-97A2-BB4142FDEC5F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E238BE-7772-B747-9B2B-FB3352FDFA78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3734D-01F9-9C49-BEF6-4AFFB6B14804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24342-D1DA-9C42-B2F6-7FE910E8B198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842757-E477-B84D-A10D-51B769887DF5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01486-C1D2-524A-928E-99136C805248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9D657F-3C99-EB4F-ABBA-09D3042141C6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0E4FD9-45A2-5641-ACFB-630B0B85C952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97D0A1-61CE-FA4F-9ACB-8CE53357078B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18D6F6-44E2-F94F-A14D-E86C68377C4C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5EF928-F459-E947-AD07-E3FE14744BCB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8C280-CEE5-D142-B23E-C4DA9113BB97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BC732B-90F3-D948-B692-DDC959C28939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92C01-1D07-1448-AF12-1DD0090F912F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3E16C-201E-894D-89ED-5302E498A748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A9C8CB-C08B-DD4D-905A-970B0AEF15FD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E59157-7B89-814F-B897-9A3438E48872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73AE8-D875-604B-9839-63EA80365732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F4011-B541-1049-B803-8C06C6FBDEF1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C4FC08-E5C1-CB4A-BE53-93F71D442DD1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991E8D-E469-8E40-8510-940EEAE50A52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2BA6CF-FD9A-C845-BF0A-C87EDD5BB595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E4A8C-E773-3B4A-B6B7-13FF4370F3C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BA5ED2-C685-E04D-934D-44C2EAC697E8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AF5FF5-E21C-EB49-B4B5-D6F539E285E3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A61994-27C0-6A49-A0ED-6820D4477B0C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A5F4DA-8EE0-B54C-951A-2750B860A8C0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BA0D4D-2028-8844-B550-67CA64E4A3D5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F76EE2-26D1-9B4D-828D-0A635A8D5FD3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64A286F-6E70-8C40-A1C5-A774CEA4C527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0E5E86-8CB1-3F4E-A081-09323183EFE1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EB327059-000D-FC4A-8155-245C29BF1014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C83C39C-ACA0-CC42-90BB-C7962A407548}"/>
              </a:ext>
            </a:extLst>
          </p:cNvPr>
          <p:cNvSpPr/>
          <p:nvPr/>
        </p:nvSpPr>
        <p:spPr>
          <a:xfrm>
            <a:off x="3649523" y="2867081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1AE6AA-326E-0348-8D9B-AF64DFE20971}"/>
              </a:ext>
            </a:extLst>
          </p:cNvPr>
          <p:cNvCxnSpPr>
            <a:cxnSpLocks/>
          </p:cNvCxnSpPr>
          <p:nvPr/>
        </p:nvCxnSpPr>
        <p:spPr>
          <a:xfrm flipH="1">
            <a:off x="3897952" y="2173578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A25802A-EDD0-4047-9381-88F299C64036}"/>
              </a:ext>
            </a:extLst>
          </p:cNvPr>
          <p:cNvSpPr/>
          <p:nvPr/>
        </p:nvSpPr>
        <p:spPr>
          <a:xfrm>
            <a:off x="2010399" y="454180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83250C-1F4C-B54F-98E0-5A89144012CB}"/>
              </a:ext>
            </a:extLst>
          </p:cNvPr>
          <p:cNvSpPr/>
          <p:nvPr/>
        </p:nvSpPr>
        <p:spPr>
          <a:xfrm>
            <a:off x="2643315" y="360341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4C73F2-792F-DF42-86CC-94920F70752A}"/>
              </a:ext>
            </a:extLst>
          </p:cNvPr>
          <p:cNvCxnSpPr>
            <a:cxnSpLocks/>
          </p:cNvCxnSpPr>
          <p:nvPr/>
        </p:nvCxnSpPr>
        <p:spPr>
          <a:xfrm flipH="1">
            <a:off x="2904887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112996-0DED-404C-9B39-431C2804891D}"/>
              </a:ext>
            </a:extLst>
          </p:cNvPr>
          <p:cNvCxnSpPr>
            <a:cxnSpLocks/>
          </p:cNvCxnSpPr>
          <p:nvPr/>
        </p:nvCxnSpPr>
        <p:spPr>
          <a:xfrm flipH="1">
            <a:off x="2271971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7" grpId="1"/>
      <p:bldP spid="40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51D1-E42D-8943-9A69-93E82085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Minimum &amp; Maximum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735C0-6DEB-394E-8717-947B8E97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3BBB2-73FD-7147-B819-207A318A8081}"/>
              </a:ext>
            </a:extLst>
          </p:cNvPr>
          <p:cNvSpPr txBox="1"/>
          <p:nvPr/>
        </p:nvSpPr>
        <p:spPr>
          <a:xfrm>
            <a:off x="927100" y="2124118"/>
            <a:ext cx="4560864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.hasLeftChild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.left.minimum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61CBC-EB2C-534F-8CAC-28B5980EC6DF}"/>
              </a:ext>
            </a:extLst>
          </p:cNvPr>
          <p:cNvSpPr txBox="1"/>
          <p:nvPr/>
        </p:nvSpPr>
        <p:spPr>
          <a:xfrm>
            <a:off x="5308600" y="4346618"/>
            <a:ext cx="4685898" cy="175432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.hasRightChild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.right.maximum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0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A0B7C1-6383-DD46-A708-30694DA4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Predecessor &amp; Successor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23F22-435C-4B46-A653-052EC2873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Find preceding and following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8732-73F8-BE47-AD9D-EA4171A3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960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031952A-61AC-284A-8AD6-B36039567D59}"/>
              </a:ext>
            </a:extLst>
          </p:cNvPr>
          <p:cNvSpPr/>
          <p:nvPr/>
        </p:nvSpPr>
        <p:spPr>
          <a:xfrm>
            <a:off x="4956271" y="4153794"/>
            <a:ext cx="1787429" cy="22025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sz="1400" dirty="0"/>
              <a:t>minimum of left subtree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9978A-2F4E-9542-B8EF-7DA85228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br>
              <a:rPr lang="en-NO" dirty="0"/>
            </a:br>
            <a:br>
              <a:rPr lang="en-NO" dirty="0"/>
            </a:br>
            <a:br>
              <a:rPr lang="en-NO" dirty="0"/>
            </a:br>
            <a:r>
              <a:rPr lang="en-NO" dirty="0"/>
              <a:t>Case 1: Target with Children</a:t>
            </a:r>
            <a:br>
              <a:rPr lang="en-NO" dirty="0"/>
            </a:br>
            <a:r>
              <a:rPr lang="en-NO" sz="2700" dirty="0"/>
              <a:t>Finding the Successor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16C3A-C40B-D14A-8E19-CA6E2290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53E30-569E-D340-B9C4-EF4EF145A03C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F08F5-2F83-EA43-A32A-C40C0FCCD9E8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D6A96-CFFF-FF43-9765-2C949DA7B1DF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2EF77-F4F1-F64E-817A-1015077E571E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4C0BE-EEE0-F847-A25B-0B7754ED66A9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A70FA-9BD7-B246-B36F-343F53C999F2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4EBD5-9981-BC45-9CD6-A6FF011C29AB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67FFB-DEED-894B-B8E8-3D84A3970A0C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5CBDC-4BA6-924B-A2B5-1F7B196C896F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53C95-5093-F84B-9E90-EB4552353BDA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EE93F-71B9-A84A-97B9-E7195466ACC4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57EF-9633-2D4C-8D33-2D50D7B5B55E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FC8F9-8108-E449-B1E6-D3E0D7A21AA7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43DC4B-2B6E-1141-B1F4-181A82C67AD8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F2B79-F104-A441-81E4-1444B08D63C1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30F0AB-8912-DB45-B5D2-1D4025B2432E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8F001-280F-C547-B45F-80CC1B6F7B25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ECCF-7FF3-5E41-ABF4-E43747B71FB9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0882A-CD2F-AF42-B132-5F5B39D93819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23B04-79AB-0B43-9C28-6B3F622B78BC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D1F2C1-3A28-EA44-9243-DA637C1C139C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D273BA-379F-E14B-B323-676DC0133FB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052046-5D76-A24C-B2FE-188DB370B761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2483AE-2243-C542-AD60-5FDE98037E74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862ED8-475D-D347-A2DE-12BEC1BB250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56541B-3481-1B4E-AF60-984DBB612CE9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891AA0-BB75-7742-BA2E-FE3C1AA4FA29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B00762-DBE8-364D-A08D-452CAD7A21AA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DF5695-E06D-2641-9B43-D391B3D89C5A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18DCD2-22C7-EE40-B37E-1CCFA55A9EB6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DC7F5F-9F37-0C47-96DE-039082719DA8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1A160-C4F2-B646-82F9-EBBF328ADD17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A6351-7C1F-9D45-8B52-D18103BE9872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7634E99D-13FE-2A47-902C-B9AFFCAEEE3F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78C3833-83D9-2C4F-BAF5-5A447F9E602C}"/>
              </a:ext>
            </a:extLst>
          </p:cNvPr>
          <p:cNvSpPr/>
          <p:nvPr/>
        </p:nvSpPr>
        <p:spPr>
          <a:xfrm>
            <a:off x="4530805" y="3580971"/>
            <a:ext cx="496711" cy="3612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4C4449-0ABC-B043-B0C0-960A9DE4EAC8}"/>
              </a:ext>
            </a:extLst>
          </p:cNvPr>
          <p:cNvSpPr/>
          <p:nvPr/>
        </p:nvSpPr>
        <p:spPr>
          <a:xfrm>
            <a:off x="5613241" y="4418265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631669B-25F6-C245-850F-A70D56D80FBB}"/>
              </a:ext>
            </a:extLst>
          </p:cNvPr>
          <p:cNvCxnSpPr>
            <a:stCxn id="45" idx="2"/>
            <a:endCxn id="20" idx="1"/>
          </p:cNvCxnSpPr>
          <p:nvPr/>
        </p:nvCxnSpPr>
        <p:spPr>
          <a:xfrm rot="16200000" flipH="1">
            <a:off x="4168164" y="4553213"/>
            <a:ext cx="1565476" cy="34348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C2FFB9A-D546-A140-B7EB-7680C25B60FD}"/>
              </a:ext>
            </a:extLst>
          </p:cNvPr>
          <p:cNvSpPr/>
          <p:nvPr/>
        </p:nvSpPr>
        <p:spPr>
          <a:xfrm>
            <a:off x="3636737" y="286498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1AC9A9-C0C3-774C-A99B-8F33DAD2B4E8}"/>
              </a:ext>
            </a:extLst>
          </p:cNvPr>
          <p:cNvSpPr/>
          <p:nvPr/>
        </p:nvSpPr>
        <p:spPr>
          <a:xfrm>
            <a:off x="5103847" y="5342811"/>
            <a:ext cx="496711" cy="36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4E2699-DB35-2843-8CE8-CFF7F41B21F4}"/>
              </a:ext>
            </a:extLst>
          </p:cNvPr>
          <p:cNvCxnSpPr>
            <a:cxnSpLocks/>
          </p:cNvCxnSpPr>
          <p:nvPr/>
        </p:nvCxnSpPr>
        <p:spPr>
          <a:xfrm flipH="1">
            <a:off x="3897880" y="2168622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516578-DBA4-5D42-B633-040C90F61789}"/>
              </a:ext>
            </a:extLst>
          </p:cNvPr>
          <p:cNvCxnSpPr>
            <a:cxnSpLocks/>
          </p:cNvCxnSpPr>
          <p:nvPr/>
        </p:nvCxnSpPr>
        <p:spPr>
          <a:xfrm>
            <a:off x="4146148" y="3054213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E83AB1-EE48-0941-82DE-A2003085D6AE}"/>
              </a:ext>
            </a:extLst>
          </p:cNvPr>
          <p:cNvCxnSpPr>
            <a:cxnSpLocks/>
          </p:cNvCxnSpPr>
          <p:nvPr/>
        </p:nvCxnSpPr>
        <p:spPr>
          <a:xfrm>
            <a:off x="50020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C1F7F7-A952-E941-A1B5-B254556AD103}"/>
              </a:ext>
            </a:extLst>
          </p:cNvPr>
          <p:cNvCxnSpPr>
            <a:cxnSpLocks/>
          </p:cNvCxnSpPr>
          <p:nvPr/>
        </p:nvCxnSpPr>
        <p:spPr>
          <a:xfrm flipH="1">
            <a:off x="5371086" y="4598887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286C0B8-C249-434A-9827-27E5CE4BACD8}"/>
              </a:ext>
            </a:extLst>
          </p:cNvPr>
          <p:cNvSpPr txBox="1"/>
          <p:nvPr/>
        </p:nvSpPr>
        <p:spPr>
          <a:xfrm>
            <a:off x="3968392" y="3942215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8D0B7C-D532-5F45-AE65-FB4F85D75E4E}"/>
              </a:ext>
            </a:extLst>
          </p:cNvPr>
          <p:cNvSpPr txBox="1"/>
          <p:nvPr/>
        </p:nvSpPr>
        <p:spPr>
          <a:xfrm>
            <a:off x="3796222" y="2017835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36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6A5E2-8FEC-BB4B-9ED5-160EAD65DD84}"/>
              </a:ext>
            </a:extLst>
          </p:cNvPr>
          <p:cNvSpPr txBox="1"/>
          <p:nvPr/>
        </p:nvSpPr>
        <p:spPr>
          <a:xfrm>
            <a:off x="4492701" y="2893940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23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36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38310F-9FE3-9E4A-B615-2F57169436FF}"/>
              </a:ext>
            </a:extLst>
          </p:cNvPr>
          <p:cNvSpPr txBox="1"/>
          <p:nvPr/>
        </p:nvSpPr>
        <p:spPr>
          <a:xfrm>
            <a:off x="5080753" y="3480549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Found!</a:t>
            </a:r>
          </a:p>
        </p:txBody>
      </p:sp>
    </p:spTree>
    <p:extLst>
      <p:ext uri="{BB962C8B-B14F-4D97-AF65-F5344CB8AC3E}">
        <p14:creationId xmlns:p14="http://schemas.microsoft.com/office/powerpoint/2010/main" val="17422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36" grpId="0" animBg="1"/>
      <p:bldP spid="37" grpId="0"/>
      <p:bldP spid="45" grpId="0" animBg="1"/>
      <p:bldP spid="46" grpId="0" animBg="1"/>
      <p:bldP spid="54" grpId="0" animBg="1"/>
      <p:bldP spid="55" grpId="0" animBg="1"/>
      <p:bldP spid="60" grpId="0"/>
      <p:bldP spid="63" grpId="0"/>
      <p:bldP spid="64" grpId="0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01D78E8-D74D-9CFE-712E-9FFE743C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Sets Without HashTable?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740755-816A-DCB0-E7C5-836467FB2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Hash table?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8994E6-D6C5-0BD5-63CA-8A2D6036B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Set ADT</a:t>
            </a:r>
          </a:p>
          <a:p>
            <a:pPr lvl="1"/>
            <a:r>
              <a:rPr lang="en-NO" dirty="0"/>
              <a:t>get(key): value</a:t>
            </a:r>
          </a:p>
          <a:p>
            <a:pPr lvl="1"/>
            <a:r>
              <a:rPr lang="en-NO" dirty="0"/>
              <a:t>put(key, value)</a:t>
            </a:r>
          </a:p>
          <a:p>
            <a:pPr lvl="1"/>
            <a:endParaRPr lang="en-NO" dirty="0"/>
          </a:p>
          <a:p>
            <a:r>
              <a:rPr lang="en-NO" dirty="0"/>
              <a:t>O(1)</a:t>
            </a:r>
          </a:p>
          <a:p>
            <a:r>
              <a:rPr lang="en-NO" dirty="0"/>
              <a:t>No order</a:t>
            </a:r>
          </a:p>
          <a:p>
            <a:endParaRPr lang="en-NO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1A7656-103E-68D9-87C6-685F02118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Tree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06BBE4-0C1B-422E-5D7D-A4941E3BD2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O" dirty="0"/>
              <a:t>Binary search</a:t>
            </a:r>
          </a:p>
          <a:p>
            <a:r>
              <a:rPr lang="en-NO" dirty="0"/>
              <a:t>Sort by key</a:t>
            </a:r>
          </a:p>
          <a:p>
            <a:r>
              <a:rPr lang="en-NO" dirty="0"/>
              <a:t>Maintain order</a:t>
            </a:r>
          </a:p>
          <a:p>
            <a:endParaRPr lang="en-NO" dirty="0"/>
          </a:p>
          <a:p>
            <a:r>
              <a:rPr lang="en-NO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973322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F0BCE34-6CFE-FB4C-BFCA-0C1EE1EA5996}"/>
              </a:ext>
            </a:extLst>
          </p:cNvPr>
          <p:cNvSpPr/>
          <p:nvPr/>
        </p:nvSpPr>
        <p:spPr>
          <a:xfrm>
            <a:off x="1830821" y="2583866"/>
            <a:ext cx="4907302" cy="35629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sz="1400" dirty="0"/>
              <a:t>success of the minimum is the 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16C3A-C40B-D14A-8E19-CA6E2290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53E30-569E-D340-B9C4-EF4EF145A03C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8F08F5-2F83-EA43-A32A-C40C0FCCD9E8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D6A96-CFFF-FF43-9765-2C949DA7B1DF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2EF77-F4F1-F64E-817A-1015077E571E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4C0BE-EEE0-F847-A25B-0B7754ED66A9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A70FA-9BD7-B246-B36F-343F53C999F2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4EBD5-9981-BC45-9CD6-A6FF011C29AB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67FFB-DEED-894B-B8E8-3D84A3970A0C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5CBDC-4BA6-924B-A2B5-1F7B196C896F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53C95-5093-F84B-9E90-EB4552353BDA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EE93F-71B9-A84A-97B9-E7195466ACC4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E57EF-9633-2D4C-8D33-2D50D7B5B55E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FC8F9-8108-E449-B1E6-D3E0D7A21AA7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43DC4B-2B6E-1141-B1F4-181A82C67AD8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F2B79-F104-A441-81E4-1444B08D63C1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30F0AB-8912-DB45-B5D2-1D4025B2432E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8F001-280F-C547-B45F-80CC1B6F7B25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ECCF-7FF3-5E41-ABF4-E43747B71FB9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0882A-CD2F-AF42-B132-5F5B39D93819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623B04-79AB-0B43-9C28-6B3F622B78BC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D1F2C1-3A28-EA44-9243-DA637C1C139C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D273BA-379F-E14B-B323-676DC0133FB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052046-5D76-A24C-B2FE-188DB370B761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2483AE-2243-C542-AD60-5FDE98037E74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862ED8-475D-D347-A2DE-12BEC1BB250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56541B-3481-1B4E-AF60-984DBB612CE9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891AA0-BB75-7742-BA2E-FE3C1AA4FA29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B00762-DBE8-364D-A08D-452CAD7A21AA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DF5695-E06D-2641-9B43-D391B3D89C5A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18DCD2-22C7-EE40-B37E-1CCFA55A9EB6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DC7F5F-9F37-0C47-96DE-039082719DA8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311A160-C4F2-B646-82F9-EBBF328ADD17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A6351-7C1F-9D45-8B52-D18103BE9872}"/>
              </a:ext>
            </a:extLst>
          </p:cNvPr>
          <p:cNvSpPr txBox="1"/>
          <p:nvPr/>
        </p:nvSpPr>
        <p:spPr>
          <a:xfrm>
            <a:off x="7414212" y="1595574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root node</a:t>
            </a: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7634E99D-13FE-2A47-902C-B9AFFCAEEE3F}"/>
              </a:ext>
            </a:extLst>
          </p:cNvPr>
          <p:cNvCxnSpPr>
            <a:cxnSpLocks/>
            <a:stCxn id="37" idx="1"/>
            <a:endCxn id="36" idx="0"/>
          </p:cNvCxnSpPr>
          <p:nvPr/>
        </p:nvCxnSpPr>
        <p:spPr>
          <a:xfrm rot="10800000" flipV="1">
            <a:off x="6869372" y="1749462"/>
            <a:ext cx="544840" cy="2397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AAB08A-ACEE-CC4A-A087-5913B176768C}"/>
              </a:ext>
            </a:extLst>
          </p:cNvPr>
          <p:cNvCxnSpPr>
            <a:cxnSpLocks/>
          </p:cNvCxnSpPr>
          <p:nvPr/>
        </p:nvCxnSpPr>
        <p:spPr>
          <a:xfrm>
            <a:off x="5040897" y="3788835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B158AFD7-9C2F-B643-BE57-0A41C841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br>
              <a:rPr lang="en-NO" dirty="0"/>
            </a:br>
            <a:br>
              <a:rPr lang="en-NO" dirty="0"/>
            </a:br>
            <a:br>
              <a:rPr lang="en-NO" dirty="0"/>
            </a:br>
            <a:r>
              <a:rPr lang="en-NO" dirty="0"/>
              <a:t>Case 2: No Child</a:t>
            </a:r>
            <a:br>
              <a:rPr lang="en-NO" dirty="0"/>
            </a:br>
            <a:r>
              <a:rPr lang="en-NO" sz="2700" dirty="0"/>
              <a:t>Finding the Successor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DAC86A-9475-D547-BCB8-E1307C6688B3}"/>
              </a:ext>
            </a:extLst>
          </p:cNvPr>
          <p:cNvSpPr/>
          <p:nvPr/>
        </p:nvSpPr>
        <p:spPr>
          <a:xfrm>
            <a:off x="6093719" y="5327068"/>
            <a:ext cx="496711" cy="36124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36882A-F360-EB40-AF17-651CA512169E}"/>
              </a:ext>
            </a:extLst>
          </p:cNvPr>
          <p:cNvSpPr txBox="1"/>
          <p:nvPr/>
        </p:nvSpPr>
        <p:spPr>
          <a:xfrm>
            <a:off x="5982788" y="5720737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target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012E932-BEC6-F248-BFEA-9D92F50F0D8A}"/>
              </a:ext>
            </a:extLst>
          </p:cNvPr>
          <p:cNvCxnSpPr>
            <a:cxnSpLocks/>
            <a:stCxn id="49" idx="3"/>
            <a:endCxn id="36" idx="2"/>
          </p:cNvCxnSpPr>
          <p:nvPr/>
        </p:nvCxnSpPr>
        <p:spPr>
          <a:xfrm flipV="1">
            <a:off x="6590430" y="2350491"/>
            <a:ext cx="278942" cy="31572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76B71AE-4D7F-4B4A-88F8-2B151B92E2BB}"/>
              </a:ext>
            </a:extLst>
          </p:cNvPr>
          <p:cNvSpPr/>
          <p:nvPr/>
        </p:nvSpPr>
        <p:spPr>
          <a:xfrm>
            <a:off x="3658715" y="2867082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F0A7D2A-6F45-F547-A644-5AF00DD18CAA}"/>
              </a:ext>
            </a:extLst>
          </p:cNvPr>
          <p:cNvSpPr/>
          <p:nvPr/>
        </p:nvSpPr>
        <p:spPr>
          <a:xfrm>
            <a:off x="4502744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AEFBE3-3F85-4E4D-9EE9-D78751695FD4}"/>
              </a:ext>
            </a:extLst>
          </p:cNvPr>
          <p:cNvSpPr/>
          <p:nvPr/>
        </p:nvSpPr>
        <p:spPr>
          <a:xfrm>
            <a:off x="5600599" y="4418265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DC9C34-0ADE-BA48-931E-AC55EA1F27C2}"/>
              </a:ext>
            </a:extLst>
          </p:cNvPr>
          <p:cNvCxnSpPr>
            <a:cxnSpLocks/>
          </p:cNvCxnSpPr>
          <p:nvPr/>
        </p:nvCxnSpPr>
        <p:spPr>
          <a:xfrm flipH="1">
            <a:off x="3896192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A53835A-1829-3D4E-95B0-9F17157E214C}"/>
              </a:ext>
            </a:extLst>
          </p:cNvPr>
          <p:cNvCxnSpPr>
            <a:cxnSpLocks/>
          </p:cNvCxnSpPr>
          <p:nvPr/>
        </p:nvCxnSpPr>
        <p:spPr>
          <a:xfrm>
            <a:off x="4144547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D7E89A-9029-C040-87C3-FB9C57BB38CC}"/>
              </a:ext>
            </a:extLst>
          </p:cNvPr>
          <p:cNvCxnSpPr>
            <a:cxnSpLocks/>
          </p:cNvCxnSpPr>
          <p:nvPr/>
        </p:nvCxnSpPr>
        <p:spPr>
          <a:xfrm>
            <a:off x="6096595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710B50-7B39-CA43-8133-2577FFB44873}"/>
              </a:ext>
            </a:extLst>
          </p:cNvPr>
          <p:cNvCxnSpPr>
            <a:cxnSpLocks/>
          </p:cNvCxnSpPr>
          <p:nvPr/>
        </p:nvCxnSpPr>
        <p:spPr>
          <a:xfrm>
            <a:off x="5003460" y="3753361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925350D-3A33-214C-A10E-4BA28030F22E}"/>
              </a:ext>
            </a:extLst>
          </p:cNvPr>
          <p:cNvSpPr txBox="1"/>
          <p:nvPr/>
        </p:nvSpPr>
        <p:spPr>
          <a:xfrm>
            <a:off x="3479625" y="2095468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54!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A33BC5-CA52-C345-898F-33C7168BE0E3}"/>
              </a:ext>
            </a:extLst>
          </p:cNvPr>
          <p:cNvSpPr txBox="1"/>
          <p:nvPr/>
        </p:nvSpPr>
        <p:spPr>
          <a:xfrm>
            <a:off x="4492701" y="2893940"/>
            <a:ext cx="1840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23!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23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A26152-D5D9-D448-89C0-0A9FE9C2AB1B}"/>
              </a:ext>
            </a:extLst>
          </p:cNvPr>
          <p:cNvSpPr txBox="1"/>
          <p:nvPr/>
        </p:nvSpPr>
        <p:spPr>
          <a:xfrm>
            <a:off x="5255013" y="3645024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36!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36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665641-FB20-2E42-BA7F-2A1164E3BD85}"/>
              </a:ext>
            </a:extLst>
          </p:cNvPr>
          <p:cNvSpPr txBox="1"/>
          <p:nvPr/>
        </p:nvSpPr>
        <p:spPr>
          <a:xfrm>
            <a:off x="3718313" y="4429527"/>
            <a:ext cx="1853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not 39!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but 39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44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DD789E0-7EF0-CC44-9B4F-8FA6C343A9AE}"/>
              </a:ext>
            </a:extLst>
          </p:cNvPr>
          <p:cNvSpPr/>
          <p:nvPr/>
        </p:nvSpPr>
        <p:spPr>
          <a:xfrm>
            <a:off x="4165600" y="2057400"/>
            <a:ext cx="2425700" cy="3022600"/>
          </a:xfrm>
          <a:custGeom>
            <a:avLst/>
            <a:gdLst>
              <a:gd name="connsiteX0" fmla="*/ 2336800 w 2336800"/>
              <a:gd name="connsiteY0" fmla="*/ 2895600 h 2895600"/>
              <a:gd name="connsiteX1" fmla="*/ 1993900 w 2336800"/>
              <a:gd name="connsiteY1" fmla="*/ 2082800 h 2895600"/>
              <a:gd name="connsiteX2" fmla="*/ 838200 w 2336800"/>
              <a:gd name="connsiteY2" fmla="*/ 1333500 h 2895600"/>
              <a:gd name="connsiteX3" fmla="*/ 0 w 2336800"/>
              <a:gd name="connsiteY3" fmla="*/ 520700 h 2895600"/>
              <a:gd name="connsiteX4" fmla="*/ 1892300 w 2336800"/>
              <a:gd name="connsiteY4" fmla="*/ 0 h 2895600"/>
              <a:gd name="connsiteX0" fmla="*/ 2425700 w 2425700"/>
              <a:gd name="connsiteY0" fmla="*/ 2895600 h 2895600"/>
              <a:gd name="connsiteX1" fmla="*/ 2082800 w 2425700"/>
              <a:gd name="connsiteY1" fmla="*/ 2082800 h 2895600"/>
              <a:gd name="connsiteX2" fmla="*/ 927100 w 2425700"/>
              <a:gd name="connsiteY2" fmla="*/ 1333500 h 2895600"/>
              <a:gd name="connsiteX3" fmla="*/ 0 w 2425700"/>
              <a:gd name="connsiteY3" fmla="*/ 457200 h 2895600"/>
              <a:gd name="connsiteX4" fmla="*/ 1981200 w 2425700"/>
              <a:gd name="connsiteY4" fmla="*/ 0 h 2895600"/>
              <a:gd name="connsiteX0" fmla="*/ 2425700 w 2425700"/>
              <a:gd name="connsiteY0" fmla="*/ 3022600 h 3022600"/>
              <a:gd name="connsiteX1" fmla="*/ 2082800 w 2425700"/>
              <a:gd name="connsiteY1" fmla="*/ 2209800 h 3022600"/>
              <a:gd name="connsiteX2" fmla="*/ 927100 w 2425700"/>
              <a:gd name="connsiteY2" fmla="*/ 1460500 h 3022600"/>
              <a:gd name="connsiteX3" fmla="*/ 0 w 2425700"/>
              <a:gd name="connsiteY3" fmla="*/ 584200 h 3022600"/>
              <a:gd name="connsiteX4" fmla="*/ 2108200 w 2425700"/>
              <a:gd name="connsiteY4" fmla="*/ 0 h 302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700" h="3022600">
                <a:moveTo>
                  <a:pt x="2425700" y="3022600"/>
                </a:moveTo>
                <a:lnTo>
                  <a:pt x="2082800" y="2209800"/>
                </a:lnTo>
                <a:lnTo>
                  <a:pt x="927100" y="1460500"/>
                </a:lnTo>
                <a:lnTo>
                  <a:pt x="0" y="584200"/>
                </a:lnTo>
                <a:lnTo>
                  <a:pt x="2108200" y="0"/>
                </a:ln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0263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animBg="1"/>
      <p:bldP spid="36" grpId="0" animBg="1"/>
      <p:bldP spid="37" grpId="0"/>
      <p:bldP spid="49" grpId="0" animBg="1"/>
      <p:bldP spid="49" grpId="1" animBg="1"/>
      <p:bldP spid="52" grpId="0"/>
      <p:bldP spid="54" grpId="0" animBg="1"/>
      <p:bldP spid="56" grpId="0" animBg="1"/>
      <p:bldP spid="57" grpId="0" animBg="1"/>
      <p:bldP spid="62" grpId="0"/>
      <p:bldP spid="63" grpId="0"/>
      <p:bldP spid="64" grpId="0"/>
      <p:bldP spid="65" grpId="0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0105-0269-9542-A438-D9375771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Predecessor &amp; Successor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844F8-F1DC-CA49-BA0E-1DD544A8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  <a:solidFill>
            <a:schemeClr val="bg2"/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right.successor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try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left.successor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catch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error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200" kern="150" dirty="0" err="1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sz="1200" kern="15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highlight>
                <a:srgbClr val="2D3440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right.minimum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92B5D-8E5B-054C-8407-44B8EE4F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40D38-54DE-AC41-9560-9A76BC59289E}"/>
              </a:ext>
            </a:extLst>
          </p:cNvPr>
          <p:cNvSpPr txBox="1"/>
          <p:nvPr/>
        </p:nvSpPr>
        <p:spPr>
          <a:xfrm>
            <a:off x="4582486" y="5047293"/>
            <a:ext cx="297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Case 1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: Found it! It has children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6018B-6A46-2F4C-AD86-951FDB8AA911}"/>
              </a:ext>
            </a:extLst>
          </p:cNvPr>
          <p:cNvSpPr txBox="1"/>
          <p:nvPr/>
        </p:nvSpPr>
        <p:spPr>
          <a:xfrm>
            <a:off x="4582486" y="5499566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Case 2.a: 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Found it! No child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D6396-3A13-DA4C-B810-18857827493E}"/>
              </a:ext>
            </a:extLst>
          </p:cNvPr>
          <p:cNvSpPr txBox="1"/>
          <p:nvPr/>
        </p:nvSpPr>
        <p:spPr>
          <a:xfrm>
            <a:off x="4483100" y="4073971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Case 2.b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: Tried on the left subtree, </a:t>
            </a:r>
            <a:b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</a:b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but no successor found!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E9E618-F300-D54D-9A19-8FFBB2C69E00}"/>
              </a:ext>
            </a:extLst>
          </p:cNvPr>
          <p:cNvSpPr/>
          <p:nvPr/>
        </p:nvSpPr>
        <p:spPr>
          <a:xfrm>
            <a:off x="2095500" y="4064000"/>
            <a:ext cx="1549400" cy="227336"/>
          </a:xfrm>
          <a:prstGeom prst="rect">
            <a:avLst/>
          </a:prstGeom>
          <a:solidFill>
            <a:srgbClr val="73809B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7FC57-BB11-D14F-A435-956A1E64900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644900" y="4177669"/>
            <a:ext cx="838200" cy="157912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09C0301-0DB3-BC42-8247-191C2028C3CC}"/>
              </a:ext>
            </a:extLst>
          </p:cNvPr>
          <p:cNvSpPr/>
          <p:nvPr/>
        </p:nvSpPr>
        <p:spPr>
          <a:xfrm>
            <a:off x="1435100" y="4998974"/>
            <a:ext cx="2209800" cy="421445"/>
          </a:xfrm>
          <a:prstGeom prst="rect">
            <a:avLst/>
          </a:prstGeom>
          <a:solidFill>
            <a:srgbClr val="73809B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7B438C-52A5-D449-BCC2-50F25F65BFC2}"/>
              </a:ext>
            </a:extLst>
          </p:cNvPr>
          <p:cNvCxnSpPr/>
          <p:nvPr/>
        </p:nvCxnSpPr>
        <p:spPr>
          <a:xfrm flipH="1">
            <a:off x="3644900" y="5233188"/>
            <a:ext cx="927100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8D6DE1-2169-FA4E-B783-C3113D529100}"/>
              </a:ext>
            </a:extLst>
          </p:cNvPr>
          <p:cNvSpPr/>
          <p:nvPr/>
        </p:nvSpPr>
        <p:spPr>
          <a:xfrm>
            <a:off x="1398654" y="5531133"/>
            <a:ext cx="2004946" cy="267557"/>
          </a:xfrm>
          <a:prstGeom prst="rect">
            <a:avLst/>
          </a:prstGeom>
          <a:solidFill>
            <a:srgbClr val="73809B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B242EA-1263-4E44-AFE4-4A4F68ED6171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>
            <a:off x="3403600" y="5653455"/>
            <a:ext cx="1178886" cy="11457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7FD59C-710C-134B-8C5F-4DFDF601E824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 flipV="1">
            <a:off x="7205320" y="4335581"/>
            <a:ext cx="588302" cy="1317874"/>
          </a:xfrm>
          <a:prstGeom prst="bentConnector3">
            <a:avLst>
              <a:gd name="adj1" fmla="val 138858"/>
            </a:avLst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6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5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2BCA68-C298-4444-9823-D8D5DF18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insert(key)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B7DB50-4ED2-084F-9FBA-DFACFC93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Adding a new key in the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ED33-A222-AE4A-A7F4-D0581265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2632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5A80-EFD9-204B-AD2A-E4D93B13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10EEB-50FE-B54E-9B95-4BDE1FA0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9CF50-374B-6049-A13B-C6D5DFBB9C70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6CCB4-A670-DF4A-B429-B8EA18EA24CF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1F70B-38E5-EB4C-8258-B816776FEDCE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1E123-A73E-5442-892C-7D7D17FA1A00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2BEFEB-0D53-B841-A243-6BDE373C1E36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489AB5-EEBB-4340-8690-99B6A742AA2B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3AB343-9270-944E-AE31-C40A534BF4C3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521CB-6403-404F-BA75-3E64BE2D9141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FAE4C-156A-B440-9A68-8C3E1C9F384D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21370-C3BD-E147-9E67-D015C7876768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11EDC-1A98-2448-844F-503331C22C52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A55257-65CD-CA49-AFEA-611ADD210873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D3BEB-3F8C-F441-9945-375B48E40F89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BF80EB-F5EF-8542-AE6E-F54F0F2A91E7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64407-47ED-C549-B45E-54E40A2D4FBE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7A0BB9-9D4B-F841-9ADD-CD57D022C029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D55187-9AC3-5F4F-ADAD-A35554957DE2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591877-EB63-064A-90E7-09FBA53785D0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B4FA2E-B68D-724E-8DA8-D5973790E691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E6E64A-A8B0-C042-B55E-C1B06C7DF20E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05442D-707F-E44A-AEA3-BE4F4AC29CCD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F6B778-FCBA-0347-85FF-F4C6324134D0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E92FD4-DE67-B547-BE84-D54F6E4C0BFF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5A3616-F565-AE4C-ACBA-E90A5B530CFD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59D570-3B9B-DD4F-9327-9AA3B302EB91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30F032-9FD5-5449-9F44-4287F60C9EF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94C0F4-55EF-A04F-AA53-84EC8C492F69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BAA7C5-1AFF-B24F-8584-A8AEA113C235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0D63F9-B671-CE41-979C-A12397807107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EAF07A-EE03-A34E-B280-F704AB1C1DFE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F0EEB5-57FA-E948-A280-42BD1D4FC8E8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E3F158A-D3F9-484E-9618-DDFAA0026FA5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80">
            <a:extLst>
              <a:ext uri="{FF2B5EF4-FFF2-40B4-BE49-F238E27FC236}">
                <a16:creationId xmlns:a16="http://schemas.microsoft.com/office/drawing/2014/main" id="{8328FB8F-E6AA-B642-A758-4EBA6E60E566}"/>
              </a:ext>
            </a:extLst>
          </p:cNvPr>
          <p:cNvCxnSpPr>
            <a:cxnSpLocks/>
            <a:stCxn id="48" idx="3"/>
            <a:endCxn id="36" idx="0"/>
          </p:cNvCxnSpPr>
          <p:nvPr/>
        </p:nvCxnSpPr>
        <p:spPr>
          <a:xfrm>
            <a:off x="6040133" y="1658746"/>
            <a:ext cx="829239" cy="3305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EB1745-AAF1-2E4E-9D52-2CF8D9B96CE5}"/>
              </a:ext>
            </a:extLst>
          </p:cNvPr>
          <p:cNvCxnSpPr>
            <a:cxnSpLocks/>
          </p:cNvCxnSpPr>
          <p:nvPr/>
        </p:nvCxnSpPr>
        <p:spPr>
          <a:xfrm>
            <a:off x="5040897" y="3788835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3DE316F-124D-D54F-BE02-80D358E0D72F}"/>
              </a:ext>
            </a:extLst>
          </p:cNvPr>
          <p:cNvSpPr/>
          <p:nvPr/>
        </p:nvSpPr>
        <p:spPr>
          <a:xfrm>
            <a:off x="3658715" y="2867082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7B3DB5-96E8-6442-81C0-50269B3A6406}"/>
              </a:ext>
            </a:extLst>
          </p:cNvPr>
          <p:cNvCxnSpPr>
            <a:cxnSpLocks/>
          </p:cNvCxnSpPr>
          <p:nvPr/>
        </p:nvCxnSpPr>
        <p:spPr>
          <a:xfrm flipH="1">
            <a:off x="3896192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FF832BC-AF7B-094A-B967-6F58CEE0D13C}"/>
              </a:ext>
            </a:extLst>
          </p:cNvPr>
          <p:cNvSpPr txBox="1"/>
          <p:nvPr/>
        </p:nvSpPr>
        <p:spPr>
          <a:xfrm>
            <a:off x="6112101" y="237722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717190-AA58-9049-9DB3-C2256065BD0E}"/>
              </a:ext>
            </a:extLst>
          </p:cNvPr>
          <p:cNvSpPr/>
          <p:nvPr/>
        </p:nvSpPr>
        <p:spPr>
          <a:xfrm>
            <a:off x="2638463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4A3A3D-95E4-724C-947D-2CD227587B8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135174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CDC95B-23B1-C54F-8058-E9CEE26A4441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2886819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ABFA68D-C034-074D-BE66-A5F846528CEB}"/>
              </a:ext>
            </a:extLst>
          </p:cNvPr>
          <p:cNvSpPr txBox="1"/>
          <p:nvPr/>
        </p:nvSpPr>
        <p:spPr>
          <a:xfrm>
            <a:off x="2746061" y="286708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B2833B-EE3B-1442-9D8C-1B6F6F5CC865}"/>
              </a:ext>
            </a:extLst>
          </p:cNvPr>
          <p:cNvSpPr txBox="1"/>
          <p:nvPr/>
        </p:nvSpPr>
        <p:spPr>
          <a:xfrm>
            <a:off x="3235245" y="361362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11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B5334D-AAE4-5647-A3FD-9A7A1B22A6C2}"/>
              </a:ext>
            </a:extLst>
          </p:cNvPr>
          <p:cNvSpPr/>
          <p:nvPr/>
        </p:nvSpPr>
        <p:spPr>
          <a:xfrm>
            <a:off x="4605125" y="147408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insert(19)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9A95D6-5BF8-1C4D-A51D-7D9299A262E1}"/>
              </a:ext>
            </a:extLst>
          </p:cNvPr>
          <p:cNvSpPr/>
          <p:nvPr/>
        </p:nvSpPr>
        <p:spPr>
          <a:xfrm>
            <a:off x="3156908" y="454180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2343EF-B6D7-CB42-A73B-D373FF85C874}"/>
              </a:ext>
            </a:extLst>
          </p:cNvPr>
          <p:cNvSpPr/>
          <p:nvPr/>
        </p:nvSpPr>
        <p:spPr>
          <a:xfrm>
            <a:off x="3663342" y="5467427"/>
            <a:ext cx="496711" cy="3612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19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32FA8F-C3E5-A243-B2C5-D92C5E7159A5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649524" y="4739247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C18B97-CF63-354D-AB69-D3DFD99B953C}"/>
              </a:ext>
            </a:extLst>
          </p:cNvPr>
          <p:cNvSpPr txBox="1"/>
          <p:nvPr/>
        </p:nvSpPr>
        <p:spPr>
          <a:xfrm>
            <a:off x="3775023" y="473498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17 &lt; </a:t>
            </a:r>
            <a:r>
              <a:rPr lang="en-NO" sz="1400" b="1" dirty="0">
                <a:solidFill>
                  <a:schemeClr val="accent6"/>
                </a:solidFill>
                <a:latin typeface="Montserrat" pitchFamily="2" charset="77"/>
              </a:rPr>
              <a:t>19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60D66E-C954-BE4F-8D3A-4834F5B0ECD2}"/>
              </a:ext>
            </a:extLst>
          </p:cNvPr>
          <p:cNvSpPr txBox="1"/>
          <p:nvPr/>
        </p:nvSpPr>
        <p:spPr>
          <a:xfrm>
            <a:off x="3766690" y="4484870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What next?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278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1" grpId="0"/>
      <p:bldP spid="42" grpId="0" animBg="1"/>
      <p:bldP spid="45" grpId="0"/>
      <p:bldP spid="46" grpId="0"/>
      <p:bldP spid="48" grpId="0"/>
      <p:bldP spid="49" grpId="1" animBg="1"/>
      <p:bldP spid="51" grpId="0" animBg="1"/>
      <p:bldP spid="53" grpId="0"/>
      <p:bldP spid="54" grpId="0"/>
      <p:bldP spid="5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0482-AF52-654B-BE50-F8E7E83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270C-DA40-704A-99E4-3EE45C0DE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92" y="1697100"/>
            <a:ext cx="6947088" cy="4351338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GB" sz="1600" kern="150" dirty="0">
              <a:solidFill>
                <a:srgbClr val="88C0D0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</a:t>
            </a:r>
            <a:r>
              <a:rPr lang="en-GB" sz="16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"Duplicated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27B67-F627-104A-AB5F-5139DE3A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AEDB-7344-DE43-A7B3-D1D381F7F007}"/>
              </a:ext>
            </a:extLst>
          </p:cNvPr>
          <p:cNvSpPr txBox="1"/>
          <p:nvPr/>
        </p:nvSpPr>
        <p:spPr>
          <a:xfrm>
            <a:off x="7121859" y="230810"/>
            <a:ext cx="4810932" cy="2317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.left.insert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A781F-2D26-3448-A5A3-E737D4CF7350}"/>
              </a:ext>
            </a:extLst>
          </p:cNvPr>
          <p:cNvSpPr txBox="1"/>
          <p:nvPr/>
        </p:nvSpPr>
        <p:spPr>
          <a:xfrm>
            <a:off x="7130999" y="3526720"/>
            <a:ext cx="4810932" cy="2317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.right.insert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D66D04-3DF9-3644-9D5B-BB245BD35BA3}"/>
              </a:ext>
            </a:extLst>
          </p:cNvPr>
          <p:cNvSpPr/>
          <p:nvPr/>
        </p:nvSpPr>
        <p:spPr>
          <a:xfrm>
            <a:off x="1890582" y="3526257"/>
            <a:ext cx="1865872" cy="316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// Right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E6DFA-4D82-C842-9FE5-07B1F2681A2B}"/>
              </a:ext>
            </a:extLst>
          </p:cNvPr>
          <p:cNvSpPr/>
          <p:nvPr/>
        </p:nvSpPr>
        <p:spPr>
          <a:xfrm>
            <a:off x="1890581" y="2746185"/>
            <a:ext cx="1865873" cy="316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// Left Case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7BA7D1-F0E6-E04A-AD8A-B3BECBDFD271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3756454" y="1389397"/>
            <a:ext cx="3365405" cy="151490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54E4F8-A9D4-4B46-B7C5-C376F6D5709B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756454" y="3684373"/>
            <a:ext cx="3374545" cy="100093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2BCA68-C298-4444-9823-D8D5DF18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delete(key)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B7DB50-4ED2-084F-9FBA-DFACFC93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The trickier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ED33-A222-AE4A-A7F4-D0581265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4399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1: Node Without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036BF1-658F-A649-BA80-1FC304D02C66}"/>
              </a:ext>
            </a:extLst>
          </p:cNvPr>
          <p:cNvSpPr/>
          <p:nvPr/>
        </p:nvSpPr>
        <p:spPr>
          <a:xfrm>
            <a:off x="3649524" y="287149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470EA-9F56-574E-BCCE-11248817026B}"/>
              </a:ext>
            </a:extLst>
          </p:cNvPr>
          <p:cNvSpPr/>
          <p:nvPr/>
        </p:nvSpPr>
        <p:spPr>
          <a:xfrm>
            <a:off x="8575474" y="290463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89096-94F0-0345-8B19-989A92DA1E61}"/>
              </a:ext>
            </a:extLst>
          </p:cNvPr>
          <p:cNvSpPr/>
          <p:nvPr/>
        </p:nvSpPr>
        <p:spPr>
          <a:xfrm>
            <a:off x="9537272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E2DD1-5180-A84E-B791-F90EF6A06612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4CDA7A-0EE3-D846-9FA8-8D326F68FCDE}"/>
              </a:ext>
            </a:extLst>
          </p:cNvPr>
          <p:cNvSpPr/>
          <p:nvPr/>
        </p:nvSpPr>
        <p:spPr>
          <a:xfrm>
            <a:off x="2010399" y="452354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F1DDC-08CB-0A44-9EDE-B29601E7D7CE}"/>
              </a:ext>
            </a:extLst>
          </p:cNvPr>
          <p:cNvSpPr/>
          <p:nvPr/>
        </p:nvSpPr>
        <p:spPr>
          <a:xfrm>
            <a:off x="7165857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11BD3-1ED0-694F-A6B7-FFBCB56B1E30}"/>
              </a:ext>
            </a:extLst>
          </p:cNvPr>
          <p:cNvSpPr/>
          <p:nvPr/>
        </p:nvSpPr>
        <p:spPr>
          <a:xfrm>
            <a:off x="10112823" y="45758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34336-156A-754A-AE59-0BA8C787CFB2}"/>
              </a:ext>
            </a:extLst>
          </p:cNvPr>
          <p:cNvSpPr/>
          <p:nvPr/>
        </p:nvSpPr>
        <p:spPr>
          <a:xfrm>
            <a:off x="4518018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5764F-8901-4344-ADFB-19ABAB33C01A}"/>
              </a:ext>
            </a:extLst>
          </p:cNvPr>
          <p:cNvSpPr/>
          <p:nvPr/>
        </p:nvSpPr>
        <p:spPr>
          <a:xfrm>
            <a:off x="3155299" y="45418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95139-B067-6148-BC65-93E3EB3842F2}"/>
              </a:ext>
            </a:extLst>
          </p:cNvPr>
          <p:cNvSpPr/>
          <p:nvPr/>
        </p:nvSpPr>
        <p:spPr>
          <a:xfrm>
            <a:off x="8164131" y="456007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046F0-50E6-D547-8923-60CC02497128}"/>
              </a:ext>
            </a:extLst>
          </p:cNvPr>
          <p:cNvSpPr/>
          <p:nvPr/>
        </p:nvSpPr>
        <p:spPr>
          <a:xfrm>
            <a:off x="5601572" y="441826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70BCDF-8BAA-7A46-A282-5B47CCC8C110}"/>
              </a:ext>
            </a:extLst>
          </p:cNvPr>
          <p:cNvSpPr/>
          <p:nvPr/>
        </p:nvSpPr>
        <p:spPr>
          <a:xfrm>
            <a:off x="2643315" y="35851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64EAE-ACCB-9545-B891-DEEB19F3E6D5}"/>
              </a:ext>
            </a:extLst>
          </p:cNvPr>
          <p:cNvSpPr/>
          <p:nvPr/>
        </p:nvSpPr>
        <p:spPr>
          <a:xfrm>
            <a:off x="9058636" y="455668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4AE6A8-9B80-0F4E-9D6B-97225F4E6B44}"/>
              </a:ext>
            </a:extLst>
          </p:cNvPr>
          <p:cNvSpPr/>
          <p:nvPr/>
        </p:nvSpPr>
        <p:spPr>
          <a:xfrm>
            <a:off x="7662568" y="3618291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BF22C7-4875-BD43-86D8-ADB08B84691F}"/>
              </a:ext>
            </a:extLst>
          </p:cNvPr>
          <p:cNvSpPr/>
          <p:nvPr/>
        </p:nvSpPr>
        <p:spPr>
          <a:xfrm>
            <a:off x="6112101" y="532706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2ABE9-6D72-5845-A8FD-150B1D752649}"/>
              </a:ext>
            </a:extLst>
          </p:cNvPr>
          <p:cNvSpPr/>
          <p:nvPr/>
        </p:nvSpPr>
        <p:spPr>
          <a:xfrm>
            <a:off x="5122643" y="532706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D6E350-2228-B940-9195-6AA3E2906B0F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97880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3FCDAC-514D-C541-BF48-70BCFC4757F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17727" y="2169869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3B765-ACF9-8543-8470-8E0A3B077207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33983" y="3798914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0BB197-D82D-034E-8E81-EBE5A92593B4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306992" y="3798914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2E71CC-63BF-0A4D-9750-021ED1C3387E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14729" y="3765779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3A69B6-CBFB-6646-952C-4A5E1868562C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46235" y="3052121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5C6B5-B57D-8340-BFDC-110B66E42929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98283" y="4598888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0902F2-14C1-FF4D-83E6-83BD49DC6801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70999" y="4598888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4204E2-0427-1F45-815D-0195202A938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72185" y="3085256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0B5C08-9844-5D47-9C0A-49CB3369272B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40026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D9A7CD-4562-E742-90EB-EAED4A5008F0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910924" y="3085256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1ACF61-B8B1-C843-8910-500267013D5F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14213" y="3798914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A169BD-3821-524D-B09B-6772FB21EA33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59279" y="3798914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384B86-898C-F441-BD5A-49A323CAEF21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91671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936B74-7415-5F40-ACF4-313C16EAA60D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58755" y="3765779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C6635D-6F9E-A749-BE49-BC308B47A2D8}"/>
              </a:ext>
            </a:extLst>
          </p:cNvPr>
          <p:cNvSpPr/>
          <p:nvPr/>
        </p:nvSpPr>
        <p:spPr>
          <a:xfrm>
            <a:off x="6621016" y="198924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8" name="Straight Arrow Connector 80">
            <a:extLst>
              <a:ext uri="{FF2B5EF4-FFF2-40B4-BE49-F238E27FC236}">
                <a16:creationId xmlns:a16="http://schemas.microsoft.com/office/drawing/2014/main" id="{EFCEF868-A815-E446-A0A7-FE25613FAF49}"/>
              </a:ext>
            </a:extLst>
          </p:cNvPr>
          <p:cNvCxnSpPr>
            <a:cxnSpLocks/>
            <a:stCxn id="63" idx="3"/>
            <a:endCxn id="36" idx="0"/>
          </p:cNvCxnSpPr>
          <p:nvPr/>
        </p:nvCxnSpPr>
        <p:spPr>
          <a:xfrm>
            <a:off x="6040133" y="1658746"/>
            <a:ext cx="829239" cy="3305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6028B3-8116-B24B-A40A-61CCD7E70343}"/>
              </a:ext>
            </a:extLst>
          </p:cNvPr>
          <p:cNvCxnSpPr>
            <a:cxnSpLocks/>
          </p:cNvCxnSpPr>
          <p:nvPr/>
        </p:nvCxnSpPr>
        <p:spPr>
          <a:xfrm>
            <a:off x="5040897" y="3788835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898F657-CAFD-5D44-A568-F87EB4359EA0}"/>
              </a:ext>
            </a:extLst>
          </p:cNvPr>
          <p:cNvSpPr/>
          <p:nvPr/>
        </p:nvSpPr>
        <p:spPr>
          <a:xfrm>
            <a:off x="3658715" y="2867082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8A60E7-BA8A-5B44-96E5-CE23F990E123}"/>
              </a:ext>
            </a:extLst>
          </p:cNvPr>
          <p:cNvCxnSpPr>
            <a:cxnSpLocks/>
          </p:cNvCxnSpPr>
          <p:nvPr/>
        </p:nvCxnSpPr>
        <p:spPr>
          <a:xfrm flipH="1">
            <a:off x="3896192" y="2169869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2EC6C3C-34A1-6E40-9EA3-CBFDB8DD9A8A}"/>
              </a:ext>
            </a:extLst>
          </p:cNvPr>
          <p:cNvSpPr txBox="1"/>
          <p:nvPr/>
        </p:nvSpPr>
        <p:spPr>
          <a:xfrm>
            <a:off x="6112101" y="237722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90AF14-27FE-E746-AA33-DA4D9F6BD7A6}"/>
              </a:ext>
            </a:extLst>
          </p:cNvPr>
          <p:cNvSpPr txBox="1"/>
          <p:nvPr/>
        </p:nvSpPr>
        <p:spPr>
          <a:xfrm>
            <a:off x="942973" y="6126976"/>
            <a:ext cx="417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Recursively: we “rebuild” subtrees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D47776-4E24-5142-8958-3674D7522AA1}"/>
              </a:ext>
            </a:extLst>
          </p:cNvPr>
          <p:cNvSpPr/>
          <p:nvPr/>
        </p:nvSpPr>
        <p:spPr>
          <a:xfrm>
            <a:off x="2638463" y="3585156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2BCF6F-3C53-7947-835D-900A9B23C52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135174" y="3765779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82E149-D93A-DE42-AC44-63E0B5EFF9CB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886819" y="3052121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C7F4E9-FFB1-5B42-A22D-598CFA94A507}"/>
              </a:ext>
            </a:extLst>
          </p:cNvPr>
          <p:cNvSpPr txBox="1"/>
          <p:nvPr/>
        </p:nvSpPr>
        <p:spPr>
          <a:xfrm>
            <a:off x="2746061" y="2867082"/>
            <a:ext cx="764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8D13BC-66DF-DF4A-8C36-4A2F486D1F09}"/>
              </a:ext>
            </a:extLst>
          </p:cNvPr>
          <p:cNvSpPr txBox="1"/>
          <p:nvPr/>
        </p:nvSpPr>
        <p:spPr>
          <a:xfrm>
            <a:off x="3235245" y="361362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11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AB3079-A39B-6541-A3CC-C4BF64B7FEEA}"/>
              </a:ext>
            </a:extLst>
          </p:cNvPr>
          <p:cNvSpPr txBox="1"/>
          <p:nvPr/>
        </p:nvSpPr>
        <p:spPr>
          <a:xfrm>
            <a:off x="3733566" y="4595277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5"/>
                </a:solidFill>
                <a:latin typeface="Montserrat" pitchFamily="2" charset="77"/>
              </a:rPr>
              <a:t>Found!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555441-80F5-3A4C-83F9-29C44824D2D7}"/>
              </a:ext>
            </a:extLst>
          </p:cNvPr>
          <p:cNvSpPr/>
          <p:nvPr/>
        </p:nvSpPr>
        <p:spPr>
          <a:xfrm>
            <a:off x="4605125" y="1474080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delete(17)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7CF395-820C-294C-AE0A-0B91BD38E7E8}"/>
              </a:ext>
            </a:extLst>
          </p:cNvPr>
          <p:cNvSpPr/>
          <p:nvPr/>
        </p:nvSpPr>
        <p:spPr>
          <a:xfrm>
            <a:off x="3156908" y="4541809"/>
            <a:ext cx="496711" cy="361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1B84F44F-2CCB-9B44-9F40-03EDC84FF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6863" y="42652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9" grpId="0"/>
      <p:bldP spid="57" grpId="0" animBg="1"/>
      <p:bldP spid="60" grpId="0"/>
      <p:bldP spid="61" grpId="0"/>
      <p:bldP spid="62" grpId="0"/>
      <p:bldP spid="63" grpId="0"/>
      <p:bldP spid="67" grpId="0" animBg="1"/>
      <p:bldP spid="6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1: Node Without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70F39C-5373-DF44-806C-13BAC681D5F5}"/>
              </a:ext>
            </a:extLst>
          </p:cNvPr>
          <p:cNvSpPr txBox="1"/>
          <p:nvPr/>
        </p:nvSpPr>
        <p:spPr>
          <a:xfrm>
            <a:off x="1006696" y="1677841"/>
            <a:ext cx="9968345" cy="44012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2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2: Node With 1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022473-72FE-FD42-8171-CFF4B4803C43}"/>
              </a:ext>
            </a:extLst>
          </p:cNvPr>
          <p:cNvSpPr/>
          <p:nvPr/>
        </p:nvSpPr>
        <p:spPr>
          <a:xfrm>
            <a:off x="3636272" y="31687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D3260-3F00-2942-BBAE-04C5D616AA4B}"/>
              </a:ext>
            </a:extLst>
          </p:cNvPr>
          <p:cNvSpPr/>
          <p:nvPr/>
        </p:nvSpPr>
        <p:spPr>
          <a:xfrm>
            <a:off x="8562222" y="320188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BC5BA-699C-1846-A691-DA82393000AC}"/>
              </a:ext>
            </a:extLst>
          </p:cNvPr>
          <p:cNvSpPr/>
          <p:nvPr/>
        </p:nvSpPr>
        <p:spPr>
          <a:xfrm>
            <a:off x="9524020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B228E-D1C1-9743-8063-193216DC5188}"/>
              </a:ext>
            </a:extLst>
          </p:cNvPr>
          <p:cNvSpPr/>
          <p:nvPr/>
        </p:nvSpPr>
        <p:spPr>
          <a:xfrm>
            <a:off x="6607764" y="22864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6B77D-D65B-154A-BFED-B4273E18C765}"/>
              </a:ext>
            </a:extLst>
          </p:cNvPr>
          <p:cNvSpPr/>
          <p:nvPr/>
        </p:nvSpPr>
        <p:spPr>
          <a:xfrm>
            <a:off x="1997147" y="48207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44DC2-B01B-1047-9645-0EE450EB6706}"/>
              </a:ext>
            </a:extLst>
          </p:cNvPr>
          <p:cNvSpPr/>
          <p:nvPr/>
        </p:nvSpPr>
        <p:spPr>
          <a:xfrm>
            <a:off x="7152605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B4D425-89AF-3046-BF4C-648F63AC203C}"/>
              </a:ext>
            </a:extLst>
          </p:cNvPr>
          <p:cNvSpPr/>
          <p:nvPr/>
        </p:nvSpPr>
        <p:spPr>
          <a:xfrm>
            <a:off x="10099571" y="487309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ED4F8-8748-3C4F-B3FF-E60B9FE8664A}"/>
              </a:ext>
            </a:extLst>
          </p:cNvPr>
          <p:cNvSpPr/>
          <p:nvPr/>
        </p:nvSpPr>
        <p:spPr>
          <a:xfrm>
            <a:off x="4504766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9CB0BD-5C9A-A940-A415-A1D5F960919B}"/>
              </a:ext>
            </a:extLst>
          </p:cNvPr>
          <p:cNvSpPr/>
          <p:nvPr/>
        </p:nvSpPr>
        <p:spPr>
          <a:xfrm>
            <a:off x="3142047" y="48390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1047F-E55A-6A44-ABAA-42A9BC8B5D95}"/>
              </a:ext>
            </a:extLst>
          </p:cNvPr>
          <p:cNvSpPr/>
          <p:nvPr/>
        </p:nvSpPr>
        <p:spPr>
          <a:xfrm>
            <a:off x="8150879" y="485731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1F3F07-9026-4147-9247-24B13073D3E2}"/>
              </a:ext>
            </a:extLst>
          </p:cNvPr>
          <p:cNvSpPr/>
          <p:nvPr/>
        </p:nvSpPr>
        <p:spPr>
          <a:xfrm>
            <a:off x="5588320" y="471551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BA817-92BB-0740-A10F-A2F676C6DC33}"/>
              </a:ext>
            </a:extLst>
          </p:cNvPr>
          <p:cNvSpPr/>
          <p:nvPr/>
        </p:nvSpPr>
        <p:spPr>
          <a:xfrm>
            <a:off x="2630063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74A67E-72BE-5846-913A-95ECB9B35E95}"/>
              </a:ext>
            </a:extLst>
          </p:cNvPr>
          <p:cNvSpPr/>
          <p:nvPr/>
        </p:nvSpPr>
        <p:spPr>
          <a:xfrm>
            <a:off x="9045384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F6A30F-E432-CF4D-B57F-868793BCF2EB}"/>
              </a:ext>
            </a:extLst>
          </p:cNvPr>
          <p:cNvSpPr/>
          <p:nvPr/>
        </p:nvSpPr>
        <p:spPr>
          <a:xfrm>
            <a:off x="7649316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86E9F-370F-D64D-A942-86D5F1D25E51}"/>
              </a:ext>
            </a:extLst>
          </p:cNvPr>
          <p:cNvSpPr/>
          <p:nvPr/>
        </p:nvSpPr>
        <p:spPr>
          <a:xfrm>
            <a:off x="6098849" y="562431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EB9A22-7710-064B-8940-A63481AE5EA0}"/>
              </a:ext>
            </a:extLst>
          </p:cNvPr>
          <p:cNvSpPr/>
          <p:nvPr/>
        </p:nvSpPr>
        <p:spPr>
          <a:xfrm>
            <a:off x="5109391" y="562431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0321E-404C-1841-A7D9-7114566C623F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84628" y="2467116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C7432D-389C-8346-AAF0-71830798FEEA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04475" y="2467116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478117-85FB-7D4D-B42E-56DE1CD1953B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20731" y="4096161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552BCD-823B-B34A-9B1C-7D2CDC9BC8F8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293740" y="4096161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3032AF-7042-B249-96B5-870D5B379C51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01477" y="4063026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DD1238-4BAC-B947-BE96-F694143CB0A8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32983" y="3349368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6B78A8-BE7F-B941-BD5F-7CC925003819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85031" y="4896135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2FD9F7-55EA-3F45-8556-7FD6E576971D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57747" y="4896135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888416-E229-3E44-92EC-320D64634955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58933" y="3382503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343E2A-DEB5-5A4D-B0F1-3D5FE0964AAD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26774" y="4063026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10DB22-3018-6643-AB62-80A659130F3E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897672" y="3382503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9AEBD0-4FF7-A84A-A847-50CB55B5EB6A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00961" y="4096161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758E74-9576-CB47-835C-0355172B5721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46027" y="4096161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CA6A9B-05F4-404F-B08F-7A161F4BB75B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78419" y="3349368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14E8BB-37AC-4C48-9EFC-B8168CA01576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45503" y="4063026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B6D23-FB14-BF4B-837F-F19CAD68F844}"/>
              </a:ext>
            </a:extLst>
          </p:cNvPr>
          <p:cNvSpPr/>
          <p:nvPr/>
        </p:nvSpPr>
        <p:spPr>
          <a:xfrm>
            <a:off x="6607764" y="2286493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80">
            <a:extLst>
              <a:ext uri="{FF2B5EF4-FFF2-40B4-BE49-F238E27FC236}">
                <a16:creationId xmlns:a16="http://schemas.microsoft.com/office/drawing/2014/main" id="{C4620ED8-BF81-B54F-83E7-D4499EDF1AD2}"/>
              </a:ext>
            </a:extLst>
          </p:cNvPr>
          <p:cNvCxnSpPr>
            <a:cxnSpLocks/>
            <a:stCxn id="48" idx="3"/>
            <a:endCxn id="36" idx="0"/>
          </p:cNvCxnSpPr>
          <p:nvPr/>
        </p:nvCxnSpPr>
        <p:spPr>
          <a:xfrm>
            <a:off x="6026881" y="1955993"/>
            <a:ext cx="829239" cy="3305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E1654D7-6FEA-544F-9742-C499F0799C06}"/>
              </a:ext>
            </a:extLst>
          </p:cNvPr>
          <p:cNvSpPr/>
          <p:nvPr/>
        </p:nvSpPr>
        <p:spPr>
          <a:xfrm>
            <a:off x="3645463" y="316432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7F4FAB-B741-B944-8594-FFC1BF8C5650}"/>
              </a:ext>
            </a:extLst>
          </p:cNvPr>
          <p:cNvCxnSpPr>
            <a:cxnSpLocks/>
          </p:cNvCxnSpPr>
          <p:nvPr/>
        </p:nvCxnSpPr>
        <p:spPr>
          <a:xfrm flipH="1">
            <a:off x="3882940" y="2467116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64A5998-C8E5-674E-AEEA-2B8F3008DA48}"/>
              </a:ext>
            </a:extLst>
          </p:cNvPr>
          <p:cNvSpPr txBox="1"/>
          <p:nvPr/>
        </p:nvSpPr>
        <p:spPr>
          <a:xfrm>
            <a:off x="6098849" y="267447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17</a:t>
            </a:r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&lt; 54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75541A-7803-7747-8F65-4BA6F3411F9D}"/>
              </a:ext>
            </a:extLst>
          </p:cNvPr>
          <p:cNvSpPr txBox="1"/>
          <p:nvPr/>
        </p:nvSpPr>
        <p:spPr>
          <a:xfrm>
            <a:off x="2579896" y="3186611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23 &lt; </a:t>
            </a:r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36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FE7F72-F112-E740-8C53-2B7EEF8C1D13}"/>
              </a:ext>
            </a:extLst>
          </p:cNvPr>
          <p:cNvSpPr txBox="1"/>
          <p:nvPr/>
        </p:nvSpPr>
        <p:spPr>
          <a:xfrm>
            <a:off x="4348715" y="4300265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5"/>
                </a:solidFill>
                <a:latin typeface="Montserrat" pitchFamily="2" charset="77"/>
              </a:rPr>
              <a:t>Found!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EA6044-5745-2940-A8A9-43C2FE0D7CCF}"/>
              </a:ext>
            </a:extLst>
          </p:cNvPr>
          <p:cNvSpPr/>
          <p:nvPr/>
        </p:nvSpPr>
        <p:spPr>
          <a:xfrm>
            <a:off x="4591873" y="1771327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delete(36)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13CF90-30CC-9545-85C6-2F1127B026F0}"/>
              </a:ext>
            </a:extLst>
          </p:cNvPr>
          <p:cNvSpPr/>
          <p:nvPr/>
        </p:nvSpPr>
        <p:spPr>
          <a:xfrm>
            <a:off x="4504766" y="3877987"/>
            <a:ext cx="496711" cy="361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pic>
        <p:nvPicPr>
          <p:cNvPr id="50" name="Graphic 49" descr="Close with solid fill">
            <a:extLst>
              <a:ext uri="{FF2B5EF4-FFF2-40B4-BE49-F238E27FC236}">
                <a16:creationId xmlns:a16="http://schemas.microsoft.com/office/drawing/2014/main" id="{466B14E0-2EA4-0D4B-B907-06AB40822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876" y="3630504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940D9E-0C5F-084A-85EF-F4B61C22433B}"/>
              </a:ext>
            </a:extLst>
          </p:cNvPr>
          <p:cNvCxnSpPr>
            <a:cxnSpLocks/>
          </p:cNvCxnSpPr>
          <p:nvPr/>
        </p:nvCxnSpPr>
        <p:spPr>
          <a:xfrm>
            <a:off x="4141174" y="3356629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F8A928DC-3CA0-3244-8D90-BE41A0853972}"/>
              </a:ext>
            </a:extLst>
          </p:cNvPr>
          <p:cNvCxnSpPr>
            <a:stCxn id="39" idx="3"/>
            <a:endCxn id="15" idx="0"/>
          </p:cNvCxnSpPr>
          <p:nvPr/>
        </p:nvCxnSpPr>
        <p:spPr>
          <a:xfrm>
            <a:off x="4142174" y="3344952"/>
            <a:ext cx="1694502" cy="137056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9" grpId="0" animBg="1"/>
      <p:bldP spid="41" grpId="0"/>
      <p:bldP spid="45" grpId="0"/>
      <p:bldP spid="47" grpId="0"/>
      <p:bldP spid="47" grpId="1"/>
      <p:bldP spid="48" grpId="0"/>
      <p:bldP spid="49" grpId="0" animBg="1"/>
      <p:bldP spid="49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3CFF-233A-2A48-A545-1D3D2C4C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0B60DC-5E72-6842-B281-585973CF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</p:spPr>
        <p:txBody>
          <a:bodyPr>
            <a:normAutofit/>
          </a:bodyPr>
          <a:lstStyle/>
          <a:p>
            <a:r>
              <a:rPr lang="en-NO" dirty="0"/>
              <a:t>Case 2: Node With 1 Child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9B6BF-2016-D04E-98FE-57B1C3D18E3E}"/>
              </a:ext>
            </a:extLst>
          </p:cNvPr>
          <p:cNvSpPr txBox="1"/>
          <p:nvPr/>
        </p:nvSpPr>
        <p:spPr>
          <a:xfrm>
            <a:off x="1006696" y="1677841"/>
            <a:ext cx="9968345" cy="440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…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E8EA8-4908-C548-8F92-7BDECFECB9B5}"/>
              </a:ext>
            </a:extLst>
          </p:cNvPr>
          <p:cNvSpPr txBox="1"/>
          <p:nvPr/>
        </p:nvSpPr>
        <p:spPr>
          <a:xfrm>
            <a:off x="7121236" y="3276733"/>
            <a:ext cx="3560590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hasOnlyLeftChild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hasOnlyRightChild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7ABBAE-13F8-2A45-BA5D-EF0E4114295F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rot="10800000" flipV="1">
            <a:off x="2409568" y="4292396"/>
            <a:ext cx="4711668" cy="1231074"/>
          </a:xfrm>
          <a:prstGeom prst="bentConnector3">
            <a:avLst>
              <a:gd name="adj1" fmla="val 1748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08D4CEA-C48E-B943-89CE-0AE8758A979D}"/>
              </a:ext>
            </a:extLst>
          </p:cNvPr>
          <p:cNvSpPr/>
          <p:nvPr/>
        </p:nvSpPr>
        <p:spPr>
          <a:xfrm>
            <a:off x="1816443" y="5412259"/>
            <a:ext cx="593125" cy="2224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6842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The Ordered Set ADT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Binary Search Trees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Search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Minimum and Maximum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Predecessor and Successor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Deletion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D41-303E-E247-8464-F0D5984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Case 3: Node With 2 Children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B113E-1B4A-BA4A-A336-3C76ADE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3FAB4-5C18-4C4C-A85C-9DE3B02F09AF}"/>
              </a:ext>
            </a:extLst>
          </p:cNvPr>
          <p:cNvSpPr/>
          <p:nvPr/>
        </p:nvSpPr>
        <p:spPr>
          <a:xfrm>
            <a:off x="3636272" y="316874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2F3FA-3660-9A40-808D-F820B89F41F9}"/>
              </a:ext>
            </a:extLst>
          </p:cNvPr>
          <p:cNvSpPr/>
          <p:nvPr/>
        </p:nvSpPr>
        <p:spPr>
          <a:xfrm>
            <a:off x="8562222" y="320188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70D6E-2A80-AF43-945A-CCA2D11B1537}"/>
              </a:ext>
            </a:extLst>
          </p:cNvPr>
          <p:cNvSpPr/>
          <p:nvPr/>
        </p:nvSpPr>
        <p:spPr>
          <a:xfrm>
            <a:off x="9524020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CB1CC-1CA3-D742-BC68-9DDB473A36AE}"/>
              </a:ext>
            </a:extLst>
          </p:cNvPr>
          <p:cNvSpPr/>
          <p:nvPr/>
        </p:nvSpPr>
        <p:spPr>
          <a:xfrm>
            <a:off x="6607764" y="22864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C13FA-7B56-B841-96FE-644CD17D53EF}"/>
              </a:ext>
            </a:extLst>
          </p:cNvPr>
          <p:cNvSpPr/>
          <p:nvPr/>
        </p:nvSpPr>
        <p:spPr>
          <a:xfrm>
            <a:off x="1997147" y="482079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A5F20A-C21A-0248-B1E7-66AE8CCF8973}"/>
              </a:ext>
            </a:extLst>
          </p:cNvPr>
          <p:cNvSpPr/>
          <p:nvPr/>
        </p:nvSpPr>
        <p:spPr>
          <a:xfrm>
            <a:off x="7152605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E8D88-23EC-204B-82E1-3A082B8901D6}"/>
              </a:ext>
            </a:extLst>
          </p:cNvPr>
          <p:cNvSpPr/>
          <p:nvPr/>
        </p:nvSpPr>
        <p:spPr>
          <a:xfrm>
            <a:off x="10099571" y="487309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39A37-AF9F-EA4B-8198-7D64407C7115}"/>
              </a:ext>
            </a:extLst>
          </p:cNvPr>
          <p:cNvSpPr/>
          <p:nvPr/>
        </p:nvSpPr>
        <p:spPr>
          <a:xfrm>
            <a:off x="4504766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A86741-48F0-DB42-A431-660CD2D50EBF}"/>
              </a:ext>
            </a:extLst>
          </p:cNvPr>
          <p:cNvSpPr/>
          <p:nvPr/>
        </p:nvSpPr>
        <p:spPr>
          <a:xfrm>
            <a:off x="3142047" y="483905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A72E36-849C-3945-87A0-983D28E9520A}"/>
              </a:ext>
            </a:extLst>
          </p:cNvPr>
          <p:cNvSpPr/>
          <p:nvPr/>
        </p:nvSpPr>
        <p:spPr>
          <a:xfrm>
            <a:off x="8150879" y="485731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8624C-535B-3D41-9D5C-D4F69098BF03}"/>
              </a:ext>
            </a:extLst>
          </p:cNvPr>
          <p:cNvSpPr/>
          <p:nvPr/>
        </p:nvSpPr>
        <p:spPr>
          <a:xfrm>
            <a:off x="5588320" y="471551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BF3DB9-7F83-A745-ABBF-62CC1061E4EF}"/>
              </a:ext>
            </a:extLst>
          </p:cNvPr>
          <p:cNvSpPr/>
          <p:nvPr/>
        </p:nvSpPr>
        <p:spPr>
          <a:xfrm>
            <a:off x="2630063" y="388240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E1E7-A014-F643-A98F-C4E07C7A4234}"/>
              </a:ext>
            </a:extLst>
          </p:cNvPr>
          <p:cNvSpPr/>
          <p:nvPr/>
        </p:nvSpPr>
        <p:spPr>
          <a:xfrm>
            <a:off x="9045384" y="485392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52C33F-6D65-C842-946C-113E1360C505}"/>
              </a:ext>
            </a:extLst>
          </p:cNvPr>
          <p:cNvSpPr/>
          <p:nvPr/>
        </p:nvSpPr>
        <p:spPr>
          <a:xfrm>
            <a:off x="7649316" y="3915538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2E015-A677-304F-8208-2F20E0AA4C6C}"/>
              </a:ext>
            </a:extLst>
          </p:cNvPr>
          <p:cNvSpPr/>
          <p:nvPr/>
        </p:nvSpPr>
        <p:spPr>
          <a:xfrm>
            <a:off x="6098849" y="5624315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6D70AF-A0E2-5A42-B4ED-4CF172817216}"/>
              </a:ext>
            </a:extLst>
          </p:cNvPr>
          <p:cNvSpPr/>
          <p:nvPr/>
        </p:nvSpPr>
        <p:spPr>
          <a:xfrm>
            <a:off x="5109391" y="562431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7BFE0E-BFBD-DF4D-9F87-1A80A6A06D39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flipH="1">
            <a:off x="3884628" y="2467116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FD1312-F951-B24B-BFE5-A15F683E271C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7104475" y="2467116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8009E2-FCE0-3945-9BE6-1953A506DF11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10020731" y="4096161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D70888-B0D6-6A4D-8703-E5141E78AA52}"/>
              </a:ext>
            </a:extLst>
          </p:cNvPr>
          <p:cNvCxnSpPr>
            <a:cxnSpLocks/>
            <a:stCxn id="7" idx="1"/>
            <a:endCxn id="17" idx="0"/>
          </p:cNvCxnSpPr>
          <p:nvPr/>
        </p:nvCxnSpPr>
        <p:spPr>
          <a:xfrm flipH="1">
            <a:off x="9293740" y="4096161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A91AB0-975C-0947-91EB-358AABAFC812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001477" y="4063026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147DCE-AC78-FB47-A6B3-086EB80A584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132983" y="3349368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27A349-CD15-6F47-BEF5-33EB5B8D1383}"/>
              </a:ext>
            </a:extLst>
          </p:cNvPr>
          <p:cNvCxnSpPr>
            <a:cxnSpLocks/>
            <a:stCxn id="15" idx="3"/>
            <a:endCxn id="19" idx="0"/>
          </p:cNvCxnSpPr>
          <p:nvPr/>
        </p:nvCxnSpPr>
        <p:spPr>
          <a:xfrm>
            <a:off x="6085031" y="4896135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B27045-8127-3A42-A0D8-70433E8AAFC1}"/>
              </a:ext>
            </a:extLst>
          </p:cNvPr>
          <p:cNvCxnSpPr>
            <a:cxnSpLocks/>
            <a:stCxn id="15" idx="1"/>
            <a:endCxn id="20" idx="0"/>
          </p:cNvCxnSpPr>
          <p:nvPr/>
        </p:nvCxnSpPr>
        <p:spPr>
          <a:xfrm flipH="1">
            <a:off x="5357747" y="4896135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FBACB6-A4D8-2446-93C7-00909BD1052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058933" y="3382503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6E59D6-DDAC-D64E-8FDD-3B3A31894478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>
            <a:off x="3126774" y="4063026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E3AA3F-7924-FF45-A9D4-D446356DB924}"/>
              </a:ext>
            </a:extLst>
          </p:cNvPr>
          <p:cNvCxnSpPr>
            <a:cxnSpLocks/>
            <a:stCxn id="6" idx="1"/>
            <a:endCxn id="18" idx="0"/>
          </p:cNvCxnSpPr>
          <p:nvPr/>
        </p:nvCxnSpPr>
        <p:spPr>
          <a:xfrm flipH="1">
            <a:off x="7897672" y="3382503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BDECE0-0984-D74F-A6DD-97B3F58F913B}"/>
              </a:ext>
            </a:extLst>
          </p:cNvPr>
          <p:cNvCxnSpPr>
            <a:cxnSpLocks/>
            <a:stCxn id="18" idx="1"/>
            <a:endCxn id="10" idx="0"/>
          </p:cNvCxnSpPr>
          <p:nvPr/>
        </p:nvCxnSpPr>
        <p:spPr>
          <a:xfrm flipH="1">
            <a:off x="7400961" y="4096161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1DBDE-C4DB-0845-9EC3-FC257BA1C511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8146027" y="4096161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543A68-B5BC-7840-A688-C88FC2CF01CD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flipH="1">
            <a:off x="2878419" y="3349368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220304-D85F-DB48-BF72-75540DEE7A9A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2245503" y="4063026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610E2-07DF-F849-A32C-42FEB2029F0B}"/>
              </a:ext>
            </a:extLst>
          </p:cNvPr>
          <p:cNvSpPr/>
          <p:nvPr/>
        </p:nvSpPr>
        <p:spPr>
          <a:xfrm>
            <a:off x="6618078" y="2271273"/>
            <a:ext cx="496711" cy="3612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7" name="Straight Arrow Connector 80">
            <a:extLst>
              <a:ext uri="{FF2B5EF4-FFF2-40B4-BE49-F238E27FC236}">
                <a16:creationId xmlns:a16="http://schemas.microsoft.com/office/drawing/2014/main" id="{A4FBDDA6-A9AD-244F-ACEC-21B4A1F8DBF1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026881" y="1955993"/>
            <a:ext cx="839553" cy="31528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AFDB2A-D32F-3847-AE60-0BC8AA439C9F}"/>
              </a:ext>
            </a:extLst>
          </p:cNvPr>
          <p:cNvSpPr txBox="1"/>
          <p:nvPr/>
        </p:nvSpPr>
        <p:spPr>
          <a:xfrm>
            <a:off x="6435971" y="2664041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dirty="0">
                <a:solidFill>
                  <a:schemeClr val="accent5"/>
                </a:solidFill>
                <a:latin typeface="Montserrat" pitchFamily="2" charset="77"/>
              </a:rPr>
              <a:t>Found!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DF830F-21F7-8E47-AE71-1E0BDAE59A93}"/>
              </a:ext>
            </a:extLst>
          </p:cNvPr>
          <p:cNvSpPr/>
          <p:nvPr/>
        </p:nvSpPr>
        <p:spPr>
          <a:xfrm>
            <a:off x="4591873" y="1771327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delete(54)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E038AE-6B69-9640-9C6C-2BDBD74C44F7}"/>
              </a:ext>
            </a:extLst>
          </p:cNvPr>
          <p:cNvSpPr/>
          <p:nvPr/>
        </p:nvSpPr>
        <p:spPr>
          <a:xfrm>
            <a:off x="7144903" y="4857318"/>
            <a:ext cx="496711" cy="3612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E38B21-AA14-304B-AF8B-319B804D3AF5}"/>
              </a:ext>
            </a:extLst>
          </p:cNvPr>
          <p:cNvCxnSpPr>
            <a:cxnSpLocks/>
          </p:cNvCxnSpPr>
          <p:nvPr/>
        </p:nvCxnSpPr>
        <p:spPr>
          <a:xfrm>
            <a:off x="7110793" y="2461903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553B78-3FD4-A242-9A63-5FEE12103A09}"/>
              </a:ext>
            </a:extLst>
          </p:cNvPr>
          <p:cNvCxnSpPr>
            <a:cxnSpLocks/>
          </p:cNvCxnSpPr>
          <p:nvPr/>
        </p:nvCxnSpPr>
        <p:spPr>
          <a:xfrm flipH="1">
            <a:off x="7903990" y="3377290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6E641A-6A55-974F-B4CC-8290C3E0E7C3}"/>
              </a:ext>
            </a:extLst>
          </p:cNvPr>
          <p:cNvCxnSpPr>
            <a:cxnSpLocks/>
          </p:cNvCxnSpPr>
          <p:nvPr/>
        </p:nvCxnSpPr>
        <p:spPr>
          <a:xfrm flipH="1">
            <a:off x="7408663" y="4072157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212EA2-85A6-DA41-93CE-17E7F286C3FA}"/>
              </a:ext>
            </a:extLst>
          </p:cNvPr>
          <p:cNvSpPr txBox="1"/>
          <p:nvPr/>
        </p:nvSpPr>
        <p:spPr>
          <a:xfrm>
            <a:off x="6638303" y="5282653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successor of 54</a:t>
            </a:r>
          </a:p>
        </p:txBody>
      </p:sp>
      <p:pic>
        <p:nvPicPr>
          <p:cNvPr id="53" name="Graphic 52" descr="Close with solid fill">
            <a:extLst>
              <a:ext uri="{FF2B5EF4-FFF2-40B4-BE49-F238E27FC236}">
                <a16:creationId xmlns:a16="http://schemas.microsoft.com/office/drawing/2014/main" id="{6F5E986A-CCAA-B246-BAD4-C523BBA2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591" y="4271774"/>
            <a:ext cx="448743" cy="448743"/>
          </a:xfrm>
          <a:prstGeom prst="rect">
            <a:avLst/>
          </a:prstGeom>
        </p:spPr>
      </p:pic>
      <p:pic>
        <p:nvPicPr>
          <p:cNvPr id="54" name="Graphic 53" descr="Close with solid fill">
            <a:extLst>
              <a:ext uri="{FF2B5EF4-FFF2-40B4-BE49-F238E27FC236}">
                <a16:creationId xmlns:a16="http://schemas.microsoft.com/office/drawing/2014/main" id="{8950D3D6-9436-A048-A820-D15F61E89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5928" y="2647738"/>
            <a:ext cx="448743" cy="448743"/>
          </a:xfrm>
          <a:prstGeom prst="rect">
            <a:avLst/>
          </a:prstGeom>
        </p:spPr>
      </p:pic>
      <p:pic>
        <p:nvPicPr>
          <p:cNvPr id="55" name="Graphic 54" descr="Close with solid fill">
            <a:extLst>
              <a:ext uri="{FF2B5EF4-FFF2-40B4-BE49-F238E27FC236}">
                <a16:creationId xmlns:a16="http://schemas.microsoft.com/office/drawing/2014/main" id="{E11A7766-CC02-9D44-B539-B43607D6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9454" y="2602594"/>
            <a:ext cx="448743" cy="448743"/>
          </a:xfrm>
          <a:prstGeom prst="rect">
            <a:avLst/>
          </a:prstGeom>
        </p:spPr>
      </p:pic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BF9258B-BE11-8C47-85CD-4F0B94EDE71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884628" y="2497685"/>
            <a:ext cx="2034541" cy="671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364B6F65-38BA-BC49-9E80-6BD6941B2BA7}"/>
              </a:ext>
            </a:extLst>
          </p:cNvPr>
          <p:cNvCxnSpPr>
            <a:cxnSpLocks/>
            <a:stCxn id="60" idx="1"/>
            <a:endCxn id="6" idx="0"/>
          </p:cNvCxnSpPr>
          <p:nvPr/>
        </p:nvCxnSpPr>
        <p:spPr>
          <a:xfrm>
            <a:off x="6431860" y="2497685"/>
            <a:ext cx="2378718" cy="704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0" name="Graphic 59" descr="Close with solid fill">
            <a:extLst>
              <a:ext uri="{FF2B5EF4-FFF2-40B4-BE49-F238E27FC236}">
                <a16:creationId xmlns:a16="http://schemas.microsoft.com/office/drawing/2014/main" id="{A0FC5102-BE16-8E4D-9F47-75AD4916F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860" y="2040485"/>
            <a:ext cx="914400" cy="9144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062978F-3825-E44F-AE5A-2CFC0BDBFAC4}"/>
              </a:ext>
            </a:extLst>
          </p:cNvPr>
          <p:cNvSpPr txBox="1"/>
          <p:nvPr/>
        </p:nvSpPr>
        <p:spPr>
          <a:xfrm>
            <a:off x="6707927" y="34132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234810-5674-4548-B19F-4C7C81B528FA}"/>
              </a:ext>
            </a:extLst>
          </p:cNvPr>
          <p:cNvSpPr txBox="1"/>
          <p:nvPr/>
        </p:nvSpPr>
        <p:spPr>
          <a:xfrm>
            <a:off x="6638125" y="31969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078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09935 -0.3747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74" y="-1875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6" grpId="0" animBg="1"/>
      <p:bldP spid="36" grpId="1" animBg="1"/>
      <p:bldP spid="42" grpId="0"/>
      <p:bldP spid="42" grpId="1"/>
      <p:bldP spid="43" grpId="0"/>
      <p:bldP spid="48" grpId="0" animBg="1"/>
      <p:bldP spid="48" grpId="1" animBg="1"/>
      <p:bldP spid="52" grpId="0"/>
      <p:bldP spid="5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3CFF-233A-2A48-A545-1D3D2C4C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31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9B6BF-2016-D04E-98FE-57B1C3D18E3E}"/>
              </a:ext>
            </a:extLst>
          </p:cNvPr>
          <p:cNvSpPr txBox="1"/>
          <p:nvPr/>
        </p:nvSpPr>
        <p:spPr>
          <a:xfrm>
            <a:off x="1006696" y="1677841"/>
            <a:ext cx="9968345" cy="440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Tree&lt;Item&gt;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delete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.item.compareTo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.left.delete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NoSuchElement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…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E8EA8-4908-C548-8F92-7BDECFECB9B5}"/>
              </a:ext>
            </a:extLst>
          </p:cNvPr>
          <p:cNvSpPr txBox="1"/>
          <p:nvPr/>
        </p:nvSpPr>
        <p:spPr>
          <a:xfrm>
            <a:off x="2313735" y="1477786"/>
            <a:ext cx="8061822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hasRightChild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try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Tree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.findSuccessorTree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successor.right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.right.delete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successor.item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successor.left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successor;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catch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NoSuccessor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error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throw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RuntimeException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error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hasLeftChild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.left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hasOnlyChild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.right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8D4CEA-C48E-B943-89CE-0AE8758A979D}"/>
              </a:ext>
            </a:extLst>
          </p:cNvPr>
          <p:cNvSpPr/>
          <p:nvPr/>
        </p:nvSpPr>
        <p:spPr>
          <a:xfrm>
            <a:off x="1816443" y="5412259"/>
            <a:ext cx="593125" cy="2224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F1B25A-F935-1642-8BD1-D3E9A58E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</p:spPr>
        <p:txBody>
          <a:bodyPr>
            <a:normAutofit/>
          </a:bodyPr>
          <a:lstStyle/>
          <a:p>
            <a:r>
              <a:rPr lang="en-NO" dirty="0"/>
              <a:t>Case 3: Node With 2 Children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Deletion Code</a:t>
            </a:r>
          </a:p>
        </p:txBody>
      </p:sp>
    </p:spTree>
    <p:extLst>
      <p:ext uri="{BB962C8B-B14F-4D97-AF65-F5344CB8AC3E}">
        <p14:creationId xmlns:p14="http://schemas.microsoft.com/office/powerpoint/2010/main" val="2250376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3D3-4425-AF4C-8517-E6F33AF1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3DC60-5EB7-1744-AE47-9691DAE5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32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A1FA740A-A532-D14F-908A-0284423C0C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7626252"/>
                  </p:ext>
                </p:extLst>
              </p:nvPr>
            </p:nvGraphicFramePr>
            <p:xfrm>
              <a:off x="1050324" y="2727668"/>
              <a:ext cx="10303475" cy="333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60695">
                      <a:extLst>
                        <a:ext uri="{9D8B030D-6E8A-4147-A177-3AD203B41FA5}">
                          <a16:colId xmlns:a16="http://schemas.microsoft.com/office/drawing/2014/main" val="588830536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1884246261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484391753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388361417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62415428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226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10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insert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4925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97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67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m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aximum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634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59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p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redecessor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3223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successor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5931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A1FA740A-A532-D14F-908A-0284423C0C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37626252"/>
                  </p:ext>
                </p:extLst>
              </p:nvPr>
            </p:nvGraphicFramePr>
            <p:xfrm>
              <a:off x="1050324" y="2727668"/>
              <a:ext cx="10303475" cy="333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60695">
                      <a:extLst>
                        <a:ext uri="{9D8B030D-6E8A-4147-A177-3AD203B41FA5}">
                          <a16:colId xmlns:a16="http://schemas.microsoft.com/office/drawing/2014/main" val="588830536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1884246261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484391753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388361417"/>
                        </a:ext>
                      </a:extLst>
                    </a:gridCol>
                    <a:gridCol w="2060695">
                      <a:extLst>
                        <a:ext uri="{9D8B030D-6E8A-4147-A177-3AD203B41FA5}">
                          <a16:colId xmlns:a16="http://schemas.microsoft.com/office/drawing/2014/main" val="3624154281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Runtime</a:t>
                          </a:r>
                        </a:p>
                      </a:txBody>
                      <a:tcPr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O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172268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latin typeface="Montserrat" pitchFamily="2" charset="77"/>
                            </a:rPr>
                            <a:t>Operation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0" i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latin typeface="Montserrat" pitchFamily="2" charset="77"/>
                            </a:rPr>
                            <a:t>Space</a:t>
                          </a:r>
                        </a:p>
                      </a:txBody>
                      <a:tcPr>
                        <a:lnT w="952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0108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insert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9387" t="-210345" r="-299387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617" t="-210345" r="-201235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8773" t="-210345" r="-100000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235" t="-210345" r="-617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9256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300000" r="-299387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300000" r="-201235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300000" r="-100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300000" r="-61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971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413793" r="-29938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413793" r="-201235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413793" r="-1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413793" r="-617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67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m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aximum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513793" r="-29938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513793" r="-2012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513793" r="-1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513793" r="-61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63485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minimum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593333" r="-29938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593333" r="-201235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593333" r="-100000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593333" r="-617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259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dirty="0">
                              <a:latin typeface="Montserrat" pitchFamily="2" charset="77"/>
                            </a:rPr>
                            <a:t>p</a:t>
                          </a:r>
                          <a:r>
                            <a:rPr lang="en-NO" dirty="0">
                              <a:latin typeface="Montserrat" pitchFamily="2" charset="77"/>
                            </a:rPr>
                            <a:t>redecessor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717241" r="-299387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717241" r="-201235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717241" r="-100000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717241" r="-617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93223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Montserrat" pitchFamily="2" charset="77"/>
                            </a:rPr>
                            <a:t>successor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99387" t="-817241" r="-29938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17" t="-817241" r="-20123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98773" t="-817241" r="-10000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01235" t="-817241" r="-61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9318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0A8EB5D-129D-B943-AFBA-C5CF9EFB77F4}"/>
              </a:ext>
            </a:extLst>
          </p:cNvPr>
          <p:cNvSpPr txBox="1"/>
          <p:nvPr/>
        </p:nvSpPr>
        <p:spPr>
          <a:xfrm>
            <a:off x="838200" y="1785135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Recursive</a:t>
            </a:r>
          </a:p>
          <a:p>
            <a:r>
              <a:rPr lang="en-NO" dirty="0"/>
              <a:t>No duplicate allowed</a:t>
            </a:r>
          </a:p>
        </p:txBody>
      </p:sp>
    </p:spTree>
    <p:extLst>
      <p:ext uri="{BB962C8B-B14F-4D97-AF65-F5344CB8AC3E}">
        <p14:creationId xmlns:p14="http://schemas.microsoft.com/office/powerpoint/2010/main" val="2393861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F1C8-7D22-5547-B7B1-EDB60C8B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Ordered Set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02A3-D3F8-EA43-A52C-B8DF2E70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search(key):</a:t>
            </a:r>
          </a:p>
          <a:p>
            <a:pPr lvl="1"/>
            <a:r>
              <a:rPr lang="en-NO" dirty="0"/>
              <a:t> Test the existence of a given key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insert(key)</a:t>
            </a:r>
          </a:p>
          <a:p>
            <a:pPr lvl="1"/>
            <a:r>
              <a:rPr lang="en-NO" dirty="0"/>
              <a:t>Add a new key in the set, or raise an error if a duplicate is found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delete(key)</a:t>
            </a:r>
          </a:p>
          <a:p>
            <a:pPr lvl="1"/>
            <a:r>
              <a:rPr lang="en-NO" dirty="0"/>
              <a:t>Remove the given key from the set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minimum()</a:t>
            </a:r>
          </a:p>
          <a:p>
            <a:pPr lvl="1"/>
            <a:r>
              <a:rPr lang="en-NO" dirty="0"/>
              <a:t>find the smallest key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maximum()</a:t>
            </a:r>
          </a:p>
          <a:p>
            <a:pPr lvl="1"/>
            <a:r>
              <a:rPr lang="en-NO" dirty="0"/>
              <a:t>find the largest key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predecessor(key)</a:t>
            </a:r>
          </a:p>
          <a:p>
            <a:pPr lvl="1"/>
            <a:r>
              <a:rPr lang="en-NO" dirty="0"/>
              <a:t>find the key that immediately precedes the given one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successor(key)</a:t>
            </a:r>
          </a:p>
          <a:p>
            <a:pPr lvl="1"/>
            <a:r>
              <a:rPr lang="en-NO" dirty="0"/>
              <a:t>find the key that immediately follows the given one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BBCCA-8F52-B347-8732-0916980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7802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446391-6F19-6141-A715-4800E630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Binary Search Trees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2D722D-A15F-9548-991A-FDB9964ED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3BE73-57AF-C744-AAA7-0D6A9D57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2737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F54C-B407-8B44-B0A3-B4CE33F8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Idea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Binary Search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944EC-FE1A-F349-B93D-0935B39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CCC94-6729-EA46-A972-E537D92BA9D6}"/>
              </a:ext>
            </a:extLst>
          </p:cNvPr>
          <p:cNvSpPr/>
          <p:nvPr/>
        </p:nvSpPr>
        <p:spPr>
          <a:xfrm>
            <a:off x="5192888" y="2066224"/>
            <a:ext cx="1365955" cy="903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800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D556026-3AA4-8042-A495-344A26B4DF21}"/>
              </a:ext>
            </a:extLst>
          </p:cNvPr>
          <p:cNvSpPr/>
          <p:nvPr/>
        </p:nvSpPr>
        <p:spPr>
          <a:xfrm>
            <a:off x="2641599" y="3635022"/>
            <a:ext cx="2551289" cy="2212622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</a:rPr>
              <a:t>left subtree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0CDCB8A-5C6E-4A46-A144-FC5DF7AAD047}"/>
              </a:ext>
            </a:extLst>
          </p:cNvPr>
          <p:cNvSpPr/>
          <p:nvPr/>
        </p:nvSpPr>
        <p:spPr>
          <a:xfrm>
            <a:off x="6745110" y="3635022"/>
            <a:ext cx="2551289" cy="2212622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right subtree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8486E-07B8-734B-95F7-95115B68220D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3917244" y="2517780"/>
            <a:ext cx="1275644" cy="1117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11CCE7-A78D-4943-8375-EE3DDC40E56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558843" y="2517780"/>
            <a:ext cx="1461912" cy="1117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4E0964-C197-424F-A75C-7E141E21F61F}"/>
              </a:ext>
            </a:extLst>
          </p:cNvPr>
          <p:cNvSpPr txBox="1"/>
          <p:nvPr/>
        </p:nvSpPr>
        <p:spPr>
          <a:xfrm>
            <a:off x="531629" y="3910336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latin typeface="Montserrat" pitchFamily="2" charset="77"/>
              </a:rPr>
              <a:t>all the elements</a:t>
            </a:r>
          </a:p>
          <a:p>
            <a:pPr algn="r"/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smaller</a:t>
            </a:r>
            <a:r>
              <a:rPr lang="en-NO" sz="2400" i="1" dirty="0">
                <a:latin typeface="Montserrat" pitchFamily="2" charset="77"/>
              </a:rPr>
              <a:t> than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B5CED0-B003-204C-8FFE-8B6637689588}"/>
              </a:ext>
            </a:extLst>
          </p:cNvPr>
          <p:cNvSpPr txBox="1"/>
          <p:nvPr/>
        </p:nvSpPr>
        <p:spPr>
          <a:xfrm>
            <a:off x="8810952" y="4002668"/>
            <a:ext cx="2667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solidFill>
                  <a:schemeClr val="accent2"/>
                </a:solidFill>
                <a:latin typeface="Montserrat" pitchFamily="2" charset="77"/>
              </a:rPr>
              <a:t>all the elements</a:t>
            </a:r>
          </a:p>
          <a:p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greater</a:t>
            </a:r>
            <a:r>
              <a:rPr lang="en-NO" sz="2400" i="1" dirty="0">
                <a:solidFill>
                  <a:schemeClr val="accent2"/>
                </a:solidFill>
                <a:latin typeface="Montserrat" pitchFamily="2" charset="77"/>
              </a:rPr>
              <a:t> than X</a:t>
            </a:r>
          </a:p>
        </p:txBody>
      </p:sp>
    </p:spTree>
    <p:extLst>
      <p:ext uri="{BB962C8B-B14F-4D97-AF65-F5344CB8AC3E}">
        <p14:creationId xmlns:p14="http://schemas.microsoft.com/office/powerpoint/2010/main" val="276397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B2B0-E287-1F45-A43D-792FBFC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3E94F-82F8-9F45-8251-78115354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DF4C9F2-C6A0-7847-93F0-FF624B404D02}"/>
              </a:ext>
            </a:extLst>
          </p:cNvPr>
          <p:cNvGrpSpPr/>
          <p:nvPr/>
        </p:nvGrpSpPr>
        <p:grpSpPr>
          <a:xfrm>
            <a:off x="942767" y="1949587"/>
            <a:ext cx="1108541" cy="3522132"/>
            <a:chOff x="942767" y="1949587"/>
            <a:chExt cx="1108541" cy="35221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ACAFA1-B5BC-E64C-BF1B-4AA67E2AEF8F}"/>
                </a:ext>
              </a:extLst>
            </p:cNvPr>
            <p:cNvSpPr/>
            <p:nvPr/>
          </p:nvSpPr>
          <p:spPr>
            <a:xfrm>
              <a:off x="942768" y="1949587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23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AA2125-5451-8D49-9E5A-3FB94023BD10}"/>
                </a:ext>
              </a:extLst>
            </p:cNvPr>
            <p:cNvSpPr/>
            <p:nvPr/>
          </p:nvSpPr>
          <p:spPr>
            <a:xfrm>
              <a:off x="1524146" y="1949587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71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FCD15A-3402-8C48-AB99-0E5937D6D919}"/>
                </a:ext>
              </a:extLst>
            </p:cNvPr>
            <p:cNvSpPr/>
            <p:nvPr/>
          </p:nvSpPr>
          <p:spPr>
            <a:xfrm>
              <a:off x="967574" y="375580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D47A5B-F3BD-3E4C-809F-00C346F4D63C}"/>
                </a:ext>
              </a:extLst>
            </p:cNvPr>
            <p:cNvSpPr/>
            <p:nvPr/>
          </p:nvSpPr>
          <p:spPr>
            <a:xfrm>
              <a:off x="1543308" y="375580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54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217B93-3C64-534E-AF30-3E836CE8CD01}"/>
                </a:ext>
              </a:extLst>
            </p:cNvPr>
            <p:cNvSpPr/>
            <p:nvPr/>
          </p:nvSpPr>
          <p:spPr>
            <a:xfrm>
              <a:off x="942767" y="2401142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2FB53F-AA69-144E-AEF4-587FAFAAA357}"/>
                </a:ext>
              </a:extLst>
            </p:cNvPr>
            <p:cNvSpPr/>
            <p:nvPr/>
          </p:nvSpPr>
          <p:spPr>
            <a:xfrm>
              <a:off x="1524145" y="2401142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B60EA2-A99D-CF40-947B-C9FD62259E96}"/>
                </a:ext>
              </a:extLst>
            </p:cNvPr>
            <p:cNvSpPr/>
            <p:nvPr/>
          </p:nvSpPr>
          <p:spPr>
            <a:xfrm>
              <a:off x="967574" y="420736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99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0F41DB-4DED-4C4D-A258-8E4E2D1A7493}"/>
                </a:ext>
              </a:extLst>
            </p:cNvPr>
            <p:cNvSpPr/>
            <p:nvPr/>
          </p:nvSpPr>
          <p:spPr>
            <a:xfrm>
              <a:off x="1543308" y="420736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36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91D8FA-25BE-2240-9C7F-2C44287EE7DF}"/>
                </a:ext>
              </a:extLst>
            </p:cNvPr>
            <p:cNvSpPr/>
            <p:nvPr/>
          </p:nvSpPr>
          <p:spPr>
            <a:xfrm>
              <a:off x="954057" y="285269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17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1A07D2-2B18-FE4C-BBCD-31E3CB2F7DF0}"/>
                </a:ext>
              </a:extLst>
            </p:cNvPr>
            <p:cNvSpPr/>
            <p:nvPr/>
          </p:nvSpPr>
          <p:spPr>
            <a:xfrm>
              <a:off x="1535435" y="2852698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67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B7D28B-D315-3340-8168-4C94E61A5FE5}"/>
                </a:ext>
              </a:extLst>
            </p:cNvPr>
            <p:cNvSpPr/>
            <p:nvPr/>
          </p:nvSpPr>
          <p:spPr>
            <a:xfrm>
              <a:off x="978863" y="4658919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39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F1C2CB-5F63-AB45-81AB-B457F2915AE3}"/>
                </a:ext>
              </a:extLst>
            </p:cNvPr>
            <p:cNvSpPr/>
            <p:nvPr/>
          </p:nvSpPr>
          <p:spPr>
            <a:xfrm>
              <a:off x="1554597" y="4658919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11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22FE77-82F8-D94F-9A5E-66F371A267CD}"/>
                </a:ext>
              </a:extLst>
            </p:cNvPr>
            <p:cNvSpPr/>
            <p:nvPr/>
          </p:nvSpPr>
          <p:spPr>
            <a:xfrm>
              <a:off x="954056" y="330425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81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2D8081-B63E-014F-9B62-9D52AB177807}"/>
                </a:ext>
              </a:extLst>
            </p:cNvPr>
            <p:cNvSpPr/>
            <p:nvPr/>
          </p:nvSpPr>
          <p:spPr>
            <a:xfrm>
              <a:off x="1535434" y="3304253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64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FE9959-1A49-7D44-9AB0-335851FD881B}"/>
                </a:ext>
              </a:extLst>
            </p:cNvPr>
            <p:cNvSpPr/>
            <p:nvPr/>
          </p:nvSpPr>
          <p:spPr>
            <a:xfrm>
              <a:off x="978863" y="5110474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44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56AA68-E29B-024D-BAEA-C8D5F185706B}"/>
                </a:ext>
              </a:extLst>
            </p:cNvPr>
            <p:cNvSpPr/>
            <p:nvPr/>
          </p:nvSpPr>
          <p:spPr>
            <a:xfrm>
              <a:off x="1554597" y="5110474"/>
              <a:ext cx="496711" cy="361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600" dirty="0">
                  <a:latin typeface="Share Tech Mono" panose="020B0509050000020004" pitchFamily="49" charset="77"/>
                </a:rPr>
                <a:t>38</a:t>
              </a:r>
              <a:endParaRPr lang="en-NO" dirty="0">
                <a:latin typeface="Share Tech Mono" panose="020B0509050000020004" pitchFamily="49" charset="77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7A4B21C-888D-6F43-8360-60E3F289ED8B}"/>
              </a:ext>
            </a:extLst>
          </p:cNvPr>
          <p:cNvSpPr/>
          <p:nvPr/>
        </p:nvSpPr>
        <p:spPr>
          <a:xfrm>
            <a:off x="4924209" y="283183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61CB8E-06F2-7548-B1A6-570D4368C856}"/>
              </a:ext>
            </a:extLst>
          </p:cNvPr>
          <p:cNvSpPr/>
          <p:nvPr/>
        </p:nvSpPr>
        <p:spPr>
          <a:xfrm>
            <a:off x="9850159" y="2864974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6ED268-DCDB-B346-970C-B7D30B60A1A4}"/>
              </a:ext>
            </a:extLst>
          </p:cNvPr>
          <p:cNvSpPr/>
          <p:nvPr/>
        </p:nvSpPr>
        <p:spPr>
          <a:xfrm>
            <a:off x="10811957" y="357863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0D54C9-CAE0-464E-8ADE-CDACC577594C}"/>
              </a:ext>
            </a:extLst>
          </p:cNvPr>
          <p:cNvSpPr/>
          <p:nvPr/>
        </p:nvSpPr>
        <p:spPr>
          <a:xfrm>
            <a:off x="7895701" y="194958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54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0596C8-F4A7-B54D-9B55-54F9CB90B2E6}"/>
              </a:ext>
            </a:extLst>
          </p:cNvPr>
          <p:cNvSpPr/>
          <p:nvPr/>
        </p:nvSpPr>
        <p:spPr>
          <a:xfrm>
            <a:off x="3285084" y="448388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CB7B8-A783-DE44-8AC3-166884353EE6}"/>
              </a:ext>
            </a:extLst>
          </p:cNvPr>
          <p:cNvSpPr/>
          <p:nvPr/>
        </p:nvSpPr>
        <p:spPr>
          <a:xfrm>
            <a:off x="8440542" y="451702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777F90-6C84-BD40-A9C8-6175D8B3FCD3}"/>
              </a:ext>
            </a:extLst>
          </p:cNvPr>
          <p:cNvSpPr/>
          <p:nvPr/>
        </p:nvSpPr>
        <p:spPr>
          <a:xfrm>
            <a:off x="11387508" y="453618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99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076B60-37FE-0B42-824A-28F0A4DFD147}"/>
              </a:ext>
            </a:extLst>
          </p:cNvPr>
          <p:cNvSpPr/>
          <p:nvPr/>
        </p:nvSpPr>
        <p:spPr>
          <a:xfrm>
            <a:off x="5792703" y="354549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4BDF42-7FF7-924A-BC1E-5322BA5AACA6}"/>
              </a:ext>
            </a:extLst>
          </p:cNvPr>
          <p:cNvSpPr/>
          <p:nvPr/>
        </p:nvSpPr>
        <p:spPr>
          <a:xfrm>
            <a:off x="4429984" y="450215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F1EA7-F30E-0C48-A8DB-A055D3A12644}"/>
              </a:ext>
            </a:extLst>
          </p:cNvPr>
          <p:cNvSpPr/>
          <p:nvPr/>
        </p:nvSpPr>
        <p:spPr>
          <a:xfrm>
            <a:off x="9438816" y="452041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67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D62428-9E47-E048-98C6-88A527F9C132}"/>
              </a:ext>
            </a:extLst>
          </p:cNvPr>
          <p:cNvSpPr/>
          <p:nvPr/>
        </p:nvSpPr>
        <p:spPr>
          <a:xfrm>
            <a:off x="6876257" y="4378606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B4B56D-E199-5F48-9BC0-866A4EEB624D}"/>
              </a:ext>
            </a:extLst>
          </p:cNvPr>
          <p:cNvSpPr/>
          <p:nvPr/>
        </p:nvSpPr>
        <p:spPr>
          <a:xfrm>
            <a:off x="3918000" y="3545497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D88991-2BA7-6448-9AD4-297380B41588}"/>
              </a:ext>
            </a:extLst>
          </p:cNvPr>
          <p:cNvSpPr/>
          <p:nvPr/>
        </p:nvSpPr>
        <p:spPr>
          <a:xfrm>
            <a:off x="10333321" y="4517023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81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072EEF-659A-6045-B739-9776972BB37F}"/>
              </a:ext>
            </a:extLst>
          </p:cNvPr>
          <p:cNvSpPr/>
          <p:nvPr/>
        </p:nvSpPr>
        <p:spPr>
          <a:xfrm>
            <a:off x="8937253" y="3578632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64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09B5B2-B6D1-2547-914D-C9C3883BE24F}"/>
              </a:ext>
            </a:extLst>
          </p:cNvPr>
          <p:cNvSpPr/>
          <p:nvPr/>
        </p:nvSpPr>
        <p:spPr>
          <a:xfrm>
            <a:off x="7386786" y="5287409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87C71C-4557-794E-8680-36ADD3FDE81D}"/>
              </a:ext>
            </a:extLst>
          </p:cNvPr>
          <p:cNvSpPr/>
          <p:nvPr/>
        </p:nvSpPr>
        <p:spPr>
          <a:xfrm>
            <a:off x="6397328" y="5287410"/>
            <a:ext cx="496711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259160-DF8D-E94E-952C-2837BBC03C2C}"/>
              </a:ext>
            </a:extLst>
          </p:cNvPr>
          <p:cNvCxnSpPr>
            <a:stCxn id="24" idx="1"/>
            <a:endCxn id="21" idx="0"/>
          </p:cNvCxnSpPr>
          <p:nvPr/>
        </p:nvCxnSpPr>
        <p:spPr>
          <a:xfrm flipH="1">
            <a:off x="5172565" y="2130210"/>
            <a:ext cx="2723136" cy="70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118A63-322C-344D-BE4F-EA425DB810FA}"/>
              </a:ext>
            </a:extLst>
          </p:cNvPr>
          <p:cNvCxnSpPr>
            <a:cxnSpLocks/>
            <a:stCxn id="24" idx="3"/>
            <a:endCxn id="22" idx="0"/>
          </p:cNvCxnSpPr>
          <p:nvPr/>
        </p:nvCxnSpPr>
        <p:spPr>
          <a:xfrm>
            <a:off x="8392412" y="2130210"/>
            <a:ext cx="1706103" cy="734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ED6B6A-7362-294E-92E0-35F1936CEBA2}"/>
              </a:ext>
            </a:extLst>
          </p:cNvPr>
          <p:cNvCxnSpPr>
            <a:cxnSpLocks/>
            <a:stCxn id="23" idx="3"/>
            <a:endCxn id="27" idx="0"/>
          </p:cNvCxnSpPr>
          <p:nvPr/>
        </p:nvCxnSpPr>
        <p:spPr>
          <a:xfrm>
            <a:off x="11308668" y="3759255"/>
            <a:ext cx="327196" cy="77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8F5A98-D7F4-4C41-B39F-69C6BA6018E0}"/>
              </a:ext>
            </a:extLst>
          </p:cNvPr>
          <p:cNvCxnSpPr>
            <a:cxnSpLocks/>
            <a:stCxn id="23" idx="1"/>
            <a:endCxn id="33" idx="0"/>
          </p:cNvCxnSpPr>
          <p:nvPr/>
        </p:nvCxnSpPr>
        <p:spPr>
          <a:xfrm flipH="1">
            <a:off x="10581677" y="3759255"/>
            <a:ext cx="230280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09E24D-F281-034C-BAEA-53A46B345596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6289414" y="3726120"/>
            <a:ext cx="835199" cy="65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E2BBFB-DB51-B745-9C6E-7F2076925AF1}"/>
              </a:ext>
            </a:extLst>
          </p:cNvPr>
          <p:cNvCxnSpPr>
            <a:cxnSpLocks/>
            <a:stCxn id="21" idx="3"/>
            <a:endCxn id="28" idx="0"/>
          </p:cNvCxnSpPr>
          <p:nvPr/>
        </p:nvCxnSpPr>
        <p:spPr>
          <a:xfrm>
            <a:off x="5420920" y="3012462"/>
            <a:ext cx="620139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E3B4A57-190C-FB4A-8E73-082872A4A30A}"/>
              </a:ext>
            </a:extLst>
          </p:cNvPr>
          <p:cNvCxnSpPr>
            <a:cxnSpLocks/>
            <a:stCxn id="31" idx="3"/>
            <a:endCxn id="35" idx="0"/>
          </p:cNvCxnSpPr>
          <p:nvPr/>
        </p:nvCxnSpPr>
        <p:spPr>
          <a:xfrm>
            <a:off x="7372968" y="4559229"/>
            <a:ext cx="262174" cy="728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E495DB-982B-114C-92DB-9D91ABB7E375}"/>
              </a:ext>
            </a:extLst>
          </p:cNvPr>
          <p:cNvCxnSpPr>
            <a:cxnSpLocks/>
            <a:stCxn id="31" idx="1"/>
            <a:endCxn id="36" idx="0"/>
          </p:cNvCxnSpPr>
          <p:nvPr/>
        </p:nvCxnSpPr>
        <p:spPr>
          <a:xfrm flipH="1">
            <a:off x="6645684" y="4559229"/>
            <a:ext cx="230573" cy="72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EC39FBA-8ECB-CF43-AD89-FB1045F90C6F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10346870" y="3045597"/>
            <a:ext cx="71344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422797-94E4-8F45-9E37-EE7477DDA6CB}"/>
              </a:ext>
            </a:extLst>
          </p:cNvPr>
          <p:cNvCxnSpPr>
            <a:cxnSpLocks/>
            <a:stCxn id="32" idx="3"/>
            <a:endCxn id="29" idx="0"/>
          </p:cNvCxnSpPr>
          <p:nvPr/>
        </p:nvCxnSpPr>
        <p:spPr>
          <a:xfrm>
            <a:off x="4414711" y="3726120"/>
            <a:ext cx="263629" cy="776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55920A9-6587-934C-980F-8FF1B7D5F0CD}"/>
              </a:ext>
            </a:extLst>
          </p:cNvPr>
          <p:cNvCxnSpPr>
            <a:cxnSpLocks/>
            <a:stCxn id="22" idx="1"/>
            <a:endCxn id="34" idx="0"/>
          </p:cNvCxnSpPr>
          <p:nvPr/>
        </p:nvCxnSpPr>
        <p:spPr>
          <a:xfrm flipH="1">
            <a:off x="9185609" y="3045597"/>
            <a:ext cx="664550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CCD3CE7-8CAB-6240-91DC-E7E74011D767}"/>
              </a:ext>
            </a:extLst>
          </p:cNvPr>
          <p:cNvCxnSpPr>
            <a:cxnSpLocks/>
            <a:stCxn id="34" idx="1"/>
            <a:endCxn id="26" idx="0"/>
          </p:cNvCxnSpPr>
          <p:nvPr/>
        </p:nvCxnSpPr>
        <p:spPr>
          <a:xfrm flipH="1">
            <a:off x="8688898" y="3759255"/>
            <a:ext cx="248355" cy="757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515E6C8-3332-AE41-9857-0A3669C516DC}"/>
              </a:ext>
            </a:extLst>
          </p:cNvPr>
          <p:cNvCxnSpPr>
            <a:cxnSpLocks/>
            <a:stCxn id="34" idx="3"/>
            <a:endCxn id="30" idx="0"/>
          </p:cNvCxnSpPr>
          <p:nvPr/>
        </p:nvCxnSpPr>
        <p:spPr>
          <a:xfrm>
            <a:off x="9433964" y="3759255"/>
            <a:ext cx="253208" cy="7611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98EE24A-C6E4-944E-B8EE-7A76FF88A38C}"/>
              </a:ext>
            </a:extLst>
          </p:cNvPr>
          <p:cNvCxnSpPr>
            <a:cxnSpLocks/>
            <a:stCxn id="21" idx="1"/>
            <a:endCxn id="32" idx="0"/>
          </p:cNvCxnSpPr>
          <p:nvPr/>
        </p:nvCxnSpPr>
        <p:spPr>
          <a:xfrm flipH="1">
            <a:off x="4166356" y="3012462"/>
            <a:ext cx="757853" cy="533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C210027-78DD-7A49-AEE5-84E250B9FF72}"/>
              </a:ext>
            </a:extLst>
          </p:cNvPr>
          <p:cNvCxnSpPr>
            <a:cxnSpLocks/>
            <a:stCxn id="32" idx="1"/>
            <a:endCxn id="25" idx="0"/>
          </p:cNvCxnSpPr>
          <p:nvPr/>
        </p:nvCxnSpPr>
        <p:spPr>
          <a:xfrm flipH="1">
            <a:off x="3533440" y="3726120"/>
            <a:ext cx="384560" cy="757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9930266-D1D8-224D-8E3B-FC80429A3A87}"/>
              </a:ext>
            </a:extLst>
          </p:cNvPr>
          <p:cNvSpPr/>
          <p:nvPr/>
        </p:nvSpPr>
        <p:spPr>
          <a:xfrm>
            <a:off x="5801740" y="3543212"/>
            <a:ext cx="496711" cy="3612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36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E6E2F26-89C9-5F4D-AFC6-0DAF74AFEFDD}"/>
              </a:ext>
            </a:extLst>
          </p:cNvPr>
          <p:cNvCxnSpPr>
            <a:cxnSpLocks/>
            <a:stCxn id="21" idx="2"/>
            <a:endCxn id="153" idx="0"/>
          </p:cNvCxnSpPr>
          <p:nvPr/>
        </p:nvCxnSpPr>
        <p:spPr>
          <a:xfrm>
            <a:off x="5172565" y="3193084"/>
            <a:ext cx="17068" cy="2815830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E3CAEAA-F2CA-8947-B2CE-7233DC67CF0D}"/>
              </a:ext>
            </a:extLst>
          </p:cNvPr>
          <p:cNvCxnSpPr/>
          <p:nvPr/>
        </p:nvCxnSpPr>
        <p:spPr>
          <a:xfrm>
            <a:off x="3285084" y="5925787"/>
            <a:ext cx="8599135" cy="83127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C028492-9E53-E642-B0AF-1681404DE019}"/>
              </a:ext>
            </a:extLst>
          </p:cNvPr>
          <p:cNvSpPr txBox="1"/>
          <p:nvPr/>
        </p:nvSpPr>
        <p:spPr>
          <a:xfrm>
            <a:off x="5001120" y="60089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4370726-8874-4D40-A741-285BB11C92A0}"/>
              </a:ext>
            </a:extLst>
          </p:cNvPr>
          <p:cNvSpPr txBox="1"/>
          <p:nvPr/>
        </p:nvSpPr>
        <p:spPr>
          <a:xfrm>
            <a:off x="5853364" y="60089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63816C2-BF3B-594E-A0D8-4484189A172D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6041877" y="3904457"/>
            <a:ext cx="8219" cy="2104457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8232DBE-CA3C-454E-91B6-ACEA37CE0E2E}"/>
              </a:ext>
            </a:extLst>
          </p:cNvPr>
          <p:cNvSpPr txBox="1"/>
          <p:nvPr/>
        </p:nvSpPr>
        <p:spPr>
          <a:xfrm>
            <a:off x="7955543" y="600891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C957C55-EBAC-D942-BBE9-4DA0A8514116}"/>
              </a:ext>
            </a:extLst>
          </p:cNvPr>
          <p:cNvCxnSpPr>
            <a:cxnSpLocks/>
            <a:stCxn id="24" idx="2"/>
            <a:endCxn id="162" idx="0"/>
          </p:cNvCxnSpPr>
          <p:nvPr/>
        </p:nvCxnSpPr>
        <p:spPr>
          <a:xfrm flipH="1">
            <a:off x="8144056" y="2310832"/>
            <a:ext cx="1" cy="3698081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20A9D2B-24C2-5043-A01F-500C6CBD8492}"/>
              </a:ext>
            </a:extLst>
          </p:cNvPr>
          <p:cNvSpPr/>
          <p:nvPr/>
        </p:nvSpPr>
        <p:spPr>
          <a:xfrm>
            <a:off x="6868541" y="4378605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39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9DB6D88-C118-074C-B75B-7CBA07EAEAD2}"/>
              </a:ext>
            </a:extLst>
          </p:cNvPr>
          <p:cNvSpPr/>
          <p:nvPr/>
        </p:nvSpPr>
        <p:spPr>
          <a:xfrm>
            <a:off x="7379070" y="5287408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44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BEF5506-B665-D941-978D-BADDAC64049F}"/>
              </a:ext>
            </a:extLst>
          </p:cNvPr>
          <p:cNvSpPr/>
          <p:nvPr/>
        </p:nvSpPr>
        <p:spPr>
          <a:xfrm>
            <a:off x="6389612" y="5287409"/>
            <a:ext cx="496711" cy="361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38</a:t>
            </a:r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32" grpId="0" animBg="1"/>
      <p:bldP spid="153" grpId="0"/>
      <p:bldP spid="157" grpId="0"/>
      <p:bldP spid="162" grpId="0"/>
      <p:bldP spid="167" grpId="0" animBg="1"/>
      <p:bldP spid="168" grpId="0" animBg="1"/>
      <p:bldP spid="1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60D9E1-8BBC-6F48-8266-1B5E895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Does that look familiar?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141A1F-75C3-7541-AC36-0DC42FF4A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Where did we see a tree like that?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635E-4F0F-534D-857E-C47325FB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6445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D91-9D66-BD4E-A289-5A699C86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Yes! The “Binary Search”!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764AF-51E0-6742-AA3E-EC694D2D3028}"/>
              </a:ext>
            </a:extLst>
          </p:cNvPr>
          <p:cNvGrpSpPr/>
          <p:nvPr/>
        </p:nvGrpSpPr>
        <p:grpSpPr>
          <a:xfrm>
            <a:off x="1732205" y="3427748"/>
            <a:ext cx="653143" cy="885371"/>
            <a:chOff x="4470400" y="2220686"/>
            <a:chExt cx="653143" cy="88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04CA1C-DD89-3A48-8DA8-FA06522704C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12CF87-9D68-FD44-887F-A723C07E45E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FE788-1DE7-0B41-A776-6D54859A26BA}"/>
              </a:ext>
            </a:extLst>
          </p:cNvPr>
          <p:cNvGrpSpPr/>
          <p:nvPr/>
        </p:nvGrpSpPr>
        <p:grpSpPr>
          <a:xfrm>
            <a:off x="2508719" y="3427748"/>
            <a:ext cx="653143" cy="885371"/>
            <a:chOff x="4470400" y="2220686"/>
            <a:chExt cx="653143" cy="885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7C33BB-EFB1-914F-B707-07D7B14DB35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653AF2-2CFE-2C43-BF6B-B2B73EDDCCD9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9857DD-692F-6E48-B15E-1FAE71833A64}"/>
              </a:ext>
            </a:extLst>
          </p:cNvPr>
          <p:cNvGrpSpPr/>
          <p:nvPr/>
        </p:nvGrpSpPr>
        <p:grpSpPr>
          <a:xfrm>
            <a:off x="3285233" y="3427748"/>
            <a:ext cx="653143" cy="885371"/>
            <a:chOff x="4470400" y="2220686"/>
            <a:chExt cx="653143" cy="8853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15B8CC-E6A7-FF42-BCD7-C2ED78E4272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FC9D7F-D669-7643-8890-F69FFC1DDB29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DF75A-4335-9F41-B922-7CCD737D851C}"/>
              </a:ext>
            </a:extLst>
          </p:cNvPr>
          <p:cNvGrpSpPr/>
          <p:nvPr/>
        </p:nvGrpSpPr>
        <p:grpSpPr>
          <a:xfrm>
            <a:off x="4039978" y="3427748"/>
            <a:ext cx="653143" cy="885371"/>
            <a:chOff x="4470400" y="2220686"/>
            <a:chExt cx="653143" cy="8853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CEB4D1-725E-9D40-8A59-858F08DA6AB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A32B13-45FF-8B4B-988C-2A34A0266E4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38B1B0-711B-244B-A4FD-32A0AABD1E0C}"/>
              </a:ext>
            </a:extLst>
          </p:cNvPr>
          <p:cNvGrpSpPr/>
          <p:nvPr/>
        </p:nvGrpSpPr>
        <p:grpSpPr>
          <a:xfrm>
            <a:off x="4794723" y="3427748"/>
            <a:ext cx="653143" cy="885371"/>
            <a:chOff x="4470400" y="2220686"/>
            <a:chExt cx="653143" cy="8853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83A847-B71A-FA43-8C3B-53E83CD37A02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C5AC3F-B0AB-954C-BD7B-67B708514B5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601F-4FFD-3F42-A17E-28D6198736F4}"/>
              </a:ext>
            </a:extLst>
          </p:cNvPr>
          <p:cNvGrpSpPr/>
          <p:nvPr/>
        </p:nvGrpSpPr>
        <p:grpSpPr>
          <a:xfrm>
            <a:off x="5571237" y="3427748"/>
            <a:ext cx="653143" cy="885371"/>
            <a:chOff x="4470400" y="2220686"/>
            <a:chExt cx="653143" cy="8853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224AA2-991C-CF47-9504-D237A124D5E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3CBA50-026B-0745-ABDA-ACAB17E484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2D340-36A6-6D43-BFA2-7ECCB47906D3}"/>
              </a:ext>
            </a:extLst>
          </p:cNvPr>
          <p:cNvGrpSpPr/>
          <p:nvPr/>
        </p:nvGrpSpPr>
        <p:grpSpPr>
          <a:xfrm>
            <a:off x="6347751" y="3427748"/>
            <a:ext cx="653143" cy="885371"/>
            <a:chOff x="4470400" y="2220686"/>
            <a:chExt cx="653143" cy="8853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F546B-9984-A14D-BDC7-0DA46AFE2C3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F1A4D1-6AF7-0D41-BE21-C3D6F45A7D6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476923-04AB-954A-9B2C-6C8CE9D7E636}"/>
              </a:ext>
            </a:extLst>
          </p:cNvPr>
          <p:cNvGrpSpPr/>
          <p:nvPr/>
        </p:nvGrpSpPr>
        <p:grpSpPr>
          <a:xfrm>
            <a:off x="7102496" y="3427748"/>
            <a:ext cx="653143" cy="885371"/>
            <a:chOff x="4470400" y="2220686"/>
            <a:chExt cx="653143" cy="8853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E625BA-821C-224D-AEA9-72D76CACD4A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8FA47C-2B2E-8949-8ECA-659B962A26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7F5E11-155D-AA44-BE6F-604BDDA95F03}"/>
              </a:ext>
            </a:extLst>
          </p:cNvPr>
          <p:cNvGrpSpPr/>
          <p:nvPr/>
        </p:nvGrpSpPr>
        <p:grpSpPr>
          <a:xfrm>
            <a:off x="7857241" y="3431377"/>
            <a:ext cx="653143" cy="885371"/>
            <a:chOff x="4470400" y="2220686"/>
            <a:chExt cx="653143" cy="8853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C88161-A4FA-374F-9A1B-F36BA8413526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212A01-14CF-2447-8B02-1B8E98E9EBD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EEEBA-D69D-FB43-81D2-7408D80C4A61}"/>
              </a:ext>
            </a:extLst>
          </p:cNvPr>
          <p:cNvGrpSpPr/>
          <p:nvPr/>
        </p:nvGrpSpPr>
        <p:grpSpPr>
          <a:xfrm>
            <a:off x="8633755" y="3431377"/>
            <a:ext cx="653143" cy="885371"/>
            <a:chOff x="4470400" y="2220686"/>
            <a:chExt cx="653143" cy="885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84504F-8B7A-5C4E-9E6E-454C0FC5071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D7A84B-0A4D-044A-9AA2-20DE0A6B6ACF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8F2A80-FDD7-FE41-B7F1-9F37F699D91E}"/>
              </a:ext>
            </a:extLst>
          </p:cNvPr>
          <p:cNvGrpSpPr/>
          <p:nvPr/>
        </p:nvGrpSpPr>
        <p:grpSpPr>
          <a:xfrm>
            <a:off x="9410269" y="3431377"/>
            <a:ext cx="653143" cy="885371"/>
            <a:chOff x="4470400" y="2220686"/>
            <a:chExt cx="653143" cy="8853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C2F420-6BB1-914F-8A91-28F8225A9D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BD5CD7-35B0-764B-98C7-C09A394B41E8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56DEA5-884D-B645-8759-61ADA36D862C}"/>
              </a:ext>
            </a:extLst>
          </p:cNvPr>
          <p:cNvGrpSpPr/>
          <p:nvPr/>
        </p:nvGrpSpPr>
        <p:grpSpPr>
          <a:xfrm>
            <a:off x="10165014" y="3431377"/>
            <a:ext cx="653143" cy="885371"/>
            <a:chOff x="4470400" y="2220686"/>
            <a:chExt cx="653143" cy="8853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CE47B5-8276-BB4D-8772-6BC6F49EC52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28668C-1BD8-EA4D-AD23-F05F0582E31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A685A9D-E61B-F643-8F15-0A7628752F12}"/>
              </a:ext>
            </a:extLst>
          </p:cNvPr>
          <p:cNvSpPr/>
          <p:nvPr/>
        </p:nvSpPr>
        <p:spPr>
          <a:xfrm>
            <a:off x="3978292" y="3437794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551A09-D212-0C49-A806-B5B90229791C}"/>
              </a:ext>
            </a:extLst>
          </p:cNvPr>
          <p:cNvSpPr txBox="1"/>
          <p:nvPr/>
        </p:nvSpPr>
        <p:spPr>
          <a:xfrm>
            <a:off x="1697325" y="2157472"/>
            <a:ext cx="1330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ontserrat" pitchFamily="2" charset="77"/>
              </a:rPr>
              <a:t>F</a:t>
            </a:r>
            <a:r>
              <a:rPr lang="en-NO" sz="2000" dirty="0">
                <a:latin typeface="Montserrat" pitchFamily="2" charset="77"/>
              </a:rPr>
              <a:t>ind “67”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52375B-165E-B345-9C4D-0A0B84353C8F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>
            <a:off x="1732205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66869F-A6AB-8644-BACE-A08CF8C8B4EB}"/>
              </a:ext>
            </a:extLst>
          </p:cNvPr>
          <p:cNvSpPr txBox="1"/>
          <p:nvPr/>
        </p:nvSpPr>
        <p:spPr>
          <a:xfrm>
            <a:off x="3887091" y="307145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27 &lt; 67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3878F-38AB-3048-9DF1-1302AE814C90}"/>
              </a:ext>
            </a:extLst>
          </p:cNvPr>
          <p:cNvSpPr/>
          <p:nvPr/>
        </p:nvSpPr>
        <p:spPr>
          <a:xfrm>
            <a:off x="9348583" y="3451150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7656AE-E99D-B540-8C2E-F2F1FBE94D45}"/>
              </a:ext>
            </a:extLst>
          </p:cNvPr>
          <p:cNvSpPr txBox="1"/>
          <p:nvPr/>
        </p:nvSpPr>
        <p:spPr>
          <a:xfrm>
            <a:off x="9257381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86 &gt; 67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568AF0-24FC-734F-934F-A2D5A03B7F9B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>
            <a:off x="9410269" y="4062748"/>
            <a:ext cx="140788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85B8D0-B43C-9D40-AC62-0705E3128C4F}"/>
              </a:ext>
            </a:extLst>
          </p:cNvPr>
          <p:cNvCxnSpPr/>
          <p:nvPr/>
        </p:nvCxnSpPr>
        <p:spPr>
          <a:xfrm>
            <a:off x="1732205" y="5378822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F15816-EC61-F343-97F8-52E5B0102EA2}"/>
              </a:ext>
            </a:extLst>
          </p:cNvPr>
          <p:cNvSpPr txBox="1"/>
          <p:nvPr/>
        </p:nvSpPr>
        <p:spPr>
          <a:xfrm>
            <a:off x="2499789" y="543199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86A991-2FF7-564C-8A29-A892063AE28D}"/>
              </a:ext>
            </a:extLst>
          </p:cNvPr>
          <p:cNvSpPr txBox="1"/>
          <p:nvPr/>
        </p:nvSpPr>
        <p:spPr>
          <a:xfrm>
            <a:off x="9073363" y="5431999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0F8FB2-B072-0043-AC16-193BDA6BC821}"/>
              </a:ext>
            </a:extLst>
          </p:cNvPr>
          <p:cNvSpPr txBox="1"/>
          <p:nvPr/>
        </p:nvSpPr>
        <p:spPr>
          <a:xfrm>
            <a:off x="3923709" y="4472078"/>
            <a:ext cx="8274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st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64852B-47F1-FC41-A083-9D5C7DEAB2D8}"/>
              </a:ext>
            </a:extLst>
          </p:cNvPr>
          <p:cNvSpPr txBox="1"/>
          <p:nvPr/>
        </p:nvSpPr>
        <p:spPr>
          <a:xfrm>
            <a:off x="9323103" y="4466863"/>
            <a:ext cx="8755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nd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63944C-3BA5-004A-97E5-AD9E0673FE1E}"/>
              </a:ext>
            </a:extLst>
          </p:cNvPr>
          <p:cNvSpPr/>
          <p:nvPr/>
        </p:nvSpPr>
        <p:spPr>
          <a:xfrm>
            <a:off x="7040810" y="341599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D99A28-49CA-1C4A-86CD-234BBC0ED554}"/>
              </a:ext>
            </a:extLst>
          </p:cNvPr>
          <p:cNvSpPr txBox="1"/>
          <p:nvPr/>
        </p:nvSpPr>
        <p:spPr>
          <a:xfrm>
            <a:off x="6949608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 &lt; 67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F7E909-5F95-CD44-9F67-978B004F7BDE}"/>
              </a:ext>
            </a:extLst>
          </p:cNvPr>
          <p:cNvCxnSpPr>
            <a:cxnSpLocks/>
            <a:stCxn id="17" idx="1"/>
            <a:endCxn id="26" idx="3"/>
          </p:cNvCxnSpPr>
          <p:nvPr/>
        </p:nvCxnSpPr>
        <p:spPr>
          <a:xfrm>
            <a:off x="4794723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CF456E-0DE1-EC45-97E6-BEA8AD738D32}"/>
              </a:ext>
            </a:extLst>
          </p:cNvPr>
          <p:cNvSpPr/>
          <p:nvPr/>
        </p:nvSpPr>
        <p:spPr>
          <a:xfrm>
            <a:off x="8550300" y="3457965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45E0A1-CE12-8C4C-A669-9747728F1BA5}"/>
              </a:ext>
            </a:extLst>
          </p:cNvPr>
          <p:cNvSpPr txBox="1"/>
          <p:nvPr/>
        </p:nvSpPr>
        <p:spPr>
          <a:xfrm>
            <a:off x="8569707" y="3098860"/>
            <a:ext cx="737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Found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52221A-C8B1-E646-916D-8E9FCEA0D86D}"/>
              </a:ext>
            </a:extLst>
          </p:cNvPr>
          <p:cNvSpPr txBox="1"/>
          <p:nvPr/>
        </p:nvSpPr>
        <p:spPr>
          <a:xfrm>
            <a:off x="6983708" y="4461090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rd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06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/>
      <p:bldP spid="55" grpId="0" animBg="1"/>
      <p:bldP spid="56" grpId="0"/>
      <p:bldP spid="64" grpId="0"/>
      <p:bldP spid="65" grpId="0"/>
      <p:bldP spid="69" grpId="0" animBg="1"/>
      <p:bldP spid="70" grpId="0"/>
      <p:bldP spid="75" grpId="0" animBg="1"/>
      <p:bldP spid="77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9226</TotalTime>
  <Words>2010</Words>
  <Application>Microsoft Macintosh PowerPoint</Application>
  <PresentationFormat>Widescreen</PresentationFormat>
  <Paragraphs>655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Binary Search Trees</vt:lpstr>
      <vt:lpstr>Sets Without HashTable?</vt:lpstr>
      <vt:lpstr>Agenda</vt:lpstr>
      <vt:lpstr>Ordered Set ADT</vt:lpstr>
      <vt:lpstr>Binary Search Trees</vt:lpstr>
      <vt:lpstr>The Idea Binary Search Trees</vt:lpstr>
      <vt:lpstr>Example</vt:lpstr>
      <vt:lpstr>Does that look familiar?</vt:lpstr>
      <vt:lpstr>Yes! The “Binary Search”!</vt:lpstr>
      <vt:lpstr>Runtime Efficiency of the Binary Search</vt:lpstr>
      <vt:lpstr>search(key)</vt:lpstr>
      <vt:lpstr>Tree Search Where is 38? Found It!</vt:lpstr>
      <vt:lpstr>Tree Search Could not find 27!</vt:lpstr>
      <vt:lpstr>The Code Tree Search</vt:lpstr>
      <vt:lpstr>Minimum &amp; Maximum</vt:lpstr>
      <vt:lpstr>Minimum and Maximum Tree Search</vt:lpstr>
      <vt:lpstr>The Code Minimum &amp; Maximum</vt:lpstr>
      <vt:lpstr>Predecessor &amp; Successor</vt:lpstr>
      <vt:lpstr>    Case 1: Target with Children Finding the Successor</vt:lpstr>
      <vt:lpstr>    Case 2: No Child Finding the Successor</vt:lpstr>
      <vt:lpstr>The Code Predecessor &amp; Successor</vt:lpstr>
      <vt:lpstr>insert(key)</vt:lpstr>
      <vt:lpstr>The Idea Insertion</vt:lpstr>
      <vt:lpstr>The Code Insertion</vt:lpstr>
      <vt:lpstr>delete(key)</vt:lpstr>
      <vt:lpstr>Case 1: Node Without Child Deletion</vt:lpstr>
      <vt:lpstr>Case 1: Node Without Child Deletion Code</vt:lpstr>
      <vt:lpstr>Case 2: Node With 1 Child Deletion</vt:lpstr>
      <vt:lpstr>Case 2: Node With 1 Child Deletion Code</vt:lpstr>
      <vt:lpstr>Case 3: Node With 2 Children Deletion</vt:lpstr>
      <vt:lpstr>Case 3: Node With 2 Children Deletion Code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Franck Chauvel</dc:creator>
  <cp:lastModifiedBy>Franck Chauvel</cp:lastModifiedBy>
  <cp:revision>12</cp:revision>
  <dcterms:created xsi:type="dcterms:W3CDTF">2021-09-11T05:53:46Z</dcterms:created>
  <dcterms:modified xsi:type="dcterms:W3CDTF">2023-10-09T11:29:26Z</dcterms:modified>
</cp:coreProperties>
</file>