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5"/>
  </p:notesMasterIdLst>
  <p:sldIdLst>
    <p:sldId id="262" r:id="rId2"/>
    <p:sldId id="299" r:id="rId3"/>
    <p:sldId id="260" r:id="rId4"/>
    <p:sldId id="272" r:id="rId5"/>
    <p:sldId id="296" r:id="rId6"/>
    <p:sldId id="265" r:id="rId7"/>
    <p:sldId id="273" r:id="rId8"/>
    <p:sldId id="274" r:id="rId9"/>
    <p:sldId id="263" r:id="rId10"/>
    <p:sldId id="279" r:id="rId11"/>
    <p:sldId id="297" r:id="rId12"/>
    <p:sldId id="266" r:id="rId13"/>
    <p:sldId id="280" r:id="rId14"/>
    <p:sldId id="286" r:id="rId15"/>
    <p:sldId id="298" r:id="rId16"/>
    <p:sldId id="281" r:id="rId17"/>
    <p:sldId id="284" r:id="rId18"/>
    <p:sldId id="287" r:id="rId19"/>
    <p:sldId id="268" r:id="rId20"/>
    <p:sldId id="285" r:id="rId21"/>
    <p:sldId id="283" r:id="rId22"/>
    <p:sldId id="288" r:id="rId23"/>
    <p:sldId id="269" r:id="rId24"/>
    <p:sldId id="292" r:id="rId25"/>
    <p:sldId id="291" r:id="rId26"/>
    <p:sldId id="270" r:id="rId27"/>
    <p:sldId id="293" r:id="rId28"/>
    <p:sldId id="289" r:id="rId29"/>
    <p:sldId id="294" r:id="rId30"/>
    <p:sldId id="290" r:id="rId31"/>
    <p:sldId id="295" r:id="rId32"/>
    <p:sldId id="271" r:id="rId33"/>
    <p:sldId id="261" r:id="rId34"/>
  </p:sldIdLst>
  <p:sldSz cx="12192000" cy="6858000"/>
  <p:notesSz cx="6858000" cy="9144000"/>
  <p:defaultTextStyle>
    <a:defPPr>
      <a:defRPr lang="en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809B"/>
    <a:srgbClr val="2D34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672"/>
    <p:restoredTop sz="96197"/>
  </p:normalViewPr>
  <p:slideViewPr>
    <p:cSldViewPr snapToGrid="0" snapToObjects="1">
      <p:cViewPr varScale="1">
        <p:scale>
          <a:sx n="95" d="100"/>
          <a:sy n="95" d="100"/>
        </p:scale>
        <p:origin x="200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F29782-C61A-CD4C-9376-B0A272778357}" type="datetimeFigureOut">
              <a:rPr lang="en-NO" smtClean="0"/>
              <a:t>09/10/2023</a:t>
            </a:fld>
            <a:endParaRPr lang="en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0BD9C9-7907-5743-B025-04A356EF685E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072619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BF33D-383C-E546-95B4-2AB8F84A0E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0250" y="1532534"/>
            <a:ext cx="10708343" cy="171536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GB"/>
              <a:t>Click to edit Master title style</a:t>
            </a:r>
            <a:endParaRPr lang="en-N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2BF92D-248D-0340-BD39-94456065BA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0250" y="3271630"/>
            <a:ext cx="10708342" cy="605538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0" i="0">
                <a:solidFill>
                  <a:schemeClr val="accent3"/>
                </a:solidFill>
                <a:latin typeface="Montserrat Light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O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B26DED-2EAF-2E46-B8CE-8A0803BF4A14}"/>
              </a:ext>
            </a:extLst>
          </p:cNvPr>
          <p:cNvSpPr txBox="1"/>
          <p:nvPr userDrawn="1"/>
        </p:nvSpPr>
        <p:spPr>
          <a:xfrm>
            <a:off x="726514" y="545068"/>
            <a:ext cx="599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b="0" i="0" dirty="0">
                <a:solidFill>
                  <a:schemeClr val="accent1"/>
                </a:solidFill>
                <a:latin typeface="Montserrat Light" pitchFamily="2" charset="77"/>
              </a:rPr>
              <a:t>IDATA2302 — Algorithms &amp; Data Structures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C5F789B-9877-4A4E-8B5B-0882CD4AB4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30621" y="5011717"/>
            <a:ext cx="10708342" cy="471487"/>
          </a:xfrm>
        </p:spPr>
        <p:txBody>
          <a:bodyPr>
            <a:noAutofit/>
          </a:bodyPr>
          <a:lstStyle>
            <a:lvl1pPr marL="0" indent="0">
              <a:buNone/>
              <a:defRPr sz="2800" b="0" i="0">
                <a:solidFill>
                  <a:schemeClr val="accent2"/>
                </a:solidFill>
                <a:latin typeface="Montserrat Light" pitchFamily="2" charset="77"/>
              </a:defRPr>
            </a:lvl1pPr>
          </a:lstStyle>
          <a:p>
            <a:pPr lvl="0"/>
            <a:r>
              <a:rPr lang="en-GB" dirty="0"/>
              <a:t>Click to edit Authors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C64FC85-8A6F-9244-A80E-125C77D92F2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0250" y="5483225"/>
            <a:ext cx="10717213" cy="460375"/>
          </a:xfrm>
        </p:spPr>
        <p:txBody>
          <a:bodyPr anchor="ctr">
            <a:normAutofit/>
          </a:bodyPr>
          <a:lstStyle>
            <a:lvl1pPr marL="0" indent="0">
              <a:buNone/>
              <a:defRPr sz="2000" b="0" i="0">
                <a:solidFill>
                  <a:schemeClr val="accent2"/>
                </a:solidFill>
                <a:latin typeface="Montserrat Light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edit Affiliations</a:t>
            </a:r>
            <a:endParaRPr lang="en-NO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E69A85B7-D86D-484C-A4DC-34F0FEECA9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0250" y="5943600"/>
            <a:ext cx="10731500" cy="33655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accent2"/>
                </a:solidFill>
                <a:latin typeface="Share Tech Mono" panose="020B0509050000020004" pitchFamily="49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NO" dirty="0"/>
              <a:t>Click to edit emails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A83D4897-37FE-C94B-AF92-8295FEEBF32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26514" y="3903630"/>
            <a:ext cx="10708342" cy="457200"/>
          </a:xfrm>
        </p:spPr>
        <p:txBody>
          <a:bodyPr anchor="t">
            <a:normAutofit/>
          </a:bodyPr>
          <a:lstStyle>
            <a:lvl1pPr marL="0" indent="0">
              <a:buNone/>
              <a:defRPr sz="1800" b="0" i="0">
                <a:solidFill>
                  <a:schemeClr val="accent3"/>
                </a:solidFill>
                <a:latin typeface="Montserrat Light" pitchFamily="2" charset="77"/>
              </a:defRPr>
            </a:lvl1pPr>
          </a:lstStyle>
          <a:p>
            <a:pPr lvl="0"/>
            <a:r>
              <a:rPr lang="en-NO" dirty="0"/>
              <a:t>Click to Number</a:t>
            </a:r>
          </a:p>
        </p:txBody>
      </p:sp>
    </p:spTree>
    <p:extLst>
      <p:ext uri="{BB962C8B-B14F-4D97-AF65-F5344CB8AC3E}">
        <p14:creationId xmlns:p14="http://schemas.microsoft.com/office/powerpoint/2010/main" val="1264343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D179C-94C8-9744-B08F-571A86B86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38DCAD-59A9-064B-A92A-1F0AF0EDFF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EB359-5F21-8F45-9EFA-F3E4D30FE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E66DD-9268-3547-A32F-FBF3F19CC3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2F3420-0167-3942-B9B7-39374ED8B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1A2839-7C1E-C44C-91B1-D948DC11E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942804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0FCC5-B31B-D846-9AE6-A8F55DE00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AF7EA4-BB71-3049-A09E-13447433B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6D9BC-2599-244B-97AA-3D292F9098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B596D-FE4E-B54A-8E1D-70D2D6B54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4084F-EDFD-A54B-AD26-9776A02B4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508890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92F1BA-AF39-D845-8DA2-F3A1F76C6E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DB15E4-54D9-8B47-9382-EF24D2505F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24510-A423-FB4A-A744-29E6DFDCBA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F0D90-2C83-8B46-9CE0-C1417FA32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B2144-57E0-5D4D-B249-F62BA1F13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794669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F7B35-C0BE-B949-918A-9E149A5757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188922"/>
            <a:ext cx="10515600" cy="1240078"/>
          </a:xfrm>
        </p:spPr>
        <p:txBody>
          <a:bodyPr>
            <a:normAutofit/>
          </a:bodyPr>
          <a:lstStyle>
            <a:lvl1pPr algn="ctr">
              <a:defRPr sz="4800"/>
            </a:lvl1pPr>
          </a:lstStyle>
          <a:p>
            <a:r>
              <a:rPr lang="en-GB" dirty="0"/>
              <a:t>Questions, Comments, Ideas?</a:t>
            </a:r>
            <a:endParaRPr lang="en-NO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19E2E2B-D457-CE48-B784-A38D2A175F0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30612" y="4531659"/>
            <a:ext cx="4733925" cy="510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Click to Edit Authors</a:t>
            </a:r>
            <a:endParaRPr lang="en-NO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1030E4-8066-BF41-9B3B-AD19D81616C7}"/>
              </a:ext>
            </a:extLst>
          </p:cNvPr>
          <p:cNvSpPr txBox="1"/>
          <p:nvPr userDrawn="1"/>
        </p:nvSpPr>
        <p:spPr>
          <a:xfrm>
            <a:off x="3281456" y="1419481"/>
            <a:ext cx="54322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sz="4400" dirty="0">
                <a:solidFill>
                  <a:schemeClr val="accent2"/>
                </a:solidFill>
                <a:latin typeface="Montserrat" pitchFamily="2" charset="77"/>
              </a:rPr>
              <a:t>Thank </a:t>
            </a:r>
            <a:r>
              <a:rPr lang="en-NO" sz="4400" b="0" i="0" dirty="0">
                <a:solidFill>
                  <a:schemeClr val="accent2"/>
                </a:solidFill>
                <a:latin typeface="Montserrat" pitchFamily="2" charset="77"/>
              </a:rPr>
              <a:t>You!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1C1EA375-307E-7D4E-86FA-A069F24523A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30612" y="5042647"/>
            <a:ext cx="4733925" cy="51098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Click to Edit Affiliations</a:t>
            </a:r>
            <a:endParaRPr lang="en-NO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A0621E8-7953-A04A-9A56-3EB319EFA0A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30611" y="5553635"/>
            <a:ext cx="4733925" cy="51098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2"/>
                </a:solidFill>
                <a:latin typeface="Share Tech Mono" panose="020B0509050000020004" pitchFamily="49" charset="77"/>
              </a:defRPr>
            </a:lvl1pPr>
          </a:lstStyle>
          <a:p>
            <a:pPr lvl="0"/>
            <a:r>
              <a:rPr lang="en-GB" dirty="0"/>
              <a:t>Click to Edit Emails</a:t>
            </a:r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62627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85F43-190F-E741-88A4-04729D35B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B41DD-1F59-BA41-86D5-10DD0E65C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DFFFC-8FC6-0B40-A313-EB437B683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9341223" cy="365125"/>
          </a:xfrm>
        </p:spPr>
        <p:txBody>
          <a:bodyPr/>
          <a:lstStyle/>
          <a:p>
            <a:endParaRPr lang="en-NO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E90E2-EB36-3247-A7BF-D2BBFCFDC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149235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F9ECF-431F-B74A-A471-8A5E7EDE0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8AF027-6F6F-4D40-9A95-16EC714D9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27049-E3C3-3445-ADE5-D910057D86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6C45C-E7F7-DB4B-8F2B-707BE0F23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9E41A-4160-2249-A271-39F5AC4C0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188127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30438-3F97-1F40-9716-7D1455E5C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F74CB-00E4-D546-A1C1-71AAC81C89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CCBCA2-5985-6348-9C76-7F65D11D1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04C516-F5BB-DE41-AAF3-57FA90A3D8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C53D53-5AA3-5943-81BE-A4D3B5386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522CE8-6A19-4A4E-9687-CC8443D0E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334721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998D8-F10A-AC4D-9FA5-73479AD4E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8BDD0-752E-5D46-94AE-29E08D015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AD75FF-2ED3-F24D-B786-4346D2F03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6C59D7-9DD4-9F47-90F5-D1D439C087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0B4872-DE2F-8940-A18A-EE5D5F910A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959F03-F814-574B-AB40-B4AA295E26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605F10-0B49-604B-8E48-00625C309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0741-3462-0B46-8618-233C816EA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348334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D80B6-C550-5944-BF1B-9DD6F4FB6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72C610-D425-4046-9EE1-35CE1C4814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CB8BCF-4035-354E-9D4B-B6CB92696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DF85CD-8089-7444-94B0-3E705AA6A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98574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5563CB-9296-1846-9861-0A2BEBA28D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EF1956-9D6F-9149-9CB5-F84E0C705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48C1FD-71B1-DF41-9999-FEC7DFEE4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301838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824AE-2E77-AF45-A2E0-C3F21C0C1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54354-9505-9C4A-82A0-7CF7F1E13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76BE4F-D4D2-C54A-84C4-8A7B820BC8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1E92A3-FCBC-CF42-9D47-8331F34004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9AAF95-6539-F449-ABA5-ECB94C4DC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FB52B7-7167-CE47-90B5-3B9E72980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026759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/>
            </a:gs>
            <a:gs pos="100000">
              <a:schemeClr val="bg1"/>
            </a:gs>
          </a:gsLst>
          <a:lin ang="2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119A9-D41D-7548-9F70-E03319649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460"/>
            <a:ext cx="10515600" cy="12400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N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6A4D46-B366-6B46-94D3-4A97EE713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0A464-D664-094E-967B-5EFDA69909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93412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endParaRPr lang="en-NO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C833C-CD1A-CA47-B92A-9848CD4B8A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96282" y="6356350"/>
            <a:ext cx="7575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9EAE67CF-1745-2945-BC67-7BD79F205591}" type="slidenum">
              <a:rPr lang="en-NO" smtClean="0"/>
              <a:pPr/>
              <a:t>‹#›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6874766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3"/>
          </a:solidFill>
          <a:latin typeface="Share Tech Mono" panose="020B0509050000020004" pitchFamily="49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6E4B3-C5AB-B04B-A10F-B850D5F571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O" dirty="0"/>
              <a:t>Binary Search Trees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AB4C6E-6FBC-2144-B2CD-65F0FA0FFB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O" dirty="0"/>
              <a:t>Building Ordered Sets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323E5-593C-1342-BD88-046D66279C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NO" dirty="0"/>
              <a:t>Franck Chauvel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691A02-9B1E-6541-A253-E2D57CFB972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NO" dirty="0"/>
              <a:t>axbit &amp; NTNU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18FC0CD-AC17-A14B-B318-AF1FE36884B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NO" dirty="0"/>
              <a:t>franck.chauvel@ntnu.no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3F87905-BDBF-0840-ADD3-DA2DB188B92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NO" dirty="0"/>
              <a:t>Trees / Lecture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585D6D-C537-31EA-D38E-9E02C5E8DECD}"/>
              </a:ext>
            </a:extLst>
          </p:cNvPr>
          <p:cNvSpPr txBox="1"/>
          <p:nvPr/>
        </p:nvSpPr>
        <p:spPr>
          <a:xfrm>
            <a:off x="8119872" y="5598588"/>
            <a:ext cx="3578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i="1" dirty="0">
                <a:solidFill>
                  <a:schemeClr val="accent6"/>
                </a:solidFill>
                <a:effectLst/>
                <a:latin typeface="Montserrat" pitchFamily="2" charset="77"/>
              </a:rPr>
              <a:t>Ask questions on </a:t>
            </a:r>
            <a:r>
              <a:rPr lang="en-GB" b="1" i="1" dirty="0" err="1">
                <a:solidFill>
                  <a:schemeClr val="accent6"/>
                </a:solidFill>
                <a:effectLst/>
                <a:latin typeface="Montserrat" pitchFamily="2" charset="77"/>
              </a:rPr>
              <a:t>menti.com</a:t>
            </a:r>
            <a:r>
              <a:rPr lang="en-GB" i="1" dirty="0">
                <a:solidFill>
                  <a:schemeClr val="accent6"/>
                </a:solidFill>
                <a:effectLst/>
                <a:latin typeface="Montserrat" pitchFamily="2" charset="77"/>
              </a:rPr>
              <a:t> </a:t>
            </a:r>
          </a:p>
          <a:p>
            <a:pPr algn="r"/>
            <a:r>
              <a:rPr lang="en-GB" i="1" dirty="0">
                <a:solidFill>
                  <a:schemeClr val="accent6"/>
                </a:solidFill>
                <a:effectLst/>
                <a:latin typeface="Montserrat" pitchFamily="2" charset="77"/>
              </a:rPr>
              <a:t>with code </a:t>
            </a:r>
            <a:r>
              <a:rPr lang="en-GB" b="1" i="1" dirty="0">
                <a:solidFill>
                  <a:schemeClr val="accent6"/>
                </a:solidFill>
                <a:effectLst/>
                <a:latin typeface="Montserrat" pitchFamily="2" charset="77"/>
              </a:rPr>
              <a:t>4780 3393</a:t>
            </a:r>
            <a:endParaRPr lang="en-NO" b="1" i="1" dirty="0">
              <a:solidFill>
                <a:schemeClr val="accent6"/>
              </a:solidFill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516554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34403-0B5B-924C-86C0-98A9F23C1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Runtime Efficiency</a:t>
            </a:r>
            <a:br>
              <a:rPr lang="en-NO" dirty="0"/>
            </a:br>
            <a:r>
              <a:rPr lang="en-GB" sz="2700" dirty="0">
                <a:latin typeface="Montserrat" pitchFamily="2" charset="77"/>
              </a:rPr>
              <a:t>o</a:t>
            </a:r>
            <a:r>
              <a:rPr lang="en-NO" sz="2700" dirty="0">
                <a:latin typeface="Montserrat" pitchFamily="2" charset="77"/>
              </a:rPr>
              <a:t>f the Binary Search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B8127D3-A7CC-7547-AB35-B98FBECFA651}"/>
              </a:ext>
            </a:extLst>
          </p:cNvPr>
          <p:cNvGrpSpPr/>
          <p:nvPr/>
        </p:nvGrpSpPr>
        <p:grpSpPr>
          <a:xfrm>
            <a:off x="884726" y="4603132"/>
            <a:ext cx="653143" cy="885371"/>
            <a:chOff x="4470400" y="2220686"/>
            <a:chExt cx="653143" cy="88537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9B1C88C-4E85-4645-9E42-4CC69F89BDDE}"/>
                </a:ext>
              </a:extLst>
            </p:cNvPr>
            <p:cNvSpPr/>
            <p:nvPr/>
          </p:nvSpPr>
          <p:spPr>
            <a:xfrm>
              <a:off x="4470400" y="2598057"/>
              <a:ext cx="653143" cy="50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8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9F8E3D3-EA16-6F49-AF0C-A249AB732BDA}"/>
                </a:ext>
              </a:extLst>
            </p:cNvPr>
            <p:cNvSpPr txBox="1"/>
            <p:nvPr/>
          </p:nvSpPr>
          <p:spPr>
            <a:xfrm>
              <a:off x="4470400" y="2220686"/>
              <a:ext cx="653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O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0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86E3FBC-268B-B84D-ADAB-54FCBCBE69AE}"/>
              </a:ext>
            </a:extLst>
          </p:cNvPr>
          <p:cNvGrpSpPr/>
          <p:nvPr/>
        </p:nvGrpSpPr>
        <p:grpSpPr>
          <a:xfrm>
            <a:off x="1661240" y="4603132"/>
            <a:ext cx="653143" cy="885371"/>
            <a:chOff x="4470400" y="2220686"/>
            <a:chExt cx="653143" cy="88537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F111B46-39C4-9D49-BD7A-B18A493D0811}"/>
                </a:ext>
              </a:extLst>
            </p:cNvPr>
            <p:cNvSpPr/>
            <p:nvPr/>
          </p:nvSpPr>
          <p:spPr>
            <a:xfrm>
              <a:off x="4470400" y="2598057"/>
              <a:ext cx="653143" cy="50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11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250E1C3-F966-C84E-A7DE-68E4FFFB37D4}"/>
                </a:ext>
              </a:extLst>
            </p:cNvPr>
            <p:cNvSpPr txBox="1"/>
            <p:nvPr/>
          </p:nvSpPr>
          <p:spPr>
            <a:xfrm>
              <a:off x="4470400" y="2220686"/>
              <a:ext cx="653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O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1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F3FE2B1-B4D4-1E43-BE71-8E7DCB7424DB}"/>
              </a:ext>
            </a:extLst>
          </p:cNvPr>
          <p:cNvGrpSpPr/>
          <p:nvPr/>
        </p:nvGrpSpPr>
        <p:grpSpPr>
          <a:xfrm>
            <a:off x="2437754" y="4603132"/>
            <a:ext cx="653143" cy="885371"/>
            <a:chOff x="4470400" y="2220686"/>
            <a:chExt cx="653143" cy="885371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39BCEFC-C270-B349-87FD-C89C351B466D}"/>
                </a:ext>
              </a:extLst>
            </p:cNvPr>
            <p:cNvSpPr/>
            <p:nvPr/>
          </p:nvSpPr>
          <p:spPr>
            <a:xfrm>
              <a:off x="4470400" y="2598057"/>
              <a:ext cx="653143" cy="50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23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05365B8-4C61-1042-9650-8318A2E0DA24}"/>
                </a:ext>
              </a:extLst>
            </p:cNvPr>
            <p:cNvSpPr txBox="1"/>
            <p:nvPr/>
          </p:nvSpPr>
          <p:spPr>
            <a:xfrm>
              <a:off x="4470400" y="2220686"/>
              <a:ext cx="653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O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2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59C03E5-BF18-AD4D-A5BB-F8A4A23D9E8C}"/>
              </a:ext>
            </a:extLst>
          </p:cNvPr>
          <p:cNvGrpSpPr/>
          <p:nvPr/>
        </p:nvGrpSpPr>
        <p:grpSpPr>
          <a:xfrm>
            <a:off x="3192499" y="4603132"/>
            <a:ext cx="653143" cy="885371"/>
            <a:chOff x="4470400" y="2220686"/>
            <a:chExt cx="653143" cy="885371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B4910FD-59EA-DB4F-BE7A-61FE9FB68D02}"/>
                </a:ext>
              </a:extLst>
            </p:cNvPr>
            <p:cNvSpPr/>
            <p:nvPr/>
          </p:nvSpPr>
          <p:spPr>
            <a:xfrm>
              <a:off x="4470400" y="2598057"/>
              <a:ext cx="653143" cy="50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27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DA6ADC4-5E7B-024F-9FAF-921306DA56B3}"/>
                </a:ext>
              </a:extLst>
            </p:cNvPr>
            <p:cNvSpPr txBox="1"/>
            <p:nvPr/>
          </p:nvSpPr>
          <p:spPr>
            <a:xfrm>
              <a:off x="4470400" y="2220686"/>
              <a:ext cx="653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O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3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BF72969-12CF-D545-BEAB-981191A3323E}"/>
              </a:ext>
            </a:extLst>
          </p:cNvPr>
          <p:cNvGrpSpPr/>
          <p:nvPr/>
        </p:nvGrpSpPr>
        <p:grpSpPr>
          <a:xfrm>
            <a:off x="3947244" y="4603132"/>
            <a:ext cx="653143" cy="885371"/>
            <a:chOff x="4470400" y="2220686"/>
            <a:chExt cx="653143" cy="88537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250BDFD-5D2D-7348-8D01-A2E8DD393961}"/>
                </a:ext>
              </a:extLst>
            </p:cNvPr>
            <p:cNvSpPr/>
            <p:nvPr/>
          </p:nvSpPr>
          <p:spPr>
            <a:xfrm>
              <a:off x="4470400" y="2598057"/>
              <a:ext cx="653143" cy="50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35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5F3CEE2-AA70-A940-9AAD-483CE96BACE3}"/>
                </a:ext>
              </a:extLst>
            </p:cNvPr>
            <p:cNvSpPr txBox="1"/>
            <p:nvPr/>
          </p:nvSpPr>
          <p:spPr>
            <a:xfrm>
              <a:off x="4470400" y="2220686"/>
              <a:ext cx="653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O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4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9521A74-3AA3-C84D-9F9B-8DCC6C3A43AB}"/>
              </a:ext>
            </a:extLst>
          </p:cNvPr>
          <p:cNvGrpSpPr/>
          <p:nvPr/>
        </p:nvGrpSpPr>
        <p:grpSpPr>
          <a:xfrm>
            <a:off x="4723758" y="4603132"/>
            <a:ext cx="653143" cy="885371"/>
            <a:chOff x="4470400" y="2220686"/>
            <a:chExt cx="653143" cy="88537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7FECA89-7336-0C45-8E14-838E8E116063}"/>
                </a:ext>
              </a:extLst>
            </p:cNvPr>
            <p:cNvSpPr/>
            <p:nvPr/>
          </p:nvSpPr>
          <p:spPr>
            <a:xfrm>
              <a:off x="4470400" y="2598057"/>
              <a:ext cx="653143" cy="50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37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45C7D35-4921-3F4D-9889-939460CDB7DD}"/>
                </a:ext>
              </a:extLst>
            </p:cNvPr>
            <p:cNvSpPr txBox="1"/>
            <p:nvPr/>
          </p:nvSpPr>
          <p:spPr>
            <a:xfrm>
              <a:off x="4470400" y="2220686"/>
              <a:ext cx="653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O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5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A0D0D55-08A2-FA4D-B5B5-9334A75C2890}"/>
              </a:ext>
            </a:extLst>
          </p:cNvPr>
          <p:cNvGrpSpPr/>
          <p:nvPr/>
        </p:nvGrpSpPr>
        <p:grpSpPr>
          <a:xfrm>
            <a:off x="5500272" y="4603132"/>
            <a:ext cx="653143" cy="885371"/>
            <a:chOff x="4470400" y="2220686"/>
            <a:chExt cx="653143" cy="885371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82B105F-5F2C-8E4D-8292-8FF8B801F76C}"/>
                </a:ext>
              </a:extLst>
            </p:cNvPr>
            <p:cNvSpPr/>
            <p:nvPr/>
          </p:nvSpPr>
          <p:spPr>
            <a:xfrm>
              <a:off x="4470400" y="2598057"/>
              <a:ext cx="653143" cy="50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39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F478AC9-A258-CD49-AC14-0CD0403947DE}"/>
                </a:ext>
              </a:extLst>
            </p:cNvPr>
            <p:cNvSpPr txBox="1"/>
            <p:nvPr/>
          </p:nvSpPr>
          <p:spPr>
            <a:xfrm>
              <a:off x="4470400" y="2220686"/>
              <a:ext cx="653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O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6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A405945-1739-8244-A28D-2B0231E4FFB8}"/>
              </a:ext>
            </a:extLst>
          </p:cNvPr>
          <p:cNvGrpSpPr/>
          <p:nvPr/>
        </p:nvGrpSpPr>
        <p:grpSpPr>
          <a:xfrm>
            <a:off x="6255017" y="4603132"/>
            <a:ext cx="653143" cy="885371"/>
            <a:chOff x="4470400" y="2220686"/>
            <a:chExt cx="653143" cy="885371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5A16DC0-A4A9-124E-B7E1-10573553B3CD}"/>
                </a:ext>
              </a:extLst>
            </p:cNvPr>
            <p:cNvSpPr/>
            <p:nvPr/>
          </p:nvSpPr>
          <p:spPr>
            <a:xfrm>
              <a:off x="4470400" y="2598057"/>
              <a:ext cx="653143" cy="50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54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A27ACF8-90EF-3449-BDB6-D43A63677E13}"/>
                </a:ext>
              </a:extLst>
            </p:cNvPr>
            <p:cNvSpPr txBox="1"/>
            <p:nvPr/>
          </p:nvSpPr>
          <p:spPr>
            <a:xfrm>
              <a:off x="4470400" y="2220686"/>
              <a:ext cx="653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O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7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E58C2D7-EB6A-D341-9F91-6101835FF715}"/>
              </a:ext>
            </a:extLst>
          </p:cNvPr>
          <p:cNvGrpSpPr/>
          <p:nvPr/>
        </p:nvGrpSpPr>
        <p:grpSpPr>
          <a:xfrm>
            <a:off x="7009762" y="4606761"/>
            <a:ext cx="653143" cy="885371"/>
            <a:chOff x="4470400" y="2220686"/>
            <a:chExt cx="653143" cy="885371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33C0EAA-81FB-6A49-87B5-600DC5716535}"/>
                </a:ext>
              </a:extLst>
            </p:cNvPr>
            <p:cNvSpPr/>
            <p:nvPr/>
          </p:nvSpPr>
          <p:spPr>
            <a:xfrm>
              <a:off x="4470400" y="2598057"/>
              <a:ext cx="653143" cy="50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55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019760C-16D1-D743-8B6B-05B3428E59B0}"/>
                </a:ext>
              </a:extLst>
            </p:cNvPr>
            <p:cNvSpPr txBox="1"/>
            <p:nvPr/>
          </p:nvSpPr>
          <p:spPr>
            <a:xfrm>
              <a:off x="4470400" y="2220686"/>
              <a:ext cx="653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O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8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E50BF26-9C72-B94B-8971-1F7163FAC06A}"/>
              </a:ext>
            </a:extLst>
          </p:cNvPr>
          <p:cNvGrpSpPr/>
          <p:nvPr/>
        </p:nvGrpSpPr>
        <p:grpSpPr>
          <a:xfrm>
            <a:off x="7786276" y="4606761"/>
            <a:ext cx="653143" cy="885371"/>
            <a:chOff x="4470400" y="2220686"/>
            <a:chExt cx="653143" cy="885371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84D38D1-559C-3A45-AA6C-B6F584EB951A}"/>
                </a:ext>
              </a:extLst>
            </p:cNvPr>
            <p:cNvSpPr/>
            <p:nvPr/>
          </p:nvSpPr>
          <p:spPr>
            <a:xfrm>
              <a:off x="4470400" y="2598057"/>
              <a:ext cx="653143" cy="50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67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3347DA8-8100-F64F-B8BD-102C29E1640D}"/>
                </a:ext>
              </a:extLst>
            </p:cNvPr>
            <p:cNvSpPr txBox="1"/>
            <p:nvPr/>
          </p:nvSpPr>
          <p:spPr>
            <a:xfrm>
              <a:off x="4470400" y="2220686"/>
              <a:ext cx="653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O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9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4969D72-FA30-EA46-ACEC-348D2DF31F8D}"/>
              </a:ext>
            </a:extLst>
          </p:cNvPr>
          <p:cNvGrpSpPr/>
          <p:nvPr/>
        </p:nvGrpSpPr>
        <p:grpSpPr>
          <a:xfrm>
            <a:off x="8562790" y="4606761"/>
            <a:ext cx="653143" cy="885371"/>
            <a:chOff x="4470400" y="2220686"/>
            <a:chExt cx="653143" cy="885371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29BCFDA-B451-A648-9C1A-00D3C204F2CD}"/>
                </a:ext>
              </a:extLst>
            </p:cNvPr>
            <p:cNvSpPr/>
            <p:nvPr/>
          </p:nvSpPr>
          <p:spPr>
            <a:xfrm>
              <a:off x="4470400" y="2598057"/>
              <a:ext cx="653143" cy="50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86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049DFEE-486E-DF41-9382-E5239CE2597D}"/>
                </a:ext>
              </a:extLst>
            </p:cNvPr>
            <p:cNvSpPr txBox="1"/>
            <p:nvPr/>
          </p:nvSpPr>
          <p:spPr>
            <a:xfrm>
              <a:off x="4470400" y="2220686"/>
              <a:ext cx="653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O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10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8748223-7E87-A848-950F-E204D9FFFA22}"/>
              </a:ext>
            </a:extLst>
          </p:cNvPr>
          <p:cNvGrpSpPr/>
          <p:nvPr/>
        </p:nvGrpSpPr>
        <p:grpSpPr>
          <a:xfrm>
            <a:off x="9317535" y="4606761"/>
            <a:ext cx="653143" cy="885371"/>
            <a:chOff x="4470400" y="2220686"/>
            <a:chExt cx="653143" cy="885371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6EECF4E-EE53-F84D-862A-9BECFC36B2C4}"/>
                </a:ext>
              </a:extLst>
            </p:cNvPr>
            <p:cNvSpPr/>
            <p:nvPr/>
          </p:nvSpPr>
          <p:spPr>
            <a:xfrm>
              <a:off x="4470400" y="2598057"/>
              <a:ext cx="653143" cy="50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213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7D11A15-6955-5545-B1E6-78138DB024E4}"/>
                </a:ext>
              </a:extLst>
            </p:cNvPr>
            <p:cNvSpPr txBox="1"/>
            <p:nvPr/>
          </p:nvSpPr>
          <p:spPr>
            <a:xfrm>
              <a:off x="4470400" y="2220686"/>
              <a:ext cx="653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O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11</a:t>
              </a:r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D121B58-4A5A-A94A-AB25-4EE50E2DB2A8}"/>
              </a:ext>
            </a:extLst>
          </p:cNvPr>
          <p:cNvCxnSpPr/>
          <p:nvPr/>
        </p:nvCxnSpPr>
        <p:spPr>
          <a:xfrm>
            <a:off x="893656" y="5876289"/>
            <a:ext cx="9085952" cy="0"/>
          </a:xfrm>
          <a:prstGeom prst="straightConnector1">
            <a:avLst/>
          </a:prstGeom>
          <a:ln>
            <a:solidFill>
              <a:schemeClr val="bg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B87E619-EFB3-8B4A-ABE4-63C3C5051711}"/>
              </a:ext>
            </a:extLst>
          </p:cNvPr>
          <p:cNvSpPr txBox="1"/>
          <p:nvPr/>
        </p:nvSpPr>
        <p:spPr>
          <a:xfrm>
            <a:off x="1215491" y="5973195"/>
            <a:ext cx="105670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bg1">
                    <a:lumMod val="60000"/>
                    <a:lumOff val="40000"/>
                  </a:schemeClr>
                </a:solidFill>
                <a:latin typeface="Montserrat" pitchFamily="2" charset="77"/>
              </a:rPr>
              <a:t>smaller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6CC3E17-9B5A-0F4E-B4DB-F42BA3B2B7F0}"/>
              </a:ext>
            </a:extLst>
          </p:cNvPr>
          <p:cNvSpPr txBox="1"/>
          <p:nvPr/>
        </p:nvSpPr>
        <p:spPr>
          <a:xfrm>
            <a:off x="8690454" y="6030174"/>
            <a:ext cx="88838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bg1">
                    <a:lumMod val="60000"/>
                    <a:lumOff val="40000"/>
                  </a:schemeClr>
                </a:solidFill>
                <a:latin typeface="Montserrat" pitchFamily="2" charset="77"/>
              </a:rPr>
              <a:t>larger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A421219-0F29-A34A-8120-2DFD71E67A1D}"/>
              </a:ext>
            </a:extLst>
          </p:cNvPr>
          <p:cNvSpPr/>
          <p:nvPr/>
        </p:nvSpPr>
        <p:spPr>
          <a:xfrm>
            <a:off x="5436632" y="4603132"/>
            <a:ext cx="776514" cy="991586"/>
          </a:xfrm>
          <a:prstGeom prst="rect">
            <a:avLst/>
          </a:prstGeom>
          <a:noFill/>
          <a:ln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2E45C2D-2B23-544F-BB66-8DD33C5A89F2}"/>
              </a:ext>
            </a:extLst>
          </p:cNvPr>
          <p:cNvSpPr/>
          <p:nvPr/>
        </p:nvSpPr>
        <p:spPr>
          <a:xfrm>
            <a:off x="7712131" y="4603132"/>
            <a:ext cx="776514" cy="991586"/>
          </a:xfrm>
          <a:prstGeom prst="rect">
            <a:avLst/>
          </a:prstGeom>
          <a:noFill/>
          <a:ln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E7D1D1E-7877-6949-8E7F-30FD548097A8}"/>
              </a:ext>
            </a:extLst>
          </p:cNvPr>
          <p:cNvSpPr txBox="1"/>
          <p:nvPr/>
        </p:nvSpPr>
        <p:spPr>
          <a:xfrm>
            <a:off x="5234823" y="1868440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accent3"/>
                </a:solidFill>
                <a:latin typeface="Share Tech Mono" panose="020B0509050000020004" pitchFamily="49" charset="77"/>
              </a:rPr>
              <a:t>1st split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082BF0A-1E3F-2E4E-9B23-C14A3F0F7A16}"/>
              </a:ext>
            </a:extLst>
          </p:cNvPr>
          <p:cNvCxnSpPr>
            <a:stCxn id="60" idx="2"/>
            <a:endCxn id="58" idx="0"/>
          </p:cNvCxnSpPr>
          <p:nvPr/>
        </p:nvCxnSpPr>
        <p:spPr>
          <a:xfrm>
            <a:off x="5824889" y="2206994"/>
            <a:ext cx="0" cy="239613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D76E8099-5971-F940-BB17-6AC0128CD732}"/>
              </a:ext>
            </a:extLst>
          </p:cNvPr>
          <p:cNvSpPr txBox="1"/>
          <p:nvPr/>
        </p:nvSpPr>
        <p:spPr>
          <a:xfrm>
            <a:off x="7498875" y="3064005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accent3"/>
                </a:solidFill>
                <a:latin typeface="Share Tech Mono" panose="020B0509050000020004" pitchFamily="49" charset="77"/>
              </a:rPr>
              <a:t>2nd split</a:t>
            </a:r>
          </a:p>
        </p:txBody>
      </p: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569803E6-660B-0D47-AE25-FF66F1715DB0}"/>
              </a:ext>
            </a:extLst>
          </p:cNvPr>
          <p:cNvCxnSpPr>
            <a:stCxn id="60" idx="2"/>
            <a:endCxn id="63" idx="0"/>
          </p:cNvCxnSpPr>
          <p:nvPr/>
        </p:nvCxnSpPr>
        <p:spPr>
          <a:xfrm rot="16200000" flipH="1">
            <a:off x="6528410" y="1503473"/>
            <a:ext cx="857011" cy="226405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7C4AEE5A-2F0C-BB45-903B-D89ABCBCBC75}"/>
              </a:ext>
            </a:extLst>
          </p:cNvPr>
          <p:cNvSpPr txBox="1"/>
          <p:nvPr/>
        </p:nvSpPr>
        <p:spPr>
          <a:xfrm>
            <a:off x="2927050" y="3064005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accent3"/>
                </a:solidFill>
                <a:latin typeface="Share Tech Mono" panose="020B0509050000020004" pitchFamily="49" charset="77"/>
              </a:rPr>
              <a:t>2nd split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079A2A4-1D14-6849-AB68-4E7F41729A47}"/>
              </a:ext>
            </a:extLst>
          </p:cNvPr>
          <p:cNvSpPr/>
          <p:nvPr/>
        </p:nvSpPr>
        <p:spPr>
          <a:xfrm>
            <a:off x="3128859" y="4603132"/>
            <a:ext cx="776514" cy="991586"/>
          </a:xfrm>
          <a:prstGeom prst="rect">
            <a:avLst/>
          </a:prstGeom>
          <a:noFill/>
          <a:ln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999C6143-6D76-384C-8C7B-7CE3E96D7E4B}"/>
              </a:ext>
            </a:extLst>
          </p:cNvPr>
          <p:cNvCxnSpPr>
            <a:cxnSpLocks/>
            <a:stCxn id="60" idx="2"/>
            <a:endCxn id="66" idx="0"/>
          </p:cNvCxnSpPr>
          <p:nvPr/>
        </p:nvCxnSpPr>
        <p:spPr>
          <a:xfrm rot="5400000">
            <a:off x="4242498" y="1481613"/>
            <a:ext cx="857011" cy="230777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40A3FD15-D32E-A645-8175-B20F1E2DF3EA}"/>
              </a:ext>
            </a:extLst>
          </p:cNvPr>
          <p:cNvSpPr txBox="1"/>
          <p:nvPr/>
        </p:nvSpPr>
        <p:spPr>
          <a:xfrm>
            <a:off x="1729566" y="3833569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accent3"/>
                </a:solidFill>
                <a:latin typeface="Share Tech Mono" panose="020B0509050000020004" pitchFamily="49" charset="77"/>
              </a:rPr>
              <a:t>3rd</a:t>
            </a:r>
          </a:p>
        </p:txBody>
      </p:sp>
      <p:cxnSp>
        <p:nvCxnSpPr>
          <p:cNvPr id="74" name="Elbow Connector 73">
            <a:extLst>
              <a:ext uri="{FF2B5EF4-FFF2-40B4-BE49-F238E27FC236}">
                <a16:creationId xmlns:a16="http://schemas.microsoft.com/office/drawing/2014/main" id="{364F14A5-1EA3-6248-8131-801A4A2EB7E8}"/>
              </a:ext>
            </a:extLst>
          </p:cNvPr>
          <p:cNvCxnSpPr>
            <a:cxnSpLocks/>
            <a:stCxn id="66" idx="2"/>
            <a:endCxn id="73" idx="0"/>
          </p:cNvCxnSpPr>
          <p:nvPr/>
        </p:nvCxnSpPr>
        <p:spPr>
          <a:xfrm rot="5400000">
            <a:off x="2536958" y="2853411"/>
            <a:ext cx="431010" cy="15293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FC70F851-6FC8-ED48-8A70-C59F570A9FB4}"/>
              </a:ext>
            </a:extLst>
          </p:cNvPr>
          <p:cNvCxnSpPr>
            <a:stCxn id="73" idx="2"/>
            <a:endCxn id="9" idx="0"/>
          </p:cNvCxnSpPr>
          <p:nvPr/>
        </p:nvCxnSpPr>
        <p:spPr>
          <a:xfrm>
            <a:off x="1987810" y="4172123"/>
            <a:ext cx="2" cy="43100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0271673-09AE-634F-9CFC-07EC4A267735}"/>
              </a:ext>
            </a:extLst>
          </p:cNvPr>
          <p:cNvCxnSpPr>
            <a:cxnSpLocks/>
            <a:stCxn id="63" idx="2"/>
            <a:endCxn id="59" idx="0"/>
          </p:cNvCxnSpPr>
          <p:nvPr/>
        </p:nvCxnSpPr>
        <p:spPr>
          <a:xfrm>
            <a:off x="8088941" y="3402559"/>
            <a:ext cx="11447" cy="120057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7952FA55-45C1-A24A-830B-595262BFB108}"/>
              </a:ext>
            </a:extLst>
          </p:cNvPr>
          <p:cNvSpPr txBox="1"/>
          <p:nvPr/>
        </p:nvSpPr>
        <p:spPr>
          <a:xfrm>
            <a:off x="4015571" y="3833568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accent3"/>
                </a:solidFill>
                <a:latin typeface="Share Tech Mono" panose="020B0509050000020004" pitchFamily="49" charset="77"/>
              </a:rPr>
              <a:t>3rd</a:t>
            </a:r>
          </a:p>
        </p:txBody>
      </p:sp>
      <p:cxnSp>
        <p:nvCxnSpPr>
          <p:cNvPr id="87" name="Elbow Connector 86">
            <a:extLst>
              <a:ext uri="{FF2B5EF4-FFF2-40B4-BE49-F238E27FC236}">
                <a16:creationId xmlns:a16="http://schemas.microsoft.com/office/drawing/2014/main" id="{D232BD6B-CC37-9B45-9DE9-DD4F95E8F1BC}"/>
              </a:ext>
            </a:extLst>
          </p:cNvPr>
          <p:cNvCxnSpPr>
            <a:cxnSpLocks/>
            <a:stCxn id="66" idx="2"/>
            <a:endCxn id="86" idx="0"/>
          </p:cNvCxnSpPr>
          <p:nvPr/>
        </p:nvCxnSpPr>
        <p:spPr>
          <a:xfrm rot="16200000" flipH="1">
            <a:off x="3679961" y="3239713"/>
            <a:ext cx="431009" cy="75669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2975C6DA-D906-A84A-A1B5-3DCBC15FFC33}"/>
              </a:ext>
            </a:extLst>
          </p:cNvPr>
          <p:cNvSpPr txBox="1"/>
          <p:nvPr/>
        </p:nvSpPr>
        <p:spPr>
          <a:xfrm>
            <a:off x="6323343" y="3833567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accent3"/>
                </a:solidFill>
                <a:latin typeface="Share Tech Mono" panose="020B0509050000020004" pitchFamily="49" charset="77"/>
              </a:rPr>
              <a:t>3rd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44DC1F0-E5A5-8B45-9E83-75B556C39C81}"/>
              </a:ext>
            </a:extLst>
          </p:cNvPr>
          <p:cNvSpPr txBox="1"/>
          <p:nvPr/>
        </p:nvSpPr>
        <p:spPr>
          <a:xfrm>
            <a:off x="8642280" y="3833567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accent3"/>
                </a:solidFill>
                <a:latin typeface="Share Tech Mono" panose="020B0509050000020004" pitchFamily="49" charset="77"/>
              </a:rPr>
              <a:t>3rd</a:t>
            </a:r>
          </a:p>
        </p:txBody>
      </p:sp>
      <p:cxnSp>
        <p:nvCxnSpPr>
          <p:cNvPr id="92" name="Elbow Connector 91">
            <a:extLst>
              <a:ext uri="{FF2B5EF4-FFF2-40B4-BE49-F238E27FC236}">
                <a16:creationId xmlns:a16="http://schemas.microsoft.com/office/drawing/2014/main" id="{BE30DA71-114F-2348-9824-CC9A53E662C0}"/>
              </a:ext>
            </a:extLst>
          </p:cNvPr>
          <p:cNvCxnSpPr>
            <a:cxnSpLocks/>
            <a:stCxn id="63" idx="2"/>
            <a:endCxn id="91" idx="0"/>
          </p:cNvCxnSpPr>
          <p:nvPr/>
        </p:nvCxnSpPr>
        <p:spPr>
          <a:xfrm rot="16200000" flipH="1">
            <a:off x="8279228" y="3212271"/>
            <a:ext cx="431008" cy="8115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5" name="Elbow Connector 94">
            <a:extLst>
              <a:ext uri="{FF2B5EF4-FFF2-40B4-BE49-F238E27FC236}">
                <a16:creationId xmlns:a16="http://schemas.microsoft.com/office/drawing/2014/main" id="{178A220E-919A-A64B-B9A9-0A094B532712}"/>
              </a:ext>
            </a:extLst>
          </p:cNvPr>
          <p:cNvCxnSpPr>
            <a:cxnSpLocks/>
            <a:stCxn id="63" idx="2"/>
            <a:endCxn id="90" idx="0"/>
          </p:cNvCxnSpPr>
          <p:nvPr/>
        </p:nvCxnSpPr>
        <p:spPr>
          <a:xfrm rot="5400000">
            <a:off x="7119760" y="2864386"/>
            <a:ext cx="431008" cy="150735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E4649419-0C82-DA44-9C99-D905131DED61}"/>
              </a:ext>
            </a:extLst>
          </p:cNvPr>
          <p:cNvCxnSpPr>
            <a:cxnSpLocks/>
            <a:stCxn id="66" idx="2"/>
            <a:endCxn id="15" idx="0"/>
          </p:cNvCxnSpPr>
          <p:nvPr/>
        </p:nvCxnSpPr>
        <p:spPr>
          <a:xfrm>
            <a:off x="3517116" y="3402559"/>
            <a:ext cx="1955" cy="120057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9" name="Up-down Arrow 108">
            <a:extLst>
              <a:ext uri="{FF2B5EF4-FFF2-40B4-BE49-F238E27FC236}">
                <a16:creationId xmlns:a16="http://schemas.microsoft.com/office/drawing/2014/main" id="{F4936BEC-D021-BD47-93B6-F22339383473}"/>
              </a:ext>
            </a:extLst>
          </p:cNvPr>
          <p:cNvSpPr/>
          <p:nvPr/>
        </p:nvSpPr>
        <p:spPr>
          <a:xfrm>
            <a:off x="10035914" y="1950574"/>
            <a:ext cx="1010569" cy="2565415"/>
          </a:xfrm>
          <a:prstGeom prst="upDownArrow">
            <a:avLst>
              <a:gd name="adj1" fmla="val 53314"/>
              <a:gd name="adj2" fmla="val 234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dirty="0"/>
              <a:t>L</a:t>
            </a:r>
            <a:r>
              <a:rPr lang="en-NO" dirty="0"/>
              <a:t>og</a:t>
            </a:r>
            <a:r>
              <a:rPr lang="en-NO" baseline="-25000" dirty="0"/>
              <a:t>2</a:t>
            </a:r>
            <a:r>
              <a:rPr lang="en-NO" dirty="0"/>
              <a:t> n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B107FD54-FF47-7848-99C7-7948E8709BD8}"/>
              </a:ext>
            </a:extLst>
          </p:cNvPr>
          <p:cNvCxnSpPr>
            <a:cxnSpLocks/>
            <a:stCxn id="86" idx="2"/>
            <a:endCxn id="18" idx="0"/>
          </p:cNvCxnSpPr>
          <p:nvPr/>
        </p:nvCxnSpPr>
        <p:spPr>
          <a:xfrm>
            <a:off x="4273815" y="4172122"/>
            <a:ext cx="1" cy="43101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D7150B8F-4033-B44F-B00E-32448F677E6D}"/>
              </a:ext>
            </a:extLst>
          </p:cNvPr>
          <p:cNvCxnSpPr>
            <a:cxnSpLocks/>
            <a:stCxn id="90" idx="2"/>
            <a:endCxn id="27" idx="0"/>
          </p:cNvCxnSpPr>
          <p:nvPr/>
        </p:nvCxnSpPr>
        <p:spPr>
          <a:xfrm>
            <a:off x="6581587" y="4172121"/>
            <a:ext cx="2" cy="43101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E0BC27FF-E061-B048-9F42-9469F6371EDC}"/>
              </a:ext>
            </a:extLst>
          </p:cNvPr>
          <p:cNvCxnSpPr>
            <a:cxnSpLocks/>
            <a:stCxn id="91" idx="2"/>
            <a:endCxn id="36" idx="0"/>
          </p:cNvCxnSpPr>
          <p:nvPr/>
        </p:nvCxnSpPr>
        <p:spPr>
          <a:xfrm flipH="1">
            <a:off x="8889362" y="4172121"/>
            <a:ext cx="11162" cy="43464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7667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9" grpId="0" animBg="1"/>
      <p:bldP spid="60" grpId="0"/>
      <p:bldP spid="63" grpId="0"/>
      <p:bldP spid="66" grpId="0"/>
      <p:bldP spid="67" grpId="0" animBg="1"/>
      <p:bldP spid="73" grpId="0"/>
      <p:bldP spid="86" grpId="0"/>
      <p:bldP spid="90" grpId="0"/>
      <p:bldP spid="9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091868C-F8D6-224E-8AD0-9DBD1414E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search(key)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0AEA8BF-A496-A440-8710-0757769166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O" dirty="0"/>
              <a:t>Finding a key in the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1BB776-0E4C-B64B-B4E7-255FF8D09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11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2849957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4B3D3-90B2-954F-B8D6-DCA127E77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Tree Search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Where is 38? Found It!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12485D-234D-F142-9581-9C90823AA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12</a:t>
            </a:fld>
            <a:endParaRPr lang="en-NO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172958A-68B9-A844-BFE3-42D1E71716AD}"/>
              </a:ext>
            </a:extLst>
          </p:cNvPr>
          <p:cNvSpPr/>
          <p:nvPr/>
        </p:nvSpPr>
        <p:spPr>
          <a:xfrm>
            <a:off x="3649524" y="2871498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23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7AE8F40-382F-8244-90D2-8E391A95FF87}"/>
              </a:ext>
            </a:extLst>
          </p:cNvPr>
          <p:cNvSpPr/>
          <p:nvPr/>
        </p:nvSpPr>
        <p:spPr>
          <a:xfrm>
            <a:off x="8575474" y="2904633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71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350BCAD-B7F7-424F-8DE1-A6F79D667CB5}"/>
              </a:ext>
            </a:extLst>
          </p:cNvPr>
          <p:cNvSpPr/>
          <p:nvPr/>
        </p:nvSpPr>
        <p:spPr>
          <a:xfrm>
            <a:off x="9537272" y="3618291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89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8FDAD67-8AAF-6C4E-8159-1E92E9971E6B}"/>
              </a:ext>
            </a:extLst>
          </p:cNvPr>
          <p:cNvSpPr/>
          <p:nvPr/>
        </p:nvSpPr>
        <p:spPr>
          <a:xfrm>
            <a:off x="6621016" y="1989246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54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32D5A94-6ED9-CB4A-A818-5539657FDD41}"/>
              </a:ext>
            </a:extLst>
          </p:cNvPr>
          <p:cNvSpPr/>
          <p:nvPr/>
        </p:nvSpPr>
        <p:spPr>
          <a:xfrm>
            <a:off x="2010399" y="4523546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8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A38877F-05B6-944B-8D0D-1130943ACF66}"/>
              </a:ext>
            </a:extLst>
          </p:cNvPr>
          <p:cNvSpPr/>
          <p:nvPr/>
        </p:nvSpPr>
        <p:spPr>
          <a:xfrm>
            <a:off x="7165857" y="4556682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61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E2E46D3-BBCF-6349-8206-CFE6B5F8C5EE}"/>
              </a:ext>
            </a:extLst>
          </p:cNvPr>
          <p:cNvSpPr/>
          <p:nvPr/>
        </p:nvSpPr>
        <p:spPr>
          <a:xfrm>
            <a:off x="10112823" y="4575845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99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91AC2BF-0545-2747-8768-B43663BBE971}"/>
              </a:ext>
            </a:extLst>
          </p:cNvPr>
          <p:cNvSpPr/>
          <p:nvPr/>
        </p:nvSpPr>
        <p:spPr>
          <a:xfrm>
            <a:off x="4518018" y="3585156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36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B6A2928-1EFA-FF4F-B15D-E90FEB1D3BF7}"/>
              </a:ext>
            </a:extLst>
          </p:cNvPr>
          <p:cNvSpPr/>
          <p:nvPr/>
        </p:nvSpPr>
        <p:spPr>
          <a:xfrm>
            <a:off x="3155299" y="4541809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17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A6CFF3F-DB22-8E4B-898D-0484DA409316}"/>
              </a:ext>
            </a:extLst>
          </p:cNvPr>
          <p:cNvSpPr/>
          <p:nvPr/>
        </p:nvSpPr>
        <p:spPr>
          <a:xfrm>
            <a:off x="8164131" y="4560072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67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120C3CD-F383-4C48-B137-F8CEB896F4FA}"/>
              </a:ext>
            </a:extLst>
          </p:cNvPr>
          <p:cNvSpPr/>
          <p:nvPr/>
        </p:nvSpPr>
        <p:spPr>
          <a:xfrm>
            <a:off x="5601572" y="4418265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39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881FE57-67EB-1C46-912F-0889E6B0EC3F}"/>
              </a:ext>
            </a:extLst>
          </p:cNvPr>
          <p:cNvSpPr/>
          <p:nvPr/>
        </p:nvSpPr>
        <p:spPr>
          <a:xfrm>
            <a:off x="2643315" y="3585156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11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702852C-7DE3-9146-8355-8892C8F145AA}"/>
              </a:ext>
            </a:extLst>
          </p:cNvPr>
          <p:cNvSpPr/>
          <p:nvPr/>
        </p:nvSpPr>
        <p:spPr>
          <a:xfrm>
            <a:off x="9058636" y="4556682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81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B001E93-2994-C14C-8269-7C397F4C9350}"/>
              </a:ext>
            </a:extLst>
          </p:cNvPr>
          <p:cNvSpPr/>
          <p:nvPr/>
        </p:nvSpPr>
        <p:spPr>
          <a:xfrm>
            <a:off x="7662568" y="3618291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64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2A2B6B3-43D7-004C-9FC8-6F7E91CE13FF}"/>
              </a:ext>
            </a:extLst>
          </p:cNvPr>
          <p:cNvSpPr/>
          <p:nvPr/>
        </p:nvSpPr>
        <p:spPr>
          <a:xfrm>
            <a:off x="6112101" y="5327068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44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C6D20C8-1115-C144-B0BA-76C7458717A7}"/>
              </a:ext>
            </a:extLst>
          </p:cNvPr>
          <p:cNvSpPr/>
          <p:nvPr/>
        </p:nvSpPr>
        <p:spPr>
          <a:xfrm>
            <a:off x="5122643" y="5327069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38</a:t>
            </a:r>
            <a:endParaRPr lang="en-NO" dirty="0">
              <a:latin typeface="Share Tech Mono" panose="020B0509050000020004" pitchFamily="49" charset="77"/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4306452-5852-C047-ACAD-226639E353C8}"/>
              </a:ext>
            </a:extLst>
          </p:cNvPr>
          <p:cNvCxnSpPr>
            <a:cxnSpLocks/>
            <a:stCxn id="39" idx="1"/>
            <a:endCxn id="36" idx="0"/>
          </p:cNvCxnSpPr>
          <p:nvPr/>
        </p:nvCxnSpPr>
        <p:spPr>
          <a:xfrm flipH="1">
            <a:off x="3897880" y="2169869"/>
            <a:ext cx="2723136" cy="7016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1E16C5C-F98D-E14D-B99F-AE9816AEC94C}"/>
              </a:ext>
            </a:extLst>
          </p:cNvPr>
          <p:cNvCxnSpPr>
            <a:cxnSpLocks/>
            <a:stCxn id="39" idx="3"/>
            <a:endCxn id="37" idx="0"/>
          </p:cNvCxnSpPr>
          <p:nvPr/>
        </p:nvCxnSpPr>
        <p:spPr>
          <a:xfrm>
            <a:off x="7117727" y="2169869"/>
            <a:ext cx="1706103" cy="7347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03AEA93-6D5E-9949-B231-3F8E119949F4}"/>
              </a:ext>
            </a:extLst>
          </p:cNvPr>
          <p:cNvCxnSpPr>
            <a:cxnSpLocks/>
            <a:stCxn id="38" idx="3"/>
            <a:endCxn id="42" idx="0"/>
          </p:cNvCxnSpPr>
          <p:nvPr/>
        </p:nvCxnSpPr>
        <p:spPr>
          <a:xfrm>
            <a:off x="10033983" y="3798914"/>
            <a:ext cx="327196" cy="7769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022CADE-6692-BB47-ADE2-50CCD8DCB3FC}"/>
              </a:ext>
            </a:extLst>
          </p:cNvPr>
          <p:cNvCxnSpPr>
            <a:cxnSpLocks/>
            <a:stCxn id="38" idx="1"/>
            <a:endCxn id="48" idx="0"/>
          </p:cNvCxnSpPr>
          <p:nvPr/>
        </p:nvCxnSpPr>
        <p:spPr>
          <a:xfrm flipH="1">
            <a:off x="9306992" y="3798914"/>
            <a:ext cx="230280" cy="7577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7F3EAD8-D0FF-2E49-ACC9-6FBC4161F7CC}"/>
              </a:ext>
            </a:extLst>
          </p:cNvPr>
          <p:cNvCxnSpPr>
            <a:cxnSpLocks/>
            <a:stCxn id="43" idx="3"/>
            <a:endCxn id="46" idx="0"/>
          </p:cNvCxnSpPr>
          <p:nvPr/>
        </p:nvCxnSpPr>
        <p:spPr>
          <a:xfrm>
            <a:off x="5014729" y="3765779"/>
            <a:ext cx="835199" cy="6524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7289B28-62FD-CC40-85CB-CB43BD37CD97}"/>
              </a:ext>
            </a:extLst>
          </p:cNvPr>
          <p:cNvCxnSpPr>
            <a:cxnSpLocks/>
            <a:stCxn id="36" idx="3"/>
            <a:endCxn id="43" idx="0"/>
          </p:cNvCxnSpPr>
          <p:nvPr/>
        </p:nvCxnSpPr>
        <p:spPr>
          <a:xfrm>
            <a:off x="4146235" y="3052121"/>
            <a:ext cx="620139" cy="5330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344F95D-045C-F046-BDAF-19F3292E81F8}"/>
              </a:ext>
            </a:extLst>
          </p:cNvPr>
          <p:cNvCxnSpPr>
            <a:cxnSpLocks/>
            <a:stCxn id="46" idx="3"/>
            <a:endCxn id="50" idx="0"/>
          </p:cNvCxnSpPr>
          <p:nvPr/>
        </p:nvCxnSpPr>
        <p:spPr>
          <a:xfrm>
            <a:off x="6098283" y="4598888"/>
            <a:ext cx="262174" cy="7281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1360FB2-621E-9843-9FED-4F4282409D49}"/>
              </a:ext>
            </a:extLst>
          </p:cNvPr>
          <p:cNvCxnSpPr>
            <a:cxnSpLocks/>
            <a:stCxn id="46" idx="1"/>
            <a:endCxn id="51" idx="0"/>
          </p:cNvCxnSpPr>
          <p:nvPr/>
        </p:nvCxnSpPr>
        <p:spPr>
          <a:xfrm flipH="1">
            <a:off x="5370999" y="4598888"/>
            <a:ext cx="230573" cy="7281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0A0CE92-32E4-DA42-8E8F-35E8AE73C5B6}"/>
              </a:ext>
            </a:extLst>
          </p:cNvPr>
          <p:cNvCxnSpPr>
            <a:cxnSpLocks/>
            <a:stCxn id="37" idx="3"/>
            <a:endCxn id="38" idx="0"/>
          </p:cNvCxnSpPr>
          <p:nvPr/>
        </p:nvCxnSpPr>
        <p:spPr>
          <a:xfrm>
            <a:off x="9072185" y="3085256"/>
            <a:ext cx="713443" cy="5330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8762C57-6220-D742-ABCE-28A8B1B6F7AC}"/>
              </a:ext>
            </a:extLst>
          </p:cNvPr>
          <p:cNvCxnSpPr>
            <a:cxnSpLocks/>
            <a:stCxn id="47" idx="3"/>
            <a:endCxn id="44" idx="0"/>
          </p:cNvCxnSpPr>
          <p:nvPr/>
        </p:nvCxnSpPr>
        <p:spPr>
          <a:xfrm>
            <a:off x="3140026" y="3765779"/>
            <a:ext cx="263629" cy="7760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5361FDD-DD83-2942-B300-601275BF47D6}"/>
              </a:ext>
            </a:extLst>
          </p:cNvPr>
          <p:cNvCxnSpPr>
            <a:cxnSpLocks/>
            <a:stCxn id="37" idx="1"/>
            <a:endCxn id="49" idx="0"/>
          </p:cNvCxnSpPr>
          <p:nvPr/>
        </p:nvCxnSpPr>
        <p:spPr>
          <a:xfrm flipH="1">
            <a:off x="7910924" y="3085256"/>
            <a:ext cx="664550" cy="5330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22CBA9C-D9CE-0741-9EB4-7FA84276D5F4}"/>
              </a:ext>
            </a:extLst>
          </p:cNvPr>
          <p:cNvCxnSpPr>
            <a:cxnSpLocks/>
            <a:stCxn id="49" idx="1"/>
            <a:endCxn id="41" idx="0"/>
          </p:cNvCxnSpPr>
          <p:nvPr/>
        </p:nvCxnSpPr>
        <p:spPr>
          <a:xfrm flipH="1">
            <a:off x="7414213" y="3798914"/>
            <a:ext cx="248355" cy="7577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4C2C2CE-92F2-0E49-9B48-8AF649D772BC}"/>
              </a:ext>
            </a:extLst>
          </p:cNvPr>
          <p:cNvCxnSpPr>
            <a:cxnSpLocks/>
            <a:stCxn id="49" idx="3"/>
            <a:endCxn id="45" idx="0"/>
          </p:cNvCxnSpPr>
          <p:nvPr/>
        </p:nvCxnSpPr>
        <p:spPr>
          <a:xfrm>
            <a:off x="8159279" y="3798914"/>
            <a:ext cx="253208" cy="7611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FBBE78C8-E311-8540-A00F-AA4A1AD65578}"/>
              </a:ext>
            </a:extLst>
          </p:cNvPr>
          <p:cNvCxnSpPr>
            <a:cxnSpLocks/>
            <a:stCxn id="36" idx="1"/>
            <a:endCxn id="47" idx="0"/>
          </p:cNvCxnSpPr>
          <p:nvPr/>
        </p:nvCxnSpPr>
        <p:spPr>
          <a:xfrm flipH="1">
            <a:off x="2891671" y="3052121"/>
            <a:ext cx="757853" cy="5330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FAFAF22-3BF2-A545-BAB0-E4EE3B83A641}"/>
              </a:ext>
            </a:extLst>
          </p:cNvPr>
          <p:cNvCxnSpPr>
            <a:cxnSpLocks/>
            <a:stCxn id="47" idx="1"/>
            <a:endCxn id="40" idx="0"/>
          </p:cNvCxnSpPr>
          <p:nvPr/>
        </p:nvCxnSpPr>
        <p:spPr>
          <a:xfrm flipH="1">
            <a:off x="2258755" y="3765779"/>
            <a:ext cx="384560" cy="7577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7E56E9EC-1587-3644-8BF3-FB230F5A99EF}"/>
              </a:ext>
            </a:extLst>
          </p:cNvPr>
          <p:cNvSpPr/>
          <p:nvPr/>
        </p:nvSpPr>
        <p:spPr>
          <a:xfrm>
            <a:off x="6621016" y="1989246"/>
            <a:ext cx="496711" cy="3612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54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3C68DC7-CD32-EA46-912A-CFF81F7A088B}"/>
              </a:ext>
            </a:extLst>
          </p:cNvPr>
          <p:cNvSpPr txBox="1"/>
          <p:nvPr/>
        </p:nvSpPr>
        <p:spPr>
          <a:xfrm>
            <a:off x="7414212" y="1595574"/>
            <a:ext cx="10647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solidFill>
                  <a:schemeClr val="accent3"/>
                </a:solidFill>
                <a:latin typeface="Montserrat" pitchFamily="2" charset="77"/>
              </a:rPr>
              <a:t>root node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C01D2CDC-7B97-BD49-AF40-4ECECA55F147}"/>
              </a:ext>
            </a:extLst>
          </p:cNvPr>
          <p:cNvCxnSpPr>
            <a:cxnSpLocks/>
            <a:stCxn id="79" idx="1"/>
            <a:endCxn id="78" idx="0"/>
          </p:cNvCxnSpPr>
          <p:nvPr/>
        </p:nvCxnSpPr>
        <p:spPr>
          <a:xfrm rot="10800000" flipV="1">
            <a:off x="6869372" y="1749462"/>
            <a:ext cx="544840" cy="23978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44D48DCD-A8BC-3640-9C54-7EE43D47723E}"/>
              </a:ext>
            </a:extLst>
          </p:cNvPr>
          <p:cNvSpPr txBox="1"/>
          <p:nvPr/>
        </p:nvSpPr>
        <p:spPr>
          <a:xfrm>
            <a:off x="4376295" y="2004376"/>
            <a:ext cx="1840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5"/>
                </a:solidFill>
                <a:latin typeface="Montserrat" pitchFamily="2" charset="77"/>
              </a:rPr>
              <a:t>not 54!</a:t>
            </a:r>
            <a:r>
              <a:rPr lang="en-NO" sz="1400" dirty="0">
                <a:solidFill>
                  <a:schemeClr val="accent3"/>
                </a:solidFill>
                <a:latin typeface="Montserrat" pitchFamily="2" charset="77"/>
              </a:rPr>
              <a:t> but 38 &lt; 54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7B3C011-0862-4349-A168-6B6884DEB859}"/>
              </a:ext>
            </a:extLst>
          </p:cNvPr>
          <p:cNvSpPr/>
          <p:nvPr/>
        </p:nvSpPr>
        <p:spPr>
          <a:xfrm>
            <a:off x="3649523" y="2867081"/>
            <a:ext cx="496711" cy="3612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23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4A13FAA-4536-C944-8A4D-629979871F1B}"/>
              </a:ext>
            </a:extLst>
          </p:cNvPr>
          <p:cNvSpPr txBox="1"/>
          <p:nvPr/>
        </p:nvSpPr>
        <p:spPr>
          <a:xfrm>
            <a:off x="4367064" y="2893814"/>
            <a:ext cx="1808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5"/>
                </a:solidFill>
                <a:latin typeface="Montserrat" pitchFamily="2" charset="77"/>
              </a:rPr>
              <a:t>not 23!</a:t>
            </a:r>
            <a:r>
              <a:rPr lang="en-NO" sz="1400" dirty="0">
                <a:solidFill>
                  <a:schemeClr val="accent3"/>
                </a:solidFill>
                <a:latin typeface="Montserrat" pitchFamily="2" charset="77"/>
              </a:rPr>
              <a:t> but 38 &gt; 23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AB1A996B-BC82-5E4D-8DFB-687DCE0735AA}"/>
              </a:ext>
            </a:extLst>
          </p:cNvPr>
          <p:cNvSpPr/>
          <p:nvPr/>
        </p:nvSpPr>
        <p:spPr>
          <a:xfrm>
            <a:off x="4527056" y="3585156"/>
            <a:ext cx="496711" cy="3612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36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5FBDE5C-6BEC-9B42-9072-106BD1DDF23B}"/>
              </a:ext>
            </a:extLst>
          </p:cNvPr>
          <p:cNvSpPr txBox="1"/>
          <p:nvPr/>
        </p:nvSpPr>
        <p:spPr>
          <a:xfrm>
            <a:off x="5198626" y="3618291"/>
            <a:ext cx="18133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5"/>
                </a:solidFill>
                <a:latin typeface="Montserrat" pitchFamily="2" charset="77"/>
              </a:rPr>
              <a:t>not 36!</a:t>
            </a:r>
            <a:r>
              <a:rPr lang="en-NO" sz="1400" dirty="0">
                <a:solidFill>
                  <a:schemeClr val="accent3"/>
                </a:solidFill>
                <a:latin typeface="Montserrat" pitchFamily="2" charset="77"/>
              </a:rPr>
              <a:t> but 38 &gt; 36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48ADBA3-6E96-E647-A8FA-CDE1D26AAA9F}"/>
              </a:ext>
            </a:extLst>
          </p:cNvPr>
          <p:cNvSpPr txBox="1"/>
          <p:nvPr/>
        </p:nvSpPr>
        <p:spPr>
          <a:xfrm>
            <a:off x="3739643" y="4418603"/>
            <a:ext cx="18133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5"/>
                </a:solidFill>
                <a:latin typeface="Montserrat" pitchFamily="2" charset="77"/>
              </a:rPr>
              <a:t>not 39!</a:t>
            </a:r>
            <a:r>
              <a:rPr lang="en-NO" sz="1400" dirty="0">
                <a:solidFill>
                  <a:schemeClr val="accent3"/>
                </a:solidFill>
                <a:latin typeface="Montserrat" pitchFamily="2" charset="77"/>
              </a:rPr>
              <a:t> but 38 &lt; 39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285D139-A760-9B42-900D-15A81C703F3E}"/>
              </a:ext>
            </a:extLst>
          </p:cNvPr>
          <p:cNvSpPr txBox="1"/>
          <p:nvPr/>
        </p:nvSpPr>
        <p:spPr>
          <a:xfrm>
            <a:off x="4047902" y="5353801"/>
            <a:ext cx="9877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6"/>
                </a:solidFill>
                <a:latin typeface="Montserrat" pitchFamily="2" charset="77"/>
              </a:rPr>
              <a:t>Found it!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B842EA90-19EB-D549-9DC0-339BDCB24723}"/>
              </a:ext>
            </a:extLst>
          </p:cNvPr>
          <p:cNvSpPr/>
          <p:nvPr/>
        </p:nvSpPr>
        <p:spPr>
          <a:xfrm>
            <a:off x="5604425" y="4414078"/>
            <a:ext cx="496711" cy="3612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39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AE705E5D-BFEE-1241-A13A-D3E02CF1C9F0}"/>
              </a:ext>
            </a:extLst>
          </p:cNvPr>
          <p:cNvSpPr/>
          <p:nvPr/>
        </p:nvSpPr>
        <p:spPr>
          <a:xfrm>
            <a:off x="5121179" y="5339244"/>
            <a:ext cx="496711" cy="36124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38</a:t>
            </a:r>
            <a:endParaRPr lang="en-NO" dirty="0">
              <a:latin typeface="Share Tech Mono" panose="020B0509050000020004" pitchFamily="49" charset="77"/>
            </a:endParaRP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E541CC60-1F25-2142-A2F2-A1ADAE475855}"/>
              </a:ext>
            </a:extLst>
          </p:cNvPr>
          <p:cNvCxnSpPr>
            <a:cxnSpLocks/>
          </p:cNvCxnSpPr>
          <p:nvPr/>
        </p:nvCxnSpPr>
        <p:spPr>
          <a:xfrm flipH="1">
            <a:off x="3897952" y="2173578"/>
            <a:ext cx="2723136" cy="7016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23876B9E-A144-644F-890B-5A78519E6E54}"/>
              </a:ext>
            </a:extLst>
          </p:cNvPr>
          <p:cNvCxnSpPr>
            <a:cxnSpLocks/>
          </p:cNvCxnSpPr>
          <p:nvPr/>
        </p:nvCxnSpPr>
        <p:spPr>
          <a:xfrm>
            <a:off x="4147095" y="3056969"/>
            <a:ext cx="620139" cy="5330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59C4BE15-F605-904F-A791-859E5C0F17B4}"/>
              </a:ext>
            </a:extLst>
          </p:cNvPr>
          <p:cNvCxnSpPr>
            <a:cxnSpLocks/>
          </p:cNvCxnSpPr>
          <p:nvPr/>
        </p:nvCxnSpPr>
        <p:spPr>
          <a:xfrm>
            <a:off x="5026620" y="3768591"/>
            <a:ext cx="835199" cy="6524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47B71C0B-A979-1141-87DD-88A34735C434}"/>
              </a:ext>
            </a:extLst>
          </p:cNvPr>
          <p:cNvCxnSpPr>
            <a:cxnSpLocks/>
          </p:cNvCxnSpPr>
          <p:nvPr/>
        </p:nvCxnSpPr>
        <p:spPr>
          <a:xfrm flipH="1">
            <a:off x="5372714" y="4602130"/>
            <a:ext cx="230573" cy="7281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213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79" grpId="0"/>
      <p:bldP spid="79" grpId="1"/>
      <p:bldP spid="84" grpId="0"/>
      <p:bldP spid="85" grpId="0" animBg="1"/>
      <p:bldP spid="86" grpId="0"/>
      <p:bldP spid="87" grpId="0" animBg="1"/>
      <p:bldP spid="88" grpId="0"/>
      <p:bldP spid="89" grpId="0"/>
      <p:bldP spid="90" grpId="0"/>
      <p:bldP spid="92" grpId="0" animBg="1"/>
      <p:bldP spid="9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4B3D3-90B2-954F-B8D6-DCA127E77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Tree Search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Could not find 27!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12485D-234D-F142-9581-9C90823AA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61178" y="6127750"/>
            <a:ext cx="757518" cy="365125"/>
          </a:xfrm>
        </p:spPr>
        <p:txBody>
          <a:bodyPr/>
          <a:lstStyle/>
          <a:p>
            <a:fld id="{9EAE67CF-1745-2945-BC67-7BD79F205591}" type="slidenum">
              <a:rPr lang="en-NO" smtClean="0"/>
              <a:t>13</a:t>
            </a:fld>
            <a:endParaRPr lang="en-NO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172958A-68B9-A844-BFE3-42D1E71716AD}"/>
              </a:ext>
            </a:extLst>
          </p:cNvPr>
          <p:cNvSpPr/>
          <p:nvPr/>
        </p:nvSpPr>
        <p:spPr>
          <a:xfrm>
            <a:off x="3649524" y="2871498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23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7AE8F40-382F-8244-90D2-8E391A95FF87}"/>
              </a:ext>
            </a:extLst>
          </p:cNvPr>
          <p:cNvSpPr/>
          <p:nvPr/>
        </p:nvSpPr>
        <p:spPr>
          <a:xfrm>
            <a:off x="8575474" y="2904633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71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350BCAD-B7F7-424F-8DE1-A6F79D667CB5}"/>
              </a:ext>
            </a:extLst>
          </p:cNvPr>
          <p:cNvSpPr/>
          <p:nvPr/>
        </p:nvSpPr>
        <p:spPr>
          <a:xfrm>
            <a:off x="9537272" y="3618291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89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8FDAD67-8AAF-6C4E-8159-1E92E9971E6B}"/>
              </a:ext>
            </a:extLst>
          </p:cNvPr>
          <p:cNvSpPr/>
          <p:nvPr/>
        </p:nvSpPr>
        <p:spPr>
          <a:xfrm>
            <a:off x="6621016" y="1989246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54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32D5A94-6ED9-CB4A-A818-5539657FDD41}"/>
              </a:ext>
            </a:extLst>
          </p:cNvPr>
          <p:cNvSpPr/>
          <p:nvPr/>
        </p:nvSpPr>
        <p:spPr>
          <a:xfrm>
            <a:off x="2010399" y="4523546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8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A38877F-05B6-944B-8D0D-1130943ACF66}"/>
              </a:ext>
            </a:extLst>
          </p:cNvPr>
          <p:cNvSpPr/>
          <p:nvPr/>
        </p:nvSpPr>
        <p:spPr>
          <a:xfrm>
            <a:off x="7165857" y="4556682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61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E2E46D3-BBCF-6349-8206-CFE6B5F8C5EE}"/>
              </a:ext>
            </a:extLst>
          </p:cNvPr>
          <p:cNvSpPr/>
          <p:nvPr/>
        </p:nvSpPr>
        <p:spPr>
          <a:xfrm>
            <a:off x="10112823" y="4575845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99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91AC2BF-0545-2747-8768-B43663BBE971}"/>
              </a:ext>
            </a:extLst>
          </p:cNvPr>
          <p:cNvSpPr/>
          <p:nvPr/>
        </p:nvSpPr>
        <p:spPr>
          <a:xfrm>
            <a:off x="4518018" y="3585156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36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B6A2928-1EFA-FF4F-B15D-E90FEB1D3BF7}"/>
              </a:ext>
            </a:extLst>
          </p:cNvPr>
          <p:cNvSpPr/>
          <p:nvPr/>
        </p:nvSpPr>
        <p:spPr>
          <a:xfrm>
            <a:off x="3155299" y="4541809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17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A6CFF3F-DB22-8E4B-898D-0484DA409316}"/>
              </a:ext>
            </a:extLst>
          </p:cNvPr>
          <p:cNvSpPr/>
          <p:nvPr/>
        </p:nvSpPr>
        <p:spPr>
          <a:xfrm>
            <a:off x="8164131" y="4560072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67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120C3CD-F383-4C48-B137-F8CEB896F4FA}"/>
              </a:ext>
            </a:extLst>
          </p:cNvPr>
          <p:cNvSpPr/>
          <p:nvPr/>
        </p:nvSpPr>
        <p:spPr>
          <a:xfrm>
            <a:off x="5601572" y="4418265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39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881FE57-67EB-1C46-912F-0889E6B0EC3F}"/>
              </a:ext>
            </a:extLst>
          </p:cNvPr>
          <p:cNvSpPr/>
          <p:nvPr/>
        </p:nvSpPr>
        <p:spPr>
          <a:xfrm>
            <a:off x="2643315" y="3585156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11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702852C-7DE3-9146-8355-8892C8F145AA}"/>
              </a:ext>
            </a:extLst>
          </p:cNvPr>
          <p:cNvSpPr/>
          <p:nvPr/>
        </p:nvSpPr>
        <p:spPr>
          <a:xfrm>
            <a:off x="9058636" y="4556682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81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B001E93-2994-C14C-8269-7C397F4C9350}"/>
              </a:ext>
            </a:extLst>
          </p:cNvPr>
          <p:cNvSpPr/>
          <p:nvPr/>
        </p:nvSpPr>
        <p:spPr>
          <a:xfrm>
            <a:off x="7662568" y="3618291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64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2A2B6B3-43D7-004C-9FC8-6F7E91CE13FF}"/>
              </a:ext>
            </a:extLst>
          </p:cNvPr>
          <p:cNvSpPr/>
          <p:nvPr/>
        </p:nvSpPr>
        <p:spPr>
          <a:xfrm>
            <a:off x="6112101" y="5327068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44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C6D20C8-1115-C144-B0BA-76C7458717A7}"/>
              </a:ext>
            </a:extLst>
          </p:cNvPr>
          <p:cNvSpPr/>
          <p:nvPr/>
        </p:nvSpPr>
        <p:spPr>
          <a:xfrm>
            <a:off x="5122643" y="5327069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38</a:t>
            </a:r>
            <a:endParaRPr lang="en-NO" dirty="0">
              <a:latin typeface="Share Tech Mono" panose="020B0509050000020004" pitchFamily="49" charset="77"/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4306452-5852-C047-ACAD-226639E353C8}"/>
              </a:ext>
            </a:extLst>
          </p:cNvPr>
          <p:cNvCxnSpPr>
            <a:cxnSpLocks/>
            <a:stCxn id="39" idx="1"/>
            <a:endCxn id="36" idx="0"/>
          </p:cNvCxnSpPr>
          <p:nvPr/>
        </p:nvCxnSpPr>
        <p:spPr>
          <a:xfrm flipH="1">
            <a:off x="3897880" y="2169869"/>
            <a:ext cx="2723136" cy="7016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1E16C5C-F98D-E14D-B99F-AE9816AEC94C}"/>
              </a:ext>
            </a:extLst>
          </p:cNvPr>
          <p:cNvCxnSpPr>
            <a:cxnSpLocks/>
            <a:stCxn id="39" idx="3"/>
            <a:endCxn id="37" idx="0"/>
          </p:cNvCxnSpPr>
          <p:nvPr/>
        </p:nvCxnSpPr>
        <p:spPr>
          <a:xfrm>
            <a:off x="7117727" y="2169869"/>
            <a:ext cx="1706103" cy="7347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03AEA93-6D5E-9949-B231-3F8E119949F4}"/>
              </a:ext>
            </a:extLst>
          </p:cNvPr>
          <p:cNvCxnSpPr>
            <a:cxnSpLocks/>
            <a:stCxn id="38" idx="3"/>
            <a:endCxn id="42" idx="0"/>
          </p:cNvCxnSpPr>
          <p:nvPr/>
        </p:nvCxnSpPr>
        <p:spPr>
          <a:xfrm>
            <a:off x="10033983" y="3798914"/>
            <a:ext cx="327196" cy="7769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022CADE-6692-BB47-ADE2-50CCD8DCB3FC}"/>
              </a:ext>
            </a:extLst>
          </p:cNvPr>
          <p:cNvCxnSpPr>
            <a:cxnSpLocks/>
            <a:stCxn id="38" idx="1"/>
            <a:endCxn id="48" idx="0"/>
          </p:cNvCxnSpPr>
          <p:nvPr/>
        </p:nvCxnSpPr>
        <p:spPr>
          <a:xfrm flipH="1">
            <a:off x="9306992" y="3798914"/>
            <a:ext cx="230280" cy="7577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7F3EAD8-D0FF-2E49-ACC9-6FBC4161F7CC}"/>
              </a:ext>
            </a:extLst>
          </p:cNvPr>
          <p:cNvCxnSpPr>
            <a:cxnSpLocks/>
            <a:stCxn id="43" idx="3"/>
            <a:endCxn id="46" idx="0"/>
          </p:cNvCxnSpPr>
          <p:nvPr/>
        </p:nvCxnSpPr>
        <p:spPr>
          <a:xfrm>
            <a:off x="5014729" y="3765779"/>
            <a:ext cx="835199" cy="6524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7289B28-62FD-CC40-85CB-CB43BD37CD97}"/>
              </a:ext>
            </a:extLst>
          </p:cNvPr>
          <p:cNvCxnSpPr>
            <a:cxnSpLocks/>
            <a:stCxn id="36" idx="3"/>
            <a:endCxn id="43" idx="0"/>
          </p:cNvCxnSpPr>
          <p:nvPr/>
        </p:nvCxnSpPr>
        <p:spPr>
          <a:xfrm>
            <a:off x="4146235" y="3052121"/>
            <a:ext cx="620139" cy="5330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344F95D-045C-F046-BDAF-19F3292E81F8}"/>
              </a:ext>
            </a:extLst>
          </p:cNvPr>
          <p:cNvCxnSpPr>
            <a:cxnSpLocks/>
            <a:stCxn id="46" idx="3"/>
            <a:endCxn id="50" idx="0"/>
          </p:cNvCxnSpPr>
          <p:nvPr/>
        </p:nvCxnSpPr>
        <p:spPr>
          <a:xfrm>
            <a:off x="6098283" y="4598888"/>
            <a:ext cx="262174" cy="7281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1360FB2-621E-9843-9FED-4F4282409D49}"/>
              </a:ext>
            </a:extLst>
          </p:cNvPr>
          <p:cNvCxnSpPr>
            <a:cxnSpLocks/>
            <a:stCxn id="46" idx="1"/>
            <a:endCxn id="51" idx="0"/>
          </p:cNvCxnSpPr>
          <p:nvPr/>
        </p:nvCxnSpPr>
        <p:spPr>
          <a:xfrm flipH="1">
            <a:off x="5370999" y="4598888"/>
            <a:ext cx="230573" cy="7281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0A0CE92-32E4-DA42-8E8F-35E8AE73C5B6}"/>
              </a:ext>
            </a:extLst>
          </p:cNvPr>
          <p:cNvCxnSpPr>
            <a:cxnSpLocks/>
            <a:stCxn id="37" idx="3"/>
            <a:endCxn id="38" idx="0"/>
          </p:cNvCxnSpPr>
          <p:nvPr/>
        </p:nvCxnSpPr>
        <p:spPr>
          <a:xfrm>
            <a:off x="9072185" y="3085256"/>
            <a:ext cx="713443" cy="5330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8762C57-6220-D742-ABCE-28A8B1B6F7AC}"/>
              </a:ext>
            </a:extLst>
          </p:cNvPr>
          <p:cNvCxnSpPr>
            <a:cxnSpLocks/>
            <a:stCxn id="47" idx="3"/>
            <a:endCxn id="44" idx="0"/>
          </p:cNvCxnSpPr>
          <p:nvPr/>
        </p:nvCxnSpPr>
        <p:spPr>
          <a:xfrm>
            <a:off x="3140026" y="3765779"/>
            <a:ext cx="263629" cy="7760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5361FDD-DD83-2942-B300-601275BF47D6}"/>
              </a:ext>
            </a:extLst>
          </p:cNvPr>
          <p:cNvCxnSpPr>
            <a:cxnSpLocks/>
            <a:stCxn id="37" idx="1"/>
            <a:endCxn id="49" idx="0"/>
          </p:cNvCxnSpPr>
          <p:nvPr/>
        </p:nvCxnSpPr>
        <p:spPr>
          <a:xfrm flipH="1">
            <a:off x="7910924" y="3085256"/>
            <a:ext cx="664550" cy="5330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22CBA9C-D9CE-0741-9EB4-7FA84276D5F4}"/>
              </a:ext>
            </a:extLst>
          </p:cNvPr>
          <p:cNvCxnSpPr>
            <a:cxnSpLocks/>
            <a:stCxn id="49" idx="1"/>
            <a:endCxn id="41" idx="0"/>
          </p:cNvCxnSpPr>
          <p:nvPr/>
        </p:nvCxnSpPr>
        <p:spPr>
          <a:xfrm flipH="1">
            <a:off x="7414213" y="3798914"/>
            <a:ext cx="248355" cy="7577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4C2C2CE-92F2-0E49-9B48-8AF649D772BC}"/>
              </a:ext>
            </a:extLst>
          </p:cNvPr>
          <p:cNvCxnSpPr>
            <a:cxnSpLocks/>
            <a:stCxn id="49" idx="3"/>
            <a:endCxn id="45" idx="0"/>
          </p:cNvCxnSpPr>
          <p:nvPr/>
        </p:nvCxnSpPr>
        <p:spPr>
          <a:xfrm>
            <a:off x="8159279" y="3798914"/>
            <a:ext cx="253208" cy="7611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FBBE78C8-E311-8540-A00F-AA4A1AD65578}"/>
              </a:ext>
            </a:extLst>
          </p:cNvPr>
          <p:cNvCxnSpPr>
            <a:cxnSpLocks/>
            <a:stCxn id="36" idx="1"/>
            <a:endCxn id="47" idx="0"/>
          </p:cNvCxnSpPr>
          <p:nvPr/>
        </p:nvCxnSpPr>
        <p:spPr>
          <a:xfrm flipH="1">
            <a:off x="2891671" y="3052121"/>
            <a:ext cx="757853" cy="5330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FAFAF22-3BF2-A545-BAB0-E4EE3B83A641}"/>
              </a:ext>
            </a:extLst>
          </p:cNvPr>
          <p:cNvCxnSpPr>
            <a:cxnSpLocks/>
            <a:stCxn id="47" idx="1"/>
            <a:endCxn id="40" idx="0"/>
          </p:cNvCxnSpPr>
          <p:nvPr/>
        </p:nvCxnSpPr>
        <p:spPr>
          <a:xfrm flipH="1">
            <a:off x="2258755" y="3765779"/>
            <a:ext cx="384560" cy="7577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7E56E9EC-1587-3644-8BF3-FB230F5A99EF}"/>
              </a:ext>
            </a:extLst>
          </p:cNvPr>
          <p:cNvSpPr/>
          <p:nvPr/>
        </p:nvSpPr>
        <p:spPr>
          <a:xfrm>
            <a:off x="6621016" y="1989246"/>
            <a:ext cx="496711" cy="3612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54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3C68DC7-CD32-EA46-912A-CFF81F7A088B}"/>
              </a:ext>
            </a:extLst>
          </p:cNvPr>
          <p:cNvSpPr txBox="1"/>
          <p:nvPr/>
        </p:nvSpPr>
        <p:spPr>
          <a:xfrm>
            <a:off x="7414212" y="1595574"/>
            <a:ext cx="10647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solidFill>
                  <a:schemeClr val="accent3"/>
                </a:solidFill>
                <a:latin typeface="Montserrat" pitchFamily="2" charset="77"/>
              </a:rPr>
              <a:t>root node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C01D2CDC-7B97-BD49-AF40-4ECECA55F147}"/>
              </a:ext>
            </a:extLst>
          </p:cNvPr>
          <p:cNvCxnSpPr>
            <a:cxnSpLocks/>
            <a:stCxn id="79" idx="1"/>
            <a:endCxn id="78" idx="0"/>
          </p:cNvCxnSpPr>
          <p:nvPr/>
        </p:nvCxnSpPr>
        <p:spPr>
          <a:xfrm rot="10800000" flipV="1">
            <a:off x="6869372" y="1749462"/>
            <a:ext cx="544840" cy="23978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44D48DCD-A8BC-3640-9C54-7EE43D47723E}"/>
              </a:ext>
            </a:extLst>
          </p:cNvPr>
          <p:cNvSpPr txBox="1"/>
          <p:nvPr/>
        </p:nvSpPr>
        <p:spPr>
          <a:xfrm>
            <a:off x="4376295" y="2004376"/>
            <a:ext cx="18341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5"/>
                </a:solidFill>
                <a:latin typeface="Montserrat" pitchFamily="2" charset="77"/>
              </a:rPr>
              <a:t>not 54!</a:t>
            </a:r>
            <a:r>
              <a:rPr lang="en-NO" sz="1400" dirty="0">
                <a:solidFill>
                  <a:schemeClr val="accent3"/>
                </a:solidFill>
                <a:latin typeface="Montserrat" pitchFamily="2" charset="77"/>
              </a:rPr>
              <a:t> but 27 &lt; 54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7B3C011-0862-4349-A168-6B6884DEB859}"/>
              </a:ext>
            </a:extLst>
          </p:cNvPr>
          <p:cNvSpPr/>
          <p:nvPr/>
        </p:nvSpPr>
        <p:spPr>
          <a:xfrm>
            <a:off x="3649523" y="2867081"/>
            <a:ext cx="496711" cy="3612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23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4A13FAA-4536-C944-8A4D-629979871F1B}"/>
              </a:ext>
            </a:extLst>
          </p:cNvPr>
          <p:cNvSpPr txBox="1"/>
          <p:nvPr/>
        </p:nvSpPr>
        <p:spPr>
          <a:xfrm>
            <a:off x="4367064" y="2893814"/>
            <a:ext cx="18020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5"/>
                </a:solidFill>
                <a:latin typeface="Montserrat" pitchFamily="2" charset="77"/>
              </a:rPr>
              <a:t>not 23!</a:t>
            </a:r>
            <a:r>
              <a:rPr lang="en-NO" sz="1400" dirty="0">
                <a:solidFill>
                  <a:schemeClr val="accent3"/>
                </a:solidFill>
                <a:latin typeface="Montserrat" pitchFamily="2" charset="77"/>
              </a:rPr>
              <a:t> but 27 &gt; 23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AB1A996B-BC82-5E4D-8DFB-687DCE0735AA}"/>
              </a:ext>
            </a:extLst>
          </p:cNvPr>
          <p:cNvSpPr/>
          <p:nvPr/>
        </p:nvSpPr>
        <p:spPr>
          <a:xfrm>
            <a:off x="4527056" y="3585156"/>
            <a:ext cx="496711" cy="3612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36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5FBDE5C-6BEC-9B42-9072-106BD1DDF23B}"/>
              </a:ext>
            </a:extLst>
          </p:cNvPr>
          <p:cNvSpPr txBox="1"/>
          <p:nvPr/>
        </p:nvSpPr>
        <p:spPr>
          <a:xfrm>
            <a:off x="5198626" y="3618291"/>
            <a:ext cx="17684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5"/>
                </a:solidFill>
                <a:latin typeface="Montserrat" pitchFamily="2" charset="77"/>
              </a:rPr>
              <a:t>not 36!</a:t>
            </a:r>
            <a:r>
              <a:rPr lang="en-NO" sz="1400" dirty="0">
                <a:solidFill>
                  <a:schemeClr val="accent3"/>
                </a:solidFill>
                <a:latin typeface="Montserrat" pitchFamily="2" charset="77"/>
              </a:rPr>
              <a:t> but 27&lt; 36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E541CC60-1F25-2142-A2F2-A1ADAE475855}"/>
              </a:ext>
            </a:extLst>
          </p:cNvPr>
          <p:cNvCxnSpPr>
            <a:cxnSpLocks/>
          </p:cNvCxnSpPr>
          <p:nvPr/>
        </p:nvCxnSpPr>
        <p:spPr>
          <a:xfrm flipH="1">
            <a:off x="3897952" y="2173578"/>
            <a:ext cx="2723136" cy="7016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23876B9E-A144-644F-890B-5A78519E6E54}"/>
              </a:ext>
            </a:extLst>
          </p:cNvPr>
          <p:cNvCxnSpPr>
            <a:cxnSpLocks/>
          </p:cNvCxnSpPr>
          <p:nvPr/>
        </p:nvCxnSpPr>
        <p:spPr>
          <a:xfrm>
            <a:off x="4147095" y="3056969"/>
            <a:ext cx="620139" cy="5330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8E951372-9729-3044-A060-649C3B11F524}"/>
              </a:ext>
            </a:extLst>
          </p:cNvPr>
          <p:cNvSpPr/>
          <p:nvPr/>
        </p:nvSpPr>
        <p:spPr>
          <a:xfrm>
            <a:off x="3907951" y="4494342"/>
            <a:ext cx="496711" cy="361245"/>
          </a:xfrm>
          <a:prstGeom prst="rect">
            <a:avLst/>
          </a:prstGeom>
          <a:noFill/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>
              <a:latin typeface="Share Tech Mono" panose="020B0509050000020004" pitchFamily="49" charset="77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6871E29-3795-5040-8C2E-8FF76B9D881B}"/>
              </a:ext>
            </a:extLst>
          </p:cNvPr>
          <p:cNvCxnSpPr>
            <a:stCxn id="87" idx="1"/>
            <a:endCxn id="67" idx="0"/>
          </p:cNvCxnSpPr>
          <p:nvPr/>
        </p:nvCxnSpPr>
        <p:spPr>
          <a:xfrm flipH="1">
            <a:off x="4156307" y="3765779"/>
            <a:ext cx="370749" cy="728563"/>
          </a:xfrm>
          <a:prstGeom prst="straightConnector1">
            <a:avLst/>
          </a:prstGeom>
          <a:ln w="12700">
            <a:solidFill>
              <a:schemeClr val="accent5"/>
            </a:solidFill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EE9A5B00-8213-FA44-BB55-9A6FF6303F37}"/>
              </a:ext>
            </a:extLst>
          </p:cNvPr>
          <p:cNvSpPr/>
          <p:nvPr/>
        </p:nvSpPr>
        <p:spPr>
          <a:xfrm>
            <a:off x="3801766" y="4903054"/>
            <a:ext cx="14879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O" dirty="0">
                <a:solidFill>
                  <a:schemeClr val="accent5"/>
                </a:solidFill>
                <a:latin typeface="Montserrat" pitchFamily="2" charset="77"/>
              </a:rPr>
              <a:t>Not Found!</a:t>
            </a:r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53325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79" grpId="0"/>
      <p:bldP spid="79" grpId="1"/>
      <p:bldP spid="84" grpId="0"/>
      <p:bldP spid="85" grpId="0" animBg="1"/>
      <p:bldP spid="86" grpId="0"/>
      <p:bldP spid="87" grpId="0" animBg="1"/>
      <p:bldP spid="88" grpId="0"/>
      <p:bldP spid="67" grpId="0" animBg="1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33159-29E7-1449-9771-0A09613D1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The Code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Tree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A70EB-16CC-2F46-A0D4-D2868C8CCDE4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2"/>
          </a:solidFill>
        </p:spPr>
        <p:txBody>
          <a:bodyPr anchor="ctr">
            <a:normAutofit fontScale="70000" lnSpcReduction="20000"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sz="20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public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Item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search</a:t>
            </a:r>
            <a:r>
              <a:rPr lang="en-GB" sz="20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(Item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givenItem</a:t>
            </a:r>
            <a:r>
              <a:rPr lang="en-GB" sz="20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throws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 err="1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NoSuchElement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20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20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difference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 err="1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this</a:t>
            </a:r>
            <a:r>
              <a:rPr lang="en-GB" sz="20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.item.compareTo</a:t>
            </a:r>
            <a:r>
              <a:rPr lang="en-GB" sz="20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20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givenItem</a:t>
            </a:r>
            <a:r>
              <a:rPr lang="en-GB" sz="20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20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20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difference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</a:t>
            </a:r>
            <a:r>
              <a:rPr lang="en-GB" sz="20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20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20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2000" kern="150" dirty="0" err="1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this</a:t>
            </a:r>
            <a:r>
              <a:rPr lang="en-GB" sz="20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.hasLeftChild</a:t>
            </a:r>
            <a:r>
              <a:rPr lang="en-GB" sz="20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sz="20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20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sz="20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 err="1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this</a:t>
            </a:r>
            <a:r>
              <a:rPr lang="en-GB" sz="20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.left.search</a:t>
            </a:r>
            <a:r>
              <a:rPr lang="en-GB" sz="20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20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givenItem</a:t>
            </a:r>
            <a:r>
              <a:rPr lang="en-GB" sz="20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20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20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20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20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throw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new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 err="1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NoSuchElement</a:t>
            </a:r>
            <a:r>
              <a:rPr lang="en-GB" sz="20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20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20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else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difference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</a:t>
            </a:r>
            <a:r>
              <a:rPr lang="en-GB" sz="20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20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20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2000" kern="150" dirty="0" err="1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this</a:t>
            </a:r>
            <a:r>
              <a:rPr lang="en-GB" sz="20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.hasRightChild</a:t>
            </a:r>
            <a:r>
              <a:rPr lang="en-GB" sz="20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sz="20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20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</a:t>
            </a:r>
            <a:r>
              <a:rPr lang="en-GB" sz="20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 err="1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this</a:t>
            </a:r>
            <a:r>
              <a:rPr lang="en-GB" sz="20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.right.search</a:t>
            </a:r>
            <a:r>
              <a:rPr lang="en-GB" sz="20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20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givenItem</a:t>
            </a:r>
            <a:r>
              <a:rPr lang="en-GB" sz="20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20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20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20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20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throw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new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 err="1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NoSuchElement</a:t>
            </a:r>
            <a:r>
              <a:rPr lang="en-GB" sz="20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20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20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else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20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20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 err="1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this</a:t>
            </a:r>
            <a:r>
              <a:rPr lang="en-GB" sz="20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.item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20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20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20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595"/>
              </a:spcAft>
              <a:buNone/>
            </a:pPr>
            <a:r>
              <a:rPr lang="en-GB" sz="20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6E1E4C-DF66-934F-B243-364BECF5F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14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541087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4ACF48E-8665-B743-93AA-574CDA2EF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Minimum &amp; Maximum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3C0F92E-B53D-2740-A29E-E57B22841D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O" dirty="0"/>
              <a:t>Find the smallest and largest keys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99AFEA-84D6-9243-B3B7-9C5E14DD2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15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25676030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5AE2B-0F4F-5F48-B2A7-8233AC0E0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Minimum and Maximum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Tree Search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598256-0D72-B14D-BBF5-104BCCC8B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16</a:t>
            </a:fld>
            <a:endParaRPr lang="en-NO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AEA297-B810-B74A-84CF-0546686AE77B}"/>
              </a:ext>
            </a:extLst>
          </p:cNvPr>
          <p:cNvSpPr/>
          <p:nvPr/>
        </p:nvSpPr>
        <p:spPr>
          <a:xfrm>
            <a:off x="3649524" y="2871498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23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D3496D-7680-884E-9F5F-B793911B1AED}"/>
              </a:ext>
            </a:extLst>
          </p:cNvPr>
          <p:cNvSpPr/>
          <p:nvPr/>
        </p:nvSpPr>
        <p:spPr>
          <a:xfrm>
            <a:off x="8575474" y="2904633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71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F3BE93-5C39-CF4C-97A2-BB4142FDEC5F}"/>
              </a:ext>
            </a:extLst>
          </p:cNvPr>
          <p:cNvSpPr/>
          <p:nvPr/>
        </p:nvSpPr>
        <p:spPr>
          <a:xfrm>
            <a:off x="9537272" y="3618291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89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9E238BE-7772-B747-9B2B-FB3352FDFA78}"/>
              </a:ext>
            </a:extLst>
          </p:cNvPr>
          <p:cNvSpPr/>
          <p:nvPr/>
        </p:nvSpPr>
        <p:spPr>
          <a:xfrm>
            <a:off x="6621016" y="1989246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54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763734D-01F9-9C49-BEF6-4AFFB6B14804}"/>
              </a:ext>
            </a:extLst>
          </p:cNvPr>
          <p:cNvSpPr/>
          <p:nvPr/>
        </p:nvSpPr>
        <p:spPr>
          <a:xfrm>
            <a:off x="2010399" y="4523546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8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C24342-D1DA-9C42-B2F6-7FE910E8B198}"/>
              </a:ext>
            </a:extLst>
          </p:cNvPr>
          <p:cNvSpPr/>
          <p:nvPr/>
        </p:nvSpPr>
        <p:spPr>
          <a:xfrm>
            <a:off x="7165857" y="4556682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61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842757-E477-B84D-A10D-51B769887DF5}"/>
              </a:ext>
            </a:extLst>
          </p:cNvPr>
          <p:cNvSpPr/>
          <p:nvPr/>
        </p:nvSpPr>
        <p:spPr>
          <a:xfrm>
            <a:off x="10112823" y="4575845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99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901486-C1D2-524A-928E-99136C805248}"/>
              </a:ext>
            </a:extLst>
          </p:cNvPr>
          <p:cNvSpPr/>
          <p:nvPr/>
        </p:nvSpPr>
        <p:spPr>
          <a:xfrm>
            <a:off x="4518018" y="3585156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36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99D657F-3C99-EB4F-ABBA-09D3042141C6}"/>
              </a:ext>
            </a:extLst>
          </p:cNvPr>
          <p:cNvSpPr/>
          <p:nvPr/>
        </p:nvSpPr>
        <p:spPr>
          <a:xfrm>
            <a:off x="3155299" y="4541809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17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40E4FD9-45A2-5641-ACFB-630B0B85C952}"/>
              </a:ext>
            </a:extLst>
          </p:cNvPr>
          <p:cNvSpPr/>
          <p:nvPr/>
        </p:nvSpPr>
        <p:spPr>
          <a:xfrm>
            <a:off x="8164131" y="4560072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67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697D0A1-61CE-FA4F-9ACB-8CE53357078B}"/>
              </a:ext>
            </a:extLst>
          </p:cNvPr>
          <p:cNvSpPr/>
          <p:nvPr/>
        </p:nvSpPr>
        <p:spPr>
          <a:xfrm>
            <a:off x="5601572" y="4418265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39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118D6F6-44E2-F94F-A14D-E86C68377C4C}"/>
              </a:ext>
            </a:extLst>
          </p:cNvPr>
          <p:cNvSpPr/>
          <p:nvPr/>
        </p:nvSpPr>
        <p:spPr>
          <a:xfrm>
            <a:off x="2643315" y="3585156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11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65EF928-F459-E947-AD07-E3FE14744BCB}"/>
              </a:ext>
            </a:extLst>
          </p:cNvPr>
          <p:cNvSpPr/>
          <p:nvPr/>
        </p:nvSpPr>
        <p:spPr>
          <a:xfrm>
            <a:off x="9058636" y="4556682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81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BE8C280-CEE5-D142-B23E-C4DA9113BB97}"/>
              </a:ext>
            </a:extLst>
          </p:cNvPr>
          <p:cNvSpPr/>
          <p:nvPr/>
        </p:nvSpPr>
        <p:spPr>
          <a:xfrm>
            <a:off x="7662568" y="3618291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64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CBC732B-90F3-D948-B692-DDC959C28939}"/>
              </a:ext>
            </a:extLst>
          </p:cNvPr>
          <p:cNvSpPr/>
          <p:nvPr/>
        </p:nvSpPr>
        <p:spPr>
          <a:xfrm>
            <a:off x="6112101" y="5327068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44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4992C01-1D07-1448-AF12-1DD0090F912F}"/>
              </a:ext>
            </a:extLst>
          </p:cNvPr>
          <p:cNvSpPr/>
          <p:nvPr/>
        </p:nvSpPr>
        <p:spPr>
          <a:xfrm>
            <a:off x="5122643" y="5327069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38</a:t>
            </a:r>
            <a:endParaRPr lang="en-NO" dirty="0">
              <a:latin typeface="Share Tech Mono" panose="020B0509050000020004" pitchFamily="49" charset="77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943E16C-201E-894D-89ED-5302E498A748}"/>
              </a:ext>
            </a:extLst>
          </p:cNvPr>
          <p:cNvCxnSpPr>
            <a:cxnSpLocks/>
            <a:stCxn id="8" idx="1"/>
            <a:endCxn id="5" idx="0"/>
          </p:cNvCxnSpPr>
          <p:nvPr/>
        </p:nvCxnSpPr>
        <p:spPr>
          <a:xfrm flipH="1">
            <a:off x="3897880" y="2169869"/>
            <a:ext cx="2723136" cy="7016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FA9C8CB-C08B-DD4D-905A-970B0AEF15FD}"/>
              </a:ext>
            </a:extLst>
          </p:cNvPr>
          <p:cNvCxnSpPr>
            <a:cxnSpLocks/>
            <a:stCxn id="8" idx="3"/>
            <a:endCxn id="6" idx="0"/>
          </p:cNvCxnSpPr>
          <p:nvPr/>
        </p:nvCxnSpPr>
        <p:spPr>
          <a:xfrm>
            <a:off x="7117727" y="2169869"/>
            <a:ext cx="1706103" cy="7347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6E59157-7B89-814F-B897-9A3438E48872}"/>
              </a:ext>
            </a:extLst>
          </p:cNvPr>
          <p:cNvCxnSpPr>
            <a:cxnSpLocks/>
            <a:stCxn id="7" idx="3"/>
            <a:endCxn id="11" idx="0"/>
          </p:cNvCxnSpPr>
          <p:nvPr/>
        </p:nvCxnSpPr>
        <p:spPr>
          <a:xfrm>
            <a:off x="10033983" y="3798914"/>
            <a:ext cx="327196" cy="7769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7A73AE8-D875-604B-9839-63EA80365732}"/>
              </a:ext>
            </a:extLst>
          </p:cNvPr>
          <p:cNvCxnSpPr>
            <a:cxnSpLocks/>
            <a:stCxn id="7" idx="1"/>
            <a:endCxn id="17" idx="0"/>
          </p:cNvCxnSpPr>
          <p:nvPr/>
        </p:nvCxnSpPr>
        <p:spPr>
          <a:xfrm flipH="1">
            <a:off x="9306992" y="3798914"/>
            <a:ext cx="230280" cy="7577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69F4011-B541-1049-B803-8C06C6FBDEF1}"/>
              </a:ext>
            </a:extLst>
          </p:cNvPr>
          <p:cNvCxnSpPr>
            <a:cxnSpLocks/>
            <a:stCxn id="12" idx="3"/>
            <a:endCxn id="15" idx="0"/>
          </p:cNvCxnSpPr>
          <p:nvPr/>
        </p:nvCxnSpPr>
        <p:spPr>
          <a:xfrm>
            <a:off x="5014729" y="3765779"/>
            <a:ext cx="835199" cy="6524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0C4FC08-E5C1-CB4A-BE53-93F71D442DD1}"/>
              </a:ext>
            </a:extLst>
          </p:cNvPr>
          <p:cNvCxnSpPr>
            <a:cxnSpLocks/>
            <a:stCxn id="5" idx="3"/>
            <a:endCxn id="12" idx="0"/>
          </p:cNvCxnSpPr>
          <p:nvPr/>
        </p:nvCxnSpPr>
        <p:spPr>
          <a:xfrm>
            <a:off x="4146235" y="3052121"/>
            <a:ext cx="620139" cy="5330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7991E8D-E469-8E40-8510-940EEAE50A52}"/>
              </a:ext>
            </a:extLst>
          </p:cNvPr>
          <p:cNvCxnSpPr>
            <a:cxnSpLocks/>
            <a:stCxn id="15" idx="3"/>
            <a:endCxn id="19" idx="0"/>
          </p:cNvCxnSpPr>
          <p:nvPr/>
        </p:nvCxnSpPr>
        <p:spPr>
          <a:xfrm>
            <a:off x="6098283" y="4598888"/>
            <a:ext cx="262174" cy="7281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F2BA6CF-FD9A-C845-BF0A-C87EDD5BB595}"/>
              </a:ext>
            </a:extLst>
          </p:cNvPr>
          <p:cNvCxnSpPr>
            <a:cxnSpLocks/>
            <a:stCxn id="15" idx="1"/>
            <a:endCxn id="20" idx="0"/>
          </p:cNvCxnSpPr>
          <p:nvPr/>
        </p:nvCxnSpPr>
        <p:spPr>
          <a:xfrm flipH="1">
            <a:off x="5370999" y="4598888"/>
            <a:ext cx="230573" cy="7281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EBE4A8C-E773-3B4A-B6B7-13FF4370F3C9}"/>
              </a:ext>
            </a:extLst>
          </p:cNvPr>
          <p:cNvCxnSpPr>
            <a:cxnSpLocks/>
            <a:stCxn id="6" idx="3"/>
            <a:endCxn id="7" idx="0"/>
          </p:cNvCxnSpPr>
          <p:nvPr/>
        </p:nvCxnSpPr>
        <p:spPr>
          <a:xfrm>
            <a:off x="9072185" y="3085256"/>
            <a:ext cx="713443" cy="5330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3BA5ED2-C685-E04D-934D-44C2EAC697E8}"/>
              </a:ext>
            </a:extLst>
          </p:cNvPr>
          <p:cNvCxnSpPr>
            <a:cxnSpLocks/>
            <a:stCxn id="16" idx="3"/>
            <a:endCxn id="13" idx="0"/>
          </p:cNvCxnSpPr>
          <p:nvPr/>
        </p:nvCxnSpPr>
        <p:spPr>
          <a:xfrm>
            <a:off x="3140026" y="3765779"/>
            <a:ext cx="263629" cy="7760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DAF5FF5-E21C-EB49-B4B5-D6F539E285E3}"/>
              </a:ext>
            </a:extLst>
          </p:cNvPr>
          <p:cNvCxnSpPr>
            <a:cxnSpLocks/>
            <a:stCxn id="6" idx="1"/>
            <a:endCxn id="18" idx="0"/>
          </p:cNvCxnSpPr>
          <p:nvPr/>
        </p:nvCxnSpPr>
        <p:spPr>
          <a:xfrm flipH="1">
            <a:off x="7910924" y="3085256"/>
            <a:ext cx="664550" cy="5330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8A61994-27C0-6A49-A0ED-6820D4477B0C}"/>
              </a:ext>
            </a:extLst>
          </p:cNvPr>
          <p:cNvCxnSpPr>
            <a:cxnSpLocks/>
            <a:stCxn id="18" idx="1"/>
            <a:endCxn id="10" idx="0"/>
          </p:cNvCxnSpPr>
          <p:nvPr/>
        </p:nvCxnSpPr>
        <p:spPr>
          <a:xfrm flipH="1">
            <a:off x="7414213" y="3798914"/>
            <a:ext cx="248355" cy="7577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3A5F4DA-8EE0-B54C-951A-2750B860A8C0}"/>
              </a:ext>
            </a:extLst>
          </p:cNvPr>
          <p:cNvCxnSpPr>
            <a:cxnSpLocks/>
            <a:stCxn id="18" idx="3"/>
            <a:endCxn id="14" idx="0"/>
          </p:cNvCxnSpPr>
          <p:nvPr/>
        </p:nvCxnSpPr>
        <p:spPr>
          <a:xfrm>
            <a:off x="8159279" y="3798914"/>
            <a:ext cx="253208" cy="7611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4BA0D4D-2028-8844-B550-67CA64E4A3D5}"/>
              </a:ext>
            </a:extLst>
          </p:cNvPr>
          <p:cNvCxnSpPr>
            <a:cxnSpLocks/>
            <a:stCxn id="5" idx="1"/>
            <a:endCxn id="16" idx="0"/>
          </p:cNvCxnSpPr>
          <p:nvPr/>
        </p:nvCxnSpPr>
        <p:spPr>
          <a:xfrm flipH="1">
            <a:off x="2891671" y="3052121"/>
            <a:ext cx="757853" cy="5330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4F76EE2-26D1-9B4D-828D-0A635A8D5FD3}"/>
              </a:ext>
            </a:extLst>
          </p:cNvPr>
          <p:cNvCxnSpPr>
            <a:cxnSpLocks/>
            <a:stCxn id="16" idx="1"/>
            <a:endCxn id="9" idx="0"/>
          </p:cNvCxnSpPr>
          <p:nvPr/>
        </p:nvCxnSpPr>
        <p:spPr>
          <a:xfrm flipH="1">
            <a:off x="2258755" y="3765779"/>
            <a:ext cx="384560" cy="7577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264A286F-6E70-8C40-A1C5-A774CEA4C527}"/>
              </a:ext>
            </a:extLst>
          </p:cNvPr>
          <p:cNvSpPr/>
          <p:nvPr/>
        </p:nvSpPr>
        <p:spPr>
          <a:xfrm>
            <a:off x="6621016" y="1989246"/>
            <a:ext cx="496711" cy="3612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54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60E5E86-8CB1-3F4E-A081-09323183EFE1}"/>
              </a:ext>
            </a:extLst>
          </p:cNvPr>
          <p:cNvSpPr txBox="1"/>
          <p:nvPr/>
        </p:nvSpPr>
        <p:spPr>
          <a:xfrm>
            <a:off x="7414212" y="1595574"/>
            <a:ext cx="10647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solidFill>
                  <a:schemeClr val="accent3"/>
                </a:solidFill>
                <a:latin typeface="Montserrat" pitchFamily="2" charset="77"/>
              </a:rPr>
              <a:t>root node</a:t>
            </a:r>
          </a:p>
        </p:txBody>
      </p:sp>
      <p:cxnSp>
        <p:nvCxnSpPr>
          <p:cNvPr id="38" name="Straight Arrow Connector 80">
            <a:extLst>
              <a:ext uri="{FF2B5EF4-FFF2-40B4-BE49-F238E27FC236}">
                <a16:creationId xmlns:a16="http://schemas.microsoft.com/office/drawing/2014/main" id="{EB327059-000D-FC4A-8155-245C29BF1014}"/>
              </a:ext>
            </a:extLst>
          </p:cNvPr>
          <p:cNvCxnSpPr>
            <a:cxnSpLocks/>
            <a:stCxn id="37" idx="1"/>
            <a:endCxn id="36" idx="0"/>
          </p:cNvCxnSpPr>
          <p:nvPr/>
        </p:nvCxnSpPr>
        <p:spPr>
          <a:xfrm rot="10800000" flipV="1">
            <a:off x="6869372" y="1749462"/>
            <a:ext cx="544840" cy="23978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8C83C39C-ACA0-CC42-90BB-C7962A407548}"/>
              </a:ext>
            </a:extLst>
          </p:cNvPr>
          <p:cNvSpPr/>
          <p:nvPr/>
        </p:nvSpPr>
        <p:spPr>
          <a:xfrm>
            <a:off x="3649523" y="2867081"/>
            <a:ext cx="496711" cy="3612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23</a:t>
            </a:r>
            <a:endParaRPr lang="en-NO" dirty="0">
              <a:latin typeface="Share Tech Mono" panose="020B0509050000020004" pitchFamily="49" charset="77"/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A1AE6AA-326E-0348-8D9B-AF64DFE20971}"/>
              </a:ext>
            </a:extLst>
          </p:cNvPr>
          <p:cNvCxnSpPr>
            <a:cxnSpLocks/>
          </p:cNvCxnSpPr>
          <p:nvPr/>
        </p:nvCxnSpPr>
        <p:spPr>
          <a:xfrm flipH="1">
            <a:off x="3897952" y="2173578"/>
            <a:ext cx="2723136" cy="7016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3A25802A-EDD0-4047-9381-88F299C64036}"/>
              </a:ext>
            </a:extLst>
          </p:cNvPr>
          <p:cNvSpPr/>
          <p:nvPr/>
        </p:nvSpPr>
        <p:spPr>
          <a:xfrm>
            <a:off x="2010399" y="4541809"/>
            <a:ext cx="496711" cy="3612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8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E83250C-1F4C-B54F-98E0-5A89144012CB}"/>
              </a:ext>
            </a:extLst>
          </p:cNvPr>
          <p:cNvSpPr/>
          <p:nvPr/>
        </p:nvSpPr>
        <p:spPr>
          <a:xfrm>
            <a:off x="2643315" y="3603419"/>
            <a:ext cx="496711" cy="3612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11</a:t>
            </a:r>
            <a:endParaRPr lang="en-NO" dirty="0">
              <a:latin typeface="Share Tech Mono" panose="020B0509050000020004" pitchFamily="49" charset="77"/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4C73F2-792F-DF42-86CC-94920F70752A}"/>
              </a:ext>
            </a:extLst>
          </p:cNvPr>
          <p:cNvCxnSpPr>
            <a:cxnSpLocks/>
          </p:cNvCxnSpPr>
          <p:nvPr/>
        </p:nvCxnSpPr>
        <p:spPr>
          <a:xfrm flipH="1">
            <a:off x="2904887" y="3052121"/>
            <a:ext cx="757853" cy="5330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3112996-0DED-404C-9B39-431C2804891D}"/>
              </a:ext>
            </a:extLst>
          </p:cNvPr>
          <p:cNvCxnSpPr>
            <a:cxnSpLocks/>
          </p:cNvCxnSpPr>
          <p:nvPr/>
        </p:nvCxnSpPr>
        <p:spPr>
          <a:xfrm flipH="1">
            <a:off x="2271971" y="3765779"/>
            <a:ext cx="384560" cy="7577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1251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/>
      <p:bldP spid="37" grpId="1"/>
      <p:bldP spid="40" grpId="0" animBg="1"/>
      <p:bldP spid="49" grpId="0" animBg="1"/>
      <p:bldP spid="5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51D1-E42D-8943-9A69-93E820851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The Code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Minimum &amp; Maximum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D735C0-6DEB-394E-8717-947B8E975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17</a:t>
            </a:fld>
            <a:endParaRPr lang="en-NO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43BBB2-73FD-7147-B819-207A318A8081}"/>
              </a:ext>
            </a:extLst>
          </p:cNvPr>
          <p:cNvSpPr txBox="1"/>
          <p:nvPr/>
        </p:nvSpPr>
        <p:spPr>
          <a:xfrm>
            <a:off x="927100" y="2124118"/>
            <a:ext cx="4560864" cy="1754326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public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Item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minimum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 err="1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this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.hasLeftChild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this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.left.minimum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this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.item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>
              <a:spcAft>
                <a:spcPts val="595"/>
              </a:spcAft>
            </a:pP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461CBC-EB2C-534F-8CAC-28B5980EC6DF}"/>
              </a:ext>
            </a:extLst>
          </p:cNvPr>
          <p:cNvSpPr txBox="1"/>
          <p:nvPr/>
        </p:nvSpPr>
        <p:spPr>
          <a:xfrm>
            <a:off x="5308600" y="4346618"/>
            <a:ext cx="4685898" cy="1754326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public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Item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maximum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 err="1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this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.hasRightChild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this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.right.maximum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this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.item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>
              <a:spcAft>
                <a:spcPts val="595"/>
              </a:spcAft>
            </a:pP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7033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8A0B7C1-6383-DD46-A708-30694DA4C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Predecessor &amp; Successor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5123F22-435C-4B46-A653-052EC2873A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O" dirty="0"/>
              <a:t>Find preceding and following keys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718732-73F8-BE47-AD9D-EA4171A3B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18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4896073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6031952A-61AC-284A-8AD6-B36039567D59}"/>
              </a:ext>
            </a:extLst>
          </p:cNvPr>
          <p:cNvSpPr/>
          <p:nvPr/>
        </p:nvSpPr>
        <p:spPr>
          <a:xfrm>
            <a:off x="4956271" y="4153794"/>
            <a:ext cx="1787429" cy="2202556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NO" sz="1400" dirty="0"/>
              <a:t>minimum of left subtree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79978A-2F4E-9542-B8EF-7DA85228C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NO" dirty="0"/>
            </a:br>
            <a:br>
              <a:rPr lang="en-NO" dirty="0"/>
            </a:br>
            <a:br>
              <a:rPr lang="en-NO" dirty="0"/>
            </a:br>
            <a:br>
              <a:rPr lang="en-NO" dirty="0"/>
            </a:br>
            <a:r>
              <a:rPr lang="en-NO" dirty="0"/>
              <a:t>Case 1: Target with Children</a:t>
            </a:r>
            <a:br>
              <a:rPr lang="en-NO" dirty="0"/>
            </a:br>
            <a:r>
              <a:rPr lang="en-NO" sz="2700" dirty="0"/>
              <a:t>Finding the Successor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D16C3A-C40B-D14A-8E19-CA6E22905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19</a:t>
            </a:fld>
            <a:endParaRPr lang="en-NO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653E30-569E-D340-B9C4-EF4EF145A03C}"/>
              </a:ext>
            </a:extLst>
          </p:cNvPr>
          <p:cNvSpPr/>
          <p:nvPr/>
        </p:nvSpPr>
        <p:spPr>
          <a:xfrm>
            <a:off x="3649524" y="2871498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23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8F08F5-2F83-EA43-A32A-C40C0FCCD9E8}"/>
              </a:ext>
            </a:extLst>
          </p:cNvPr>
          <p:cNvSpPr/>
          <p:nvPr/>
        </p:nvSpPr>
        <p:spPr>
          <a:xfrm>
            <a:off x="8575474" y="2904633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71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ED6A96-CFFF-FF43-9765-2C949DA7B1DF}"/>
              </a:ext>
            </a:extLst>
          </p:cNvPr>
          <p:cNvSpPr/>
          <p:nvPr/>
        </p:nvSpPr>
        <p:spPr>
          <a:xfrm>
            <a:off x="9537272" y="3618291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89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02EF77-F4F1-F64E-817A-1015077E571E}"/>
              </a:ext>
            </a:extLst>
          </p:cNvPr>
          <p:cNvSpPr/>
          <p:nvPr/>
        </p:nvSpPr>
        <p:spPr>
          <a:xfrm>
            <a:off x="6621016" y="1989246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54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A4C0BE-EEE0-F847-A25B-0B7754ED66A9}"/>
              </a:ext>
            </a:extLst>
          </p:cNvPr>
          <p:cNvSpPr/>
          <p:nvPr/>
        </p:nvSpPr>
        <p:spPr>
          <a:xfrm>
            <a:off x="2010399" y="4523546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8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2A70FA-9BD7-B246-B36F-343F53C999F2}"/>
              </a:ext>
            </a:extLst>
          </p:cNvPr>
          <p:cNvSpPr/>
          <p:nvPr/>
        </p:nvSpPr>
        <p:spPr>
          <a:xfrm>
            <a:off x="7165857" y="4556682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61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C4EBD5-9981-BC45-9CD6-A6FF011C29AB}"/>
              </a:ext>
            </a:extLst>
          </p:cNvPr>
          <p:cNvSpPr/>
          <p:nvPr/>
        </p:nvSpPr>
        <p:spPr>
          <a:xfrm>
            <a:off x="10112823" y="4575845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99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67FFB-DEED-894B-B8E8-3D84A3970A0C}"/>
              </a:ext>
            </a:extLst>
          </p:cNvPr>
          <p:cNvSpPr/>
          <p:nvPr/>
        </p:nvSpPr>
        <p:spPr>
          <a:xfrm>
            <a:off x="4518018" y="3585156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36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6E5CBDC-4BA6-924B-A2B5-1F7B196C896F}"/>
              </a:ext>
            </a:extLst>
          </p:cNvPr>
          <p:cNvSpPr/>
          <p:nvPr/>
        </p:nvSpPr>
        <p:spPr>
          <a:xfrm>
            <a:off x="3155299" y="4541809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17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653C95-5093-F84B-9E90-EB4552353BDA}"/>
              </a:ext>
            </a:extLst>
          </p:cNvPr>
          <p:cNvSpPr/>
          <p:nvPr/>
        </p:nvSpPr>
        <p:spPr>
          <a:xfrm>
            <a:off x="8164131" y="4560072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67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4EE93F-71B9-A84A-97B9-E7195466ACC4}"/>
              </a:ext>
            </a:extLst>
          </p:cNvPr>
          <p:cNvSpPr/>
          <p:nvPr/>
        </p:nvSpPr>
        <p:spPr>
          <a:xfrm>
            <a:off x="5601572" y="4418265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39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BCE57EF-9633-2D4C-8D33-2D50D7B5B55E}"/>
              </a:ext>
            </a:extLst>
          </p:cNvPr>
          <p:cNvSpPr/>
          <p:nvPr/>
        </p:nvSpPr>
        <p:spPr>
          <a:xfrm>
            <a:off x="2643315" y="3585156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11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2FC8F9-8108-E449-B1E6-D3E0D7A21AA7}"/>
              </a:ext>
            </a:extLst>
          </p:cNvPr>
          <p:cNvSpPr/>
          <p:nvPr/>
        </p:nvSpPr>
        <p:spPr>
          <a:xfrm>
            <a:off x="9058636" y="4556682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81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D43DC4B-2B6E-1141-B1F4-181A82C67AD8}"/>
              </a:ext>
            </a:extLst>
          </p:cNvPr>
          <p:cNvSpPr/>
          <p:nvPr/>
        </p:nvSpPr>
        <p:spPr>
          <a:xfrm>
            <a:off x="7662568" y="3618291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64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47F2B79-F104-A441-81E4-1444B08D63C1}"/>
              </a:ext>
            </a:extLst>
          </p:cNvPr>
          <p:cNvSpPr/>
          <p:nvPr/>
        </p:nvSpPr>
        <p:spPr>
          <a:xfrm>
            <a:off x="6112101" y="5327068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44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A30F0AB-8912-DB45-B5D2-1D4025B2432E}"/>
              </a:ext>
            </a:extLst>
          </p:cNvPr>
          <p:cNvSpPr/>
          <p:nvPr/>
        </p:nvSpPr>
        <p:spPr>
          <a:xfrm>
            <a:off x="5122643" y="5327069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38</a:t>
            </a:r>
            <a:endParaRPr lang="en-NO" dirty="0">
              <a:latin typeface="Share Tech Mono" panose="020B0509050000020004" pitchFamily="49" charset="77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528F001-280F-C547-B45F-80CC1B6F7B25}"/>
              </a:ext>
            </a:extLst>
          </p:cNvPr>
          <p:cNvCxnSpPr>
            <a:cxnSpLocks/>
            <a:stCxn id="8" idx="1"/>
            <a:endCxn id="5" idx="0"/>
          </p:cNvCxnSpPr>
          <p:nvPr/>
        </p:nvCxnSpPr>
        <p:spPr>
          <a:xfrm flipH="1">
            <a:off x="3897880" y="2169869"/>
            <a:ext cx="2723136" cy="7016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9FECCF-7FF3-5E41-ABF4-E43747B71FB9}"/>
              </a:ext>
            </a:extLst>
          </p:cNvPr>
          <p:cNvCxnSpPr>
            <a:cxnSpLocks/>
            <a:stCxn id="8" idx="3"/>
            <a:endCxn id="6" idx="0"/>
          </p:cNvCxnSpPr>
          <p:nvPr/>
        </p:nvCxnSpPr>
        <p:spPr>
          <a:xfrm>
            <a:off x="7117727" y="2169869"/>
            <a:ext cx="1706103" cy="7347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1E0882A-CD2F-AF42-B132-5F5B39D93819}"/>
              </a:ext>
            </a:extLst>
          </p:cNvPr>
          <p:cNvCxnSpPr>
            <a:cxnSpLocks/>
            <a:stCxn id="7" idx="3"/>
            <a:endCxn id="11" idx="0"/>
          </p:cNvCxnSpPr>
          <p:nvPr/>
        </p:nvCxnSpPr>
        <p:spPr>
          <a:xfrm>
            <a:off x="10033983" y="3798914"/>
            <a:ext cx="327196" cy="7769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7623B04-79AB-0B43-9C28-6B3F622B78BC}"/>
              </a:ext>
            </a:extLst>
          </p:cNvPr>
          <p:cNvCxnSpPr>
            <a:cxnSpLocks/>
            <a:stCxn id="7" idx="1"/>
            <a:endCxn id="17" idx="0"/>
          </p:cNvCxnSpPr>
          <p:nvPr/>
        </p:nvCxnSpPr>
        <p:spPr>
          <a:xfrm flipH="1">
            <a:off x="9306992" y="3798914"/>
            <a:ext cx="230280" cy="7577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7D1F2C1-3A28-EA44-9243-DA637C1C139C}"/>
              </a:ext>
            </a:extLst>
          </p:cNvPr>
          <p:cNvCxnSpPr>
            <a:cxnSpLocks/>
            <a:stCxn id="12" idx="3"/>
            <a:endCxn id="15" idx="0"/>
          </p:cNvCxnSpPr>
          <p:nvPr/>
        </p:nvCxnSpPr>
        <p:spPr>
          <a:xfrm>
            <a:off x="5014729" y="3765779"/>
            <a:ext cx="835199" cy="6524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BD273BA-379F-E14B-B323-676DC0133FB2}"/>
              </a:ext>
            </a:extLst>
          </p:cNvPr>
          <p:cNvCxnSpPr>
            <a:cxnSpLocks/>
            <a:stCxn id="5" idx="3"/>
            <a:endCxn id="12" idx="0"/>
          </p:cNvCxnSpPr>
          <p:nvPr/>
        </p:nvCxnSpPr>
        <p:spPr>
          <a:xfrm>
            <a:off x="4146235" y="3052121"/>
            <a:ext cx="620139" cy="5330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9052046-5D76-A24C-B2FE-188DB370B761}"/>
              </a:ext>
            </a:extLst>
          </p:cNvPr>
          <p:cNvCxnSpPr>
            <a:cxnSpLocks/>
            <a:stCxn id="15" idx="3"/>
            <a:endCxn id="19" idx="0"/>
          </p:cNvCxnSpPr>
          <p:nvPr/>
        </p:nvCxnSpPr>
        <p:spPr>
          <a:xfrm>
            <a:off x="6098283" y="4598888"/>
            <a:ext cx="262174" cy="7281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C2483AE-2243-C542-AD60-5FDE98037E74}"/>
              </a:ext>
            </a:extLst>
          </p:cNvPr>
          <p:cNvCxnSpPr>
            <a:cxnSpLocks/>
            <a:stCxn id="15" idx="1"/>
            <a:endCxn id="20" idx="0"/>
          </p:cNvCxnSpPr>
          <p:nvPr/>
        </p:nvCxnSpPr>
        <p:spPr>
          <a:xfrm flipH="1">
            <a:off x="5370999" y="4598888"/>
            <a:ext cx="230573" cy="7281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D862ED8-475D-D347-A2DE-12BEC1BB2505}"/>
              </a:ext>
            </a:extLst>
          </p:cNvPr>
          <p:cNvCxnSpPr>
            <a:cxnSpLocks/>
            <a:stCxn id="6" idx="3"/>
            <a:endCxn id="7" idx="0"/>
          </p:cNvCxnSpPr>
          <p:nvPr/>
        </p:nvCxnSpPr>
        <p:spPr>
          <a:xfrm>
            <a:off x="9072185" y="3085256"/>
            <a:ext cx="713443" cy="5330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256541B-3481-1B4E-AF60-984DBB612CE9}"/>
              </a:ext>
            </a:extLst>
          </p:cNvPr>
          <p:cNvCxnSpPr>
            <a:cxnSpLocks/>
            <a:stCxn id="16" idx="3"/>
            <a:endCxn id="13" idx="0"/>
          </p:cNvCxnSpPr>
          <p:nvPr/>
        </p:nvCxnSpPr>
        <p:spPr>
          <a:xfrm>
            <a:off x="3140026" y="3765779"/>
            <a:ext cx="263629" cy="7760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C891AA0-BB75-7742-BA2E-FE3C1AA4FA29}"/>
              </a:ext>
            </a:extLst>
          </p:cNvPr>
          <p:cNvCxnSpPr>
            <a:cxnSpLocks/>
            <a:stCxn id="6" idx="1"/>
            <a:endCxn id="18" idx="0"/>
          </p:cNvCxnSpPr>
          <p:nvPr/>
        </p:nvCxnSpPr>
        <p:spPr>
          <a:xfrm flipH="1">
            <a:off x="7910924" y="3085256"/>
            <a:ext cx="664550" cy="5330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0B00762-DBE8-364D-A08D-452CAD7A21AA}"/>
              </a:ext>
            </a:extLst>
          </p:cNvPr>
          <p:cNvCxnSpPr>
            <a:cxnSpLocks/>
            <a:stCxn id="18" idx="1"/>
            <a:endCxn id="10" idx="0"/>
          </p:cNvCxnSpPr>
          <p:nvPr/>
        </p:nvCxnSpPr>
        <p:spPr>
          <a:xfrm flipH="1">
            <a:off x="7414213" y="3798914"/>
            <a:ext cx="248355" cy="7577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EDF5695-E06D-2641-9B43-D391B3D89C5A}"/>
              </a:ext>
            </a:extLst>
          </p:cNvPr>
          <p:cNvCxnSpPr>
            <a:cxnSpLocks/>
            <a:stCxn id="18" idx="3"/>
            <a:endCxn id="14" idx="0"/>
          </p:cNvCxnSpPr>
          <p:nvPr/>
        </p:nvCxnSpPr>
        <p:spPr>
          <a:xfrm>
            <a:off x="8159279" y="3798914"/>
            <a:ext cx="253208" cy="7611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D18DCD2-22C7-EE40-B37E-1CCFA55A9EB6}"/>
              </a:ext>
            </a:extLst>
          </p:cNvPr>
          <p:cNvCxnSpPr>
            <a:cxnSpLocks/>
            <a:stCxn id="5" idx="1"/>
            <a:endCxn id="16" idx="0"/>
          </p:cNvCxnSpPr>
          <p:nvPr/>
        </p:nvCxnSpPr>
        <p:spPr>
          <a:xfrm flipH="1">
            <a:off x="2891671" y="3052121"/>
            <a:ext cx="757853" cy="5330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9DC7F5F-9F37-0C47-96DE-039082719DA8}"/>
              </a:ext>
            </a:extLst>
          </p:cNvPr>
          <p:cNvCxnSpPr>
            <a:cxnSpLocks/>
            <a:stCxn id="16" idx="1"/>
            <a:endCxn id="9" idx="0"/>
          </p:cNvCxnSpPr>
          <p:nvPr/>
        </p:nvCxnSpPr>
        <p:spPr>
          <a:xfrm flipH="1">
            <a:off x="2258755" y="3765779"/>
            <a:ext cx="384560" cy="7577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F311A160-C4F2-B646-82F9-EBBF328ADD17}"/>
              </a:ext>
            </a:extLst>
          </p:cNvPr>
          <p:cNvSpPr/>
          <p:nvPr/>
        </p:nvSpPr>
        <p:spPr>
          <a:xfrm>
            <a:off x="6621016" y="1989246"/>
            <a:ext cx="496711" cy="3612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54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B2A6351-7C1F-9D45-8B52-D18103BE9872}"/>
              </a:ext>
            </a:extLst>
          </p:cNvPr>
          <p:cNvSpPr txBox="1"/>
          <p:nvPr/>
        </p:nvSpPr>
        <p:spPr>
          <a:xfrm>
            <a:off x="7414212" y="1595574"/>
            <a:ext cx="10647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solidFill>
                  <a:schemeClr val="accent3"/>
                </a:solidFill>
                <a:latin typeface="Montserrat" pitchFamily="2" charset="77"/>
              </a:rPr>
              <a:t>root node</a:t>
            </a:r>
          </a:p>
        </p:txBody>
      </p:sp>
      <p:cxnSp>
        <p:nvCxnSpPr>
          <p:cNvPr id="38" name="Straight Arrow Connector 80">
            <a:extLst>
              <a:ext uri="{FF2B5EF4-FFF2-40B4-BE49-F238E27FC236}">
                <a16:creationId xmlns:a16="http://schemas.microsoft.com/office/drawing/2014/main" id="{7634E99D-13FE-2A47-902C-B9AFFCAEEE3F}"/>
              </a:ext>
            </a:extLst>
          </p:cNvPr>
          <p:cNvCxnSpPr>
            <a:cxnSpLocks/>
            <a:stCxn id="37" idx="1"/>
            <a:endCxn id="36" idx="0"/>
          </p:cNvCxnSpPr>
          <p:nvPr/>
        </p:nvCxnSpPr>
        <p:spPr>
          <a:xfrm rot="10800000" flipV="1">
            <a:off x="6869372" y="1749462"/>
            <a:ext cx="544840" cy="23978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078C3833-83D9-2C4F-BAF5-5A447F9E602C}"/>
              </a:ext>
            </a:extLst>
          </p:cNvPr>
          <p:cNvSpPr/>
          <p:nvPr/>
        </p:nvSpPr>
        <p:spPr>
          <a:xfrm>
            <a:off x="4530805" y="3580971"/>
            <a:ext cx="496711" cy="36124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36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14C4449-0ABC-B043-B0C0-960A9DE4EAC8}"/>
              </a:ext>
            </a:extLst>
          </p:cNvPr>
          <p:cNvSpPr/>
          <p:nvPr/>
        </p:nvSpPr>
        <p:spPr>
          <a:xfrm>
            <a:off x="5613241" y="4418265"/>
            <a:ext cx="496711" cy="3612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39</a:t>
            </a:r>
            <a:endParaRPr lang="en-NO" dirty="0">
              <a:latin typeface="Share Tech Mono" panose="020B0509050000020004" pitchFamily="49" charset="77"/>
            </a:endParaRPr>
          </a:p>
        </p:txBody>
      </p: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0631669B-25F6-C245-850F-A70D56D80FBB}"/>
              </a:ext>
            </a:extLst>
          </p:cNvPr>
          <p:cNvCxnSpPr>
            <a:stCxn id="45" idx="2"/>
            <a:endCxn id="20" idx="1"/>
          </p:cNvCxnSpPr>
          <p:nvPr/>
        </p:nvCxnSpPr>
        <p:spPr>
          <a:xfrm rot="16200000" flipH="1">
            <a:off x="4168164" y="4553213"/>
            <a:ext cx="1565476" cy="343482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2C2FFB9A-D546-A140-B7EB-7680C25B60FD}"/>
              </a:ext>
            </a:extLst>
          </p:cNvPr>
          <p:cNvSpPr/>
          <p:nvPr/>
        </p:nvSpPr>
        <p:spPr>
          <a:xfrm>
            <a:off x="3636737" y="2864989"/>
            <a:ext cx="496711" cy="3612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23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01AC9A9-C0C3-774C-A99B-8F33DAD2B4E8}"/>
              </a:ext>
            </a:extLst>
          </p:cNvPr>
          <p:cNvSpPr/>
          <p:nvPr/>
        </p:nvSpPr>
        <p:spPr>
          <a:xfrm>
            <a:off x="5103847" y="5342811"/>
            <a:ext cx="496711" cy="36124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38</a:t>
            </a:r>
            <a:endParaRPr lang="en-NO" dirty="0">
              <a:latin typeface="Share Tech Mono" panose="020B0509050000020004" pitchFamily="49" charset="77"/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84E2699-DB35-2843-8CE8-CFF7F41B21F4}"/>
              </a:ext>
            </a:extLst>
          </p:cNvPr>
          <p:cNvCxnSpPr>
            <a:cxnSpLocks/>
          </p:cNvCxnSpPr>
          <p:nvPr/>
        </p:nvCxnSpPr>
        <p:spPr>
          <a:xfrm flipH="1">
            <a:off x="3897880" y="2168622"/>
            <a:ext cx="2723136" cy="7016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5516578-DBA4-5D42-B633-040C90F61789}"/>
              </a:ext>
            </a:extLst>
          </p:cNvPr>
          <p:cNvCxnSpPr>
            <a:cxnSpLocks/>
          </p:cNvCxnSpPr>
          <p:nvPr/>
        </p:nvCxnSpPr>
        <p:spPr>
          <a:xfrm>
            <a:off x="4146148" y="3054213"/>
            <a:ext cx="620139" cy="5330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1E83AB1-EE48-0941-82DE-A2003085D6AE}"/>
              </a:ext>
            </a:extLst>
          </p:cNvPr>
          <p:cNvCxnSpPr>
            <a:cxnSpLocks/>
          </p:cNvCxnSpPr>
          <p:nvPr/>
        </p:nvCxnSpPr>
        <p:spPr>
          <a:xfrm>
            <a:off x="5002029" y="3765779"/>
            <a:ext cx="835199" cy="6524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BC1F7F7-A952-E941-A1B5-B254556AD103}"/>
              </a:ext>
            </a:extLst>
          </p:cNvPr>
          <p:cNvCxnSpPr>
            <a:cxnSpLocks/>
          </p:cNvCxnSpPr>
          <p:nvPr/>
        </p:nvCxnSpPr>
        <p:spPr>
          <a:xfrm flipH="1">
            <a:off x="5371086" y="4598887"/>
            <a:ext cx="230573" cy="7281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6286C0B8-C249-434A-9827-27E5CE4BACD8}"/>
              </a:ext>
            </a:extLst>
          </p:cNvPr>
          <p:cNvSpPr txBox="1"/>
          <p:nvPr/>
        </p:nvSpPr>
        <p:spPr>
          <a:xfrm>
            <a:off x="3968392" y="3942215"/>
            <a:ext cx="7553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solidFill>
                  <a:schemeClr val="accent3"/>
                </a:solidFill>
                <a:latin typeface="Montserrat" pitchFamily="2" charset="77"/>
              </a:rPr>
              <a:t>target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8D0B7C-D532-5F45-AE65-FB4F85D75E4E}"/>
              </a:ext>
            </a:extLst>
          </p:cNvPr>
          <p:cNvSpPr txBox="1"/>
          <p:nvPr/>
        </p:nvSpPr>
        <p:spPr>
          <a:xfrm>
            <a:off x="3796222" y="2017835"/>
            <a:ext cx="18357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5"/>
                </a:solidFill>
                <a:latin typeface="Montserrat" pitchFamily="2" charset="77"/>
              </a:rPr>
              <a:t>not 54!</a:t>
            </a:r>
            <a:r>
              <a:rPr lang="en-NO" sz="1400" dirty="0">
                <a:solidFill>
                  <a:schemeClr val="accent3"/>
                </a:solidFill>
                <a:latin typeface="Montserrat" pitchFamily="2" charset="77"/>
              </a:rPr>
              <a:t> but </a:t>
            </a:r>
            <a:r>
              <a:rPr lang="en-NO" sz="1400" b="1" dirty="0">
                <a:solidFill>
                  <a:schemeClr val="accent3"/>
                </a:solidFill>
                <a:latin typeface="Montserrat" pitchFamily="2" charset="77"/>
              </a:rPr>
              <a:t>36</a:t>
            </a:r>
            <a:r>
              <a:rPr lang="en-NO" sz="1400" dirty="0">
                <a:solidFill>
                  <a:schemeClr val="accent3"/>
                </a:solidFill>
                <a:latin typeface="Montserrat" pitchFamily="2" charset="77"/>
              </a:rPr>
              <a:t> &lt; 54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616A5E2-8FEC-BB4B-9ED5-160EAD65DD84}"/>
              </a:ext>
            </a:extLst>
          </p:cNvPr>
          <p:cNvSpPr txBox="1"/>
          <p:nvPr/>
        </p:nvSpPr>
        <p:spPr>
          <a:xfrm>
            <a:off x="4492701" y="2893940"/>
            <a:ext cx="18133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5"/>
                </a:solidFill>
                <a:latin typeface="Montserrat" pitchFamily="2" charset="77"/>
              </a:rPr>
              <a:t>not 23!</a:t>
            </a:r>
            <a:r>
              <a:rPr lang="en-NO" sz="1400" dirty="0">
                <a:solidFill>
                  <a:schemeClr val="accent3"/>
                </a:solidFill>
                <a:latin typeface="Montserrat" pitchFamily="2" charset="77"/>
              </a:rPr>
              <a:t> but 23 &lt; </a:t>
            </a:r>
            <a:r>
              <a:rPr lang="en-NO" sz="1400" b="1" dirty="0">
                <a:solidFill>
                  <a:schemeClr val="accent3"/>
                </a:solidFill>
                <a:latin typeface="Montserrat" pitchFamily="2" charset="77"/>
              </a:rPr>
              <a:t>36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A38310F-9FE3-9E4A-B615-2F57169436FF}"/>
              </a:ext>
            </a:extLst>
          </p:cNvPr>
          <p:cNvSpPr txBox="1"/>
          <p:nvPr/>
        </p:nvSpPr>
        <p:spPr>
          <a:xfrm>
            <a:off x="5080753" y="3480549"/>
            <a:ext cx="840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b="1" dirty="0">
                <a:solidFill>
                  <a:schemeClr val="accent3"/>
                </a:solidFill>
                <a:latin typeface="Montserrat" pitchFamily="2" charset="77"/>
              </a:rPr>
              <a:t>Found!</a:t>
            </a:r>
          </a:p>
        </p:txBody>
      </p:sp>
    </p:spTree>
    <p:extLst>
      <p:ext uri="{BB962C8B-B14F-4D97-AF65-F5344CB8AC3E}">
        <p14:creationId xmlns:p14="http://schemas.microsoft.com/office/powerpoint/2010/main" val="174223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36" grpId="0" animBg="1"/>
      <p:bldP spid="37" grpId="0"/>
      <p:bldP spid="45" grpId="0" animBg="1"/>
      <p:bldP spid="46" grpId="0" animBg="1"/>
      <p:bldP spid="54" grpId="0" animBg="1"/>
      <p:bldP spid="55" grpId="0" animBg="1"/>
      <p:bldP spid="60" grpId="0"/>
      <p:bldP spid="63" grpId="0"/>
      <p:bldP spid="64" grpId="0"/>
      <p:bldP spid="6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01D78E8-D74D-9CFE-712E-9FFE743C1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Sets Without HashTable?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9740755-816A-DCB0-E7C5-836467FB2F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O" dirty="0"/>
              <a:t>Hash table?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C8994E6-D6C5-0BD5-63CA-8A2D6036BA8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NO" dirty="0"/>
              <a:t>Set ADT</a:t>
            </a:r>
          </a:p>
          <a:p>
            <a:pPr lvl="1"/>
            <a:r>
              <a:rPr lang="en-NO" dirty="0"/>
              <a:t>get(key): value</a:t>
            </a:r>
          </a:p>
          <a:p>
            <a:pPr lvl="1"/>
            <a:r>
              <a:rPr lang="en-NO" dirty="0"/>
              <a:t>put(key, value)</a:t>
            </a:r>
          </a:p>
          <a:p>
            <a:pPr lvl="1"/>
            <a:endParaRPr lang="en-NO" dirty="0"/>
          </a:p>
          <a:p>
            <a:r>
              <a:rPr lang="en-NO" dirty="0"/>
              <a:t>O(1)</a:t>
            </a:r>
          </a:p>
          <a:p>
            <a:r>
              <a:rPr lang="en-NO" dirty="0"/>
              <a:t>No order</a:t>
            </a:r>
          </a:p>
          <a:p>
            <a:endParaRPr lang="en-NO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AA1A7656-103E-68D9-87C6-685F02118B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NO" dirty="0"/>
              <a:t>Tree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0306BBE4-0C1B-422E-5D7D-A4941E3BD2D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NO" dirty="0"/>
              <a:t>Binary search</a:t>
            </a:r>
          </a:p>
          <a:p>
            <a:r>
              <a:rPr lang="en-NO" dirty="0"/>
              <a:t>Sort by key</a:t>
            </a:r>
          </a:p>
          <a:p>
            <a:r>
              <a:rPr lang="en-NO" dirty="0"/>
              <a:t>Maintain order</a:t>
            </a:r>
          </a:p>
          <a:p>
            <a:endParaRPr lang="en-NO" dirty="0"/>
          </a:p>
          <a:p>
            <a:r>
              <a:rPr lang="en-NO" dirty="0"/>
              <a:t>O(log n)</a:t>
            </a:r>
          </a:p>
        </p:txBody>
      </p:sp>
    </p:spTree>
    <p:extLst>
      <p:ext uri="{BB962C8B-B14F-4D97-AF65-F5344CB8AC3E}">
        <p14:creationId xmlns:p14="http://schemas.microsoft.com/office/powerpoint/2010/main" val="9733228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3F0BCE34-6CFE-FB4C-BFCA-0C1EE1EA5996}"/>
              </a:ext>
            </a:extLst>
          </p:cNvPr>
          <p:cNvSpPr/>
          <p:nvPr/>
        </p:nvSpPr>
        <p:spPr>
          <a:xfrm>
            <a:off x="1830821" y="2583866"/>
            <a:ext cx="4907302" cy="356293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NO" sz="1400" dirty="0"/>
              <a:t>success of the minimum is the parent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D16C3A-C40B-D14A-8E19-CA6E22905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20</a:t>
            </a:fld>
            <a:endParaRPr lang="en-NO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653E30-569E-D340-B9C4-EF4EF145A03C}"/>
              </a:ext>
            </a:extLst>
          </p:cNvPr>
          <p:cNvSpPr/>
          <p:nvPr/>
        </p:nvSpPr>
        <p:spPr>
          <a:xfrm>
            <a:off x="3649524" y="2871498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23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8F08F5-2F83-EA43-A32A-C40C0FCCD9E8}"/>
              </a:ext>
            </a:extLst>
          </p:cNvPr>
          <p:cNvSpPr/>
          <p:nvPr/>
        </p:nvSpPr>
        <p:spPr>
          <a:xfrm>
            <a:off x="8575474" y="2904633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71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ED6A96-CFFF-FF43-9765-2C949DA7B1DF}"/>
              </a:ext>
            </a:extLst>
          </p:cNvPr>
          <p:cNvSpPr/>
          <p:nvPr/>
        </p:nvSpPr>
        <p:spPr>
          <a:xfrm>
            <a:off x="9537272" y="3618291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89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02EF77-F4F1-F64E-817A-1015077E571E}"/>
              </a:ext>
            </a:extLst>
          </p:cNvPr>
          <p:cNvSpPr/>
          <p:nvPr/>
        </p:nvSpPr>
        <p:spPr>
          <a:xfrm>
            <a:off x="6621016" y="1989246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54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A4C0BE-EEE0-F847-A25B-0B7754ED66A9}"/>
              </a:ext>
            </a:extLst>
          </p:cNvPr>
          <p:cNvSpPr/>
          <p:nvPr/>
        </p:nvSpPr>
        <p:spPr>
          <a:xfrm>
            <a:off x="2010399" y="4523546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8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2A70FA-9BD7-B246-B36F-343F53C999F2}"/>
              </a:ext>
            </a:extLst>
          </p:cNvPr>
          <p:cNvSpPr/>
          <p:nvPr/>
        </p:nvSpPr>
        <p:spPr>
          <a:xfrm>
            <a:off x="7165857" y="4556682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61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C4EBD5-9981-BC45-9CD6-A6FF011C29AB}"/>
              </a:ext>
            </a:extLst>
          </p:cNvPr>
          <p:cNvSpPr/>
          <p:nvPr/>
        </p:nvSpPr>
        <p:spPr>
          <a:xfrm>
            <a:off x="10112823" y="4575845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99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67FFB-DEED-894B-B8E8-3D84A3970A0C}"/>
              </a:ext>
            </a:extLst>
          </p:cNvPr>
          <p:cNvSpPr/>
          <p:nvPr/>
        </p:nvSpPr>
        <p:spPr>
          <a:xfrm>
            <a:off x="4518018" y="3585156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36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6E5CBDC-4BA6-924B-A2B5-1F7B196C896F}"/>
              </a:ext>
            </a:extLst>
          </p:cNvPr>
          <p:cNvSpPr/>
          <p:nvPr/>
        </p:nvSpPr>
        <p:spPr>
          <a:xfrm>
            <a:off x="3155299" y="4541809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17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653C95-5093-F84B-9E90-EB4552353BDA}"/>
              </a:ext>
            </a:extLst>
          </p:cNvPr>
          <p:cNvSpPr/>
          <p:nvPr/>
        </p:nvSpPr>
        <p:spPr>
          <a:xfrm>
            <a:off x="8164131" y="4560072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67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4EE93F-71B9-A84A-97B9-E7195466ACC4}"/>
              </a:ext>
            </a:extLst>
          </p:cNvPr>
          <p:cNvSpPr/>
          <p:nvPr/>
        </p:nvSpPr>
        <p:spPr>
          <a:xfrm>
            <a:off x="5601572" y="4418265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39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BCE57EF-9633-2D4C-8D33-2D50D7B5B55E}"/>
              </a:ext>
            </a:extLst>
          </p:cNvPr>
          <p:cNvSpPr/>
          <p:nvPr/>
        </p:nvSpPr>
        <p:spPr>
          <a:xfrm>
            <a:off x="2643315" y="3585156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11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2FC8F9-8108-E449-B1E6-D3E0D7A21AA7}"/>
              </a:ext>
            </a:extLst>
          </p:cNvPr>
          <p:cNvSpPr/>
          <p:nvPr/>
        </p:nvSpPr>
        <p:spPr>
          <a:xfrm>
            <a:off x="9058636" y="4556682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81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D43DC4B-2B6E-1141-B1F4-181A82C67AD8}"/>
              </a:ext>
            </a:extLst>
          </p:cNvPr>
          <p:cNvSpPr/>
          <p:nvPr/>
        </p:nvSpPr>
        <p:spPr>
          <a:xfrm>
            <a:off x="7662568" y="3618291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64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47F2B79-F104-A441-81E4-1444B08D63C1}"/>
              </a:ext>
            </a:extLst>
          </p:cNvPr>
          <p:cNvSpPr/>
          <p:nvPr/>
        </p:nvSpPr>
        <p:spPr>
          <a:xfrm>
            <a:off x="6112101" y="5327068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44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A30F0AB-8912-DB45-B5D2-1D4025B2432E}"/>
              </a:ext>
            </a:extLst>
          </p:cNvPr>
          <p:cNvSpPr/>
          <p:nvPr/>
        </p:nvSpPr>
        <p:spPr>
          <a:xfrm>
            <a:off x="5122643" y="5327069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38</a:t>
            </a:r>
            <a:endParaRPr lang="en-NO" dirty="0">
              <a:latin typeface="Share Tech Mono" panose="020B0509050000020004" pitchFamily="49" charset="77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528F001-280F-C547-B45F-80CC1B6F7B25}"/>
              </a:ext>
            </a:extLst>
          </p:cNvPr>
          <p:cNvCxnSpPr>
            <a:cxnSpLocks/>
            <a:stCxn id="8" idx="1"/>
            <a:endCxn id="5" idx="0"/>
          </p:cNvCxnSpPr>
          <p:nvPr/>
        </p:nvCxnSpPr>
        <p:spPr>
          <a:xfrm flipH="1">
            <a:off x="3897880" y="2169869"/>
            <a:ext cx="2723136" cy="7016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9FECCF-7FF3-5E41-ABF4-E43747B71FB9}"/>
              </a:ext>
            </a:extLst>
          </p:cNvPr>
          <p:cNvCxnSpPr>
            <a:cxnSpLocks/>
            <a:stCxn id="8" idx="3"/>
            <a:endCxn id="6" idx="0"/>
          </p:cNvCxnSpPr>
          <p:nvPr/>
        </p:nvCxnSpPr>
        <p:spPr>
          <a:xfrm>
            <a:off x="7117727" y="2169869"/>
            <a:ext cx="1706103" cy="7347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1E0882A-CD2F-AF42-B132-5F5B39D93819}"/>
              </a:ext>
            </a:extLst>
          </p:cNvPr>
          <p:cNvCxnSpPr>
            <a:cxnSpLocks/>
            <a:stCxn id="7" idx="3"/>
            <a:endCxn id="11" idx="0"/>
          </p:cNvCxnSpPr>
          <p:nvPr/>
        </p:nvCxnSpPr>
        <p:spPr>
          <a:xfrm>
            <a:off x="10033983" y="3798914"/>
            <a:ext cx="327196" cy="7769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7623B04-79AB-0B43-9C28-6B3F622B78BC}"/>
              </a:ext>
            </a:extLst>
          </p:cNvPr>
          <p:cNvCxnSpPr>
            <a:cxnSpLocks/>
            <a:stCxn id="7" idx="1"/>
            <a:endCxn id="17" idx="0"/>
          </p:cNvCxnSpPr>
          <p:nvPr/>
        </p:nvCxnSpPr>
        <p:spPr>
          <a:xfrm flipH="1">
            <a:off x="9306992" y="3798914"/>
            <a:ext cx="230280" cy="7577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7D1F2C1-3A28-EA44-9243-DA637C1C139C}"/>
              </a:ext>
            </a:extLst>
          </p:cNvPr>
          <p:cNvCxnSpPr>
            <a:cxnSpLocks/>
            <a:stCxn id="12" idx="3"/>
            <a:endCxn id="15" idx="0"/>
          </p:cNvCxnSpPr>
          <p:nvPr/>
        </p:nvCxnSpPr>
        <p:spPr>
          <a:xfrm>
            <a:off x="5014729" y="3765779"/>
            <a:ext cx="835199" cy="6524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BD273BA-379F-E14B-B323-676DC0133FB2}"/>
              </a:ext>
            </a:extLst>
          </p:cNvPr>
          <p:cNvCxnSpPr>
            <a:cxnSpLocks/>
            <a:stCxn id="5" idx="3"/>
            <a:endCxn id="12" idx="0"/>
          </p:cNvCxnSpPr>
          <p:nvPr/>
        </p:nvCxnSpPr>
        <p:spPr>
          <a:xfrm>
            <a:off x="4146235" y="3052121"/>
            <a:ext cx="620139" cy="5330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9052046-5D76-A24C-B2FE-188DB370B761}"/>
              </a:ext>
            </a:extLst>
          </p:cNvPr>
          <p:cNvCxnSpPr>
            <a:cxnSpLocks/>
            <a:stCxn id="15" idx="3"/>
            <a:endCxn id="19" idx="0"/>
          </p:cNvCxnSpPr>
          <p:nvPr/>
        </p:nvCxnSpPr>
        <p:spPr>
          <a:xfrm>
            <a:off x="6098283" y="4598888"/>
            <a:ext cx="262174" cy="7281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C2483AE-2243-C542-AD60-5FDE98037E74}"/>
              </a:ext>
            </a:extLst>
          </p:cNvPr>
          <p:cNvCxnSpPr>
            <a:cxnSpLocks/>
            <a:stCxn id="15" idx="1"/>
            <a:endCxn id="20" idx="0"/>
          </p:cNvCxnSpPr>
          <p:nvPr/>
        </p:nvCxnSpPr>
        <p:spPr>
          <a:xfrm flipH="1">
            <a:off x="5370999" y="4598888"/>
            <a:ext cx="230573" cy="7281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D862ED8-475D-D347-A2DE-12BEC1BB2505}"/>
              </a:ext>
            </a:extLst>
          </p:cNvPr>
          <p:cNvCxnSpPr>
            <a:cxnSpLocks/>
            <a:stCxn id="6" idx="3"/>
            <a:endCxn id="7" idx="0"/>
          </p:cNvCxnSpPr>
          <p:nvPr/>
        </p:nvCxnSpPr>
        <p:spPr>
          <a:xfrm>
            <a:off x="9072185" y="3085256"/>
            <a:ext cx="713443" cy="5330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256541B-3481-1B4E-AF60-984DBB612CE9}"/>
              </a:ext>
            </a:extLst>
          </p:cNvPr>
          <p:cNvCxnSpPr>
            <a:cxnSpLocks/>
            <a:stCxn id="16" idx="3"/>
            <a:endCxn id="13" idx="0"/>
          </p:cNvCxnSpPr>
          <p:nvPr/>
        </p:nvCxnSpPr>
        <p:spPr>
          <a:xfrm>
            <a:off x="3140026" y="3765779"/>
            <a:ext cx="263629" cy="7760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C891AA0-BB75-7742-BA2E-FE3C1AA4FA29}"/>
              </a:ext>
            </a:extLst>
          </p:cNvPr>
          <p:cNvCxnSpPr>
            <a:cxnSpLocks/>
            <a:stCxn id="6" idx="1"/>
            <a:endCxn id="18" idx="0"/>
          </p:cNvCxnSpPr>
          <p:nvPr/>
        </p:nvCxnSpPr>
        <p:spPr>
          <a:xfrm flipH="1">
            <a:off x="7910924" y="3085256"/>
            <a:ext cx="664550" cy="5330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0B00762-DBE8-364D-A08D-452CAD7A21AA}"/>
              </a:ext>
            </a:extLst>
          </p:cNvPr>
          <p:cNvCxnSpPr>
            <a:cxnSpLocks/>
            <a:stCxn id="18" idx="1"/>
            <a:endCxn id="10" idx="0"/>
          </p:cNvCxnSpPr>
          <p:nvPr/>
        </p:nvCxnSpPr>
        <p:spPr>
          <a:xfrm flipH="1">
            <a:off x="7414213" y="3798914"/>
            <a:ext cx="248355" cy="7577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EDF5695-E06D-2641-9B43-D391B3D89C5A}"/>
              </a:ext>
            </a:extLst>
          </p:cNvPr>
          <p:cNvCxnSpPr>
            <a:cxnSpLocks/>
            <a:stCxn id="18" idx="3"/>
            <a:endCxn id="14" idx="0"/>
          </p:cNvCxnSpPr>
          <p:nvPr/>
        </p:nvCxnSpPr>
        <p:spPr>
          <a:xfrm>
            <a:off x="8159279" y="3798914"/>
            <a:ext cx="253208" cy="7611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D18DCD2-22C7-EE40-B37E-1CCFA55A9EB6}"/>
              </a:ext>
            </a:extLst>
          </p:cNvPr>
          <p:cNvCxnSpPr>
            <a:cxnSpLocks/>
            <a:stCxn id="5" idx="1"/>
            <a:endCxn id="16" idx="0"/>
          </p:cNvCxnSpPr>
          <p:nvPr/>
        </p:nvCxnSpPr>
        <p:spPr>
          <a:xfrm flipH="1">
            <a:off x="2891671" y="3052121"/>
            <a:ext cx="757853" cy="5330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9DC7F5F-9F37-0C47-96DE-039082719DA8}"/>
              </a:ext>
            </a:extLst>
          </p:cNvPr>
          <p:cNvCxnSpPr>
            <a:cxnSpLocks/>
            <a:stCxn id="16" idx="1"/>
            <a:endCxn id="9" idx="0"/>
          </p:cNvCxnSpPr>
          <p:nvPr/>
        </p:nvCxnSpPr>
        <p:spPr>
          <a:xfrm flipH="1">
            <a:off x="2258755" y="3765779"/>
            <a:ext cx="384560" cy="7577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F311A160-C4F2-B646-82F9-EBBF328ADD17}"/>
              </a:ext>
            </a:extLst>
          </p:cNvPr>
          <p:cNvSpPr/>
          <p:nvPr/>
        </p:nvSpPr>
        <p:spPr>
          <a:xfrm>
            <a:off x="6621016" y="1989246"/>
            <a:ext cx="496711" cy="3612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54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B2A6351-7C1F-9D45-8B52-D18103BE9872}"/>
              </a:ext>
            </a:extLst>
          </p:cNvPr>
          <p:cNvSpPr txBox="1"/>
          <p:nvPr/>
        </p:nvSpPr>
        <p:spPr>
          <a:xfrm>
            <a:off x="7414212" y="1595574"/>
            <a:ext cx="10647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solidFill>
                  <a:schemeClr val="accent3"/>
                </a:solidFill>
                <a:latin typeface="Montserrat" pitchFamily="2" charset="77"/>
              </a:rPr>
              <a:t>root node</a:t>
            </a:r>
          </a:p>
        </p:txBody>
      </p:sp>
      <p:cxnSp>
        <p:nvCxnSpPr>
          <p:cNvPr id="38" name="Straight Arrow Connector 80">
            <a:extLst>
              <a:ext uri="{FF2B5EF4-FFF2-40B4-BE49-F238E27FC236}">
                <a16:creationId xmlns:a16="http://schemas.microsoft.com/office/drawing/2014/main" id="{7634E99D-13FE-2A47-902C-B9AFFCAEEE3F}"/>
              </a:ext>
            </a:extLst>
          </p:cNvPr>
          <p:cNvCxnSpPr>
            <a:cxnSpLocks/>
            <a:stCxn id="37" idx="1"/>
            <a:endCxn id="36" idx="0"/>
          </p:cNvCxnSpPr>
          <p:nvPr/>
        </p:nvCxnSpPr>
        <p:spPr>
          <a:xfrm rot="10800000" flipV="1">
            <a:off x="6869372" y="1749462"/>
            <a:ext cx="544840" cy="23978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9AAB08A-ACEE-CC4A-A087-5913B176768C}"/>
              </a:ext>
            </a:extLst>
          </p:cNvPr>
          <p:cNvCxnSpPr>
            <a:cxnSpLocks/>
          </p:cNvCxnSpPr>
          <p:nvPr/>
        </p:nvCxnSpPr>
        <p:spPr>
          <a:xfrm>
            <a:off x="5040897" y="3788835"/>
            <a:ext cx="835199" cy="6524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8" name="Title 1">
            <a:extLst>
              <a:ext uri="{FF2B5EF4-FFF2-40B4-BE49-F238E27FC236}">
                <a16:creationId xmlns:a16="http://schemas.microsoft.com/office/drawing/2014/main" id="{B158AFD7-9C2F-B643-BE57-0A41C841D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NO" dirty="0"/>
            </a:br>
            <a:br>
              <a:rPr lang="en-NO" dirty="0"/>
            </a:br>
            <a:br>
              <a:rPr lang="en-NO" dirty="0"/>
            </a:br>
            <a:br>
              <a:rPr lang="en-NO" dirty="0"/>
            </a:br>
            <a:r>
              <a:rPr lang="en-NO" dirty="0"/>
              <a:t>Case 2: No Child</a:t>
            </a:r>
            <a:br>
              <a:rPr lang="en-NO" dirty="0"/>
            </a:br>
            <a:r>
              <a:rPr lang="en-NO" sz="2700" dirty="0"/>
              <a:t>Finding the Successor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8DAC86A-9475-D547-BCB8-E1307C6688B3}"/>
              </a:ext>
            </a:extLst>
          </p:cNvPr>
          <p:cNvSpPr/>
          <p:nvPr/>
        </p:nvSpPr>
        <p:spPr>
          <a:xfrm>
            <a:off x="6093719" y="5327068"/>
            <a:ext cx="496711" cy="36124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44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636882A-F360-EB40-AF17-651CA512169E}"/>
              </a:ext>
            </a:extLst>
          </p:cNvPr>
          <p:cNvSpPr txBox="1"/>
          <p:nvPr/>
        </p:nvSpPr>
        <p:spPr>
          <a:xfrm>
            <a:off x="5982788" y="5720737"/>
            <a:ext cx="7553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solidFill>
                  <a:schemeClr val="accent3"/>
                </a:solidFill>
                <a:latin typeface="Montserrat" pitchFamily="2" charset="77"/>
              </a:rPr>
              <a:t>target</a:t>
            </a:r>
          </a:p>
        </p:txBody>
      </p: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6012E932-BEC6-F248-BFEA-9D92F50F0D8A}"/>
              </a:ext>
            </a:extLst>
          </p:cNvPr>
          <p:cNvCxnSpPr>
            <a:cxnSpLocks/>
            <a:stCxn id="49" idx="3"/>
            <a:endCxn id="36" idx="2"/>
          </p:cNvCxnSpPr>
          <p:nvPr/>
        </p:nvCxnSpPr>
        <p:spPr>
          <a:xfrm flipV="1">
            <a:off x="6590430" y="2350491"/>
            <a:ext cx="278942" cy="3157200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476B71AE-4D7F-4B4A-88F8-2B151B92E2BB}"/>
              </a:ext>
            </a:extLst>
          </p:cNvPr>
          <p:cNvSpPr/>
          <p:nvPr/>
        </p:nvSpPr>
        <p:spPr>
          <a:xfrm>
            <a:off x="3658715" y="2867082"/>
            <a:ext cx="496711" cy="3612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23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F0A7D2A-6F45-F547-A644-5AF00DD18CAA}"/>
              </a:ext>
            </a:extLst>
          </p:cNvPr>
          <p:cNvSpPr/>
          <p:nvPr/>
        </p:nvSpPr>
        <p:spPr>
          <a:xfrm>
            <a:off x="4502744" y="3585156"/>
            <a:ext cx="496711" cy="3612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36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3AEFBE3-3F85-4E4D-9EE9-D78751695FD4}"/>
              </a:ext>
            </a:extLst>
          </p:cNvPr>
          <p:cNvSpPr/>
          <p:nvPr/>
        </p:nvSpPr>
        <p:spPr>
          <a:xfrm>
            <a:off x="5600599" y="4418265"/>
            <a:ext cx="496711" cy="3612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39</a:t>
            </a:r>
            <a:endParaRPr lang="en-NO" dirty="0">
              <a:latin typeface="Share Tech Mono" panose="020B0509050000020004" pitchFamily="49" charset="77"/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CDC9C34-0ADE-BA48-931E-AC55EA1F27C2}"/>
              </a:ext>
            </a:extLst>
          </p:cNvPr>
          <p:cNvCxnSpPr>
            <a:cxnSpLocks/>
          </p:cNvCxnSpPr>
          <p:nvPr/>
        </p:nvCxnSpPr>
        <p:spPr>
          <a:xfrm flipH="1">
            <a:off x="3896192" y="2169869"/>
            <a:ext cx="2723136" cy="7016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A53835A-1829-3D4E-95B0-9F17157E214C}"/>
              </a:ext>
            </a:extLst>
          </p:cNvPr>
          <p:cNvCxnSpPr>
            <a:cxnSpLocks/>
          </p:cNvCxnSpPr>
          <p:nvPr/>
        </p:nvCxnSpPr>
        <p:spPr>
          <a:xfrm>
            <a:off x="4144547" y="3052121"/>
            <a:ext cx="620139" cy="5330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3D7E89A-9029-C040-87C3-FB9C57BB38CC}"/>
              </a:ext>
            </a:extLst>
          </p:cNvPr>
          <p:cNvCxnSpPr>
            <a:cxnSpLocks/>
          </p:cNvCxnSpPr>
          <p:nvPr/>
        </p:nvCxnSpPr>
        <p:spPr>
          <a:xfrm>
            <a:off x="6096595" y="4598888"/>
            <a:ext cx="262174" cy="7281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3710B50-7B39-CA43-8133-2577FFB44873}"/>
              </a:ext>
            </a:extLst>
          </p:cNvPr>
          <p:cNvCxnSpPr>
            <a:cxnSpLocks/>
          </p:cNvCxnSpPr>
          <p:nvPr/>
        </p:nvCxnSpPr>
        <p:spPr>
          <a:xfrm>
            <a:off x="5003460" y="3753361"/>
            <a:ext cx="835199" cy="6524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E925350D-3A33-214C-A10E-4BA28030F22E}"/>
              </a:ext>
            </a:extLst>
          </p:cNvPr>
          <p:cNvSpPr txBox="1"/>
          <p:nvPr/>
        </p:nvSpPr>
        <p:spPr>
          <a:xfrm>
            <a:off x="3479625" y="2095468"/>
            <a:ext cx="18726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5"/>
                </a:solidFill>
                <a:latin typeface="Montserrat" pitchFamily="2" charset="77"/>
              </a:rPr>
              <a:t>not 54!</a:t>
            </a:r>
            <a:r>
              <a:rPr lang="en-NO" sz="1400" dirty="0">
                <a:solidFill>
                  <a:schemeClr val="accent3"/>
                </a:solidFill>
                <a:latin typeface="Montserrat" pitchFamily="2" charset="77"/>
              </a:rPr>
              <a:t> but </a:t>
            </a:r>
            <a:r>
              <a:rPr lang="en-NO" sz="1400" b="1" dirty="0">
                <a:solidFill>
                  <a:schemeClr val="accent3"/>
                </a:solidFill>
                <a:latin typeface="Montserrat" pitchFamily="2" charset="77"/>
              </a:rPr>
              <a:t>44</a:t>
            </a:r>
            <a:r>
              <a:rPr lang="en-NO" sz="1400" dirty="0">
                <a:solidFill>
                  <a:schemeClr val="accent3"/>
                </a:solidFill>
                <a:latin typeface="Montserrat" pitchFamily="2" charset="77"/>
              </a:rPr>
              <a:t> &lt; 54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6A33BC5-CA52-C345-898F-33C7168BE0E3}"/>
              </a:ext>
            </a:extLst>
          </p:cNvPr>
          <p:cNvSpPr txBox="1"/>
          <p:nvPr/>
        </p:nvSpPr>
        <p:spPr>
          <a:xfrm>
            <a:off x="4492701" y="2893940"/>
            <a:ext cx="1840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5"/>
                </a:solidFill>
                <a:latin typeface="Montserrat" pitchFamily="2" charset="77"/>
              </a:rPr>
              <a:t>not 23!</a:t>
            </a:r>
            <a:r>
              <a:rPr lang="en-NO" sz="1400" dirty="0">
                <a:solidFill>
                  <a:schemeClr val="accent3"/>
                </a:solidFill>
                <a:latin typeface="Montserrat" pitchFamily="2" charset="77"/>
              </a:rPr>
              <a:t> but 23 &lt; </a:t>
            </a:r>
            <a:r>
              <a:rPr lang="en-NO" sz="1400" b="1" dirty="0">
                <a:solidFill>
                  <a:schemeClr val="accent3"/>
                </a:solidFill>
                <a:latin typeface="Montserrat" pitchFamily="2" charset="77"/>
              </a:rPr>
              <a:t>44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6A26152-D5D9-D448-89C0-0A9FE9C2AB1B}"/>
              </a:ext>
            </a:extLst>
          </p:cNvPr>
          <p:cNvSpPr txBox="1"/>
          <p:nvPr/>
        </p:nvSpPr>
        <p:spPr>
          <a:xfrm>
            <a:off x="5255013" y="3645024"/>
            <a:ext cx="18533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5"/>
                </a:solidFill>
                <a:latin typeface="Montserrat" pitchFamily="2" charset="77"/>
              </a:rPr>
              <a:t>not 36!</a:t>
            </a:r>
            <a:r>
              <a:rPr lang="en-NO" sz="1400" dirty="0">
                <a:solidFill>
                  <a:schemeClr val="accent3"/>
                </a:solidFill>
                <a:latin typeface="Montserrat" pitchFamily="2" charset="77"/>
              </a:rPr>
              <a:t> but 36 &lt; </a:t>
            </a:r>
            <a:r>
              <a:rPr lang="en-NO" sz="1400" b="1" dirty="0">
                <a:solidFill>
                  <a:schemeClr val="accent3"/>
                </a:solidFill>
                <a:latin typeface="Montserrat" pitchFamily="2" charset="77"/>
              </a:rPr>
              <a:t>44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F665641-FB20-2E42-BA7F-2A1164E3BD85}"/>
              </a:ext>
            </a:extLst>
          </p:cNvPr>
          <p:cNvSpPr txBox="1"/>
          <p:nvPr/>
        </p:nvSpPr>
        <p:spPr>
          <a:xfrm>
            <a:off x="3718313" y="4429527"/>
            <a:ext cx="18533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5"/>
                </a:solidFill>
                <a:latin typeface="Montserrat" pitchFamily="2" charset="77"/>
              </a:rPr>
              <a:t>not 39!</a:t>
            </a:r>
            <a:r>
              <a:rPr lang="en-NO" sz="1400" dirty="0">
                <a:solidFill>
                  <a:schemeClr val="accent3"/>
                </a:solidFill>
                <a:latin typeface="Montserrat" pitchFamily="2" charset="77"/>
              </a:rPr>
              <a:t> but 39 &lt; </a:t>
            </a:r>
            <a:r>
              <a:rPr lang="en-NO" sz="1400" b="1" dirty="0">
                <a:solidFill>
                  <a:schemeClr val="accent3"/>
                </a:solidFill>
                <a:latin typeface="Montserrat" pitchFamily="2" charset="77"/>
              </a:rPr>
              <a:t>44</a:t>
            </a:r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5DD789E0-7EF0-CC44-9B4F-8FA6C343A9AE}"/>
              </a:ext>
            </a:extLst>
          </p:cNvPr>
          <p:cNvSpPr/>
          <p:nvPr/>
        </p:nvSpPr>
        <p:spPr>
          <a:xfrm>
            <a:off x="4165600" y="2057400"/>
            <a:ext cx="2425700" cy="3022600"/>
          </a:xfrm>
          <a:custGeom>
            <a:avLst/>
            <a:gdLst>
              <a:gd name="connsiteX0" fmla="*/ 2336800 w 2336800"/>
              <a:gd name="connsiteY0" fmla="*/ 2895600 h 2895600"/>
              <a:gd name="connsiteX1" fmla="*/ 1993900 w 2336800"/>
              <a:gd name="connsiteY1" fmla="*/ 2082800 h 2895600"/>
              <a:gd name="connsiteX2" fmla="*/ 838200 w 2336800"/>
              <a:gd name="connsiteY2" fmla="*/ 1333500 h 2895600"/>
              <a:gd name="connsiteX3" fmla="*/ 0 w 2336800"/>
              <a:gd name="connsiteY3" fmla="*/ 520700 h 2895600"/>
              <a:gd name="connsiteX4" fmla="*/ 1892300 w 2336800"/>
              <a:gd name="connsiteY4" fmla="*/ 0 h 2895600"/>
              <a:gd name="connsiteX0" fmla="*/ 2425700 w 2425700"/>
              <a:gd name="connsiteY0" fmla="*/ 2895600 h 2895600"/>
              <a:gd name="connsiteX1" fmla="*/ 2082800 w 2425700"/>
              <a:gd name="connsiteY1" fmla="*/ 2082800 h 2895600"/>
              <a:gd name="connsiteX2" fmla="*/ 927100 w 2425700"/>
              <a:gd name="connsiteY2" fmla="*/ 1333500 h 2895600"/>
              <a:gd name="connsiteX3" fmla="*/ 0 w 2425700"/>
              <a:gd name="connsiteY3" fmla="*/ 457200 h 2895600"/>
              <a:gd name="connsiteX4" fmla="*/ 1981200 w 2425700"/>
              <a:gd name="connsiteY4" fmla="*/ 0 h 2895600"/>
              <a:gd name="connsiteX0" fmla="*/ 2425700 w 2425700"/>
              <a:gd name="connsiteY0" fmla="*/ 3022600 h 3022600"/>
              <a:gd name="connsiteX1" fmla="*/ 2082800 w 2425700"/>
              <a:gd name="connsiteY1" fmla="*/ 2209800 h 3022600"/>
              <a:gd name="connsiteX2" fmla="*/ 927100 w 2425700"/>
              <a:gd name="connsiteY2" fmla="*/ 1460500 h 3022600"/>
              <a:gd name="connsiteX3" fmla="*/ 0 w 2425700"/>
              <a:gd name="connsiteY3" fmla="*/ 584200 h 3022600"/>
              <a:gd name="connsiteX4" fmla="*/ 2108200 w 2425700"/>
              <a:gd name="connsiteY4" fmla="*/ 0 h 302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700" h="3022600">
                <a:moveTo>
                  <a:pt x="2425700" y="3022600"/>
                </a:moveTo>
                <a:lnTo>
                  <a:pt x="2082800" y="2209800"/>
                </a:lnTo>
                <a:lnTo>
                  <a:pt x="927100" y="1460500"/>
                </a:lnTo>
                <a:lnTo>
                  <a:pt x="0" y="584200"/>
                </a:lnTo>
                <a:lnTo>
                  <a:pt x="2108200" y="0"/>
                </a:lnTo>
              </a:path>
            </a:pathLst>
          </a:custGeom>
          <a:ln>
            <a:prstDash val="dash"/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2302635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1" animBg="1"/>
      <p:bldP spid="36" grpId="0" animBg="1"/>
      <p:bldP spid="37" grpId="0"/>
      <p:bldP spid="49" grpId="0" animBg="1"/>
      <p:bldP spid="49" grpId="1" animBg="1"/>
      <p:bldP spid="52" grpId="0"/>
      <p:bldP spid="54" grpId="0" animBg="1"/>
      <p:bldP spid="56" grpId="0" animBg="1"/>
      <p:bldP spid="57" grpId="0" animBg="1"/>
      <p:bldP spid="62" grpId="0"/>
      <p:bldP spid="63" grpId="0"/>
      <p:bldP spid="64" grpId="0"/>
      <p:bldP spid="65" grpId="0"/>
      <p:bldP spid="4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60105-0269-9542-A438-D9375771E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The Code</a:t>
            </a:r>
            <a:br>
              <a:rPr lang="en-NO" dirty="0"/>
            </a:br>
            <a:r>
              <a:rPr lang="en-NO" sz="2400" dirty="0">
                <a:latin typeface="Montserrat" pitchFamily="2" charset="77"/>
              </a:rPr>
              <a:t>Predecessor &amp; Successor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844F8-F1DC-CA49-BA0E-1DD544A8A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289800" cy="4351338"/>
          </a:xfrm>
          <a:solidFill>
            <a:schemeClr val="bg2"/>
          </a:solidFill>
        </p:spPr>
        <p:txBody>
          <a:bodyPr anchor="ctr">
            <a:normAutofit fontScale="92500" lnSpcReduction="10000"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en-GB" sz="12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public</a:t>
            </a: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2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Item</a:t>
            </a: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2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successor</a:t>
            </a:r>
            <a:r>
              <a:rPr lang="en-GB" sz="12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(Item</a:t>
            </a: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2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givenItem</a:t>
            </a:r>
            <a:r>
              <a:rPr lang="en-GB" sz="12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2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throws</a:t>
            </a: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200" kern="150" dirty="0" err="1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NoSuchElement</a:t>
            </a:r>
            <a:r>
              <a:rPr lang="en-GB" sz="12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,</a:t>
            </a: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200" kern="150" dirty="0" err="1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NoSuccessor</a:t>
            </a: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2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2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2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2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difference</a:t>
            </a: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2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200" kern="150" dirty="0" err="1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this</a:t>
            </a:r>
            <a:r>
              <a:rPr lang="en-GB" sz="12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.item.compareTo</a:t>
            </a:r>
            <a:r>
              <a:rPr lang="en-GB" sz="12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2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givenItem</a:t>
            </a:r>
            <a:r>
              <a:rPr lang="en-GB" sz="12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2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2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2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2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2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difference</a:t>
            </a: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2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2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</a:t>
            </a:r>
            <a:r>
              <a:rPr lang="en-GB" sz="12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2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2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2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2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2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hasRightChild</a:t>
            </a:r>
            <a:r>
              <a:rPr lang="en-GB" sz="12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sz="12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2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2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sz="12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2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right.successor</a:t>
            </a:r>
            <a:r>
              <a:rPr lang="en-GB" sz="12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2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givenItem</a:t>
            </a:r>
            <a:r>
              <a:rPr lang="en-GB" sz="12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2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2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2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2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2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throw</a:t>
            </a: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2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new</a:t>
            </a: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200" kern="150" dirty="0" err="1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NoSuchElement</a:t>
            </a:r>
            <a:r>
              <a:rPr lang="en-GB" sz="12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sz="12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2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2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2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else</a:t>
            </a: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2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2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2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difference</a:t>
            </a: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2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</a:t>
            </a: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2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</a:t>
            </a:r>
            <a:r>
              <a:rPr lang="en-GB" sz="12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2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2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2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2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2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hasLeftChild</a:t>
            </a:r>
            <a:r>
              <a:rPr lang="en-GB" sz="12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sz="12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2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2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sz="12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try</a:t>
            </a: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2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2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    </a:t>
            </a:r>
            <a:r>
              <a:rPr lang="en-GB" sz="12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2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left.successor</a:t>
            </a:r>
            <a:r>
              <a:rPr lang="en-GB" sz="1200" kern="150" dirty="0">
                <a:solidFill>
                  <a:srgbClr val="D0877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2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givenItem</a:t>
            </a:r>
            <a:r>
              <a:rPr lang="en-GB" sz="1200" kern="150" dirty="0">
                <a:solidFill>
                  <a:srgbClr val="D0877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2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2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sz="12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2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catch</a:t>
            </a: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2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200" kern="150" dirty="0" err="1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NoSuccessor</a:t>
            </a: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2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error</a:t>
            </a:r>
            <a:r>
              <a:rPr lang="en-GB" sz="12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2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2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    </a:t>
            </a:r>
            <a:r>
              <a:rPr lang="en-GB" sz="1200" kern="150" dirty="0">
                <a:solidFill>
                  <a:srgbClr val="81A1C1"/>
                </a:solidFill>
                <a:highlight>
                  <a:srgbClr val="2D3440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sz="1200" kern="150" dirty="0">
                <a:solidFill>
                  <a:srgbClr val="4C566A"/>
                </a:solidFill>
                <a:highlight>
                  <a:srgbClr val="2D3440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200" kern="150" dirty="0" err="1">
                <a:solidFill>
                  <a:srgbClr val="81A1C1"/>
                </a:solidFill>
                <a:highlight>
                  <a:srgbClr val="2D3440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this</a:t>
            </a:r>
            <a:r>
              <a:rPr lang="en-GB" sz="1200" kern="150" dirty="0" err="1">
                <a:solidFill>
                  <a:srgbClr val="D8DEE9"/>
                </a:solidFill>
                <a:highlight>
                  <a:srgbClr val="2D3440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.item</a:t>
            </a:r>
            <a:r>
              <a:rPr lang="en-GB" sz="1200" kern="150" dirty="0">
                <a:solidFill>
                  <a:srgbClr val="D8DEE9"/>
                </a:solidFill>
                <a:highlight>
                  <a:srgbClr val="2D3440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200" kern="150" dirty="0">
              <a:solidFill>
                <a:srgbClr val="D8DEE9"/>
              </a:solidFill>
              <a:highlight>
                <a:srgbClr val="2D3440"/>
              </a:highlight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sz="12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2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2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2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2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throw</a:t>
            </a: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2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new</a:t>
            </a: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200" kern="150" dirty="0" err="1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NoSuchElement</a:t>
            </a:r>
            <a:r>
              <a:rPr lang="en-GB" sz="12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sz="12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2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2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2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else</a:t>
            </a: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2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2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</a:t>
            </a:r>
            <a:r>
              <a:rPr lang="en-GB" sz="12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2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2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hasRightChild</a:t>
            </a:r>
            <a:r>
              <a:rPr lang="en-GB" sz="12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sz="12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2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2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sz="12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2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right.minimum</a:t>
            </a:r>
            <a:r>
              <a:rPr lang="en-GB" sz="12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sz="12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2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2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2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</a:t>
            </a:r>
            <a:r>
              <a:rPr lang="en-GB" sz="12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throw</a:t>
            </a: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2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new</a:t>
            </a: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200" kern="150" dirty="0" err="1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NoSuccessor</a:t>
            </a:r>
            <a:r>
              <a:rPr lang="en-GB" sz="12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sz="12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2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2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2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Bef>
                <a:spcPts val="400"/>
              </a:spcBef>
              <a:spcAft>
                <a:spcPts val="595"/>
              </a:spcAft>
              <a:buNone/>
            </a:pPr>
            <a:r>
              <a:rPr lang="en-GB" sz="12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2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392B5D-8E5B-054C-8407-44B8EE4F3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21</a:t>
            </a:fld>
            <a:endParaRPr lang="en-NO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740D38-54DE-AC41-9560-9A76BC59289E}"/>
              </a:ext>
            </a:extLst>
          </p:cNvPr>
          <p:cNvSpPr txBox="1"/>
          <p:nvPr/>
        </p:nvSpPr>
        <p:spPr>
          <a:xfrm>
            <a:off x="4582486" y="5047293"/>
            <a:ext cx="29738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Case 1</a:t>
            </a:r>
            <a:r>
              <a:rPr lang="en-NO" sz="14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: Found it! It has children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86018B-6A46-2F4C-AD86-951FDB8AA911}"/>
              </a:ext>
            </a:extLst>
          </p:cNvPr>
          <p:cNvSpPr txBox="1"/>
          <p:nvPr/>
        </p:nvSpPr>
        <p:spPr>
          <a:xfrm>
            <a:off x="4582486" y="5499566"/>
            <a:ext cx="26228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Case 2.a: </a:t>
            </a:r>
            <a:r>
              <a:rPr lang="en-NO" sz="14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Found it! No child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4D6396-3A13-DA4C-B810-18857827493E}"/>
              </a:ext>
            </a:extLst>
          </p:cNvPr>
          <p:cNvSpPr txBox="1"/>
          <p:nvPr/>
        </p:nvSpPr>
        <p:spPr>
          <a:xfrm>
            <a:off x="4483100" y="4073971"/>
            <a:ext cx="3310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Case 2.b</a:t>
            </a:r>
            <a:r>
              <a:rPr lang="en-NO" sz="14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: Tried on the left subtree, </a:t>
            </a:r>
            <a:br>
              <a:rPr lang="en-NO" sz="14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</a:br>
            <a:r>
              <a:rPr lang="en-NO" sz="14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but no successor found!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E9E618-F300-D54D-9A19-8FFBB2C69E00}"/>
              </a:ext>
            </a:extLst>
          </p:cNvPr>
          <p:cNvSpPr/>
          <p:nvPr/>
        </p:nvSpPr>
        <p:spPr>
          <a:xfrm>
            <a:off x="2095500" y="4064000"/>
            <a:ext cx="1549400" cy="227336"/>
          </a:xfrm>
          <a:prstGeom prst="rect">
            <a:avLst/>
          </a:prstGeom>
          <a:solidFill>
            <a:srgbClr val="73809B">
              <a:alpha val="2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CE7FC57-BB11-D14F-A435-956A1E649003}"/>
              </a:ext>
            </a:extLst>
          </p:cNvPr>
          <p:cNvCxnSpPr>
            <a:stCxn id="11" idx="1"/>
          </p:cNvCxnSpPr>
          <p:nvPr/>
        </p:nvCxnSpPr>
        <p:spPr>
          <a:xfrm flipH="1" flipV="1">
            <a:off x="3644900" y="4177669"/>
            <a:ext cx="838200" cy="157912"/>
          </a:xfrm>
          <a:prstGeom prst="straightConnector1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509C0301-0DB3-BC42-8247-191C2028C3CC}"/>
              </a:ext>
            </a:extLst>
          </p:cNvPr>
          <p:cNvSpPr/>
          <p:nvPr/>
        </p:nvSpPr>
        <p:spPr>
          <a:xfrm>
            <a:off x="1435100" y="4998974"/>
            <a:ext cx="2209800" cy="421445"/>
          </a:xfrm>
          <a:prstGeom prst="rect">
            <a:avLst/>
          </a:prstGeom>
          <a:solidFill>
            <a:srgbClr val="73809B">
              <a:alpha val="2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C7B438C-52A5-D449-BCC2-50F25F65BFC2}"/>
              </a:ext>
            </a:extLst>
          </p:cNvPr>
          <p:cNvCxnSpPr/>
          <p:nvPr/>
        </p:nvCxnSpPr>
        <p:spPr>
          <a:xfrm flipH="1">
            <a:off x="3644900" y="5233188"/>
            <a:ext cx="927100" cy="0"/>
          </a:xfrm>
          <a:prstGeom prst="straightConnector1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E8D6DE1-2169-FA4E-B783-C3113D529100}"/>
              </a:ext>
            </a:extLst>
          </p:cNvPr>
          <p:cNvSpPr/>
          <p:nvPr/>
        </p:nvSpPr>
        <p:spPr>
          <a:xfrm>
            <a:off x="1398654" y="5531133"/>
            <a:ext cx="2004946" cy="267557"/>
          </a:xfrm>
          <a:prstGeom prst="rect">
            <a:avLst/>
          </a:prstGeom>
          <a:solidFill>
            <a:srgbClr val="73809B">
              <a:alpha val="2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BB242EA-1263-4E44-AFE4-4A4F68ED6171}"/>
              </a:ext>
            </a:extLst>
          </p:cNvPr>
          <p:cNvCxnSpPr>
            <a:cxnSpLocks/>
            <a:stCxn id="10" idx="1"/>
            <a:endCxn id="18" idx="3"/>
          </p:cNvCxnSpPr>
          <p:nvPr/>
        </p:nvCxnSpPr>
        <p:spPr>
          <a:xfrm flipH="1">
            <a:off x="3403600" y="5653455"/>
            <a:ext cx="1178886" cy="11457"/>
          </a:xfrm>
          <a:prstGeom prst="straightConnector1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67FD59C-710C-134B-8C5F-4DFDF601E824}"/>
              </a:ext>
            </a:extLst>
          </p:cNvPr>
          <p:cNvCxnSpPr>
            <a:cxnSpLocks/>
            <a:stCxn id="10" idx="3"/>
            <a:endCxn id="11" idx="3"/>
          </p:cNvCxnSpPr>
          <p:nvPr/>
        </p:nvCxnSpPr>
        <p:spPr>
          <a:xfrm flipV="1">
            <a:off x="7205320" y="4335581"/>
            <a:ext cx="588302" cy="1317874"/>
          </a:xfrm>
          <a:prstGeom prst="bentConnector3">
            <a:avLst>
              <a:gd name="adj1" fmla="val 138858"/>
            </a:avLst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167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 animBg="1"/>
      <p:bldP spid="15" grpId="0" animBg="1"/>
      <p:bldP spid="1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02BCA68-C298-4444-9823-D8D5DF181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insert(key)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6B7DB50-4ED2-084F-9FBA-DFACFC93B6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O" dirty="0"/>
              <a:t>Adding a new key in the set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4BED33-A222-AE4A-A7F4-D05812653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22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32263204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55A80-EFD9-204B-AD2A-E4D93B138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The Idea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Insertion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710EEB-50FE-B54E-9B95-4BDE1FA01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23</a:t>
            </a:fld>
            <a:endParaRPr lang="en-NO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E9CF50-374B-6049-A13B-C6D5DFBB9C70}"/>
              </a:ext>
            </a:extLst>
          </p:cNvPr>
          <p:cNvSpPr/>
          <p:nvPr/>
        </p:nvSpPr>
        <p:spPr>
          <a:xfrm>
            <a:off x="3649524" y="2871498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23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66CCB4-A670-DF4A-B429-B8EA18EA24CF}"/>
              </a:ext>
            </a:extLst>
          </p:cNvPr>
          <p:cNvSpPr/>
          <p:nvPr/>
        </p:nvSpPr>
        <p:spPr>
          <a:xfrm>
            <a:off x="8575474" y="2904633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71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E1F70B-38E5-EB4C-8258-B816776FEDCE}"/>
              </a:ext>
            </a:extLst>
          </p:cNvPr>
          <p:cNvSpPr/>
          <p:nvPr/>
        </p:nvSpPr>
        <p:spPr>
          <a:xfrm>
            <a:off x="9537272" y="3618291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89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8B1E123-A73E-5442-892C-7D7D17FA1A00}"/>
              </a:ext>
            </a:extLst>
          </p:cNvPr>
          <p:cNvSpPr/>
          <p:nvPr/>
        </p:nvSpPr>
        <p:spPr>
          <a:xfrm>
            <a:off x="6621016" y="1989246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54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C2BEFEB-0D53-B841-A243-6BDE373C1E36}"/>
              </a:ext>
            </a:extLst>
          </p:cNvPr>
          <p:cNvSpPr/>
          <p:nvPr/>
        </p:nvSpPr>
        <p:spPr>
          <a:xfrm>
            <a:off x="2010399" y="4523546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8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489AB5-EEBB-4340-8690-99B6A742AA2B}"/>
              </a:ext>
            </a:extLst>
          </p:cNvPr>
          <p:cNvSpPr/>
          <p:nvPr/>
        </p:nvSpPr>
        <p:spPr>
          <a:xfrm>
            <a:off x="7165857" y="4556682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61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3AB343-9270-944E-AE31-C40A534BF4C3}"/>
              </a:ext>
            </a:extLst>
          </p:cNvPr>
          <p:cNvSpPr/>
          <p:nvPr/>
        </p:nvSpPr>
        <p:spPr>
          <a:xfrm>
            <a:off x="10112823" y="4575845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99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8521CB-6403-404F-BA75-3E64BE2D9141}"/>
              </a:ext>
            </a:extLst>
          </p:cNvPr>
          <p:cNvSpPr/>
          <p:nvPr/>
        </p:nvSpPr>
        <p:spPr>
          <a:xfrm>
            <a:off x="4518018" y="3585156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36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41FAE4C-156A-B440-9A68-8C3E1C9F384D}"/>
              </a:ext>
            </a:extLst>
          </p:cNvPr>
          <p:cNvSpPr/>
          <p:nvPr/>
        </p:nvSpPr>
        <p:spPr>
          <a:xfrm>
            <a:off x="3155299" y="4541809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17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721370-C3BD-E147-9E67-D015C7876768}"/>
              </a:ext>
            </a:extLst>
          </p:cNvPr>
          <p:cNvSpPr/>
          <p:nvPr/>
        </p:nvSpPr>
        <p:spPr>
          <a:xfrm>
            <a:off x="8164131" y="4560072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67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5811EDC-1A98-2448-844F-503331C22C52}"/>
              </a:ext>
            </a:extLst>
          </p:cNvPr>
          <p:cNvSpPr/>
          <p:nvPr/>
        </p:nvSpPr>
        <p:spPr>
          <a:xfrm>
            <a:off x="5601572" y="4418265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39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A55257-65CD-CA49-AFEA-611ADD210873}"/>
              </a:ext>
            </a:extLst>
          </p:cNvPr>
          <p:cNvSpPr/>
          <p:nvPr/>
        </p:nvSpPr>
        <p:spPr>
          <a:xfrm>
            <a:off x="2643315" y="3585156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11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94D3BEB-3F8C-F441-9945-375B48E40F89}"/>
              </a:ext>
            </a:extLst>
          </p:cNvPr>
          <p:cNvSpPr/>
          <p:nvPr/>
        </p:nvSpPr>
        <p:spPr>
          <a:xfrm>
            <a:off x="9058636" y="4556682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81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5BF80EB-F5EF-8542-AE6E-F54F0F2A91E7}"/>
              </a:ext>
            </a:extLst>
          </p:cNvPr>
          <p:cNvSpPr/>
          <p:nvPr/>
        </p:nvSpPr>
        <p:spPr>
          <a:xfrm>
            <a:off x="7662568" y="3618291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64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1E64407-47ED-C549-B45E-54E40A2D4FBE}"/>
              </a:ext>
            </a:extLst>
          </p:cNvPr>
          <p:cNvSpPr/>
          <p:nvPr/>
        </p:nvSpPr>
        <p:spPr>
          <a:xfrm>
            <a:off x="6112101" y="5327068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44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7A0BB9-9D4B-F841-9ADD-CD57D022C029}"/>
              </a:ext>
            </a:extLst>
          </p:cNvPr>
          <p:cNvSpPr/>
          <p:nvPr/>
        </p:nvSpPr>
        <p:spPr>
          <a:xfrm>
            <a:off x="5122643" y="5327069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38</a:t>
            </a:r>
            <a:endParaRPr lang="en-NO" dirty="0">
              <a:latin typeface="Share Tech Mono" panose="020B0509050000020004" pitchFamily="49" charset="77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1D55187-9AC3-5F4F-ADAD-A35554957DE2}"/>
              </a:ext>
            </a:extLst>
          </p:cNvPr>
          <p:cNvCxnSpPr>
            <a:cxnSpLocks/>
            <a:stCxn id="8" idx="1"/>
            <a:endCxn id="5" idx="0"/>
          </p:cNvCxnSpPr>
          <p:nvPr/>
        </p:nvCxnSpPr>
        <p:spPr>
          <a:xfrm flipH="1">
            <a:off x="3897880" y="2169869"/>
            <a:ext cx="2723136" cy="7016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1591877-EB63-064A-90E7-09FBA53785D0}"/>
              </a:ext>
            </a:extLst>
          </p:cNvPr>
          <p:cNvCxnSpPr>
            <a:cxnSpLocks/>
            <a:stCxn id="8" idx="3"/>
            <a:endCxn id="6" idx="0"/>
          </p:cNvCxnSpPr>
          <p:nvPr/>
        </p:nvCxnSpPr>
        <p:spPr>
          <a:xfrm>
            <a:off x="7117727" y="2169869"/>
            <a:ext cx="1706103" cy="7347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7B4FA2E-B68D-724E-8DA8-D5973790E691}"/>
              </a:ext>
            </a:extLst>
          </p:cNvPr>
          <p:cNvCxnSpPr>
            <a:cxnSpLocks/>
            <a:stCxn id="7" idx="3"/>
            <a:endCxn id="11" idx="0"/>
          </p:cNvCxnSpPr>
          <p:nvPr/>
        </p:nvCxnSpPr>
        <p:spPr>
          <a:xfrm>
            <a:off x="10033983" y="3798914"/>
            <a:ext cx="327196" cy="7769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6E6E64A-A8B0-C042-B55E-C1B06C7DF20E}"/>
              </a:ext>
            </a:extLst>
          </p:cNvPr>
          <p:cNvCxnSpPr>
            <a:cxnSpLocks/>
            <a:stCxn id="7" idx="1"/>
            <a:endCxn id="17" idx="0"/>
          </p:cNvCxnSpPr>
          <p:nvPr/>
        </p:nvCxnSpPr>
        <p:spPr>
          <a:xfrm flipH="1">
            <a:off x="9306992" y="3798914"/>
            <a:ext cx="230280" cy="7577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105442D-707F-E44A-AEA3-BE4F4AC29CCD}"/>
              </a:ext>
            </a:extLst>
          </p:cNvPr>
          <p:cNvCxnSpPr>
            <a:cxnSpLocks/>
            <a:stCxn id="12" idx="3"/>
            <a:endCxn id="15" idx="0"/>
          </p:cNvCxnSpPr>
          <p:nvPr/>
        </p:nvCxnSpPr>
        <p:spPr>
          <a:xfrm>
            <a:off x="5014729" y="3765779"/>
            <a:ext cx="835199" cy="6524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FF6B778-FCBA-0347-85FF-F4C6324134D0}"/>
              </a:ext>
            </a:extLst>
          </p:cNvPr>
          <p:cNvCxnSpPr>
            <a:cxnSpLocks/>
            <a:stCxn id="5" idx="3"/>
            <a:endCxn id="12" idx="0"/>
          </p:cNvCxnSpPr>
          <p:nvPr/>
        </p:nvCxnSpPr>
        <p:spPr>
          <a:xfrm>
            <a:off x="4146235" y="3052121"/>
            <a:ext cx="620139" cy="5330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DE92FD4-DE67-B547-BE84-D54F6E4C0BFF}"/>
              </a:ext>
            </a:extLst>
          </p:cNvPr>
          <p:cNvCxnSpPr>
            <a:cxnSpLocks/>
            <a:stCxn id="15" idx="3"/>
            <a:endCxn id="19" idx="0"/>
          </p:cNvCxnSpPr>
          <p:nvPr/>
        </p:nvCxnSpPr>
        <p:spPr>
          <a:xfrm>
            <a:off x="6098283" y="4598888"/>
            <a:ext cx="262174" cy="7281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95A3616-F565-AE4C-ACBA-E90A5B530CFD}"/>
              </a:ext>
            </a:extLst>
          </p:cNvPr>
          <p:cNvCxnSpPr>
            <a:cxnSpLocks/>
            <a:stCxn id="15" idx="1"/>
            <a:endCxn id="20" idx="0"/>
          </p:cNvCxnSpPr>
          <p:nvPr/>
        </p:nvCxnSpPr>
        <p:spPr>
          <a:xfrm flipH="1">
            <a:off x="5370999" y="4598888"/>
            <a:ext cx="230573" cy="7281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359D570-3B9B-DD4F-9327-9AA3B302EB91}"/>
              </a:ext>
            </a:extLst>
          </p:cNvPr>
          <p:cNvCxnSpPr>
            <a:cxnSpLocks/>
            <a:stCxn id="6" idx="3"/>
            <a:endCxn id="7" idx="0"/>
          </p:cNvCxnSpPr>
          <p:nvPr/>
        </p:nvCxnSpPr>
        <p:spPr>
          <a:xfrm>
            <a:off x="9072185" y="3085256"/>
            <a:ext cx="713443" cy="5330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130F032-9FD5-5449-9F44-4287F60C9EFF}"/>
              </a:ext>
            </a:extLst>
          </p:cNvPr>
          <p:cNvCxnSpPr>
            <a:cxnSpLocks/>
            <a:stCxn id="16" idx="3"/>
            <a:endCxn id="13" idx="0"/>
          </p:cNvCxnSpPr>
          <p:nvPr/>
        </p:nvCxnSpPr>
        <p:spPr>
          <a:xfrm>
            <a:off x="3140026" y="3765779"/>
            <a:ext cx="263629" cy="7760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F94C0F4-55EF-A04F-AA53-84EC8C492F69}"/>
              </a:ext>
            </a:extLst>
          </p:cNvPr>
          <p:cNvCxnSpPr>
            <a:cxnSpLocks/>
            <a:stCxn id="6" idx="1"/>
            <a:endCxn id="18" idx="0"/>
          </p:cNvCxnSpPr>
          <p:nvPr/>
        </p:nvCxnSpPr>
        <p:spPr>
          <a:xfrm flipH="1">
            <a:off x="7910924" y="3085256"/>
            <a:ext cx="664550" cy="5330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CBAA7C5-1AFF-B24F-8584-A8AEA113C235}"/>
              </a:ext>
            </a:extLst>
          </p:cNvPr>
          <p:cNvCxnSpPr>
            <a:cxnSpLocks/>
            <a:stCxn id="18" idx="1"/>
            <a:endCxn id="10" idx="0"/>
          </p:cNvCxnSpPr>
          <p:nvPr/>
        </p:nvCxnSpPr>
        <p:spPr>
          <a:xfrm flipH="1">
            <a:off x="7414213" y="3798914"/>
            <a:ext cx="248355" cy="7577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20D63F9-B671-CE41-979C-A12397807107}"/>
              </a:ext>
            </a:extLst>
          </p:cNvPr>
          <p:cNvCxnSpPr>
            <a:cxnSpLocks/>
            <a:stCxn id="18" idx="3"/>
            <a:endCxn id="14" idx="0"/>
          </p:cNvCxnSpPr>
          <p:nvPr/>
        </p:nvCxnSpPr>
        <p:spPr>
          <a:xfrm>
            <a:off x="8159279" y="3798914"/>
            <a:ext cx="253208" cy="7611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BEAF07A-EE03-A34E-B280-F704AB1C1DFE}"/>
              </a:ext>
            </a:extLst>
          </p:cNvPr>
          <p:cNvCxnSpPr>
            <a:cxnSpLocks/>
            <a:stCxn id="5" idx="1"/>
            <a:endCxn id="16" idx="0"/>
          </p:cNvCxnSpPr>
          <p:nvPr/>
        </p:nvCxnSpPr>
        <p:spPr>
          <a:xfrm flipH="1">
            <a:off x="2891671" y="3052121"/>
            <a:ext cx="757853" cy="5330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9F0EEB5-57FA-E948-A280-42BD1D4FC8E8}"/>
              </a:ext>
            </a:extLst>
          </p:cNvPr>
          <p:cNvCxnSpPr>
            <a:cxnSpLocks/>
            <a:stCxn id="16" idx="1"/>
            <a:endCxn id="9" idx="0"/>
          </p:cNvCxnSpPr>
          <p:nvPr/>
        </p:nvCxnSpPr>
        <p:spPr>
          <a:xfrm flipH="1">
            <a:off x="2258755" y="3765779"/>
            <a:ext cx="384560" cy="7577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2E3F158A-D3F9-484E-9618-DDFAA0026FA5}"/>
              </a:ext>
            </a:extLst>
          </p:cNvPr>
          <p:cNvSpPr/>
          <p:nvPr/>
        </p:nvSpPr>
        <p:spPr>
          <a:xfrm>
            <a:off x="6621016" y="1989246"/>
            <a:ext cx="496711" cy="3612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54</a:t>
            </a:r>
            <a:endParaRPr lang="en-NO" dirty="0">
              <a:latin typeface="Share Tech Mono" panose="020B0509050000020004" pitchFamily="49" charset="77"/>
            </a:endParaRPr>
          </a:p>
        </p:txBody>
      </p:sp>
      <p:cxnSp>
        <p:nvCxnSpPr>
          <p:cNvPr id="37" name="Straight Arrow Connector 80">
            <a:extLst>
              <a:ext uri="{FF2B5EF4-FFF2-40B4-BE49-F238E27FC236}">
                <a16:creationId xmlns:a16="http://schemas.microsoft.com/office/drawing/2014/main" id="{8328FB8F-E6AA-B642-A758-4EBA6E60E566}"/>
              </a:ext>
            </a:extLst>
          </p:cNvPr>
          <p:cNvCxnSpPr>
            <a:cxnSpLocks/>
            <a:stCxn id="48" idx="3"/>
            <a:endCxn id="36" idx="0"/>
          </p:cNvCxnSpPr>
          <p:nvPr/>
        </p:nvCxnSpPr>
        <p:spPr>
          <a:xfrm>
            <a:off x="6040133" y="1658746"/>
            <a:ext cx="829239" cy="330500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EB1745-AAF1-2E4E-9D52-2CF8D9B96CE5}"/>
              </a:ext>
            </a:extLst>
          </p:cNvPr>
          <p:cNvCxnSpPr>
            <a:cxnSpLocks/>
          </p:cNvCxnSpPr>
          <p:nvPr/>
        </p:nvCxnSpPr>
        <p:spPr>
          <a:xfrm>
            <a:off x="5040897" y="3788835"/>
            <a:ext cx="835199" cy="6524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73DE316F-124D-D54F-BE02-80D358E0D72F}"/>
              </a:ext>
            </a:extLst>
          </p:cNvPr>
          <p:cNvSpPr/>
          <p:nvPr/>
        </p:nvSpPr>
        <p:spPr>
          <a:xfrm>
            <a:off x="3658715" y="2867082"/>
            <a:ext cx="496711" cy="3612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23</a:t>
            </a:r>
            <a:endParaRPr lang="en-NO" dirty="0">
              <a:latin typeface="Share Tech Mono" panose="020B0509050000020004" pitchFamily="49" charset="77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17B3DB5-96E8-6442-81C0-50269B3A6406}"/>
              </a:ext>
            </a:extLst>
          </p:cNvPr>
          <p:cNvCxnSpPr>
            <a:cxnSpLocks/>
          </p:cNvCxnSpPr>
          <p:nvPr/>
        </p:nvCxnSpPr>
        <p:spPr>
          <a:xfrm flipH="1">
            <a:off x="3896192" y="2169869"/>
            <a:ext cx="2723136" cy="7016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FF832BC-AF7B-094A-B967-6F58CEE0D13C}"/>
              </a:ext>
            </a:extLst>
          </p:cNvPr>
          <p:cNvSpPr txBox="1"/>
          <p:nvPr/>
        </p:nvSpPr>
        <p:spPr>
          <a:xfrm>
            <a:off x="6112101" y="2377225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b="1" dirty="0">
                <a:solidFill>
                  <a:schemeClr val="accent3"/>
                </a:solidFill>
                <a:latin typeface="Montserrat" pitchFamily="2" charset="77"/>
              </a:rPr>
              <a:t>17</a:t>
            </a:r>
            <a:r>
              <a:rPr lang="en-NO" sz="1400" dirty="0">
                <a:solidFill>
                  <a:schemeClr val="accent3"/>
                </a:solidFill>
                <a:latin typeface="Montserrat" pitchFamily="2" charset="77"/>
              </a:rPr>
              <a:t> &lt; 54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5717190-AA58-9049-9DB3-C2256065BD0E}"/>
              </a:ext>
            </a:extLst>
          </p:cNvPr>
          <p:cNvSpPr/>
          <p:nvPr/>
        </p:nvSpPr>
        <p:spPr>
          <a:xfrm>
            <a:off x="2638463" y="3585156"/>
            <a:ext cx="496711" cy="3612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11</a:t>
            </a:r>
            <a:endParaRPr lang="en-NO" dirty="0">
              <a:latin typeface="Share Tech Mono" panose="020B0509050000020004" pitchFamily="49" charset="77"/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64A3A3D-95E4-724C-947D-2CD227587B84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3135174" y="3765779"/>
            <a:ext cx="263629" cy="7760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4CDC95B-23B1-C54F-8058-E9CEE26A4441}"/>
              </a:ext>
            </a:extLst>
          </p:cNvPr>
          <p:cNvCxnSpPr>
            <a:cxnSpLocks/>
            <a:endCxn id="42" idx="0"/>
          </p:cNvCxnSpPr>
          <p:nvPr/>
        </p:nvCxnSpPr>
        <p:spPr>
          <a:xfrm flipH="1">
            <a:off x="2886819" y="3052121"/>
            <a:ext cx="757853" cy="5330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9ABFA68D-C034-074D-BE66-A5F846528CEB}"/>
              </a:ext>
            </a:extLst>
          </p:cNvPr>
          <p:cNvSpPr txBox="1"/>
          <p:nvPr/>
        </p:nvSpPr>
        <p:spPr>
          <a:xfrm>
            <a:off x="2746061" y="2867082"/>
            <a:ext cx="7649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b="1" dirty="0">
                <a:solidFill>
                  <a:schemeClr val="accent3"/>
                </a:solidFill>
                <a:latin typeface="Montserrat" pitchFamily="2" charset="77"/>
              </a:rPr>
              <a:t>17</a:t>
            </a:r>
            <a:r>
              <a:rPr lang="en-NO" sz="1400" dirty="0">
                <a:solidFill>
                  <a:schemeClr val="accent3"/>
                </a:solidFill>
                <a:latin typeface="Montserrat" pitchFamily="2" charset="77"/>
              </a:rPr>
              <a:t> &lt; 23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DB2833B-EE3B-1442-9D8C-1B6F6F5CC865}"/>
              </a:ext>
            </a:extLst>
          </p:cNvPr>
          <p:cNvSpPr txBox="1"/>
          <p:nvPr/>
        </p:nvSpPr>
        <p:spPr>
          <a:xfrm>
            <a:off x="3235245" y="3613621"/>
            <a:ext cx="689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3"/>
                </a:solidFill>
                <a:latin typeface="Montserrat" pitchFamily="2" charset="77"/>
              </a:rPr>
              <a:t>11 &lt; </a:t>
            </a:r>
            <a:r>
              <a:rPr lang="en-NO" sz="1400" b="1" dirty="0">
                <a:solidFill>
                  <a:schemeClr val="accent3"/>
                </a:solidFill>
                <a:latin typeface="Montserrat" pitchFamily="2" charset="77"/>
              </a:rPr>
              <a:t>17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3B5334D-AAE4-5647-A3FD-9A7A1B22A6C2}"/>
              </a:ext>
            </a:extLst>
          </p:cNvPr>
          <p:cNvSpPr/>
          <p:nvPr/>
        </p:nvSpPr>
        <p:spPr>
          <a:xfrm>
            <a:off x="4605125" y="1474080"/>
            <a:ext cx="14350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insert(19)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49A95D6-5BF8-1C4D-A51D-7D9299A262E1}"/>
              </a:ext>
            </a:extLst>
          </p:cNvPr>
          <p:cNvSpPr/>
          <p:nvPr/>
        </p:nvSpPr>
        <p:spPr>
          <a:xfrm>
            <a:off x="3156908" y="4541809"/>
            <a:ext cx="496711" cy="3612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17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02343EF-B6D7-CB42-A73B-D373FF85C874}"/>
              </a:ext>
            </a:extLst>
          </p:cNvPr>
          <p:cNvSpPr/>
          <p:nvPr/>
        </p:nvSpPr>
        <p:spPr>
          <a:xfrm>
            <a:off x="3663342" y="5467427"/>
            <a:ext cx="496711" cy="36124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19</a:t>
            </a:r>
            <a:endParaRPr lang="en-NO" dirty="0">
              <a:latin typeface="Share Tech Mono" panose="020B0509050000020004" pitchFamily="49" charset="77"/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832FA8F-C3E5-A243-B2C5-D92C5E7159A5}"/>
              </a:ext>
            </a:extLst>
          </p:cNvPr>
          <p:cNvCxnSpPr>
            <a:cxnSpLocks/>
            <a:endCxn id="51" idx="0"/>
          </p:cNvCxnSpPr>
          <p:nvPr/>
        </p:nvCxnSpPr>
        <p:spPr>
          <a:xfrm>
            <a:off x="3649524" y="4739247"/>
            <a:ext cx="262174" cy="7281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C2C18B97-CF63-354D-AB69-D3DFD99B953C}"/>
              </a:ext>
            </a:extLst>
          </p:cNvPr>
          <p:cNvSpPr txBox="1"/>
          <p:nvPr/>
        </p:nvSpPr>
        <p:spPr>
          <a:xfrm>
            <a:off x="3775023" y="4734984"/>
            <a:ext cx="734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6"/>
                </a:solidFill>
                <a:latin typeface="Montserrat" pitchFamily="2" charset="77"/>
              </a:rPr>
              <a:t>17 &lt; </a:t>
            </a:r>
            <a:r>
              <a:rPr lang="en-NO" sz="1400" b="1" dirty="0">
                <a:solidFill>
                  <a:schemeClr val="accent6"/>
                </a:solidFill>
                <a:latin typeface="Montserrat" pitchFamily="2" charset="77"/>
              </a:rPr>
              <a:t>19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C60D66E-C954-BE4F-8D3A-4834F5B0ECD2}"/>
              </a:ext>
            </a:extLst>
          </p:cNvPr>
          <p:cNvSpPr txBox="1"/>
          <p:nvPr/>
        </p:nvSpPr>
        <p:spPr>
          <a:xfrm>
            <a:off x="3766690" y="4484870"/>
            <a:ext cx="12859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b="1" dirty="0">
                <a:solidFill>
                  <a:schemeClr val="accent3"/>
                </a:solidFill>
                <a:latin typeface="Montserrat" pitchFamily="2" charset="77"/>
              </a:rPr>
              <a:t>What next?</a:t>
            </a:r>
            <a:endParaRPr lang="en-NO" sz="1400" dirty="0">
              <a:solidFill>
                <a:schemeClr val="accent3"/>
              </a:solidFill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132788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9" grpId="0" animBg="1"/>
      <p:bldP spid="41" grpId="0"/>
      <p:bldP spid="42" grpId="0" animBg="1"/>
      <p:bldP spid="45" grpId="0"/>
      <p:bldP spid="46" grpId="0"/>
      <p:bldP spid="48" grpId="0"/>
      <p:bldP spid="49" grpId="1" animBg="1"/>
      <p:bldP spid="51" grpId="0" animBg="1"/>
      <p:bldP spid="53" grpId="0"/>
      <p:bldP spid="54" grpId="0"/>
      <p:bldP spid="54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90482-AF52-654B-BE50-F8E7E83BC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The Code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Insertion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E270C-DA40-704A-99E4-3EE45C0DE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0692" y="1697100"/>
            <a:ext cx="6947088" cy="4351338"/>
          </a:xfrm>
          <a:solidFill>
            <a:schemeClr val="bg2"/>
          </a:solidFill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public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Tree&lt;Item&gt;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insert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(Item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givenItem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difference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 err="1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this</a:t>
            </a:r>
            <a:r>
              <a:rPr lang="en-GB" sz="16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.item.compareTo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6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givenItem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difference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}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else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difference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endParaRPr lang="en-GB" sz="1600" kern="150" dirty="0">
              <a:solidFill>
                <a:srgbClr val="88C0D0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}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else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throw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new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 err="1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RuntimeException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  </a:t>
            </a:r>
            <a:r>
              <a:rPr lang="en-GB" sz="1600" kern="150" dirty="0">
                <a:solidFill>
                  <a:srgbClr val="A3BE8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"Duplicated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A3BE8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item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A3BE8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"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+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item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400"/>
              </a:spcBef>
              <a:spcAft>
                <a:spcPts val="595"/>
              </a:spcAft>
              <a:buNone/>
            </a:pP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927B67-F627-104A-AB5F-5139DE3A0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24</a:t>
            </a:fld>
            <a:endParaRPr lang="en-NO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DEAEDB-7344-DE43-A7B3-D1D381F7F007}"/>
              </a:ext>
            </a:extLst>
          </p:cNvPr>
          <p:cNvSpPr txBox="1"/>
          <p:nvPr/>
        </p:nvSpPr>
        <p:spPr>
          <a:xfrm>
            <a:off x="7121859" y="230810"/>
            <a:ext cx="4810932" cy="23171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400"/>
              </a:spcBef>
            </a:pP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hasLeftChild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>
              <a:lnSpc>
                <a:spcPct val="120000"/>
              </a:lnSpc>
              <a:spcBef>
                <a:spcPts val="400"/>
              </a:spcBef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</a:t>
            </a:r>
            <a:r>
              <a:rPr lang="en-GB" kern="150" dirty="0" err="1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this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.left.insert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givenItem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>
              <a:lnSpc>
                <a:spcPct val="120000"/>
              </a:lnSpc>
              <a:spcBef>
                <a:spcPts val="400"/>
              </a:spcBef>
            </a:pP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else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>
              <a:lnSpc>
                <a:spcPct val="120000"/>
              </a:lnSpc>
              <a:spcBef>
                <a:spcPts val="400"/>
              </a:spcBef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</a:t>
            </a:r>
            <a:r>
              <a:rPr lang="en-GB" kern="150" dirty="0" err="1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this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.left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new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Tree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givenItem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>
              <a:lnSpc>
                <a:spcPct val="120000"/>
              </a:lnSpc>
              <a:spcBef>
                <a:spcPts val="400"/>
              </a:spcBef>
            </a:pP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>
              <a:lnSpc>
                <a:spcPct val="120000"/>
              </a:lnSpc>
              <a:spcBef>
                <a:spcPts val="400"/>
              </a:spcBef>
            </a:pP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this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2A781F-2D26-3448-A5A3-E737D4CF7350}"/>
              </a:ext>
            </a:extLst>
          </p:cNvPr>
          <p:cNvSpPr txBox="1"/>
          <p:nvPr/>
        </p:nvSpPr>
        <p:spPr>
          <a:xfrm>
            <a:off x="7130999" y="3526720"/>
            <a:ext cx="4810932" cy="23171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  <a:spcBef>
                <a:spcPts val="400"/>
              </a:spcBef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hasRightChild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>
              <a:lnSpc>
                <a:spcPct val="120000"/>
              </a:lnSpc>
              <a:spcBef>
                <a:spcPts val="400"/>
              </a:spcBef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 err="1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this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.right.insert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givenItem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>
              <a:lnSpc>
                <a:spcPct val="120000"/>
              </a:lnSpc>
              <a:spcBef>
                <a:spcPts val="400"/>
              </a:spcBef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else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>
              <a:lnSpc>
                <a:spcPct val="120000"/>
              </a:lnSpc>
              <a:spcBef>
                <a:spcPts val="400"/>
              </a:spcBef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 err="1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this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.right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new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Tree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givenItem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>
              <a:lnSpc>
                <a:spcPct val="120000"/>
              </a:lnSpc>
              <a:spcBef>
                <a:spcPts val="400"/>
              </a:spcBef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>
              <a:lnSpc>
                <a:spcPct val="120000"/>
              </a:lnSpc>
              <a:spcBef>
                <a:spcPts val="400"/>
              </a:spcBef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this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D66D04-3DF9-3644-9D5B-BB245BD35BA3}"/>
              </a:ext>
            </a:extLst>
          </p:cNvPr>
          <p:cNvSpPr/>
          <p:nvPr/>
        </p:nvSpPr>
        <p:spPr>
          <a:xfrm>
            <a:off x="1890582" y="3526257"/>
            <a:ext cx="1865872" cy="3162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O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// Right Case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5E6DFA-4D82-C842-9FE5-07B1F2681A2B}"/>
              </a:ext>
            </a:extLst>
          </p:cNvPr>
          <p:cNvSpPr/>
          <p:nvPr/>
        </p:nvSpPr>
        <p:spPr>
          <a:xfrm>
            <a:off x="1890581" y="2746185"/>
            <a:ext cx="1865873" cy="3162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O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// Left Case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D7BA7D1-F0E6-E04A-AD8A-B3BECBDFD271}"/>
              </a:ext>
            </a:extLst>
          </p:cNvPr>
          <p:cNvCxnSpPr>
            <a:cxnSpLocks/>
            <a:stCxn id="10" idx="3"/>
            <a:endCxn id="5" idx="1"/>
          </p:cNvCxnSpPr>
          <p:nvPr/>
        </p:nvCxnSpPr>
        <p:spPr>
          <a:xfrm flipV="1">
            <a:off x="3756454" y="1389397"/>
            <a:ext cx="3365405" cy="1514904"/>
          </a:xfrm>
          <a:prstGeom prst="straightConnector1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E54E4F8-A9D4-4B46-B7C5-C376F6D5709B}"/>
              </a:ext>
            </a:extLst>
          </p:cNvPr>
          <p:cNvCxnSpPr>
            <a:cxnSpLocks/>
            <a:stCxn id="9" idx="3"/>
            <a:endCxn id="6" idx="1"/>
          </p:cNvCxnSpPr>
          <p:nvPr/>
        </p:nvCxnSpPr>
        <p:spPr>
          <a:xfrm>
            <a:off x="3756454" y="3684373"/>
            <a:ext cx="3374545" cy="1000934"/>
          </a:xfrm>
          <a:prstGeom prst="straightConnector1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188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02BCA68-C298-4444-9823-D8D5DF181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delete(key)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6B7DB50-4ED2-084F-9FBA-DFACFC93B6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O" dirty="0"/>
              <a:t>The trickier part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4BED33-A222-AE4A-A7F4-D05812653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25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6439987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23D41-303E-E247-8464-F0D5984F4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Case 1: Node Without Child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Deletion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1B113E-1B4A-BA4A-A336-3C76ADE66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26</a:t>
            </a:fld>
            <a:endParaRPr lang="en-NO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036BF1-658F-A649-BA80-1FC304D02C66}"/>
              </a:ext>
            </a:extLst>
          </p:cNvPr>
          <p:cNvSpPr/>
          <p:nvPr/>
        </p:nvSpPr>
        <p:spPr>
          <a:xfrm>
            <a:off x="3649524" y="2871498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23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2470EA-9F56-574E-BCCE-11248817026B}"/>
              </a:ext>
            </a:extLst>
          </p:cNvPr>
          <p:cNvSpPr/>
          <p:nvPr/>
        </p:nvSpPr>
        <p:spPr>
          <a:xfrm>
            <a:off x="8575474" y="2904633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71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889096-94F0-0345-8B19-989A92DA1E61}"/>
              </a:ext>
            </a:extLst>
          </p:cNvPr>
          <p:cNvSpPr/>
          <p:nvPr/>
        </p:nvSpPr>
        <p:spPr>
          <a:xfrm>
            <a:off x="9537272" y="3618291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89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4AE2DD1-5180-A84E-B791-F90EF6A06612}"/>
              </a:ext>
            </a:extLst>
          </p:cNvPr>
          <p:cNvSpPr/>
          <p:nvPr/>
        </p:nvSpPr>
        <p:spPr>
          <a:xfrm>
            <a:off x="6621016" y="1989246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54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4CDA7A-0EE3-D846-9FA8-8D326F68FCDE}"/>
              </a:ext>
            </a:extLst>
          </p:cNvPr>
          <p:cNvSpPr/>
          <p:nvPr/>
        </p:nvSpPr>
        <p:spPr>
          <a:xfrm>
            <a:off x="2010399" y="4523546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8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5F1DDC-08CB-0A44-9EDE-B29601E7D7CE}"/>
              </a:ext>
            </a:extLst>
          </p:cNvPr>
          <p:cNvSpPr/>
          <p:nvPr/>
        </p:nvSpPr>
        <p:spPr>
          <a:xfrm>
            <a:off x="7165857" y="4556682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61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311BD3-1ED0-694F-A6B7-FFBCB56B1E30}"/>
              </a:ext>
            </a:extLst>
          </p:cNvPr>
          <p:cNvSpPr/>
          <p:nvPr/>
        </p:nvSpPr>
        <p:spPr>
          <a:xfrm>
            <a:off x="10112823" y="4575845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99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734336-156A-754A-AE59-0BA8C787CFB2}"/>
              </a:ext>
            </a:extLst>
          </p:cNvPr>
          <p:cNvSpPr/>
          <p:nvPr/>
        </p:nvSpPr>
        <p:spPr>
          <a:xfrm>
            <a:off x="4518018" y="3585156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36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E95764F-8901-4344-ADFB-19ABAB33C01A}"/>
              </a:ext>
            </a:extLst>
          </p:cNvPr>
          <p:cNvSpPr/>
          <p:nvPr/>
        </p:nvSpPr>
        <p:spPr>
          <a:xfrm>
            <a:off x="3155299" y="4541809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17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C095139-B067-6148-BC65-93E3EB3842F2}"/>
              </a:ext>
            </a:extLst>
          </p:cNvPr>
          <p:cNvSpPr/>
          <p:nvPr/>
        </p:nvSpPr>
        <p:spPr>
          <a:xfrm>
            <a:off x="8164131" y="4560072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67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41046F0-50E6-D547-8923-60CC02497128}"/>
              </a:ext>
            </a:extLst>
          </p:cNvPr>
          <p:cNvSpPr/>
          <p:nvPr/>
        </p:nvSpPr>
        <p:spPr>
          <a:xfrm>
            <a:off x="5601572" y="4418265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39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670BCDF-8BAA-7A46-A282-5B47CCC8C110}"/>
              </a:ext>
            </a:extLst>
          </p:cNvPr>
          <p:cNvSpPr/>
          <p:nvPr/>
        </p:nvSpPr>
        <p:spPr>
          <a:xfrm>
            <a:off x="2643315" y="3585156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11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964EAE-ACCB-9545-B891-DEEB19F3E6D5}"/>
              </a:ext>
            </a:extLst>
          </p:cNvPr>
          <p:cNvSpPr/>
          <p:nvPr/>
        </p:nvSpPr>
        <p:spPr>
          <a:xfrm>
            <a:off x="9058636" y="4556682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81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4AE6A8-9B80-0F4E-9D6B-97225F4E6B44}"/>
              </a:ext>
            </a:extLst>
          </p:cNvPr>
          <p:cNvSpPr/>
          <p:nvPr/>
        </p:nvSpPr>
        <p:spPr>
          <a:xfrm>
            <a:off x="7662568" y="3618291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64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9BF22C7-4875-BD43-86D8-ADB08B84691F}"/>
              </a:ext>
            </a:extLst>
          </p:cNvPr>
          <p:cNvSpPr/>
          <p:nvPr/>
        </p:nvSpPr>
        <p:spPr>
          <a:xfrm>
            <a:off x="6112101" y="5327068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44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2C2ABE9-6D72-5845-A8FD-150B1D752649}"/>
              </a:ext>
            </a:extLst>
          </p:cNvPr>
          <p:cNvSpPr/>
          <p:nvPr/>
        </p:nvSpPr>
        <p:spPr>
          <a:xfrm>
            <a:off x="5122643" y="5327069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38</a:t>
            </a:r>
            <a:endParaRPr lang="en-NO" dirty="0">
              <a:latin typeface="Share Tech Mono" panose="020B0509050000020004" pitchFamily="49" charset="77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FD6E350-2228-B940-9195-6AA3E2906B0F}"/>
              </a:ext>
            </a:extLst>
          </p:cNvPr>
          <p:cNvCxnSpPr>
            <a:cxnSpLocks/>
            <a:stCxn id="8" idx="1"/>
            <a:endCxn id="5" idx="0"/>
          </p:cNvCxnSpPr>
          <p:nvPr/>
        </p:nvCxnSpPr>
        <p:spPr>
          <a:xfrm flipH="1">
            <a:off x="3897880" y="2169869"/>
            <a:ext cx="2723136" cy="7016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D3FCDAC-514D-C541-BF48-70BCFC4757F2}"/>
              </a:ext>
            </a:extLst>
          </p:cNvPr>
          <p:cNvCxnSpPr>
            <a:cxnSpLocks/>
            <a:stCxn id="8" idx="3"/>
            <a:endCxn id="6" idx="0"/>
          </p:cNvCxnSpPr>
          <p:nvPr/>
        </p:nvCxnSpPr>
        <p:spPr>
          <a:xfrm>
            <a:off x="7117727" y="2169869"/>
            <a:ext cx="1706103" cy="7347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2A3B765-ACF9-8543-8470-8E0A3B077207}"/>
              </a:ext>
            </a:extLst>
          </p:cNvPr>
          <p:cNvCxnSpPr>
            <a:cxnSpLocks/>
            <a:stCxn id="7" idx="3"/>
            <a:endCxn id="11" idx="0"/>
          </p:cNvCxnSpPr>
          <p:nvPr/>
        </p:nvCxnSpPr>
        <p:spPr>
          <a:xfrm>
            <a:off x="10033983" y="3798914"/>
            <a:ext cx="327196" cy="7769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E0BB197-D82D-034E-8E81-EBE5A92593B4}"/>
              </a:ext>
            </a:extLst>
          </p:cNvPr>
          <p:cNvCxnSpPr>
            <a:cxnSpLocks/>
            <a:stCxn id="7" idx="1"/>
            <a:endCxn id="17" idx="0"/>
          </p:cNvCxnSpPr>
          <p:nvPr/>
        </p:nvCxnSpPr>
        <p:spPr>
          <a:xfrm flipH="1">
            <a:off x="9306992" y="3798914"/>
            <a:ext cx="230280" cy="7577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D2E71CC-63BF-0A4D-9750-021ED1C3387E}"/>
              </a:ext>
            </a:extLst>
          </p:cNvPr>
          <p:cNvCxnSpPr>
            <a:cxnSpLocks/>
            <a:stCxn id="12" idx="3"/>
            <a:endCxn id="15" idx="0"/>
          </p:cNvCxnSpPr>
          <p:nvPr/>
        </p:nvCxnSpPr>
        <p:spPr>
          <a:xfrm>
            <a:off x="5014729" y="3765779"/>
            <a:ext cx="835199" cy="6524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13A69B6-CBFB-6646-952C-4A5E1868562C}"/>
              </a:ext>
            </a:extLst>
          </p:cNvPr>
          <p:cNvCxnSpPr>
            <a:cxnSpLocks/>
            <a:stCxn id="5" idx="3"/>
            <a:endCxn id="12" idx="0"/>
          </p:cNvCxnSpPr>
          <p:nvPr/>
        </p:nvCxnSpPr>
        <p:spPr>
          <a:xfrm>
            <a:off x="4146235" y="3052121"/>
            <a:ext cx="620139" cy="5330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255C6B5-B57D-8340-BFDC-110B66E42929}"/>
              </a:ext>
            </a:extLst>
          </p:cNvPr>
          <p:cNvCxnSpPr>
            <a:cxnSpLocks/>
            <a:stCxn id="15" idx="3"/>
            <a:endCxn id="19" idx="0"/>
          </p:cNvCxnSpPr>
          <p:nvPr/>
        </p:nvCxnSpPr>
        <p:spPr>
          <a:xfrm>
            <a:off x="6098283" y="4598888"/>
            <a:ext cx="262174" cy="7281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50902F2-14C1-FF4D-83E6-83BD49DC6801}"/>
              </a:ext>
            </a:extLst>
          </p:cNvPr>
          <p:cNvCxnSpPr>
            <a:cxnSpLocks/>
            <a:stCxn id="15" idx="1"/>
            <a:endCxn id="20" idx="0"/>
          </p:cNvCxnSpPr>
          <p:nvPr/>
        </p:nvCxnSpPr>
        <p:spPr>
          <a:xfrm flipH="1">
            <a:off x="5370999" y="4598888"/>
            <a:ext cx="230573" cy="7281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E4204E2-0427-1F45-815D-0195202A9389}"/>
              </a:ext>
            </a:extLst>
          </p:cNvPr>
          <p:cNvCxnSpPr>
            <a:cxnSpLocks/>
            <a:stCxn id="6" idx="3"/>
            <a:endCxn id="7" idx="0"/>
          </p:cNvCxnSpPr>
          <p:nvPr/>
        </p:nvCxnSpPr>
        <p:spPr>
          <a:xfrm>
            <a:off x="9072185" y="3085256"/>
            <a:ext cx="713443" cy="5330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F0B5C08-9844-5D47-9C0A-49CB3369272B}"/>
              </a:ext>
            </a:extLst>
          </p:cNvPr>
          <p:cNvCxnSpPr>
            <a:cxnSpLocks/>
            <a:stCxn id="16" idx="3"/>
            <a:endCxn id="13" idx="0"/>
          </p:cNvCxnSpPr>
          <p:nvPr/>
        </p:nvCxnSpPr>
        <p:spPr>
          <a:xfrm>
            <a:off x="3140026" y="3765779"/>
            <a:ext cx="263629" cy="7760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DD9A7CD-4562-E742-90EB-EAED4A5008F0}"/>
              </a:ext>
            </a:extLst>
          </p:cNvPr>
          <p:cNvCxnSpPr>
            <a:cxnSpLocks/>
            <a:stCxn id="6" idx="1"/>
            <a:endCxn id="18" idx="0"/>
          </p:cNvCxnSpPr>
          <p:nvPr/>
        </p:nvCxnSpPr>
        <p:spPr>
          <a:xfrm flipH="1">
            <a:off x="7910924" y="3085256"/>
            <a:ext cx="664550" cy="5330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61ACF61-B8B1-C843-8910-500267013D5F}"/>
              </a:ext>
            </a:extLst>
          </p:cNvPr>
          <p:cNvCxnSpPr>
            <a:cxnSpLocks/>
            <a:stCxn id="18" idx="1"/>
            <a:endCxn id="10" idx="0"/>
          </p:cNvCxnSpPr>
          <p:nvPr/>
        </p:nvCxnSpPr>
        <p:spPr>
          <a:xfrm flipH="1">
            <a:off x="7414213" y="3798914"/>
            <a:ext cx="248355" cy="7577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5A169BD-3821-524D-B09B-6772FB21EA33}"/>
              </a:ext>
            </a:extLst>
          </p:cNvPr>
          <p:cNvCxnSpPr>
            <a:cxnSpLocks/>
            <a:stCxn id="18" idx="3"/>
            <a:endCxn id="14" idx="0"/>
          </p:cNvCxnSpPr>
          <p:nvPr/>
        </p:nvCxnSpPr>
        <p:spPr>
          <a:xfrm>
            <a:off x="8159279" y="3798914"/>
            <a:ext cx="253208" cy="7611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2384B86-898C-F441-BD5A-49A323CAEF21}"/>
              </a:ext>
            </a:extLst>
          </p:cNvPr>
          <p:cNvCxnSpPr>
            <a:cxnSpLocks/>
            <a:stCxn id="5" idx="1"/>
            <a:endCxn id="16" idx="0"/>
          </p:cNvCxnSpPr>
          <p:nvPr/>
        </p:nvCxnSpPr>
        <p:spPr>
          <a:xfrm flipH="1">
            <a:off x="2891671" y="3052121"/>
            <a:ext cx="757853" cy="5330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3936B74-7415-5F40-ACF4-313C16EAA60D}"/>
              </a:ext>
            </a:extLst>
          </p:cNvPr>
          <p:cNvCxnSpPr>
            <a:cxnSpLocks/>
            <a:stCxn id="16" idx="1"/>
            <a:endCxn id="9" idx="0"/>
          </p:cNvCxnSpPr>
          <p:nvPr/>
        </p:nvCxnSpPr>
        <p:spPr>
          <a:xfrm flipH="1">
            <a:off x="2258755" y="3765779"/>
            <a:ext cx="384560" cy="7577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24C6635D-6F9E-A749-BE49-BC308B47A2D8}"/>
              </a:ext>
            </a:extLst>
          </p:cNvPr>
          <p:cNvSpPr/>
          <p:nvPr/>
        </p:nvSpPr>
        <p:spPr>
          <a:xfrm>
            <a:off x="6621016" y="1989246"/>
            <a:ext cx="496711" cy="3612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54</a:t>
            </a:r>
            <a:endParaRPr lang="en-NO" dirty="0">
              <a:latin typeface="Share Tech Mono" panose="020B0509050000020004" pitchFamily="49" charset="77"/>
            </a:endParaRPr>
          </a:p>
        </p:txBody>
      </p:sp>
      <p:cxnSp>
        <p:nvCxnSpPr>
          <p:cNvPr id="38" name="Straight Arrow Connector 80">
            <a:extLst>
              <a:ext uri="{FF2B5EF4-FFF2-40B4-BE49-F238E27FC236}">
                <a16:creationId xmlns:a16="http://schemas.microsoft.com/office/drawing/2014/main" id="{EFCEF868-A815-E446-A0A7-FE25613FAF49}"/>
              </a:ext>
            </a:extLst>
          </p:cNvPr>
          <p:cNvCxnSpPr>
            <a:cxnSpLocks/>
            <a:stCxn id="63" idx="3"/>
            <a:endCxn id="36" idx="0"/>
          </p:cNvCxnSpPr>
          <p:nvPr/>
        </p:nvCxnSpPr>
        <p:spPr>
          <a:xfrm>
            <a:off x="6040133" y="1658746"/>
            <a:ext cx="829239" cy="330500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46028B3-8116-B24B-A40A-61CCD7E70343}"/>
              </a:ext>
            </a:extLst>
          </p:cNvPr>
          <p:cNvCxnSpPr>
            <a:cxnSpLocks/>
          </p:cNvCxnSpPr>
          <p:nvPr/>
        </p:nvCxnSpPr>
        <p:spPr>
          <a:xfrm>
            <a:off x="5040897" y="3788835"/>
            <a:ext cx="835199" cy="6524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3898F657-CAFD-5D44-A568-F87EB4359EA0}"/>
              </a:ext>
            </a:extLst>
          </p:cNvPr>
          <p:cNvSpPr/>
          <p:nvPr/>
        </p:nvSpPr>
        <p:spPr>
          <a:xfrm>
            <a:off x="3658715" y="2867082"/>
            <a:ext cx="496711" cy="3612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23</a:t>
            </a:r>
            <a:endParaRPr lang="en-NO" dirty="0">
              <a:latin typeface="Share Tech Mono" panose="020B0509050000020004" pitchFamily="49" charset="77"/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E8A60E7-BA8A-5B44-96E5-CE23F990E123}"/>
              </a:ext>
            </a:extLst>
          </p:cNvPr>
          <p:cNvCxnSpPr>
            <a:cxnSpLocks/>
          </p:cNvCxnSpPr>
          <p:nvPr/>
        </p:nvCxnSpPr>
        <p:spPr>
          <a:xfrm flipH="1">
            <a:off x="3896192" y="2169869"/>
            <a:ext cx="2723136" cy="7016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02EC6C3C-34A1-6E40-9EA3-CBFDB8DD9A8A}"/>
              </a:ext>
            </a:extLst>
          </p:cNvPr>
          <p:cNvSpPr txBox="1"/>
          <p:nvPr/>
        </p:nvSpPr>
        <p:spPr>
          <a:xfrm>
            <a:off x="6112101" y="2377225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b="1" dirty="0">
                <a:solidFill>
                  <a:schemeClr val="accent3"/>
                </a:solidFill>
                <a:latin typeface="Montserrat" pitchFamily="2" charset="77"/>
              </a:rPr>
              <a:t>17</a:t>
            </a:r>
            <a:r>
              <a:rPr lang="en-NO" sz="1400" dirty="0">
                <a:solidFill>
                  <a:schemeClr val="accent3"/>
                </a:solidFill>
                <a:latin typeface="Montserrat" pitchFamily="2" charset="77"/>
              </a:rPr>
              <a:t> &lt; 54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790AF14-27FE-E746-AA33-DA4D9F6BD7A6}"/>
              </a:ext>
            </a:extLst>
          </p:cNvPr>
          <p:cNvSpPr txBox="1"/>
          <p:nvPr/>
        </p:nvSpPr>
        <p:spPr>
          <a:xfrm>
            <a:off x="942973" y="6126976"/>
            <a:ext cx="4179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Recursively: we “rebuild” subtrees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1D47776-4E24-5142-8958-3674D7522AA1}"/>
              </a:ext>
            </a:extLst>
          </p:cNvPr>
          <p:cNvSpPr/>
          <p:nvPr/>
        </p:nvSpPr>
        <p:spPr>
          <a:xfrm>
            <a:off x="2638463" y="3585156"/>
            <a:ext cx="496711" cy="3612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11</a:t>
            </a:r>
            <a:endParaRPr lang="en-NO" dirty="0">
              <a:latin typeface="Share Tech Mono" panose="020B0509050000020004" pitchFamily="49" charset="77"/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F2BCF6F-3C53-7947-835D-900A9B23C52F}"/>
              </a:ext>
            </a:extLst>
          </p:cNvPr>
          <p:cNvCxnSpPr>
            <a:cxnSpLocks/>
            <a:stCxn id="57" idx="3"/>
          </p:cNvCxnSpPr>
          <p:nvPr/>
        </p:nvCxnSpPr>
        <p:spPr>
          <a:xfrm>
            <a:off x="3135174" y="3765779"/>
            <a:ext cx="263629" cy="7760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082E149-D93A-DE42-AC44-63E0B5EFF9CB}"/>
              </a:ext>
            </a:extLst>
          </p:cNvPr>
          <p:cNvCxnSpPr>
            <a:cxnSpLocks/>
            <a:endCxn id="57" idx="0"/>
          </p:cNvCxnSpPr>
          <p:nvPr/>
        </p:nvCxnSpPr>
        <p:spPr>
          <a:xfrm flipH="1">
            <a:off x="2886819" y="3052121"/>
            <a:ext cx="757853" cy="5330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6AC7F4E9-FFB1-5B42-A22D-598CFA94A507}"/>
              </a:ext>
            </a:extLst>
          </p:cNvPr>
          <p:cNvSpPr txBox="1"/>
          <p:nvPr/>
        </p:nvSpPr>
        <p:spPr>
          <a:xfrm>
            <a:off x="2746061" y="2867082"/>
            <a:ext cx="7649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b="1" dirty="0">
                <a:solidFill>
                  <a:schemeClr val="accent3"/>
                </a:solidFill>
                <a:latin typeface="Montserrat" pitchFamily="2" charset="77"/>
              </a:rPr>
              <a:t>17</a:t>
            </a:r>
            <a:r>
              <a:rPr lang="en-NO" sz="1400" dirty="0">
                <a:solidFill>
                  <a:schemeClr val="accent3"/>
                </a:solidFill>
                <a:latin typeface="Montserrat" pitchFamily="2" charset="77"/>
              </a:rPr>
              <a:t> &lt; 23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08D13BC-66DF-DF4A-8C36-4A2F486D1F09}"/>
              </a:ext>
            </a:extLst>
          </p:cNvPr>
          <p:cNvSpPr txBox="1"/>
          <p:nvPr/>
        </p:nvSpPr>
        <p:spPr>
          <a:xfrm>
            <a:off x="3235245" y="3613621"/>
            <a:ext cx="689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3"/>
                </a:solidFill>
                <a:latin typeface="Montserrat" pitchFamily="2" charset="77"/>
              </a:rPr>
              <a:t>11 &lt; </a:t>
            </a:r>
            <a:r>
              <a:rPr lang="en-NO" sz="1400" b="1" dirty="0">
                <a:solidFill>
                  <a:schemeClr val="accent3"/>
                </a:solidFill>
                <a:latin typeface="Montserrat" pitchFamily="2" charset="77"/>
              </a:rPr>
              <a:t>17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CAB3079-A39B-6541-A3CC-C4BF64B7FEEA}"/>
              </a:ext>
            </a:extLst>
          </p:cNvPr>
          <p:cNvSpPr txBox="1"/>
          <p:nvPr/>
        </p:nvSpPr>
        <p:spPr>
          <a:xfrm>
            <a:off x="3733566" y="4595277"/>
            <a:ext cx="840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b="1" dirty="0">
                <a:solidFill>
                  <a:schemeClr val="accent5"/>
                </a:solidFill>
                <a:latin typeface="Montserrat" pitchFamily="2" charset="77"/>
              </a:rPr>
              <a:t>Found!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3555441-80F5-3A4C-83F9-29C44824D2D7}"/>
              </a:ext>
            </a:extLst>
          </p:cNvPr>
          <p:cNvSpPr/>
          <p:nvPr/>
        </p:nvSpPr>
        <p:spPr>
          <a:xfrm>
            <a:off x="4605125" y="1474080"/>
            <a:ext cx="14350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delete(17)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B7CF395-820C-294C-AE0A-0B91BD38E7E8}"/>
              </a:ext>
            </a:extLst>
          </p:cNvPr>
          <p:cNvSpPr/>
          <p:nvPr/>
        </p:nvSpPr>
        <p:spPr>
          <a:xfrm>
            <a:off x="3156908" y="4541809"/>
            <a:ext cx="496711" cy="36124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17</a:t>
            </a:r>
            <a:endParaRPr lang="en-NO" dirty="0">
              <a:latin typeface="Share Tech Mono" panose="020B0509050000020004" pitchFamily="49" charset="77"/>
            </a:endParaRPr>
          </a:p>
        </p:txBody>
      </p:sp>
      <p:pic>
        <p:nvPicPr>
          <p:cNvPr id="55" name="Graphic 54" descr="Close with solid fill">
            <a:extLst>
              <a:ext uri="{FF2B5EF4-FFF2-40B4-BE49-F238E27FC236}">
                <a16:creationId xmlns:a16="http://schemas.microsoft.com/office/drawing/2014/main" id="{1B84F44F-2CCB-9B44-9F40-03EDC84FF5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56863" y="426523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084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42" grpId="0" animBg="1"/>
      <p:bldP spid="49" grpId="0"/>
      <p:bldP spid="57" grpId="0" animBg="1"/>
      <p:bldP spid="60" grpId="0"/>
      <p:bldP spid="61" grpId="0"/>
      <p:bldP spid="62" grpId="0"/>
      <p:bldP spid="63" grpId="0"/>
      <p:bldP spid="67" grpId="0" animBg="1"/>
      <p:bldP spid="67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23D41-303E-E247-8464-F0D5984F4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Case 1: Node Without Child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Deletion 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1B113E-1B4A-BA4A-A336-3C76ADE66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27</a:t>
            </a:fld>
            <a:endParaRPr lang="en-NO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270F39C-5373-DF44-806C-13BAC681D5F5}"/>
              </a:ext>
            </a:extLst>
          </p:cNvPr>
          <p:cNvSpPr txBox="1"/>
          <p:nvPr/>
        </p:nvSpPr>
        <p:spPr>
          <a:xfrm>
            <a:off x="1006696" y="1677841"/>
            <a:ext cx="9968345" cy="440120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public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Tree&lt;Item&gt;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delete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(Item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givenItem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throws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 err="1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NoSuchElement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difference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 err="1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this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.item.compareTo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givenItem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difference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hasRightChild</a:t>
            </a:r>
            <a:r>
              <a:rPr lang="en-GB" sz="14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sz="1400" kern="150" dirty="0" err="1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this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.right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 err="1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this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.right.delete</a:t>
            </a:r>
            <a:r>
              <a:rPr lang="en-GB" sz="14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givenItem</a:t>
            </a:r>
            <a:r>
              <a:rPr lang="en-GB" sz="14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this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throw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new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 err="1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NoSuchElement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 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else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difference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hasLeftChild</a:t>
            </a:r>
            <a:r>
              <a:rPr lang="en-GB" sz="14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sz="1400" kern="150" dirty="0" err="1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this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.left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 err="1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this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.left.delete</a:t>
            </a:r>
            <a:r>
              <a:rPr lang="en-GB" sz="14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givenItem</a:t>
            </a:r>
            <a:r>
              <a:rPr lang="en-GB" sz="14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this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throw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new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 err="1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NoSuchElement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 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else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	return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null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>
              <a:spcAft>
                <a:spcPts val="595"/>
              </a:spcAft>
            </a:pP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5297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23D41-303E-E247-8464-F0D5984F4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Case 2: Node With 1 Child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Deletion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1B113E-1B4A-BA4A-A336-3C76ADE66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28</a:t>
            </a:fld>
            <a:endParaRPr lang="en-NO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022473-72FE-FD42-8171-CFF4B4803C43}"/>
              </a:ext>
            </a:extLst>
          </p:cNvPr>
          <p:cNvSpPr/>
          <p:nvPr/>
        </p:nvSpPr>
        <p:spPr>
          <a:xfrm>
            <a:off x="3636272" y="3168745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23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8D3260-3F00-2942-BBAE-04C5D616AA4B}"/>
              </a:ext>
            </a:extLst>
          </p:cNvPr>
          <p:cNvSpPr/>
          <p:nvPr/>
        </p:nvSpPr>
        <p:spPr>
          <a:xfrm>
            <a:off x="8562222" y="3201880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71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8BC5BA-699C-1846-A691-DA82393000AC}"/>
              </a:ext>
            </a:extLst>
          </p:cNvPr>
          <p:cNvSpPr/>
          <p:nvPr/>
        </p:nvSpPr>
        <p:spPr>
          <a:xfrm>
            <a:off x="9524020" y="3915538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89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FFB228E-D1C1-9743-8063-193216DC5188}"/>
              </a:ext>
            </a:extLst>
          </p:cNvPr>
          <p:cNvSpPr/>
          <p:nvPr/>
        </p:nvSpPr>
        <p:spPr>
          <a:xfrm>
            <a:off x="6607764" y="2286493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54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96B77D-D65B-154A-BFED-B4273E18C765}"/>
              </a:ext>
            </a:extLst>
          </p:cNvPr>
          <p:cNvSpPr/>
          <p:nvPr/>
        </p:nvSpPr>
        <p:spPr>
          <a:xfrm>
            <a:off x="1997147" y="4820793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8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BE44DC2-B01B-1047-9645-0EE450EB6706}"/>
              </a:ext>
            </a:extLst>
          </p:cNvPr>
          <p:cNvSpPr/>
          <p:nvPr/>
        </p:nvSpPr>
        <p:spPr>
          <a:xfrm>
            <a:off x="7152605" y="4853929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61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B4D425-89AF-3046-BF4C-648F63AC203C}"/>
              </a:ext>
            </a:extLst>
          </p:cNvPr>
          <p:cNvSpPr/>
          <p:nvPr/>
        </p:nvSpPr>
        <p:spPr>
          <a:xfrm>
            <a:off x="10099571" y="4873092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99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2ED4F8-8748-3C4F-B3FF-E60B9FE8664A}"/>
              </a:ext>
            </a:extLst>
          </p:cNvPr>
          <p:cNvSpPr/>
          <p:nvPr/>
        </p:nvSpPr>
        <p:spPr>
          <a:xfrm>
            <a:off x="4504766" y="3882403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36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9CB0BD-5C9A-A940-A415-A1D5F960919B}"/>
              </a:ext>
            </a:extLst>
          </p:cNvPr>
          <p:cNvSpPr/>
          <p:nvPr/>
        </p:nvSpPr>
        <p:spPr>
          <a:xfrm>
            <a:off x="3142047" y="4839056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17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931047F-E55A-6A44-ABAA-42A9BC8B5D95}"/>
              </a:ext>
            </a:extLst>
          </p:cNvPr>
          <p:cNvSpPr/>
          <p:nvPr/>
        </p:nvSpPr>
        <p:spPr>
          <a:xfrm>
            <a:off x="8150879" y="4857319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67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51F3F07-9026-4147-9247-24B13073D3E2}"/>
              </a:ext>
            </a:extLst>
          </p:cNvPr>
          <p:cNvSpPr/>
          <p:nvPr/>
        </p:nvSpPr>
        <p:spPr>
          <a:xfrm>
            <a:off x="5588320" y="4715512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39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22BA817-92BB-0740-A10F-A2F676C6DC33}"/>
              </a:ext>
            </a:extLst>
          </p:cNvPr>
          <p:cNvSpPr/>
          <p:nvPr/>
        </p:nvSpPr>
        <p:spPr>
          <a:xfrm>
            <a:off x="2630063" y="3882403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11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D74A67E-72BE-5846-913A-95ECB9B35E95}"/>
              </a:ext>
            </a:extLst>
          </p:cNvPr>
          <p:cNvSpPr/>
          <p:nvPr/>
        </p:nvSpPr>
        <p:spPr>
          <a:xfrm>
            <a:off x="9045384" y="4853929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81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7F6A30F-E432-CF4D-B57F-868793BCF2EB}"/>
              </a:ext>
            </a:extLst>
          </p:cNvPr>
          <p:cNvSpPr/>
          <p:nvPr/>
        </p:nvSpPr>
        <p:spPr>
          <a:xfrm>
            <a:off x="7649316" y="3915538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64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E586E9F-370F-D64D-A942-86D5F1D25E51}"/>
              </a:ext>
            </a:extLst>
          </p:cNvPr>
          <p:cNvSpPr/>
          <p:nvPr/>
        </p:nvSpPr>
        <p:spPr>
          <a:xfrm>
            <a:off x="6098849" y="5624315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44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EB9A22-7710-064B-8940-A63481AE5EA0}"/>
              </a:ext>
            </a:extLst>
          </p:cNvPr>
          <p:cNvSpPr/>
          <p:nvPr/>
        </p:nvSpPr>
        <p:spPr>
          <a:xfrm>
            <a:off x="5109391" y="5624316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38</a:t>
            </a:r>
            <a:endParaRPr lang="en-NO" dirty="0">
              <a:latin typeface="Share Tech Mono" panose="020B0509050000020004" pitchFamily="49" charset="77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FC0321E-404C-1841-A7D9-7114566C623F}"/>
              </a:ext>
            </a:extLst>
          </p:cNvPr>
          <p:cNvCxnSpPr>
            <a:cxnSpLocks/>
            <a:stCxn id="8" idx="1"/>
            <a:endCxn id="5" idx="0"/>
          </p:cNvCxnSpPr>
          <p:nvPr/>
        </p:nvCxnSpPr>
        <p:spPr>
          <a:xfrm flipH="1">
            <a:off x="3884628" y="2467116"/>
            <a:ext cx="2723136" cy="7016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6C7432D-389C-8346-AAF0-71830798FEEA}"/>
              </a:ext>
            </a:extLst>
          </p:cNvPr>
          <p:cNvCxnSpPr>
            <a:cxnSpLocks/>
            <a:stCxn id="8" idx="3"/>
            <a:endCxn id="6" idx="0"/>
          </p:cNvCxnSpPr>
          <p:nvPr/>
        </p:nvCxnSpPr>
        <p:spPr>
          <a:xfrm>
            <a:off x="7104475" y="2467116"/>
            <a:ext cx="1706103" cy="7347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3478117-85FB-7D4D-B42E-56DE1CD1953B}"/>
              </a:ext>
            </a:extLst>
          </p:cNvPr>
          <p:cNvCxnSpPr>
            <a:cxnSpLocks/>
            <a:stCxn id="7" idx="3"/>
            <a:endCxn id="11" idx="0"/>
          </p:cNvCxnSpPr>
          <p:nvPr/>
        </p:nvCxnSpPr>
        <p:spPr>
          <a:xfrm>
            <a:off x="10020731" y="4096161"/>
            <a:ext cx="327196" cy="7769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F552BCD-823B-B34A-9B1C-7D2CDC9BC8F8}"/>
              </a:ext>
            </a:extLst>
          </p:cNvPr>
          <p:cNvCxnSpPr>
            <a:cxnSpLocks/>
            <a:stCxn id="7" idx="1"/>
            <a:endCxn id="17" idx="0"/>
          </p:cNvCxnSpPr>
          <p:nvPr/>
        </p:nvCxnSpPr>
        <p:spPr>
          <a:xfrm flipH="1">
            <a:off x="9293740" y="4096161"/>
            <a:ext cx="230280" cy="7577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13032AF-7042-B249-96B5-870D5B379C51}"/>
              </a:ext>
            </a:extLst>
          </p:cNvPr>
          <p:cNvCxnSpPr>
            <a:cxnSpLocks/>
            <a:stCxn id="12" idx="3"/>
            <a:endCxn id="15" idx="0"/>
          </p:cNvCxnSpPr>
          <p:nvPr/>
        </p:nvCxnSpPr>
        <p:spPr>
          <a:xfrm>
            <a:off x="5001477" y="4063026"/>
            <a:ext cx="835199" cy="6524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7DD1238-4BAC-B947-BE96-F694143CB0A8}"/>
              </a:ext>
            </a:extLst>
          </p:cNvPr>
          <p:cNvCxnSpPr>
            <a:cxnSpLocks/>
            <a:stCxn id="5" idx="3"/>
            <a:endCxn id="12" idx="0"/>
          </p:cNvCxnSpPr>
          <p:nvPr/>
        </p:nvCxnSpPr>
        <p:spPr>
          <a:xfrm>
            <a:off x="4132983" y="3349368"/>
            <a:ext cx="620139" cy="5330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06B78A8-BE7F-B941-BD5F-7CC925003819}"/>
              </a:ext>
            </a:extLst>
          </p:cNvPr>
          <p:cNvCxnSpPr>
            <a:cxnSpLocks/>
            <a:stCxn id="15" idx="3"/>
            <a:endCxn id="19" idx="0"/>
          </p:cNvCxnSpPr>
          <p:nvPr/>
        </p:nvCxnSpPr>
        <p:spPr>
          <a:xfrm>
            <a:off x="6085031" y="4896135"/>
            <a:ext cx="262174" cy="7281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62FD9F7-55EA-3F45-8556-7FD6E576971D}"/>
              </a:ext>
            </a:extLst>
          </p:cNvPr>
          <p:cNvCxnSpPr>
            <a:cxnSpLocks/>
            <a:stCxn id="15" idx="1"/>
            <a:endCxn id="20" idx="0"/>
          </p:cNvCxnSpPr>
          <p:nvPr/>
        </p:nvCxnSpPr>
        <p:spPr>
          <a:xfrm flipH="1">
            <a:off x="5357747" y="4896135"/>
            <a:ext cx="230573" cy="7281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E888416-E229-3E44-92EC-320D64634955}"/>
              </a:ext>
            </a:extLst>
          </p:cNvPr>
          <p:cNvCxnSpPr>
            <a:cxnSpLocks/>
            <a:stCxn id="6" idx="3"/>
            <a:endCxn id="7" idx="0"/>
          </p:cNvCxnSpPr>
          <p:nvPr/>
        </p:nvCxnSpPr>
        <p:spPr>
          <a:xfrm>
            <a:off x="9058933" y="3382503"/>
            <a:ext cx="713443" cy="5330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7343E2A-DEB5-5A4D-B0F1-3D5FE0964AAD}"/>
              </a:ext>
            </a:extLst>
          </p:cNvPr>
          <p:cNvCxnSpPr>
            <a:cxnSpLocks/>
            <a:stCxn id="16" idx="3"/>
            <a:endCxn id="13" idx="0"/>
          </p:cNvCxnSpPr>
          <p:nvPr/>
        </p:nvCxnSpPr>
        <p:spPr>
          <a:xfrm>
            <a:off x="3126774" y="4063026"/>
            <a:ext cx="263629" cy="7760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C10DB22-3018-6643-AB62-80A659130F3E}"/>
              </a:ext>
            </a:extLst>
          </p:cNvPr>
          <p:cNvCxnSpPr>
            <a:cxnSpLocks/>
            <a:stCxn id="6" idx="1"/>
            <a:endCxn id="18" idx="0"/>
          </p:cNvCxnSpPr>
          <p:nvPr/>
        </p:nvCxnSpPr>
        <p:spPr>
          <a:xfrm flipH="1">
            <a:off x="7897672" y="3382503"/>
            <a:ext cx="664550" cy="5330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C9AEBD0-4FF7-A84A-A847-50CB55B5EB6A}"/>
              </a:ext>
            </a:extLst>
          </p:cNvPr>
          <p:cNvCxnSpPr>
            <a:cxnSpLocks/>
            <a:stCxn id="18" idx="1"/>
            <a:endCxn id="10" idx="0"/>
          </p:cNvCxnSpPr>
          <p:nvPr/>
        </p:nvCxnSpPr>
        <p:spPr>
          <a:xfrm flipH="1">
            <a:off x="7400961" y="4096161"/>
            <a:ext cx="248355" cy="7577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0758E74-9576-CB47-835C-0355172B5721}"/>
              </a:ext>
            </a:extLst>
          </p:cNvPr>
          <p:cNvCxnSpPr>
            <a:cxnSpLocks/>
            <a:stCxn id="18" idx="3"/>
            <a:endCxn id="14" idx="0"/>
          </p:cNvCxnSpPr>
          <p:nvPr/>
        </p:nvCxnSpPr>
        <p:spPr>
          <a:xfrm>
            <a:off x="8146027" y="4096161"/>
            <a:ext cx="253208" cy="7611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3CA6A9B-05F4-404F-B08F-7A161F4BB75B}"/>
              </a:ext>
            </a:extLst>
          </p:cNvPr>
          <p:cNvCxnSpPr>
            <a:cxnSpLocks/>
            <a:stCxn id="5" idx="1"/>
            <a:endCxn id="16" idx="0"/>
          </p:cNvCxnSpPr>
          <p:nvPr/>
        </p:nvCxnSpPr>
        <p:spPr>
          <a:xfrm flipH="1">
            <a:off x="2878419" y="3349368"/>
            <a:ext cx="757853" cy="5330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714E8BB-37AC-4C48-9EFC-B8168CA01576}"/>
              </a:ext>
            </a:extLst>
          </p:cNvPr>
          <p:cNvCxnSpPr>
            <a:cxnSpLocks/>
            <a:stCxn id="16" idx="1"/>
            <a:endCxn id="9" idx="0"/>
          </p:cNvCxnSpPr>
          <p:nvPr/>
        </p:nvCxnSpPr>
        <p:spPr>
          <a:xfrm flipH="1">
            <a:off x="2245503" y="4063026"/>
            <a:ext cx="384560" cy="7577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F18B6D23-FB14-BF4B-837F-F19CAD68F844}"/>
              </a:ext>
            </a:extLst>
          </p:cNvPr>
          <p:cNvSpPr/>
          <p:nvPr/>
        </p:nvSpPr>
        <p:spPr>
          <a:xfrm>
            <a:off x="6607764" y="2286493"/>
            <a:ext cx="496711" cy="3612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54</a:t>
            </a:r>
            <a:endParaRPr lang="en-NO" dirty="0">
              <a:latin typeface="Share Tech Mono" panose="020B0509050000020004" pitchFamily="49" charset="77"/>
            </a:endParaRPr>
          </a:p>
        </p:txBody>
      </p:sp>
      <p:cxnSp>
        <p:nvCxnSpPr>
          <p:cNvPr id="37" name="Straight Arrow Connector 80">
            <a:extLst>
              <a:ext uri="{FF2B5EF4-FFF2-40B4-BE49-F238E27FC236}">
                <a16:creationId xmlns:a16="http://schemas.microsoft.com/office/drawing/2014/main" id="{C4620ED8-BF81-B54F-83E7-D4499EDF1AD2}"/>
              </a:ext>
            </a:extLst>
          </p:cNvPr>
          <p:cNvCxnSpPr>
            <a:cxnSpLocks/>
            <a:stCxn id="48" idx="3"/>
            <a:endCxn id="36" idx="0"/>
          </p:cNvCxnSpPr>
          <p:nvPr/>
        </p:nvCxnSpPr>
        <p:spPr>
          <a:xfrm>
            <a:off x="6026881" y="1955993"/>
            <a:ext cx="829239" cy="330500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4E1654D7-6FEA-544F-9742-C499F0799C06}"/>
              </a:ext>
            </a:extLst>
          </p:cNvPr>
          <p:cNvSpPr/>
          <p:nvPr/>
        </p:nvSpPr>
        <p:spPr>
          <a:xfrm>
            <a:off x="3645463" y="3164329"/>
            <a:ext cx="496711" cy="3612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23</a:t>
            </a:r>
            <a:endParaRPr lang="en-NO" dirty="0">
              <a:latin typeface="Share Tech Mono" panose="020B0509050000020004" pitchFamily="49" charset="77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D7F4FAB-B741-B944-8594-FFC1BF8C5650}"/>
              </a:ext>
            </a:extLst>
          </p:cNvPr>
          <p:cNvCxnSpPr>
            <a:cxnSpLocks/>
          </p:cNvCxnSpPr>
          <p:nvPr/>
        </p:nvCxnSpPr>
        <p:spPr>
          <a:xfrm flipH="1">
            <a:off x="3882940" y="2467116"/>
            <a:ext cx="2723136" cy="7016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64A5998-C8E5-674E-AEEA-2B8F3008DA48}"/>
              </a:ext>
            </a:extLst>
          </p:cNvPr>
          <p:cNvSpPr txBox="1"/>
          <p:nvPr/>
        </p:nvSpPr>
        <p:spPr>
          <a:xfrm>
            <a:off x="6098849" y="2674472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b="1" dirty="0">
                <a:solidFill>
                  <a:schemeClr val="accent3"/>
                </a:solidFill>
                <a:latin typeface="Montserrat" pitchFamily="2" charset="77"/>
              </a:rPr>
              <a:t>17</a:t>
            </a:r>
            <a:r>
              <a:rPr lang="en-NO" sz="1400" dirty="0">
                <a:solidFill>
                  <a:schemeClr val="accent3"/>
                </a:solidFill>
                <a:latin typeface="Montserrat" pitchFamily="2" charset="77"/>
              </a:rPr>
              <a:t> &lt; 54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75541A-7803-7747-8F65-4BA6F3411F9D}"/>
              </a:ext>
            </a:extLst>
          </p:cNvPr>
          <p:cNvSpPr txBox="1"/>
          <p:nvPr/>
        </p:nvSpPr>
        <p:spPr>
          <a:xfrm>
            <a:off x="2579896" y="3186611"/>
            <a:ext cx="8034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3"/>
                </a:solidFill>
                <a:latin typeface="Montserrat" pitchFamily="2" charset="77"/>
              </a:rPr>
              <a:t>23 &lt; </a:t>
            </a:r>
            <a:r>
              <a:rPr lang="en-NO" sz="1400" b="1" dirty="0">
                <a:solidFill>
                  <a:schemeClr val="accent3"/>
                </a:solidFill>
                <a:latin typeface="Montserrat" pitchFamily="2" charset="77"/>
              </a:rPr>
              <a:t>36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3FE7F72-F112-E740-8C53-2B7EEF8C1D13}"/>
              </a:ext>
            </a:extLst>
          </p:cNvPr>
          <p:cNvSpPr txBox="1"/>
          <p:nvPr/>
        </p:nvSpPr>
        <p:spPr>
          <a:xfrm>
            <a:off x="4348715" y="4300265"/>
            <a:ext cx="840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b="1" dirty="0">
                <a:solidFill>
                  <a:schemeClr val="accent5"/>
                </a:solidFill>
                <a:latin typeface="Montserrat" pitchFamily="2" charset="77"/>
              </a:rPr>
              <a:t>Found!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7EA6044-5745-2940-A8A9-43C2FE0D7CCF}"/>
              </a:ext>
            </a:extLst>
          </p:cNvPr>
          <p:cNvSpPr/>
          <p:nvPr/>
        </p:nvSpPr>
        <p:spPr>
          <a:xfrm>
            <a:off x="4591873" y="1771327"/>
            <a:ext cx="14350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delete(36)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213CF90-30CC-9545-85C6-2F1127B026F0}"/>
              </a:ext>
            </a:extLst>
          </p:cNvPr>
          <p:cNvSpPr/>
          <p:nvPr/>
        </p:nvSpPr>
        <p:spPr>
          <a:xfrm>
            <a:off x="4504766" y="3877987"/>
            <a:ext cx="496711" cy="36124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36</a:t>
            </a:r>
            <a:endParaRPr lang="en-NO" dirty="0">
              <a:latin typeface="Share Tech Mono" panose="020B0509050000020004" pitchFamily="49" charset="77"/>
            </a:endParaRPr>
          </a:p>
        </p:txBody>
      </p:sp>
      <p:pic>
        <p:nvPicPr>
          <p:cNvPr id="50" name="Graphic 49" descr="Close with solid fill">
            <a:extLst>
              <a:ext uri="{FF2B5EF4-FFF2-40B4-BE49-F238E27FC236}">
                <a16:creationId xmlns:a16="http://schemas.microsoft.com/office/drawing/2014/main" id="{466B14E0-2EA4-0D4B-B907-06AB408220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24876" y="3630504"/>
            <a:ext cx="914400" cy="914400"/>
          </a:xfrm>
          <a:prstGeom prst="rect">
            <a:avLst/>
          </a:prstGeom>
        </p:spPr>
      </p:pic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5940D9E-0C5F-084A-85EF-F4B61C22433B}"/>
              </a:ext>
            </a:extLst>
          </p:cNvPr>
          <p:cNvCxnSpPr>
            <a:cxnSpLocks/>
          </p:cNvCxnSpPr>
          <p:nvPr/>
        </p:nvCxnSpPr>
        <p:spPr>
          <a:xfrm>
            <a:off x="4141174" y="3356629"/>
            <a:ext cx="620139" cy="5330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3" name="Curved Connector 52">
            <a:extLst>
              <a:ext uri="{FF2B5EF4-FFF2-40B4-BE49-F238E27FC236}">
                <a16:creationId xmlns:a16="http://schemas.microsoft.com/office/drawing/2014/main" id="{F8A928DC-3CA0-3244-8D90-BE41A0853972}"/>
              </a:ext>
            </a:extLst>
          </p:cNvPr>
          <p:cNvCxnSpPr>
            <a:stCxn id="39" idx="3"/>
            <a:endCxn id="15" idx="0"/>
          </p:cNvCxnSpPr>
          <p:nvPr/>
        </p:nvCxnSpPr>
        <p:spPr>
          <a:xfrm>
            <a:off x="4142174" y="3344952"/>
            <a:ext cx="1694502" cy="137056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5977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6" grpId="0" animBg="1"/>
      <p:bldP spid="39" grpId="0" animBg="1"/>
      <p:bldP spid="41" grpId="0"/>
      <p:bldP spid="45" grpId="0"/>
      <p:bldP spid="47" grpId="0"/>
      <p:bldP spid="47" grpId="1"/>
      <p:bldP spid="48" grpId="0"/>
      <p:bldP spid="49" grpId="0" animBg="1"/>
      <p:bldP spid="49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8D3CFF-233A-2A48-A545-1D3D2C4C5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29</a:t>
            </a:fld>
            <a:endParaRPr lang="en-NO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30B60DC-5E72-6842-B281-585973CF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460"/>
            <a:ext cx="10515600" cy="1240078"/>
          </a:xfrm>
        </p:spPr>
        <p:txBody>
          <a:bodyPr>
            <a:normAutofit/>
          </a:bodyPr>
          <a:lstStyle/>
          <a:p>
            <a:r>
              <a:rPr lang="en-NO" dirty="0"/>
              <a:t>Case 2: Node With 1 Child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Deletion Code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A9B6BF-2016-D04E-98FE-57B1C3D18E3E}"/>
              </a:ext>
            </a:extLst>
          </p:cNvPr>
          <p:cNvSpPr txBox="1"/>
          <p:nvPr/>
        </p:nvSpPr>
        <p:spPr>
          <a:xfrm>
            <a:off x="1006696" y="1677841"/>
            <a:ext cx="9968345" cy="440120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public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Tree&lt;Item&gt;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delete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(Item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givenItem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throws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 err="1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NoSuchElement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difference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 err="1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this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.item.compareTo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givenItem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difference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hasRightChild</a:t>
            </a:r>
            <a:r>
              <a:rPr lang="en-GB" sz="14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sz="1400" kern="150" dirty="0" err="1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this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.right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 err="1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this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.right.delete</a:t>
            </a:r>
            <a:r>
              <a:rPr lang="en-GB" sz="14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givenItem</a:t>
            </a:r>
            <a:r>
              <a:rPr lang="en-GB" sz="14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this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throw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new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 err="1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NoSuchElement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 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else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difference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hasLeftChild</a:t>
            </a:r>
            <a:r>
              <a:rPr lang="en-GB" sz="14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sz="1400" kern="150" dirty="0" err="1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this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.left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 err="1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this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.left.delete</a:t>
            </a:r>
            <a:r>
              <a:rPr lang="en-GB" sz="14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givenItem</a:t>
            </a:r>
            <a:r>
              <a:rPr lang="en-GB" sz="14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this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throw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new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 err="1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NoSuchElement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 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else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	…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>
              <a:spcAft>
                <a:spcPts val="595"/>
              </a:spcAft>
            </a:pP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FE8EA8-4908-C548-8F92-7BDECFECB9B5}"/>
              </a:ext>
            </a:extLst>
          </p:cNvPr>
          <p:cNvSpPr txBox="1"/>
          <p:nvPr/>
        </p:nvSpPr>
        <p:spPr>
          <a:xfrm>
            <a:off x="7121236" y="3276733"/>
            <a:ext cx="3560590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hasOnlyLeftChild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this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.left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hasOnlyRightChild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this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.right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null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dirty="0">
              <a:latin typeface="Share Tech Mono" panose="020B0509050000020004" pitchFamily="49" charset="77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F7ABBAE-13F8-2A45-BA5D-EF0E4114295F}"/>
              </a:ext>
            </a:extLst>
          </p:cNvPr>
          <p:cNvCxnSpPr>
            <a:cxnSpLocks/>
            <a:stCxn id="7" idx="1"/>
            <a:endCxn id="10" idx="3"/>
          </p:cNvCxnSpPr>
          <p:nvPr/>
        </p:nvCxnSpPr>
        <p:spPr>
          <a:xfrm rot="10800000" flipV="1">
            <a:off x="2409568" y="4292396"/>
            <a:ext cx="4711668" cy="1231074"/>
          </a:xfrm>
          <a:prstGeom prst="bentConnector3">
            <a:avLst>
              <a:gd name="adj1" fmla="val 17480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A08D4CEA-C48E-B943-89CE-0AE8758A979D}"/>
              </a:ext>
            </a:extLst>
          </p:cNvPr>
          <p:cNvSpPr/>
          <p:nvPr/>
        </p:nvSpPr>
        <p:spPr>
          <a:xfrm>
            <a:off x="1816443" y="5412259"/>
            <a:ext cx="593125" cy="22242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668427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8E1C2-564D-484B-823F-CF0E18F53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DAD51-7B27-8948-9CAC-C66C5FA85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The Ordered Set ADT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Binary Search Trees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Search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Minimum and Maximum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Predecessor and Successor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Insertion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Deletion</a:t>
            </a:r>
          </a:p>
          <a:p>
            <a:endParaRPr lang="en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921BB4-977C-324F-81C6-2BA591001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3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24858003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23D41-303E-E247-8464-F0D5984F4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Case 3: Node With 2 Children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Deletion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1B113E-1B4A-BA4A-A336-3C76ADE66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30</a:t>
            </a:fld>
            <a:endParaRPr lang="en-NO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B3FAB4-5C18-4C4C-A85C-9DE3B02F09AF}"/>
              </a:ext>
            </a:extLst>
          </p:cNvPr>
          <p:cNvSpPr/>
          <p:nvPr/>
        </p:nvSpPr>
        <p:spPr>
          <a:xfrm>
            <a:off x="3636272" y="3168745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23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32F3FA-3660-9A40-808D-F820B89F41F9}"/>
              </a:ext>
            </a:extLst>
          </p:cNvPr>
          <p:cNvSpPr/>
          <p:nvPr/>
        </p:nvSpPr>
        <p:spPr>
          <a:xfrm>
            <a:off x="8562222" y="3201880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71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970D6E-2A80-AF43-945A-CCA2D11B1537}"/>
              </a:ext>
            </a:extLst>
          </p:cNvPr>
          <p:cNvSpPr/>
          <p:nvPr/>
        </p:nvSpPr>
        <p:spPr>
          <a:xfrm>
            <a:off x="9524020" y="3915538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89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BCB1CC-1CA3-D742-BC68-9DDB473A36AE}"/>
              </a:ext>
            </a:extLst>
          </p:cNvPr>
          <p:cNvSpPr/>
          <p:nvPr/>
        </p:nvSpPr>
        <p:spPr>
          <a:xfrm>
            <a:off x="6607764" y="2286493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54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82C13FA-7B56-B841-96FE-644CD17D53EF}"/>
              </a:ext>
            </a:extLst>
          </p:cNvPr>
          <p:cNvSpPr/>
          <p:nvPr/>
        </p:nvSpPr>
        <p:spPr>
          <a:xfrm>
            <a:off x="1997147" y="4820793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8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A5F20A-C21A-0248-B1E7-66AE8CCF8973}"/>
              </a:ext>
            </a:extLst>
          </p:cNvPr>
          <p:cNvSpPr/>
          <p:nvPr/>
        </p:nvSpPr>
        <p:spPr>
          <a:xfrm>
            <a:off x="7152605" y="4853929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61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8AE8D88-23EC-204B-82E1-3A082B8901D6}"/>
              </a:ext>
            </a:extLst>
          </p:cNvPr>
          <p:cNvSpPr/>
          <p:nvPr/>
        </p:nvSpPr>
        <p:spPr>
          <a:xfrm>
            <a:off x="10099571" y="4873092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99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F339A37-AF9F-EA4B-8198-7D64407C7115}"/>
              </a:ext>
            </a:extLst>
          </p:cNvPr>
          <p:cNvSpPr/>
          <p:nvPr/>
        </p:nvSpPr>
        <p:spPr>
          <a:xfrm>
            <a:off x="4504766" y="3882403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36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BA86741-48F0-DB42-A431-660CD2D50EBF}"/>
              </a:ext>
            </a:extLst>
          </p:cNvPr>
          <p:cNvSpPr/>
          <p:nvPr/>
        </p:nvSpPr>
        <p:spPr>
          <a:xfrm>
            <a:off x="3142047" y="4839056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17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3A72E36-849C-3945-87A0-983D28E9520A}"/>
              </a:ext>
            </a:extLst>
          </p:cNvPr>
          <p:cNvSpPr/>
          <p:nvPr/>
        </p:nvSpPr>
        <p:spPr>
          <a:xfrm>
            <a:off x="8150879" y="4857319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67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BA8624C-535B-3D41-9D5C-D4F69098BF03}"/>
              </a:ext>
            </a:extLst>
          </p:cNvPr>
          <p:cNvSpPr/>
          <p:nvPr/>
        </p:nvSpPr>
        <p:spPr>
          <a:xfrm>
            <a:off x="5588320" y="4715512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39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8BF3DB9-7F83-A745-ABBF-62CC1061E4EF}"/>
              </a:ext>
            </a:extLst>
          </p:cNvPr>
          <p:cNvSpPr/>
          <p:nvPr/>
        </p:nvSpPr>
        <p:spPr>
          <a:xfrm>
            <a:off x="2630063" y="3882403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11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EE7E1E7-A014-F643-A98F-C4E07C7A4234}"/>
              </a:ext>
            </a:extLst>
          </p:cNvPr>
          <p:cNvSpPr/>
          <p:nvPr/>
        </p:nvSpPr>
        <p:spPr>
          <a:xfrm>
            <a:off x="9045384" y="4853929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81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C52C33F-6D65-C842-946C-113E1360C505}"/>
              </a:ext>
            </a:extLst>
          </p:cNvPr>
          <p:cNvSpPr/>
          <p:nvPr/>
        </p:nvSpPr>
        <p:spPr>
          <a:xfrm>
            <a:off x="7649316" y="3915538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64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B12E015-A677-304F-8208-2F20E0AA4C6C}"/>
              </a:ext>
            </a:extLst>
          </p:cNvPr>
          <p:cNvSpPr/>
          <p:nvPr/>
        </p:nvSpPr>
        <p:spPr>
          <a:xfrm>
            <a:off x="6098849" y="5624315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44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56D70AF-A0E2-5A42-B4ED-4CF172817216}"/>
              </a:ext>
            </a:extLst>
          </p:cNvPr>
          <p:cNvSpPr/>
          <p:nvPr/>
        </p:nvSpPr>
        <p:spPr>
          <a:xfrm>
            <a:off x="5109391" y="5624316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38</a:t>
            </a:r>
            <a:endParaRPr lang="en-NO" dirty="0">
              <a:latin typeface="Share Tech Mono" panose="020B0509050000020004" pitchFamily="49" charset="77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D7BFE0E-BFBD-DF4D-9F87-1A80A6A06D39}"/>
              </a:ext>
            </a:extLst>
          </p:cNvPr>
          <p:cNvCxnSpPr>
            <a:cxnSpLocks/>
            <a:stCxn id="8" idx="1"/>
            <a:endCxn id="5" idx="0"/>
          </p:cNvCxnSpPr>
          <p:nvPr/>
        </p:nvCxnSpPr>
        <p:spPr>
          <a:xfrm flipH="1">
            <a:off x="3884628" y="2467116"/>
            <a:ext cx="2723136" cy="7016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BFD1312-F951-B24B-BFE5-A15F683E271C}"/>
              </a:ext>
            </a:extLst>
          </p:cNvPr>
          <p:cNvCxnSpPr>
            <a:cxnSpLocks/>
            <a:stCxn id="8" idx="3"/>
            <a:endCxn id="6" idx="0"/>
          </p:cNvCxnSpPr>
          <p:nvPr/>
        </p:nvCxnSpPr>
        <p:spPr>
          <a:xfrm>
            <a:off x="7104475" y="2467116"/>
            <a:ext cx="1706103" cy="7347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48009E2-FCE0-3945-9BE6-1953A506DF11}"/>
              </a:ext>
            </a:extLst>
          </p:cNvPr>
          <p:cNvCxnSpPr>
            <a:cxnSpLocks/>
            <a:stCxn id="7" idx="3"/>
            <a:endCxn id="11" idx="0"/>
          </p:cNvCxnSpPr>
          <p:nvPr/>
        </p:nvCxnSpPr>
        <p:spPr>
          <a:xfrm>
            <a:off x="10020731" y="4096161"/>
            <a:ext cx="327196" cy="7769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0D70888-B0D6-6A4D-8703-E5141E78AA52}"/>
              </a:ext>
            </a:extLst>
          </p:cNvPr>
          <p:cNvCxnSpPr>
            <a:cxnSpLocks/>
            <a:stCxn id="7" idx="1"/>
            <a:endCxn id="17" idx="0"/>
          </p:cNvCxnSpPr>
          <p:nvPr/>
        </p:nvCxnSpPr>
        <p:spPr>
          <a:xfrm flipH="1">
            <a:off x="9293740" y="4096161"/>
            <a:ext cx="230280" cy="7577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2A91AB0-975C-0947-91EB-358AABAFC812}"/>
              </a:ext>
            </a:extLst>
          </p:cNvPr>
          <p:cNvCxnSpPr>
            <a:cxnSpLocks/>
            <a:stCxn id="12" idx="3"/>
            <a:endCxn id="15" idx="0"/>
          </p:cNvCxnSpPr>
          <p:nvPr/>
        </p:nvCxnSpPr>
        <p:spPr>
          <a:xfrm>
            <a:off x="5001477" y="4063026"/>
            <a:ext cx="835199" cy="6524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2147DCE-AC78-FB47-A6B3-086EB80A5842}"/>
              </a:ext>
            </a:extLst>
          </p:cNvPr>
          <p:cNvCxnSpPr>
            <a:cxnSpLocks/>
            <a:stCxn id="5" idx="3"/>
            <a:endCxn id="12" idx="0"/>
          </p:cNvCxnSpPr>
          <p:nvPr/>
        </p:nvCxnSpPr>
        <p:spPr>
          <a:xfrm>
            <a:off x="4132983" y="3349368"/>
            <a:ext cx="620139" cy="5330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927A349-CD15-6F47-BEF5-33EB5B8D1383}"/>
              </a:ext>
            </a:extLst>
          </p:cNvPr>
          <p:cNvCxnSpPr>
            <a:cxnSpLocks/>
            <a:stCxn id="15" idx="3"/>
            <a:endCxn id="19" idx="0"/>
          </p:cNvCxnSpPr>
          <p:nvPr/>
        </p:nvCxnSpPr>
        <p:spPr>
          <a:xfrm>
            <a:off x="6085031" y="4896135"/>
            <a:ext cx="262174" cy="7281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3B27045-8127-3A42-A0D8-70433E8AAFC1}"/>
              </a:ext>
            </a:extLst>
          </p:cNvPr>
          <p:cNvCxnSpPr>
            <a:cxnSpLocks/>
            <a:stCxn id="15" idx="1"/>
            <a:endCxn id="20" idx="0"/>
          </p:cNvCxnSpPr>
          <p:nvPr/>
        </p:nvCxnSpPr>
        <p:spPr>
          <a:xfrm flipH="1">
            <a:off x="5357747" y="4896135"/>
            <a:ext cx="230573" cy="7281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FFBACB6-A4D8-2446-93C7-00909BD10520}"/>
              </a:ext>
            </a:extLst>
          </p:cNvPr>
          <p:cNvCxnSpPr>
            <a:cxnSpLocks/>
            <a:stCxn id="6" idx="3"/>
            <a:endCxn id="7" idx="0"/>
          </p:cNvCxnSpPr>
          <p:nvPr/>
        </p:nvCxnSpPr>
        <p:spPr>
          <a:xfrm>
            <a:off x="9058933" y="3382503"/>
            <a:ext cx="713443" cy="5330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E6E59D6-DDAC-D64E-8FDD-3B3A31894478}"/>
              </a:ext>
            </a:extLst>
          </p:cNvPr>
          <p:cNvCxnSpPr>
            <a:cxnSpLocks/>
            <a:stCxn id="16" idx="3"/>
            <a:endCxn id="13" idx="0"/>
          </p:cNvCxnSpPr>
          <p:nvPr/>
        </p:nvCxnSpPr>
        <p:spPr>
          <a:xfrm>
            <a:off x="3126774" y="4063026"/>
            <a:ext cx="263629" cy="7760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0E3AA3F-7924-FF45-A9D4-D446356DB924}"/>
              </a:ext>
            </a:extLst>
          </p:cNvPr>
          <p:cNvCxnSpPr>
            <a:cxnSpLocks/>
            <a:stCxn id="6" idx="1"/>
            <a:endCxn id="18" idx="0"/>
          </p:cNvCxnSpPr>
          <p:nvPr/>
        </p:nvCxnSpPr>
        <p:spPr>
          <a:xfrm flipH="1">
            <a:off x="7897672" y="3382503"/>
            <a:ext cx="664550" cy="5330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0BDECE0-0984-D74F-A6DD-97B3F58F913B}"/>
              </a:ext>
            </a:extLst>
          </p:cNvPr>
          <p:cNvCxnSpPr>
            <a:cxnSpLocks/>
            <a:stCxn id="18" idx="1"/>
            <a:endCxn id="10" idx="0"/>
          </p:cNvCxnSpPr>
          <p:nvPr/>
        </p:nvCxnSpPr>
        <p:spPr>
          <a:xfrm flipH="1">
            <a:off x="7400961" y="4096161"/>
            <a:ext cx="248355" cy="7577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A01DBDE-C4DB-0845-9EC3-FC257BA1C511}"/>
              </a:ext>
            </a:extLst>
          </p:cNvPr>
          <p:cNvCxnSpPr>
            <a:cxnSpLocks/>
            <a:stCxn id="18" idx="3"/>
            <a:endCxn id="14" idx="0"/>
          </p:cNvCxnSpPr>
          <p:nvPr/>
        </p:nvCxnSpPr>
        <p:spPr>
          <a:xfrm>
            <a:off x="8146027" y="4096161"/>
            <a:ext cx="253208" cy="7611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9543A68-B5BC-7840-A688-C88FC2CF01CD}"/>
              </a:ext>
            </a:extLst>
          </p:cNvPr>
          <p:cNvCxnSpPr>
            <a:cxnSpLocks/>
            <a:stCxn id="5" idx="1"/>
            <a:endCxn id="16" idx="0"/>
          </p:cNvCxnSpPr>
          <p:nvPr/>
        </p:nvCxnSpPr>
        <p:spPr>
          <a:xfrm flipH="1">
            <a:off x="2878419" y="3349368"/>
            <a:ext cx="757853" cy="5330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4220304-D85F-DB48-BF72-75540DEE7A9A}"/>
              </a:ext>
            </a:extLst>
          </p:cNvPr>
          <p:cNvCxnSpPr>
            <a:cxnSpLocks/>
            <a:stCxn id="16" idx="1"/>
            <a:endCxn id="9" idx="0"/>
          </p:cNvCxnSpPr>
          <p:nvPr/>
        </p:nvCxnSpPr>
        <p:spPr>
          <a:xfrm flipH="1">
            <a:off x="2245503" y="4063026"/>
            <a:ext cx="384560" cy="7577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A3B610E2-07DF-F849-A32C-42FEB2029F0B}"/>
              </a:ext>
            </a:extLst>
          </p:cNvPr>
          <p:cNvSpPr/>
          <p:nvPr/>
        </p:nvSpPr>
        <p:spPr>
          <a:xfrm>
            <a:off x="6618078" y="2271273"/>
            <a:ext cx="496711" cy="36124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54</a:t>
            </a:r>
            <a:endParaRPr lang="en-NO" dirty="0">
              <a:latin typeface="Share Tech Mono" panose="020B0509050000020004" pitchFamily="49" charset="77"/>
            </a:endParaRPr>
          </a:p>
        </p:txBody>
      </p:sp>
      <p:cxnSp>
        <p:nvCxnSpPr>
          <p:cNvPr id="37" name="Straight Arrow Connector 80">
            <a:extLst>
              <a:ext uri="{FF2B5EF4-FFF2-40B4-BE49-F238E27FC236}">
                <a16:creationId xmlns:a16="http://schemas.microsoft.com/office/drawing/2014/main" id="{A4FBDDA6-A9AD-244F-ACEC-21B4A1F8DBF1}"/>
              </a:ext>
            </a:extLst>
          </p:cNvPr>
          <p:cNvCxnSpPr>
            <a:cxnSpLocks/>
            <a:stCxn id="43" idx="3"/>
            <a:endCxn id="36" idx="0"/>
          </p:cNvCxnSpPr>
          <p:nvPr/>
        </p:nvCxnSpPr>
        <p:spPr>
          <a:xfrm>
            <a:off x="6026881" y="1955993"/>
            <a:ext cx="839553" cy="315280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5CAFDB2A-D32F-3847-AE60-0BC8AA439C9F}"/>
              </a:ext>
            </a:extLst>
          </p:cNvPr>
          <p:cNvSpPr txBox="1"/>
          <p:nvPr/>
        </p:nvSpPr>
        <p:spPr>
          <a:xfrm>
            <a:off x="6435971" y="2664041"/>
            <a:ext cx="840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b="1" dirty="0">
                <a:solidFill>
                  <a:schemeClr val="accent5"/>
                </a:solidFill>
                <a:latin typeface="Montserrat" pitchFamily="2" charset="77"/>
              </a:rPr>
              <a:t>Found!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4DF830F-21F7-8E47-AE71-1E0BDAE59A93}"/>
              </a:ext>
            </a:extLst>
          </p:cNvPr>
          <p:cNvSpPr/>
          <p:nvPr/>
        </p:nvSpPr>
        <p:spPr>
          <a:xfrm>
            <a:off x="4591873" y="1771327"/>
            <a:ext cx="14350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delete(54)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4E038AE-6B69-9640-9C6C-2BDBD74C44F7}"/>
              </a:ext>
            </a:extLst>
          </p:cNvPr>
          <p:cNvSpPr/>
          <p:nvPr/>
        </p:nvSpPr>
        <p:spPr>
          <a:xfrm>
            <a:off x="7144903" y="4857318"/>
            <a:ext cx="496711" cy="36124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61</a:t>
            </a:r>
            <a:endParaRPr lang="en-NO" dirty="0">
              <a:latin typeface="Share Tech Mono" panose="020B0509050000020004" pitchFamily="49" charset="77"/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4E38B21-AA14-304B-AF8B-319B804D3AF5}"/>
              </a:ext>
            </a:extLst>
          </p:cNvPr>
          <p:cNvCxnSpPr>
            <a:cxnSpLocks/>
          </p:cNvCxnSpPr>
          <p:nvPr/>
        </p:nvCxnSpPr>
        <p:spPr>
          <a:xfrm>
            <a:off x="7110793" y="2461903"/>
            <a:ext cx="1706103" cy="7347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C553B78-3FD4-A242-9A63-5FEE12103A09}"/>
              </a:ext>
            </a:extLst>
          </p:cNvPr>
          <p:cNvCxnSpPr>
            <a:cxnSpLocks/>
          </p:cNvCxnSpPr>
          <p:nvPr/>
        </p:nvCxnSpPr>
        <p:spPr>
          <a:xfrm flipH="1">
            <a:off x="7903990" y="3377290"/>
            <a:ext cx="664550" cy="5330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06E641A-6A55-974F-B4CC-8290C3E0E7C3}"/>
              </a:ext>
            </a:extLst>
          </p:cNvPr>
          <p:cNvCxnSpPr>
            <a:cxnSpLocks/>
          </p:cNvCxnSpPr>
          <p:nvPr/>
        </p:nvCxnSpPr>
        <p:spPr>
          <a:xfrm flipH="1">
            <a:off x="7408663" y="4072157"/>
            <a:ext cx="248355" cy="7577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55212EA2-85A6-DA41-93CE-17E7F286C3FA}"/>
              </a:ext>
            </a:extLst>
          </p:cNvPr>
          <p:cNvSpPr txBox="1"/>
          <p:nvPr/>
        </p:nvSpPr>
        <p:spPr>
          <a:xfrm>
            <a:off x="6638303" y="5282653"/>
            <a:ext cx="1550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3"/>
                </a:solidFill>
                <a:latin typeface="Montserrat" pitchFamily="2" charset="77"/>
              </a:rPr>
              <a:t>successor of 54</a:t>
            </a:r>
          </a:p>
        </p:txBody>
      </p:sp>
      <p:pic>
        <p:nvPicPr>
          <p:cNvPr id="53" name="Graphic 52" descr="Close with solid fill">
            <a:extLst>
              <a:ext uri="{FF2B5EF4-FFF2-40B4-BE49-F238E27FC236}">
                <a16:creationId xmlns:a16="http://schemas.microsoft.com/office/drawing/2014/main" id="{6F5E986A-CCAA-B246-BAD4-C523BBA20E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93591" y="4271774"/>
            <a:ext cx="448743" cy="448743"/>
          </a:xfrm>
          <a:prstGeom prst="rect">
            <a:avLst/>
          </a:prstGeom>
        </p:spPr>
      </p:pic>
      <p:pic>
        <p:nvPicPr>
          <p:cNvPr id="54" name="Graphic 53" descr="Close with solid fill">
            <a:extLst>
              <a:ext uri="{FF2B5EF4-FFF2-40B4-BE49-F238E27FC236}">
                <a16:creationId xmlns:a16="http://schemas.microsoft.com/office/drawing/2014/main" id="{8950D3D6-9436-A048-A820-D15F61E89F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35928" y="2647738"/>
            <a:ext cx="448743" cy="448743"/>
          </a:xfrm>
          <a:prstGeom prst="rect">
            <a:avLst/>
          </a:prstGeom>
        </p:spPr>
      </p:pic>
      <p:pic>
        <p:nvPicPr>
          <p:cNvPr id="55" name="Graphic 54" descr="Close with solid fill">
            <a:extLst>
              <a:ext uri="{FF2B5EF4-FFF2-40B4-BE49-F238E27FC236}">
                <a16:creationId xmlns:a16="http://schemas.microsoft.com/office/drawing/2014/main" id="{E11A7766-CC02-9D44-B539-B43607D654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9454" y="2602594"/>
            <a:ext cx="448743" cy="448743"/>
          </a:xfrm>
          <a:prstGeom prst="rect">
            <a:avLst/>
          </a:prstGeom>
        </p:spPr>
      </p:pic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8BF9258B-BE11-8C47-85CD-4F0B94EDE71A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3884628" y="2497685"/>
            <a:ext cx="2034541" cy="6710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9" name="Curved Connector 58">
            <a:extLst>
              <a:ext uri="{FF2B5EF4-FFF2-40B4-BE49-F238E27FC236}">
                <a16:creationId xmlns:a16="http://schemas.microsoft.com/office/drawing/2014/main" id="{364B6F65-38BA-BC49-9E80-6BD6941B2BA7}"/>
              </a:ext>
            </a:extLst>
          </p:cNvPr>
          <p:cNvCxnSpPr>
            <a:cxnSpLocks/>
            <a:stCxn id="60" idx="1"/>
            <a:endCxn id="6" idx="0"/>
          </p:cNvCxnSpPr>
          <p:nvPr/>
        </p:nvCxnSpPr>
        <p:spPr>
          <a:xfrm>
            <a:off x="6431860" y="2497685"/>
            <a:ext cx="2378718" cy="7041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60" name="Graphic 59" descr="Close with solid fill">
            <a:extLst>
              <a:ext uri="{FF2B5EF4-FFF2-40B4-BE49-F238E27FC236}">
                <a16:creationId xmlns:a16="http://schemas.microsoft.com/office/drawing/2014/main" id="{A0FC5102-BE16-8E4D-9F47-75AD4916F1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31860" y="2040485"/>
            <a:ext cx="914400" cy="914400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A062978F-3825-E44F-AE5A-2CFC0BDBFAC4}"/>
              </a:ext>
            </a:extLst>
          </p:cNvPr>
          <p:cNvSpPr txBox="1"/>
          <p:nvPr/>
        </p:nvSpPr>
        <p:spPr>
          <a:xfrm>
            <a:off x="6707927" y="341329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O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5234810-5674-4548-B19F-4C7C81B528FA}"/>
              </a:ext>
            </a:extLst>
          </p:cNvPr>
          <p:cNvSpPr txBox="1"/>
          <p:nvPr/>
        </p:nvSpPr>
        <p:spPr>
          <a:xfrm>
            <a:off x="6638125" y="319691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2307826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7.40741E-7 L -0.09935 -0.37477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74" y="-18750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36" grpId="0" animBg="1"/>
      <p:bldP spid="36" grpId="1" animBg="1"/>
      <p:bldP spid="42" grpId="0"/>
      <p:bldP spid="42" grpId="1"/>
      <p:bldP spid="43" grpId="0"/>
      <p:bldP spid="48" grpId="0" animBg="1"/>
      <p:bldP spid="48" grpId="1" animBg="1"/>
      <p:bldP spid="52" grpId="0"/>
      <p:bldP spid="52" grpId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8D3CFF-233A-2A48-A545-1D3D2C4C5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31</a:t>
            </a:fld>
            <a:endParaRPr lang="en-NO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A9B6BF-2016-D04E-98FE-57B1C3D18E3E}"/>
              </a:ext>
            </a:extLst>
          </p:cNvPr>
          <p:cNvSpPr txBox="1"/>
          <p:nvPr/>
        </p:nvSpPr>
        <p:spPr>
          <a:xfrm>
            <a:off x="1006696" y="1677841"/>
            <a:ext cx="9968345" cy="440120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public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Tree&lt;Item&gt;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delete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(Item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givenItem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throws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 err="1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NoSuchElement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difference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 err="1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this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.item.compareTo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givenItem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difference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hasRightChild</a:t>
            </a:r>
            <a:r>
              <a:rPr lang="en-GB" sz="14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sz="1400" kern="150" dirty="0" err="1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this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.right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 err="1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this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.right.delete</a:t>
            </a:r>
            <a:r>
              <a:rPr lang="en-GB" sz="14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givenItem</a:t>
            </a:r>
            <a:r>
              <a:rPr lang="en-GB" sz="14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this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throw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new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 err="1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NoSuchElement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 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else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difference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hasLeftChild</a:t>
            </a:r>
            <a:r>
              <a:rPr lang="en-GB" sz="14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sz="1400" kern="150" dirty="0" err="1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this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.left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 err="1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this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.left.delete</a:t>
            </a:r>
            <a:r>
              <a:rPr lang="en-GB" sz="14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givenItem</a:t>
            </a:r>
            <a:r>
              <a:rPr lang="en-GB" sz="14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this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throw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new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 err="1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NoSuchElement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 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else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	…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>
              <a:spcAft>
                <a:spcPts val="595"/>
              </a:spcAft>
            </a:pP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FE8EA8-4908-C548-8F92-7BDECFECB9B5}"/>
              </a:ext>
            </a:extLst>
          </p:cNvPr>
          <p:cNvSpPr txBox="1"/>
          <p:nvPr/>
        </p:nvSpPr>
        <p:spPr>
          <a:xfrm>
            <a:off x="2313735" y="1477786"/>
            <a:ext cx="8061822" cy="480131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hasLeftChild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&amp;&amp;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hasRightChild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try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Tree</a:t>
            </a:r>
            <a:r>
              <a:rPr lang="en-GB" kern="150" dirty="0">
                <a:solidFill>
                  <a:srgbClr val="D0877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Item</a:t>
            </a:r>
            <a:r>
              <a:rPr lang="en-GB" kern="150" dirty="0">
                <a:solidFill>
                  <a:srgbClr val="D0877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successor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this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.findSuccessorTree</a:t>
            </a:r>
            <a:r>
              <a:rPr lang="en-GB" kern="150" dirty="0">
                <a:solidFill>
                  <a:srgbClr val="D0877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 err="1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this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.item</a:t>
            </a:r>
            <a:r>
              <a:rPr lang="en-GB" kern="150" dirty="0">
                <a:solidFill>
                  <a:srgbClr val="D0877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successor.right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this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.right.delete</a:t>
            </a:r>
            <a:r>
              <a:rPr lang="en-GB" kern="150" dirty="0">
                <a:solidFill>
                  <a:srgbClr val="D0877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successor.item</a:t>
            </a:r>
            <a:r>
              <a:rPr lang="en-GB" kern="150" dirty="0">
                <a:solidFill>
                  <a:srgbClr val="D0877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successor.left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this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.left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return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successor;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}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catch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 err="1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NoSuccessor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error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throw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new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RuntimeException</a:t>
            </a:r>
            <a:r>
              <a:rPr lang="en-GB" kern="150" dirty="0">
                <a:solidFill>
                  <a:srgbClr val="D0877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error</a:t>
            </a:r>
            <a:r>
              <a:rPr lang="en-GB" kern="150" dirty="0">
                <a:solidFill>
                  <a:srgbClr val="D0877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</a:p>
          <a:p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hasLeftChild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this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.left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hasOnlyChild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this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.right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null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8D4CEA-C48E-B943-89CE-0AE8758A979D}"/>
              </a:ext>
            </a:extLst>
          </p:cNvPr>
          <p:cNvSpPr/>
          <p:nvPr/>
        </p:nvSpPr>
        <p:spPr>
          <a:xfrm>
            <a:off x="1816443" y="5412259"/>
            <a:ext cx="593125" cy="22242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3F1B25A-F935-1642-8BD1-D3E9A58E0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460"/>
            <a:ext cx="10515600" cy="1240078"/>
          </a:xfrm>
        </p:spPr>
        <p:txBody>
          <a:bodyPr>
            <a:normAutofit/>
          </a:bodyPr>
          <a:lstStyle/>
          <a:p>
            <a:r>
              <a:rPr lang="en-NO" dirty="0"/>
              <a:t>Case 3: Node With 2 Children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Deletion Code</a:t>
            </a:r>
          </a:p>
        </p:txBody>
      </p:sp>
    </p:spTree>
    <p:extLst>
      <p:ext uri="{BB962C8B-B14F-4D97-AF65-F5344CB8AC3E}">
        <p14:creationId xmlns:p14="http://schemas.microsoft.com/office/powerpoint/2010/main" val="22503764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283D3-4425-AF4C-8517-E6F33AF17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Recap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E3DC60-5EB7-1744-AE47-9691DAE50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32</a:t>
            </a:fld>
            <a:endParaRPr lang="en-NO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A1FA740A-A532-D14F-908A-0284423C0C16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737626252"/>
                  </p:ext>
                </p:extLst>
              </p:nvPr>
            </p:nvGraphicFramePr>
            <p:xfrm>
              <a:off x="1050324" y="2727668"/>
              <a:ext cx="10303475" cy="33324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060695">
                      <a:extLst>
                        <a:ext uri="{9D8B030D-6E8A-4147-A177-3AD203B41FA5}">
                          <a16:colId xmlns:a16="http://schemas.microsoft.com/office/drawing/2014/main" val="588830536"/>
                        </a:ext>
                      </a:extLst>
                    </a:gridCol>
                    <a:gridCol w="2060695">
                      <a:extLst>
                        <a:ext uri="{9D8B030D-6E8A-4147-A177-3AD203B41FA5}">
                          <a16:colId xmlns:a16="http://schemas.microsoft.com/office/drawing/2014/main" val="1884246261"/>
                        </a:ext>
                      </a:extLst>
                    </a:gridCol>
                    <a:gridCol w="2060695">
                      <a:extLst>
                        <a:ext uri="{9D8B030D-6E8A-4147-A177-3AD203B41FA5}">
                          <a16:colId xmlns:a16="http://schemas.microsoft.com/office/drawing/2014/main" val="3484391753"/>
                        </a:ext>
                      </a:extLst>
                    </a:gridCol>
                    <a:gridCol w="2060695">
                      <a:extLst>
                        <a:ext uri="{9D8B030D-6E8A-4147-A177-3AD203B41FA5}">
                          <a16:colId xmlns:a16="http://schemas.microsoft.com/office/drawing/2014/main" val="3388361417"/>
                        </a:ext>
                      </a:extLst>
                    </a:gridCol>
                    <a:gridCol w="2060695">
                      <a:extLst>
                        <a:ext uri="{9D8B030D-6E8A-4147-A177-3AD203B41FA5}">
                          <a16:colId xmlns:a16="http://schemas.microsoft.com/office/drawing/2014/main" val="3624154281"/>
                        </a:ext>
                      </a:extLst>
                    </a:gridCol>
                  </a:tblGrid>
                  <a:tr h="370840">
                    <a:tc rowSpan="2">
                      <a:txBody>
                        <a:bodyPr/>
                        <a:lstStyle/>
                        <a:p>
                          <a:pPr algn="r"/>
                          <a:r>
                            <a:rPr lang="en-NO" b="1" dirty="0">
                              <a:latin typeface="Montserrat" pitchFamily="2" charset="77"/>
                            </a:rPr>
                            <a:t>Operation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NO" b="1" dirty="0">
                              <a:latin typeface="Montserrat" pitchFamily="2" charset="77"/>
                            </a:rPr>
                            <a:t>Runtime</a:t>
                          </a:r>
                        </a:p>
                      </a:txBody>
                      <a:tcPr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NO" b="1" dirty="0">
                            <a:latin typeface="Montserrat" pitchFamily="2" charset="77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NO" b="1" dirty="0">
                            <a:latin typeface="Montserrat" pitchFamily="2" charset="77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NO" b="1" dirty="0">
                              <a:latin typeface="Montserrat" pitchFamily="2" charset="77"/>
                            </a:rPr>
                            <a:t>Space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17226855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r"/>
                          <a:r>
                            <a:rPr lang="en-NO" b="1" dirty="0">
                              <a:latin typeface="Montserrat" pitchFamily="2" charset="77"/>
                            </a:rPr>
                            <a:t>Operation</a:t>
                          </a:r>
                        </a:p>
                      </a:txBody>
                      <a:tcPr>
                        <a:lnT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b="0" i="1" dirty="0">
                              <a:latin typeface="Montserrat" pitchFamily="2" charset="77"/>
                            </a:rPr>
                            <a:t>Best</a:t>
                          </a:r>
                        </a:p>
                      </a:txBody>
                      <a:tcP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b="0" i="1" dirty="0">
                              <a:latin typeface="Montserrat" pitchFamily="2" charset="77"/>
                            </a:rPr>
                            <a:t>Average</a:t>
                          </a:r>
                        </a:p>
                      </a:txBody>
                      <a:tcP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b="0" i="1" dirty="0">
                              <a:latin typeface="Montserrat" pitchFamily="2" charset="77"/>
                            </a:rPr>
                            <a:t>Worst</a:t>
                          </a:r>
                        </a:p>
                      </a:txBody>
                      <a:tcP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en-NO" b="1" dirty="0">
                              <a:latin typeface="Montserrat" pitchFamily="2" charset="77"/>
                            </a:rPr>
                            <a:t>Space</a:t>
                          </a:r>
                        </a:p>
                      </a:txBody>
                      <a:tcPr>
                        <a:lnT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2201089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dirty="0">
                              <a:latin typeface="Montserrat" pitchFamily="2" charset="77"/>
                            </a:rPr>
                            <a:t>insert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nb-NO" b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nb-NO" b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NO" dirty="0">
                            <a:solidFill>
                              <a:schemeClr val="accent6"/>
                            </a:solidFill>
                            <a:latin typeface="Montserrat" pitchFamily="2" charset="77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nb-NO" b="0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nb-NO" b="0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nb-NO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nb-NO" b="0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nb-NO" b="0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nb-NO" b="0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O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Montserrat" pitchFamily="2" charset="77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nb-NO" b="0" smtClean="0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nb-NO" b="0" smtClean="0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nb-NO" b="0" smtClean="0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nb-NO" b="0" smtClean="0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O" dirty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Montserrat" pitchFamily="2" charset="77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nb-NO" b="0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nb-NO" b="0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nb-NO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nb-NO" b="0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nb-NO" b="0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nb-NO" b="0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O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Montserrat" pitchFamily="2" charset="77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549256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dirty="0">
                              <a:latin typeface="Montserrat" pitchFamily="2" charset="77"/>
                            </a:rPr>
                            <a:t>delete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nb-NO" b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nb-NO" b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NO" dirty="0">
                            <a:solidFill>
                              <a:schemeClr val="accent6"/>
                            </a:solidFill>
                            <a:latin typeface="Montserrat" pitchFamily="2" charset="7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nb-NO" b="0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nb-NO" b="0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nb-NO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nb-NO" b="0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nb-NO" b="0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nb-NO" b="0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O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Montserrat" pitchFamily="2" charset="7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nb-NO" b="0" smtClean="0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nb-NO" b="0" smtClean="0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nb-NO" b="0" smtClean="0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nb-NO" b="0" smtClean="0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O" dirty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Montserrat" pitchFamily="2" charset="7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nb-NO" b="0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nb-NO" b="0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nb-NO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nb-NO" b="0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nb-NO" b="0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nb-NO" b="0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O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Montserrat" pitchFamily="2" charset="7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909710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dirty="0">
                              <a:latin typeface="Montserrat" pitchFamily="2" charset="77"/>
                            </a:rPr>
                            <a:t>search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nb-NO" b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nb-NO" b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NO" dirty="0">
                            <a:solidFill>
                              <a:schemeClr val="accent6"/>
                            </a:solidFill>
                            <a:latin typeface="Montserrat" pitchFamily="2" charset="7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nb-NO" b="0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nb-NO" b="0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nb-NO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nb-NO" b="0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nb-NO" b="0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nb-NO" b="0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O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Montserrat" pitchFamily="2" charset="7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nb-NO" b="0" smtClean="0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nb-NO" b="0" smtClean="0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nb-NO" b="0" smtClean="0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nb-NO" b="0" smtClean="0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O" dirty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Montserrat" pitchFamily="2" charset="7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nb-NO" b="0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nb-NO" b="0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nb-NO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nb-NO" b="0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nb-NO" b="0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nb-NO" b="0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O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Montserrat" pitchFamily="2" charset="7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96727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dirty="0">
                              <a:latin typeface="Montserrat" pitchFamily="2" charset="77"/>
                            </a:rPr>
                            <a:t>m</a:t>
                          </a:r>
                          <a:r>
                            <a:rPr lang="en-NO" dirty="0">
                              <a:latin typeface="Montserrat" pitchFamily="2" charset="77"/>
                            </a:rPr>
                            <a:t>aximum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nb-NO" b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nb-NO" b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NO" dirty="0">
                            <a:solidFill>
                              <a:schemeClr val="accent6"/>
                            </a:solidFill>
                            <a:latin typeface="Montserrat" pitchFamily="2" charset="7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nb-NO" b="0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nb-NO" b="0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nb-NO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nb-NO" b="0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nb-NO" b="0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nb-NO" b="0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O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Montserrat" pitchFamily="2" charset="7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nb-NO" b="0" smtClean="0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nb-NO" b="0" smtClean="0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nb-NO" b="0" smtClean="0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nb-NO" b="0" smtClean="0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O" dirty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Montserrat" pitchFamily="2" charset="7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nb-NO" b="0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nb-NO" b="0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nb-NO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nb-NO" b="0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nb-NO" b="0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nb-NO" b="0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O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Montserrat" pitchFamily="2" charset="7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263485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dirty="0">
                              <a:latin typeface="Montserrat" pitchFamily="2" charset="77"/>
                            </a:rPr>
                            <a:t>minimum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nb-NO" b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nb-NO" b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NO" dirty="0">
                            <a:solidFill>
                              <a:schemeClr val="accent6"/>
                            </a:solidFill>
                            <a:latin typeface="Montserrat" pitchFamily="2" charset="7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nb-NO" b="0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nb-NO" b="0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nb-NO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nb-NO" b="0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nb-NO" b="0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nb-NO" b="0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O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Montserrat" pitchFamily="2" charset="7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nb-NO" b="0" smtClean="0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nb-NO" b="0" smtClean="0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nb-NO" b="0" smtClean="0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nb-NO" b="0" smtClean="0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O" dirty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Montserrat" pitchFamily="2" charset="7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nb-NO" b="0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nb-NO" b="0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nb-NO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nb-NO" b="0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nb-NO" b="0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nb-NO" b="0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O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Montserrat" pitchFamily="2" charset="7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125912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dirty="0">
                              <a:latin typeface="Montserrat" pitchFamily="2" charset="77"/>
                            </a:rPr>
                            <a:t>p</a:t>
                          </a:r>
                          <a:r>
                            <a:rPr lang="en-NO" dirty="0">
                              <a:latin typeface="Montserrat" pitchFamily="2" charset="77"/>
                            </a:rPr>
                            <a:t>redecessor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nb-NO" b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nb-NO" b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NO" dirty="0">
                            <a:solidFill>
                              <a:schemeClr val="accent6"/>
                            </a:solidFill>
                            <a:latin typeface="Montserrat" pitchFamily="2" charset="7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nb-NO" b="0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nb-NO" b="0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nb-NO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nb-NO" b="0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nb-NO" b="0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nb-NO" b="0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O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Montserrat" pitchFamily="2" charset="7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nb-NO" b="0" smtClean="0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nb-NO" b="0" smtClean="0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nb-NO" b="0" smtClean="0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nb-NO" b="0" smtClean="0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O" dirty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Montserrat" pitchFamily="2" charset="7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nb-NO" b="0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nb-NO" b="0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nb-NO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nb-NO" b="0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nb-NO" b="0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nb-NO" b="0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O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Montserrat" pitchFamily="2" charset="7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2932238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dirty="0">
                              <a:latin typeface="Montserrat" pitchFamily="2" charset="77"/>
                            </a:rPr>
                            <a:t>successor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nb-NO" b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nb-NO" b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NO" dirty="0">
                            <a:solidFill>
                              <a:schemeClr val="accent6"/>
                            </a:solidFill>
                            <a:latin typeface="Montserrat" pitchFamily="2" charset="7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nb-NO" b="0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nb-NO" b="0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nb-NO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nb-NO" b="0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nb-NO" b="0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nb-NO" b="0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O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Montserrat" pitchFamily="2" charset="7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nb-NO" b="0" smtClean="0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nb-NO" b="0" smtClean="0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nb-NO" b="0" smtClean="0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nb-NO" b="0" smtClean="0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O" dirty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Montserrat" pitchFamily="2" charset="7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nb-NO" b="0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nb-NO" b="0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nb-NO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nb-NO" b="0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nb-NO" b="0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nb-NO" b="0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O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Montserrat" pitchFamily="2" charset="7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059318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A1FA740A-A532-D14F-908A-0284423C0C16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737626252"/>
                  </p:ext>
                </p:extLst>
              </p:nvPr>
            </p:nvGraphicFramePr>
            <p:xfrm>
              <a:off x="1050324" y="2727668"/>
              <a:ext cx="10303475" cy="33324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060695">
                      <a:extLst>
                        <a:ext uri="{9D8B030D-6E8A-4147-A177-3AD203B41FA5}">
                          <a16:colId xmlns:a16="http://schemas.microsoft.com/office/drawing/2014/main" val="588830536"/>
                        </a:ext>
                      </a:extLst>
                    </a:gridCol>
                    <a:gridCol w="2060695">
                      <a:extLst>
                        <a:ext uri="{9D8B030D-6E8A-4147-A177-3AD203B41FA5}">
                          <a16:colId xmlns:a16="http://schemas.microsoft.com/office/drawing/2014/main" val="1884246261"/>
                        </a:ext>
                      </a:extLst>
                    </a:gridCol>
                    <a:gridCol w="2060695">
                      <a:extLst>
                        <a:ext uri="{9D8B030D-6E8A-4147-A177-3AD203B41FA5}">
                          <a16:colId xmlns:a16="http://schemas.microsoft.com/office/drawing/2014/main" val="3484391753"/>
                        </a:ext>
                      </a:extLst>
                    </a:gridCol>
                    <a:gridCol w="2060695">
                      <a:extLst>
                        <a:ext uri="{9D8B030D-6E8A-4147-A177-3AD203B41FA5}">
                          <a16:colId xmlns:a16="http://schemas.microsoft.com/office/drawing/2014/main" val="3388361417"/>
                        </a:ext>
                      </a:extLst>
                    </a:gridCol>
                    <a:gridCol w="2060695">
                      <a:extLst>
                        <a:ext uri="{9D8B030D-6E8A-4147-A177-3AD203B41FA5}">
                          <a16:colId xmlns:a16="http://schemas.microsoft.com/office/drawing/2014/main" val="3624154281"/>
                        </a:ext>
                      </a:extLst>
                    </a:gridCol>
                  </a:tblGrid>
                  <a:tr h="370840">
                    <a:tc rowSpan="2">
                      <a:txBody>
                        <a:bodyPr/>
                        <a:lstStyle/>
                        <a:p>
                          <a:pPr algn="r"/>
                          <a:r>
                            <a:rPr lang="en-NO" b="1" dirty="0">
                              <a:latin typeface="Montserrat" pitchFamily="2" charset="77"/>
                            </a:rPr>
                            <a:t>Operation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NO" b="1" dirty="0">
                              <a:latin typeface="Montserrat" pitchFamily="2" charset="77"/>
                            </a:rPr>
                            <a:t>Runtime</a:t>
                          </a:r>
                        </a:p>
                      </a:txBody>
                      <a:tcPr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NO" b="1" dirty="0">
                            <a:latin typeface="Montserrat" pitchFamily="2" charset="77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NO" b="1" dirty="0">
                            <a:latin typeface="Montserrat" pitchFamily="2" charset="77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NO" b="1" dirty="0">
                              <a:latin typeface="Montserrat" pitchFamily="2" charset="77"/>
                            </a:rPr>
                            <a:t>Space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17226855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r"/>
                          <a:r>
                            <a:rPr lang="en-NO" b="1" dirty="0">
                              <a:latin typeface="Montserrat" pitchFamily="2" charset="77"/>
                            </a:rPr>
                            <a:t>Operation</a:t>
                          </a:r>
                        </a:p>
                      </a:txBody>
                      <a:tcPr>
                        <a:lnT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b="0" i="1" dirty="0">
                              <a:latin typeface="Montserrat" pitchFamily="2" charset="77"/>
                            </a:rPr>
                            <a:t>Best</a:t>
                          </a:r>
                        </a:p>
                      </a:txBody>
                      <a:tcP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b="0" i="1" dirty="0">
                              <a:latin typeface="Montserrat" pitchFamily="2" charset="77"/>
                            </a:rPr>
                            <a:t>Average</a:t>
                          </a:r>
                        </a:p>
                      </a:txBody>
                      <a:tcP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b="0" i="1" dirty="0">
                              <a:latin typeface="Montserrat" pitchFamily="2" charset="77"/>
                            </a:rPr>
                            <a:t>Worst</a:t>
                          </a:r>
                        </a:p>
                      </a:txBody>
                      <a:tcP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en-NO" b="1" dirty="0">
                              <a:latin typeface="Montserrat" pitchFamily="2" charset="77"/>
                            </a:rPr>
                            <a:t>Space</a:t>
                          </a:r>
                        </a:p>
                      </a:txBody>
                      <a:tcPr>
                        <a:lnT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2201089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dirty="0">
                              <a:latin typeface="Montserrat" pitchFamily="2" charset="77"/>
                            </a:rPr>
                            <a:t>insert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99387" t="-210345" r="-299387" b="-6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00617" t="-210345" r="-201235" b="-6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98773" t="-210345" r="-100000" b="-6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401235" t="-210345" r="-617" b="-6310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9256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dirty="0">
                              <a:latin typeface="Montserrat" pitchFamily="2" charset="77"/>
                            </a:rPr>
                            <a:t>delete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99387" t="-300000" r="-299387" b="-5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200617" t="-300000" r="-201235" b="-5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298773" t="-300000" r="-100000" b="-5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401235" t="-300000" r="-617" b="-51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909710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dirty="0">
                              <a:latin typeface="Montserrat" pitchFamily="2" charset="77"/>
                            </a:rPr>
                            <a:t>search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99387" t="-413793" r="-299387" b="-4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200617" t="-413793" r="-201235" b="-4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298773" t="-413793" r="-100000" b="-4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401235" t="-413793" r="-617" b="-4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096727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dirty="0">
                              <a:latin typeface="Montserrat" pitchFamily="2" charset="77"/>
                            </a:rPr>
                            <a:t>m</a:t>
                          </a:r>
                          <a:r>
                            <a:rPr lang="en-NO" dirty="0">
                              <a:latin typeface="Montserrat" pitchFamily="2" charset="77"/>
                            </a:rPr>
                            <a:t>aximum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99387" t="-513793" r="-299387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200617" t="-513793" r="-201235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298773" t="-513793" r="-100000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401235" t="-513793" r="-617" b="-3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63485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dirty="0">
                              <a:latin typeface="Montserrat" pitchFamily="2" charset="77"/>
                            </a:rPr>
                            <a:t>minimum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99387" t="-593333" r="-299387" b="-2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200617" t="-593333" r="-201235" b="-2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298773" t="-593333" r="-100000" b="-2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401235" t="-593333" r="-617" b="-21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25912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dirty="0">
                              <a:latin typeface="Montserrat" pitchFamily="2" charset="77"/>
                            </a:rPr>
                            <a:t>p</a:t>
                          </a:r>
                          <a:r>
                            <a:rPr lang="en-NO" dirty="0">
                              <a:latin typeface="Montserrat" pitchFamily="2" charset="77"/>
                            </a:rPr>
                            <a:t>redecessor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99387" t="-717241" r="-299387" b="-1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200617" t="-717241" r="-201235" b="-1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298773" t="-717241" r="-100000" b="-1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401235" t="-717241" r="-617" b="-1241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932238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dirty="0">
                              <a:latin typeface="Montserrat" pitchFamily="2" charset="77"/>
                            </a:rPr>
                            <a:t>successor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99387" t="-817241" r="-299387" b="-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200617" t="-817241" r="-201235" b="-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298773" t="-817241" r="-100000" b="-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401235" t="-817241" r="-617" b="-241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593180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00A8EB5D-129D-B943-AFBA-C5CF9EFB77F4}"/>
              </a:ext>
            </a:extLst>
          </p:cNvPr>
          <p:cNvSpPr txBox="1"/>
          <p:nvPr/>
        </p:nvSpPr>
        <p:spPr>
          <a:xfrm>
            <a:off x="838200" y="1785135"/>
            <a:ext cx="25875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Recursive</a:t>
            </a:r>
          </a:p>
          <a:p>
            <a:r>
              <a:rPr lang="en-NO" dirty="0"/>
              <a:t>No duplicate allowed</a:t>
            </a:r>
          </a:p>
        </p:txBody>
      </p:sp>
    </p:spTree>
    <p:extLst>
      <p:ext uri="{BB962C8B-B14F-4D97-AF65-F5344CB8AC3E}">
        <p14:creationId xmlns:p14="http://schemas.microsoft.com/office/powerpoint/2010/main" val="23938617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0D4AC-C83D-0445-9FCC-BD447C19A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Questions, Comments, or Ideas?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3EFCF9-DB2F-7345-9777-ABACDCD98E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NO" dirty="0"/>
              <a:t>Franck Chauvel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7EF38-E118-6845-BE3F-C60F1F091A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NO" dirty="0"/>
              <a:t>Axbit &amp; NTNU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BFA8DF-4824-E04A-B05E-338E8387498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NO" dirty="0"/>
              <a:t>franck.chauvel@ntnu.no</a:t>
            </a:r>
          </a:p>
        </p:txBody>
      </p:sp>
    </p:spTree>
    <p:extLst>
      <p:ext uri="{BB962C8B-B14F-4D97-AF65-F5344CB8AC3E}">
        <p14:creationId xmlns:p14="http://schemas.microsoft.com/office/powerpoint/2010/main" val="889810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3F1C8-7D22-5547-B7B1-EDB60C8B1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Ordered Set ADT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C02A3-D3F8-EA43-A52C-B8DF2E707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search(key):</a:t>
            </a:r>
          </a:p>
          <a:p>
            <a:pPr lvl="1"/>
            <a:r>
              <a:rPr lang="en-NO" dirty="0"/>
              <a:t> Test the existence of a given key</a:t>
            </a:r>
          </a:p>
          <a:p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insert(key)</a:t>
            </a:r>
          </a:p>
          <a:p>
            <a:pPr lvl="1"/>
            <a:r>
              <a:rPr lang="en-NO" dirty="0"/>
              <a:t>Add a new key in the set, or raise an error if a duplicate is found</a:t>
            </a:r>
          </a:p>
          <a:p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delete(key)</a:t>
            </a:r>
          </a:p>
          <a:p>
            <a:pPr lvl="1"/>
            <a:r>
              <a:rPr lang="en-NO" dirty="0"/>
              <a:t>Remove the given key from the set </a:t>
            </a:r>
          </a:p>
          <a:p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minimum()</a:t>
            </a:r>
          </a:p>
          <a:p>
            <a:pPr lvl="1"/>
            <a:r>
              <a:rPr lang="en-NO" dirty="0"/>
              <a:t>find the smallest key</a:t>
            </a:r>
          </a:p>
          <a:p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maximum()</a:t>
            </a:r>
          </a:p>
          <a:p>
            <a:pPr lvl="1"/>
            <a:r>
              <a:rPr lang="en-NO" dirty="0"/>
              <a:t>find the largest key</a:t>
            </a:r>
          </a:p>
          <a:p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predecessor(key)</a:t>
            </a:r>
          </a:p>
          <a:p>
            <a:pPr lvl="1"/>
            <a:r>
              <a:rPr lang="en-NO" dirty="0"/>
              <a:t>find the key that immediately precedes the given one</a:t>
            </a:r>
          </a:p>
          <a:p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successor(key)</a:t>
            </a:r>
          </a:p>
          <a:p>
            <a:pPr lvl="1"/>
            <a:r>
              <a:rPr lang="en-NO" dirty="0"/>
              <a:t>find the key that immediately follows the given one</a:t>
            </a:r>
          </a:p>
          <a:p>
            <a:endParaRPr lang="en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FBBCCA-8F52-B347-8732-091698061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4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2978026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A446391-6F19-6141-A715-4800E6308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Binary Search Trees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42D722D-A15F-9548-991A-FDB9964EDE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53BE73-57AF-C744-AAA7-0D6A9D578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5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4027375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EF54C-B407-8B44-B0A3-B4CE33F8E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The Idea</a:t>
            </a:r>
            <a:br>
              <a:rPr lang="en-NO" dirty="0"/>
            </a:br>
            <a:r>
              <a:rPr lang="en-NO" sz="2400" dirty="0">
                <a:latin typeface="Montserrat" pitchFamily="2" charset="77"/>
              </a:rPr>
              <a:t>Binary Search Trees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3944EC-FE1A-F349-B93D-0935B39D9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6</a:t>
            </a:fld>
            <a:endParaRPr lang="en-NO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9CCC94-6729-EA46-A972-E537D92BA9D6}"/>
              </a:ext>
            </a:extLst>
          </p:cNvPr>
          <p:cNvSpPr/>
          <p:nvPr/>
        </p:nvSpPr>
        <p:spPr>
          <a:xfrm>
            <a:off x="5192888" y="2066224"/>
            <a:ext cx="1365955" cy="9031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800" dirty="0">
                <a:solidFill>
                  <a:schemeClr val="accent3"/>
                </a:solidFill>
              </a:rPr>
              <a:t>X</a:t>
            </a:r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3D556026-3AA4-8042-A495-344A26B4DF21}"/>
              </a:ext>
            </a:extLst>
          </p:cNvPr>
          <p:cNvSpPr/>
          <p:nvPr/>
        </p:nvSpPr>
        <p:spPr>
          <a:xfrm>
            <a:off x="2641599" y="3635022"/>
            <a:ext cx="2551289" cy="2212622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</a:rPr>
              <a:t>left subtree</a:t>
            </a:r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00CDCB8A-5C6E-4A46-A144-FC5DF7AAD047}"/>
              </a:ext>
            </a:extLst>
          </p:cNvPr>
          <p:cNvSpPr/>
          <p:nvPr/>
        </p:nvSpPr>
        <p:spPr>
          <a:xfrm>
            <a:off x="6745110" y="3635022"/>
            <a:ext cx="2551289" cy="2212622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right subtree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648486E-07B8-734B-95F7-95115B68220D}"/>
              </a:ext>
            </a:extLst>
          </p:cNvPr>
          <p:cNvCxnSpPr>
            <a:cxnSpLocks/>
            <a:stCxn id="5" idx="1"/>
            <a:endCxn id="6" idx="0"/>
          </p:cNvCxnSpPr>
          <p:nvPr/>
        </p:nvCxnSpPr>
        <p:spPr>
          <a:xfrm flipH="1">
            <a:off x="3917244" y="2517780"/>
            <a:ext cx="1275644" cy="11172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111CCE7-A78D-4943-8375-EE3DDC40E560}"/>
              </a:ext>
            </a:extLst>
          </p:cNvPr>
          <p:cNvCxnSpPr>
            <a:cxnSpLocks/>
            <a:stCxn id="5" idx="3"/>
            <a:endCxn id="7" idx="0"/>
          </p:cNvCxnSpPr>
          <p:nvPr/>
        </p:nvCxnSpPr>
        <p:spPr>
          <a:xfrm>
            <a:off x="6558843" y="2517780"/>
            <a:ext cx="1461912" cy="11172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94E0964-C197-424F-A75C-7E141E21F61F}"/>
              </a:ext>
            </a:extLst>
          </p:cNvPr>
          <p:cNvSpPr txBox="1"/>
          <p:nvPr/>
        </p:nvSpPr>
        <p:spPr>
          <a:xfrm>
            <a:off x="531629" y="3910336"/>
            <a:ext cx="26677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2400" i="1" dirty="0">
                <a:latin typeface="Montserrat" pitchFamily="2" charset="77"/>
              </a:rPr>
              <a:t>all the elements</a:t>
            </a:r>
          </a:p>
          <a:p>
            <a:pPr algn="r"/>
            <a:r>
              <a:rPr lang="en-NO" sz="2400" i="1" dirty="0">
                <a:solidFill>
                  <a:schemeClr val="accent3"/>
                </a:solidFill>
                <a:latin typeface="Montserrat" pitchFamily="2" charset="77"/>
              </a:rPr>
              <a:t>smaller</a:t>
            </a:r>
            <a:r>
              <a:rPr lang="en-NO" sz="2400" i="1" dirty="0">
                <a:latin typeface="Montserrat" pitchFamily="2" charset="77"/>
              </a:rPr>
              <a:t> than 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B5CED0-B003-204C-8FFE-8B6637689588}"/>
              </a:ext>
            </a:extLst>
          </p:cNvPr>
          <p:cNvSpPr txBox="1"/>
          <p:nvPr/>
        </p:nvSpPr>
        <p:spPr>
          <a:xfrm>
            <a:off x="8810952" y="4002668"/>
            <a:ext cx="26677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400" i="1" dirty="0">
                <a:solidFill>
                  <a:schemeClr val="accent2"/>
                </a:solidFill>
                <a:latin typeface="Montserrat" pitchFamily="2" charset="77"/>
              </a:rPr>
              <a:t>all the elements</a:t>
            </a:r>
          </a:p>
          <a:p>
            <a:r>
              <a:rPr lang="en-NO" sz="2400" i="1" dirty="0">
                <a:solidFill>
                  <a:schemeClr val="accent3"/>
                </a:solidFill>
                <a:latin typeface="Montserrat" pitchFamily="2" charset="77"/>
              </a:rPr>
              <a:t>greater</a:t>
            </a:r>
            <a:r>
              <a:rPr lang="en-NO" sz="2400" i="1" dirty="0">
                <a:solidFill>
                  <a:schemeClr val="accent2"/>
                </a:solidFill>
                <a:latin typeface="Montserrat" pitchFamily="2" charset="77"/>
              </a:rPr>
              <a:t> than X</a:t>
            </a:r>
          </a:p>
        </p:txBody>
      </p:sp>
    </p:spTree>
    <p:extLst>
      <p:ext uri="{BB962C8B-B14F-4D97-AF65-F5344CB8AC3E}">
        <p14:creationId xmlns:p14="http://schemas.microsoft.com/office/powerpoint/2010/main" val="2763979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6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3B2B0-E287-1F45-A43D-792FBFCA1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3E94F-82F8-9F45-8251-781153541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7</a:t>
            </a:fld>
            <a:endParaRPr lang="en-NO" dirty="0"/>
          </a:p>
        </p:txBody>
      </p: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FDF4C9F2-C6A0-7847-93F0-FF624B404D02}"/>
              </a:ext>
            </a:extLst>
          </p:cNvPr>
          <p:cNvGrpSpPr/>
          <p:nvPr/>
        </p:nvGrpSpPr>
        <p:grpSpPr>
          <a:xfrm>
            <a:off x="942767" y="1949587"/>
            <a:ext cx="1108541" cy="3522132"/>
            <a:chOff x="942767" y="1949587"/>
            <a:chExt cx="1108541" cy="352213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DACAFA1-B5BC-E64C-BF1B-4AA67E2AEF8F}"/>
                </a:ext>
              </a:extLst>
            </p:cNvPr>
            <p:cNvSpPr/>
            <p:nvPr/>
          </p:nvSpPr>
          <p:spPr>
            <a:xfrm>
              <a:off x="942768" y="1949587"/>
              <a:ext cx="496711" cy="3612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sz="1600" dirty="0">
                  <a:latin typeface="Share Tech Mono" panose="020B0509050000020004" pitchFamily="49" charset="77"/>
                </a:rPr>
                <a:t>23</a:t>
              </a:r>
              <a:endParaRPr lang="en-NO" dirty="0">
                <a:latin typeface="Share Tech Mono" panose="020B0509050000020004" pitchFamily="49" charset="77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0AA2125-5451-8D49-9E5A-3FB94023BD10}"/>
                </a:ext>
              </a:extLst>
            </p:cNvPr>
            <p:cNvSpPr/>
            <p:nvPr/>
          </p:nvSpPr>
          <p:spPr>
            <a:xfrm>
              <a:off x="1524146" y="1949587"/>
              <a:ext cx="496711" cy="3612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sz="1600" dirty="0">
                  <a:latin typeface="Share Tech Mono" panose="020B0509050000020004" pitchFamily="49" charset="77"/>
                </a:rPr>
                <a:t>71</a:t>
              </a:r>
              <a:endParaRPr lang="en-NO" dirty="0">
                <a:latin typeface="Share Tech Mono" panose="020B0509050000020004" pitchFamily="49" charset="77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5FCD15A-3402-8C48-AB99-0E5937D6D919}"/>
                </a:ext>
              </a:extLst>
            </p:cNvPr>
            <p:cNvSpPr/>
            <p:nvPr/>
          </p:nvSpPr>
          <p:spPr>
            <a:xfrm>
              <a:off x="967574" y="3755808"/>
              <a:ext cx="496711" cy="3612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sz="1600" dirty="0">
                  <a:latin typeface="Share Tech Mono" panose="020B0509050000020004" pitchFamily="49" charset="77"/>
                </a:rPr>
                <a:t>89</a:t>
              </a:r>
              <a:endParaRPr lang="en-NO" dirty="0">
                <a:latin typeface="Share Tech Mono" panose="020B0509050000020004" pitchFamily="49" charset="77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CD47A5B-F3BD-3E4C-809F-00C346F4D63C}"/>
                </a:ext>
              </a:extLst>
            </p:cNvPr>
            <p:cNvSpPr/>
            <p:nvPr/>
          </p:nvSpPr>
          <p:spPr>
            <a:xfrm>
              <a:off x="1543308" y="3755808"/>
              <a:ext cx="496711" cy="3612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sz="1600" dirty="0">
                  <a:latin typeface="Share Tech Mono" panose="020B0509050000020004" pitchFamily="49" charset="77"/>
                </a:rPr>
                <a:t>54</a:t>
              </a:r>
              <a:endParaRPr lang="en-NO" dirty="0">
                <a:latin typeface="Share Tech Mono" panose="020B0509050000020004" pitchFamily="49" charset="77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4217B93-3C64-534E-AF30-3E836CE8CD01}"/>
                </a:ext>
              </a:extLst>
            </p:cNvPr>
            <p:cNvSpPr/>
            <p:nvPr/>
          </p:nvSpPr>
          <p:spPr>
            <a:xfrm>
              <a:off x="942767" y="2401142"/>
              <a:ext cx="496711" cy="3612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sz="1600" dirty="0">
                  <a:latin typeface="Share Tech Mono" panose="020B0509050000020004" pitchFamily="49" charset="77"/>
                </a:rPr>
                <a:t>8</a:t>
              </a:r>
              <a:endParaRPr lang="en-NO" dirty="0">
                <a:latin typeface="Share Tech Mono" panose="020B0509050000020004" pitchFamily="49" charset="77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62FB53F-AA69-144E-AEF4-587FAFAAA357}"/>
                </a:ext>
              </a:extLst>
            </p:cNvPr>
            <p:cNvSpPr/>
            <p:nvPr/>
          </p:nvSpPr>
          <p:spPr>
            <a:xfrm>
              <a:off x="1524145" y="2401142"/>
              <a:ext cx="496711" cy="3612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sz="1600" dirty="0">
                  <a:latin typeface="Share Tech Mono" panose="020B0509050000020004" pitchFamily="49" charset="77"/>
                </a:rPr>
                <a:t>61</a:t>
              </a:r>
              <a:endParaRPr lang="en-NO" dirty="0">
                <a:latin typeface="Share Tech Mono" panose="020B0509050000020004" pitchFamily="49" charset="77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EB60EA2-A99D-CF40-947B-C9FD62259E96}"/>
                </a:ext>
              </a:extLst>
            </p:cNvPr>
            <p:cNvSpPr/>
            <p:nvPr/>
          </p:nvSpPr>
          <p:spPr>
            <a:xfrm>
              <a:off x="967574" y="4207363"/>
              <a:ext cx="496711" cy="3612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sz="1600" dirty="0">
                  <a:latin typeface="Share Tech Mono" panose="020B0509050000020004" pitchFamily="49" charset="77"/>
                </a:rPr>
                <a:t>99</a:t>
              </a:r>
              <a:endParaRPr lang="en-NO" dirty="0">
                <a:latin typeface="Share Tech Mono" panose="020B0509050000020004" pitchFamily="49" charset="77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20F41DB-4DED-4C4D-A258-8E4E2D1A7493}"/>
                </a:ext>
              </a:extLst>
            </p:cNvPr>
            <p:cNvSpPr/>
            <p:nvPr/>
          </p:nvSpPr>
          <p:spPr>
            <a:xfrm>
              <a:off x="1543308" y="4207363"/>
              <a:ext cx="496711" cy="3612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sz="1600" dirty="0">
                  <a:latin typeface="Share Tech Mono" panose="020B0509050000020004" pitchFamily="49" charset="77"/>
                </a:rPr>
                <a:t>36</a:t>
              </a:r>
              <a:endParaRPr lang="en-NO" dirty="0">
                <a:latin typeface="Share Tech Mono" panose="020B0509050000020004" pitchFamily="49" charset="77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091D8FA-25BE-2240-9C7F-2C44287EE7DF}"/>
                </a:ext>
              </a:extLst>
            </p:cNvPr>
            <p:cNvSpPr/>
            <p:nvPr/>
          </p:nvSpPr>
          <p:spPr>
            <a:xfrm>
              <a:off x="954057" y="2852698"/>
              <a:ext cx="496711" cy="3612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sz="1600" dirty="0">
                  <a:latin typeface="Share Tech Mono" panose="020B0509050000020004" pitchFamily="49" charset="77"/>
                </a:rPr>
                <a:t>17</a:t>
              </a:r>
              <a:endParaRPr lang="en-NO" dirty="0">
                <a:latin typeface="Share Tech Mono" panose="020B0509050000020004" pitchFamily="49" charset="77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61A07D2-2B18-FE4C-BBCD-31E3CB2F7DF0}"/>
                </a:ext>
              </a:extLst>
            </p:cNvPr>
            <p:cNvSpPr/>
            <p:nvPr/>
          </p:nvSpPr>
          <p:spPr>
            <a:xfrm>
              <a:off x="1535435" y="2852698"/>
              <a:ext cx="496711" cy="3612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sz="1600" dirty="0">
                  <a:latin typeface="Share Tech Mono" panose="020B0509050000020004" pitchFamily="49" charset="77"/>
                </a:rPr>
                <a:t>67</a:t>
              </a:r>
              <a:endParaRPr lang="en-NO" dirty="0">
                <a:latin typeface="Share Tech Mono" panose="020B0509050000020004" pitchFamily="49" charset="77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1B7D28B-D315-3340-8168-4C94E61A5FE5}"/>
                </a:ext>
              </a:extLst>
            </p:cNvPr>
            <p:cNvSpPr/>
            <p:nvPr/>
          </p:nvSpPr>
          <p:spPr>
            <a:xfrm>
              <a:off x="978863" y="4658919"/>
              <a:ext cx="496711" cy="3612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sz="1600" dirty="0">
                  <a:latin typeface="Share Tech Mono" panose="020B0509050000020004" pitchFamily="49" charset="77"/>
                </a:rPr>
                <a:t>39</a:t>
              </a:r>
              <a:endParaRPr lang="en-NO" dirty="0">
                <a:latin typeface="Share Tech Mono" panose="020B0509050000020004" pitchFamily="49" charset="77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8F1C2CB-5F63-AB45-81AB-B457F2915AE3}"/>
                </a:ext>
              </a:extLst>
            </p:cNvPr>
            <p:cNvSpPr/>
            <p:nvPr/>
          </p:nvSpPr>
          <p:spPr>
            <a:xfrm>
              <a:off x="1554597" y="4658919"/>
              <a:ext cx="496711" cy="3612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sz="1600" dirty="0">
                  <a:latin typeface="Share Tech Mono" panose="020B0509050000020004" pitchFamily="49" charset="77"/>
                </a:rPr>
                <a:t>11</a:t>
              </a:r>
              <a:endParaRPr lang="en-NO" dirty="0">
                <a:latin typeface="Share Tech Mono" panose="020B0509050000020004" pitchFamily="49" charset="77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722FE77-82F8-D94F-9A5E-66F371A267CD}"/>
                </a:ext>
              </a:extLst>
            </p:cNvPr>
            <p:cNvSpPr/>
            <p:nvPr/>
          </p:nvSpPr>
          <p:spPr>
            <a:xfrm>
              <a:off x="954056" y="3304253"/>
              <a:ext cx="496711" cy="3612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sz="1600" dirty="0">
                  <a:latin typeface="Share Tech Mono" panose="020B0509050000020004" pitchFamily="49" charset="77"/>
                </a:rPr>
                <a:t>81</a:t>
              </a:r>
              <a:endParaRPr lang="en-NO" dirty="0">
                <a:latin typeface="Share Tech Mono" panose="020B0509050000020004" pitchFamily="49" charset="77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72D8081-B63E-014F-9B62-9D52AB177807}"/>
                </a:ext>
              </a:extLst>
            </p:cNvPr>
            <p:cNvSpPr/>
            <p:nvPr/>
          </p:nvSpPr>
          <p:spPr>
            <a:xfrm>
              <a:off x="1535434" y="3304253"/>
              <a:ext cx="496711" cy="3612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sz="1600" dirty="0">
                  <a:latin typeface="Share Tech Mono" panose="020B0509050000020004" pitchFamily="49" charset="77"/>
                </a:rPr>
                <a:t>64</a:t>
              </a:r>
              <a:endParaRPr lang="en-NO" dirty="0">
                <a:latin typeface="Share Tech Mono" panose="020B0509050000020004" pitchFamily="49" charset="77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7FE9959-1A49-7D44-9AB0-335851FD881B}"/>
                </a:ext>
              </a:extLst>
            </p:cNvPr>
            <p:cNvSpPr/>
            <p:nvPr/>
          </p:nvSpPr>
          <p:spPr>
            <a:xfrm>
              <a:off x="978863" y="5110474"/>
              <a:ext cx="496711" cy="3612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sz="1600" dirty="0">
                  <a:latin typeface="Share Tech Mono" panose="020B0509050000020004" pitchFamily="49" charset="77"/>
                </a:rPr>
                <a:t>44</a:t>
              </a:r>
              <a:endParaRPr lang="en-NO" dirty="0">
                <a:latin typeface="Share Tech Mono" panose="020B0509050000020004" pitchFamily="49" charset="77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256AA68-E29B-024D-BAEA-C8D5F185706B}"/>
                </a:ext>
              </a:extLst>
            </p:cNvPr>
            <p:cNvSpPr/>
            <p:nvPr/>
          </p:nvSpPr>
          <p:spPr>
            <a:xfrm>
              <a:off x="1554597" y="5110474"/>
              <a:ext cx="496711" cy="3612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sz="1600" dirty="0">
                  <a:latin typeface="Share Tech Mono" panose="020B0509050000020004" pitchFamily="49" charset="77"/>
                </a:rPr>
                <a:t>38</a:t>
              </a:r>
              <a:endParaRPr lang="en-NO" dirty="0">
                <a:latin typeface="Share Tech Mono" panose="020B0509050000020004" pitchFamily="49" charset="77"/>
              </a:endParaRPr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C7A4B21C-888D-6F43-8360-60E3F289ED8B}"/>
              </a:ext>
            </a:extLst>
          </p:cNvPr>
          <p:cNvSpPr/>
          <p:nvPr/>
        </p:nvSpPr>
        <p:spPr>
          <a:xfrm>
            <a:off x="4924209" y="2831839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23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A61CB8E-06F2-7548-B1A6-570D4368C856}"/>
              </a:ext>
            </a:extLst>
          </p:cNvPr>
          <p:cNvSpPr/>
          <p:nvPr/>
        </p:nvSpPr>
        <p:spPr>
          <a:xfrm>
            <a:off x="9850159" y="2864974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71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56ED268-DCDB-B346-970C-B7D30B60A1A4}"/>
              </a:ext>
            </a:extLst>
          </p:cNvPr>
          <p:cNvSpPr/>
          <p:nvPr/>
        </p:nvSpPr>
        <p:spPr>
          <a:xfrm>
            <a:off x="10811957" y="3578632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89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D0D54C9-CAE0-464E-8ADE-CDACC577594C}"/>
              </a:ext>
            </a:extLst>
          </p:cNvPr>
          <p:cNvSpPr/>
          <p:nvPr/>
        </p:nvSpPr>
        <p:spPr>
          <a:xfrm>
            <a:off x="7895701" y="1949587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54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50596C8-F4A7-B54D-9B55-54F9CB90B2E6}"/>
              </a:ext>
            </a:extLst>
          </p:cNvPr>
          <p:cNvSpPr/>
          <p:nvPr/>
        </p:nvSpPr>
        <p:spPr>
          <a:xfrm>
            <a:off x="3285084" y="4483887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8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D0CB7B8-A783-DE44-8AC3-166884353EE6}"/>
              </a:ext>
            </a:extLst>
          </p:cNvPr>
          <p:cNvSpPr/>
          <p:nvPr/>
        </p:nvSpPr>
        <p:spPr>
          <a:xfrm>
            <a:off x="8440542" y="4517023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61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C777F90-6C84-BD40-A9C8-6175D8B3FCD3}"/>
              </a:ext>
            </a:extLst>
          </p:cNvPr>
          <p:cNvSpPr/>
          <p:nvPr/>
        </p:nvSpPr>
        <p:spPr>
          <a:xfrm>
            <a:off x="11387508" y="4536186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99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2076B60-37FE-0B42-824A-28F0A4DFD147}"/>
              </a:ext>
            </a:extLst>
          </p:cNvPr>
          <p:cNvSpPr/>
          <p:nvPr/>
        </p:nvSpPr>
        <p:spPr>
          <a:xfrm>
            <a:off x="5792703" y="3545497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36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A4BDF42-7FF7-924A-BC1E-5322BA5AACA6}"/>
              </a:ext>
            </a:extLst>
          </p:cNvPr>
          <p:cNvSpPr/>
          <p:nvPr/>
        </p:nvSpPr>
        <p:spPr>
          <a:xfrm>
            <a:off x="4429984" y="4502150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17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9EF1EA7-F30E-0C48-A8DB-A055D3A12644}"/>
              </a:ext>
            </a:extLst>
          </p:cNvPr>
          <p:cNvSpPr/>
          <p:nvPr/>
        </p:nvSpPr>
        <p:spPr>
          <a:xfrm>
            <a:off x="9438816" y="4520413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67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4D62428-9E47-E048-98C6-88A527F9C132}"/>
              </a:ext>
            </a:extLst>
          </p:cNvPr>
          <p:cNvSpPr/>
          <p:nvPr/>
        </p:nvSpPr>
        <p:spPr>
          <a:xfrm>
            <a:off x="6876257" y="4378606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39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EB4B56D-E199-5F48-9BC0-866A4EEB624D}"/>
              </a:ext>
            </a:extLst>
          </p:cNvPr>
          <p:cNvSpPr/>
          <p:nvPr/>
        </p:nvSpPr>
        <p:spPr>
          <a:xfrm>
            <a:off x="3918000" y="3545497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11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4D88991-2BA7-6448-9AD4-297380B41588}"/>
              </a:ext>
            </a:extLst>
          </p:cNvPr>
          <p:cNvSpPr/>
          <p:nvPr/>
        </p:nvSpPr>
        <p:spPr>
          <a:xfrm>
            <a:off x="10333321" y="4517023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81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1072EEF-659A-6045-B739-9776972BB37F}"/>
              </a:ext>
            </a:extLst>
          </p:cNvPr>
          <p:cNvSpPr/>
          <p:nvPr/>
        </p:nvSpPr>
        <p:spPr>
          <a:xfrm>
            <a:off x="8937253" y="3578632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64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E09B5B2-B6D1-2547-914D-C9C3883BE24F}"/>
              </a:ext>
            </a:extLst>
          </p:cNvPr>
          <p:cNvSpPr/>
          <p:nvPr/>
        </p:nvSpPr>
        <p:spPr>
          <a:xfrm>
            <a:off x="7386786" y="5287409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44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C87C71C-4557-794E-8680-36ADD3FDE81D}"/>
              </a:ext>
            </a:extLst>
          </p:cNvPr>
          <p:cNvSpPr/>
          <p:nvPr/>
        </p:nvSpPr>
        <p:spPr>
          <a:xfrm>
            <a:off x="6397328" y="5287410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38</a:t>
            </a:r>
            <a:endParaRPr lang="en-NO" dirty="0">
              <a:latin typeface="Share Tech Mono" panose="020B0509050000020004" pitchFamily="49" charset="77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8259160-DF8D-E94E-952C-2837BBC03C2C}"/>
              </a:ext>
            </a:extLst>
          </p:cNvPr>
          <p:cNvCxnSpPr>
            <a:stCxn id="24" idx="1"/>
            <a:endCxn id="21" idx="0"/>
          </p:cNvCxnSpPr>
          <p:nvPr/>
        </p:nvCxnSpPr>
        <p:spPr>
          <a:xfrm flipH="1">
            <a:off x="5172565" y="2130210"/>
            <a:ext cx="2723136" cy="7016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9118A63-322C-344D-BE4F-EA425DB810FA}"/>
              </a:ext>
            </a:extLst>
          </p:cNvPr>
          <p:cNvCxnSpPr>
            <a:cxnSpLocks/>
            <a:stCxn id="24" idx="3"/>
            <a:endCxn id="22" idx="0"/>
          </p:cNvCxnSpPr>
          <p:nvPr/>
        </p:nvCxnSpPr>
        <p:spPr>
          <a:xfrm>
            <a:off x="8392412" y="2130210"/>
            <a:ext cx="1706103" cy="7347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FED6B6A-7362-294E-92E0-35F1936CEBA2}"/>
              </a:ext>
            </a:extLst>
          </p:cNvPr>
          <p:cNvCxnSpPr>
            <a:cxnSpLocks/>
            <a:stCxn id="23" idx="3"/>
            <a:endCxn id="27" idx="0"/>
          </p:cNvCxnSpPr>
          <p:nvPr/>
        </p:nvCxnSpPr>
        <p:spPr>
          <a:xfrm>
            <a:off x="11308668" y="3759255"/>
            <a:ext cx="327196" cy="7769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48F5A98-D7F4-4C41-B39F-69C6BA6018E0}"/>
              </a:ext>
            </a:extLst>
          </p:cNvPr>
          <p:cNvCxnSpPr>
            <a:cxnSpLocks/>
            <a:stCxn id="23" idx="1"/>
            <a:endCxn id="33" idx="0"/>
          </p:cNvCxnSpPr>
          <p:nvPr/>
        </p:nvCxnSpPr>
        <p:spPr>
          <a:xfrm flipH="1">
            <a:off x="10581677" y="3759255"/>
            <a:ext cx="230280" cy="7577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209E24D-F281-034C-BAEA-53A46B345596}"/>
              </a:ext>
            </a:extLst>
          </p:cNvPr>
          <p:cNvCxnSpPr>
            <a:cxnSpLocks/>
            <a:stCxn id="28" idx="3"/>
            <a:endCxn id="31" idx="0"/>
          </p:cNvCxnSpPr>
          <p:nvPr/>
        </p:nvCxnSpPr>
        <p:spPr>
          <a:xfrm>
            <a:off x="6289414" y="3726120"/>
            <a:ext cx="835199" cy="6524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FE2BBFB-DB51-B745-9C6E-7F2076925AF1}"/>
              </a:ext>
            </a:extLst>
          </p:cNvPr>
          <p:cNvCxnSpPr>
            <a:cxnSpLocks/>
            <a:stCxn id="21" idx="3"/>
            <a:endCxn id="28" idx="0"/>
          </p:cNvCxnSpPr>
          <p:nvPr/>
        </p:nvCxnSpPr>
        <p:spPr>
          <a:xfrm>
            <a:off x="5420920" y="3012462"/>
            <a:ext cx="620139" cy="5330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E3B4A57-190C-FB4A-8E73-082872A4A30A}"/>
              </a:ext>
            </a:extLst>
          </p:cNvPr>
          <p:cNvCxnSpPr>
            <a:cxnSpLocks/>
            <a:stCxn id="31" idx="3"/>
            <a:endCxn id="35" idx="0"/>
          </p:cNvCxnSpPr>
          <p:nvPr/>
        </p:nvCxnSpPr>
        <p:spPr>
          <a:xfrm>
            <a:off x="7372968" y="4559229"/>
            <a:ext cx="262174" cy="7281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CE495DB-982B-114C-92DB-9D91ABB7E375}"/>
              </a:ext>
            </a:extLst>
          </p:cNvPr>
          <p:cNvCxnSpPr>
            <a:cxnSpLocks/>
            <a:stCxn id="31" idx="1"/>
            <a:endCxn id="36" idx="0"/>
          </p:cNvCxnSpPr>
          <p:nvPr/>
        </p:nvCxnSpPr>
        <p:spPr>
          <a:xfrm flipH="1">
            <a:off x="6645684" y="4559229"/>
            <a:ext cx="230573" cy="7281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EC39FBA-8ECB-CF43-AD89-FB1045F90C6F}"/>
              </a:ext>
            </a:extLst>
          </p:cNvPr>
          <p:cNvCxnSpPr>
            <a:cxnSpLocks/>
            <a:stCxn id="22" idx="3"/>
            <a:endCxn id="23" idx="0"/>
          </p:cNvCxnSpPr>
          <p:nvPr/>
        </p:nvCxnSpPr>
        <p:spPr>
          <a:xfrm>
            <a:off x="10346870" y="3045597"/>
            <a:ext cx="713443" cy="5330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1B422797-94E4-8F45-9E37-EE7477DDA6CB}"/>
              </a:ext>
            </a:extLst>
          </p:cNvPr>
          <p:cNvCxnSpPr>
            <a:cxnSpLocks/>
            <a:stCxn id="32" idx="3"/>
            <a:endCxn id="29" idx="0"/>
          </p:cNvCxnSpPr>
          <p:nvPr/>
        </p:nvCxnSpPr>
        <p:spPr>
          <a:xfrm>
            <a:off x="4414711" y="3726120"/>
            <a:ext cx="263629" cy="7760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55920A9-6587-934C-980F-8FF1B7D5F0CD}"/>
              </a:ext>
            </a:extLst>
          </p:cNvPr>
          <p:cNvCxnSpPr>
            <a:cxnSpLocks/>
            <a:stCxn id="22" idx="1"/>
            <a:endCxn id="34" idx="0"/>
          </p:cNvCxnSpPr>
          <p:nvPr/>
        </p:nvCxnSpPr>
        <p:spPr>
          <a:xfrm flipH="1">
            <a:off x="9185609" y="3045597"/>
            <a:ext cx="664550" cy="5330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8CCD3CE7-8CAB-6240-91DC-E7E74011D767}"/>
              </a:ext>
            </a:extLst>
          </p:cNvPr>
          <p:cNvCxnSpPr>
            <a:cxnSpLocks/>
            <a:stCxn id="34" idx="1"/>
            <a:endCxn id="26" idx="0"/>
          </p:cNvCxnSpPr>
          <p:nvPr/>
        </p:nvCxnSpPr>
        <p:spPr>
          <a:xfrm flipH="1">
            <a:off x="8688898" y="3759255"/>
            <a:ext cx="248355" cy="7577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515E6C8-3332-AE41-9857-0A3669C516DC}"/>
              </a:ext>
            </a:extLst>
          </p:cNvPr>
          <p:cNvCxnSpPr>
            <a:cxnSpLocks/>
            <a:stCxn id="34" idx="3"/>
            <a:endCxn id="30" idx="0"/>
          </p:cNvCxnSpPr>
          <p:nvPr/>
        </p:nvCxnSpPr>
        <p:spPr>
          <a:xfrm>
            <a:off x="9433964" y="3759255"/>
            <a:ext cx="253208" cy="7611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998EE24A-C6E4-944E-B8EE-7A76FF88A38C}"/>
              </a:ext>
            </a:extLst>
          </p:cNvPr>
          <p:cNvCxnSpPr>
            <a:cxnSpLocks/>
            <a:stCxn id="21" idx="1"/>
            <a:endCxn id="32" idx="0"/>
          </p:cNvCxnSpPr>
          <p:nvPr/>
        </p:nvCxnSpPr>
        <p:spPr>
          <a:xfrm flipH="1">
            <a:off x="4166356" y="3012462"/>
            <a:ext cx="757853" cy="5330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DC210027-78DD-7A49-AEE5-84E250B9FF72}"/>
              </a:ext>
            </a:extLst>
          </p:cNvPr>
          <p:cNvCxnSpPr>
            <a:cxnSpLocks/>
            <a:stCxn id="32" idx="1"/>
            <a:endCxn id="25" idx="0"/>
          </p:cNvCxnSpPr>
          <p:nvPr/>
        </p:nvCxnSpPr>
        <p:spPr>
          <a:xfrm flipH="1">
            <a:off x="3533440" y="3726120"/>
            <a:ext cx="384560" cy="7577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2" name="Rectangle 131">
            <a:extLst>
              <a:ext uri="{FF2B5EF4-FFF2-40B4-BE49-F238E27FC236}">
                <a16:creationId xmlns:a16="http://schemas.microsoft.com/office/drawing/2014/main" id="{79930266-D1D8-224D-8E3B-FC80429A3A87}"/>
              </a:ext>
            </a:extLst>
          </p:cNvPr>
          <p:cNvSpPr/>
          <p:nvPr/>
        </p:nvSpPr>
        <p:spPr>
          <a:xfrm>
            <a:off x="5801740" y="3543212"/>
            <a:ext cx="496711" cy="36124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36</a:t>
            </a:r>
            <a:endParaRPr lang="en-NO" dirty="0">
              <a:latin typeface="Share Tech Mono" panose="020B0509050000020004" pitchFamily="49" charset="77"/>
            </a:endParaRP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DE6E2F26-89C9-5F4D-AFC6-0DAF74AFEFDD}"/>
              </a:ext>
            </a:extLst>
          </p:cNvPr>
          <p:cNvCxnSpPr>
            <a:cxnSpLocks/>
            <a:stCxn id="21" idx="2"/>
            <a:endCxn id="153" idx="0"/>
          </p:cNvCxnSpPr>
          <p:nvPr/>
        </p:nvCxnSpPr>
        <p:spPr>
          <a:xfrm>
            <a:off x="5172565" y="3193084"/>
            <a:ext cx="17068" cy="2815830"/>
          </a:xfrm>
          <a:prstGeom prst="line">
            <a:avLst/>
          </a:prstGeom>
          <a:ln w="12700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CE3CAEAA-F2CA-8947-B2CE-7233DC67CF0D}"/>
              </a:ext>
            </a:extLst>
          </p:cNvPr>
          <p:cNvCxnSpPr/>
          <p:nvPr/>
        </p:nvCxnSpPr>
        <p:spPr>
          <a:xfrm>
            <a:off x="3285084" y="5925787"/>
            <a:ext cx="8599135" cy="83127"/>
          </a:xfrm>
          <a:prstGeom prst="straightConnector1">
            <a:avLst/>
          </a:prstGeom>
          <a:ln w="19050">
            <a:solidFill>
              <a:schemeClr val="accent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AC028492-9E53-E642-B0AF-1681404DE019}"/>
              </a:ext>
            </a:extLst>
          </p:cNvPr>
          <p:cNvSpPr txBox="1"/>
          <p:nvPr/>
        </p:nvSpPr>
        <p:spPr>
          <a:xfrm>
            <a:off x="5001120" y="6008914"/>
            <a:ext cx="377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3"/>
                </a:solidFill>
                <a:latin typeface="Share Tech Mono" panose="020B0509050000020004" pitchFamily="49" charset="77"/>
              </a:rPr>
              <a:t>23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34370726-8874-4D40-A741-285BB11C92A0}"/>
              </a:ext>
            </a:extLst>
          </p:cNvPr>
          <p:cNvSpPr txBox="1"/>
          <p:nvPr/>
        </p:nvSpPr>
        <p:spPr>
          <a:xfrm>
            <a:off x="5853364" y="6008914"/>
            <a:ext cx="377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3"/>
                </a:solidFill>
                <a:latin typeface="Share Tech Mono" panose="020B0509050000020004" pitchFamily="49" charset="77"/>
              </a:rPr>
              <a:t>36</a:t>
            </a:r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E63816C2-BF3B-594E-A0D8-4484189A172D}"/>
              </a:ext>
            </a:extLst>
          </p:cNvPr>
          <p:cNvCxnSpPr>
            <a:cxnSpLocks/>
            <a:stCxn id="132" idx="2"/>
            <a:endCxn id="157" idx="0"/>
          </p:cNvCxnSpPr>
          <p:nvPr/>
        </p:nvCxnSpPr>
        <p:spPr>
          <a:xfrm flipH="1">
            <a:off x="6041877" y="3904457"/>
            <a:ext cx="8219" cy="2104457"/>
          </a:xfrm>
          <a:prstGeom prst="line">
            <a:avLst/>
          </a:prstGeom>
          <a:ln w="12700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18232DBE-CA3C-454E-91B6-ACEA37CE0E2E}"/>
              </a:ext>
            </a:extLst>
          </p:cNvPr>
          <p:cNvSpPr txBox="1"/>
          <p:nvPr/>
        </p:nvSpPr>
        <p:spPr>
          <a:xfrm>
            <a:off x="7955543" y="6008913"/>
            <a:ext cx="377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3"/>
                </a:solidFill>
                <a:latin typeface="Share Tech Mono" panose="020B0509050000020004" pitchFamily="49" charset="77"/>
              </a:rPr>
              <a:t>54</a:t>
            </a:r>
          </a:p>
        </p:txBody>
      </p: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0C957C55-EBAC-D942-BBE9-4DA0A8514116}"/>
              </a:ext>
            </a:extLst>
          </p:cNvPr>
          <p:cNvCxnSpPr>
            <a:cxnSpLocks/>
            <a:stCxn id="24" idx="2"/>
            <a:endCxn id="162" idx="0"/>
          </p:cNvCxnSpPr>
          <p:nvPr/>
        </p:nvCxnSpPr>
        <p:spPr>
          <a:xfrm flipH="1">
            <a:off x="8144056" y="2310832"/>
            <a:ext cx="1" cy="3698081"/>
          </a:xfrm>
          <a:prstGeom prst="line">
            <a:avLst/>
          </a:prstGeom>
          <a:ln w="12700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Rectangle 166">
            <a:extLst>
              <a:ext uri="{FF2B5EF4-FFF2-40B4-BE49-F238E27FC236}">
                <a16:creationId xmlns:a16="http://schemas.microsoft.com/office/drawing/2014/main" id="{B20A9D2B-24C2-5043-A01F-500C6CBD8492}"/>
              </a:ext>
            </a:extLst>
          </p:cNvPr>
          <p:cNvSpPr/>
          <p:nvPr/>
        </p:nvSpPr>
        <p:spPr>
          <a:xfrm>
            <a:off x="6868541" y="4378605"/>
            <a:ext cx="496711" cy="3612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39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19DB6D88-C118-074C-B75B-7CBA07EAEAD2}"/>
              </a:ext>
            </a:extLst>
          </p:cNvPr>
          <p:cNvSpPr/>
          <p:nvPr/>
        </p:nvSpPr>
        <p:spPr>
          <a:xfrm>
            <a:off x="7379070" y="5287408"/>
            <a:ext cx="496711" cy="3612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44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9BEF5506-B665-D941-978D-BADDAC64049F}"/>
              </a:ext>
            </a:extLst>
          </p:cNvPr>
          <p:cNvSpPr/>
          <p:nvPr/>
        </p:nvSpPr>
        <p:spPr>
          <a:xfrm>
            <a:off x="6389612" y="5287409"/>
            <a:ext cx="496711" cy="3612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38</a:t>
            </a:r>
            <a:endParaRPr lang="en-NO" dirty="0">
              <a:latin typeface="Share Tech Mono" panose="020B0509050000020004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7204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132" grpId="0" animBg="1"/>
      <p:bldP spid="153" grpId="0"/>
      <p:bldP spid="157" grpId="0"/>
      <p:bldP spid="162" grpId="0"/>
      <p:bldP spid="167" grpId="0" animBg="1"/>
      <p:bldP spid="168" grpId="0" animBg="1"/>
      <p:bldP spid="16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260D9E1-8BBC-6F48-8266-1B5E895F6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Does that look familiar?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141A1F-75C3-7541-AC36-0DC42FF4A1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O" dirty="0"/>
              <a:t>Where did we see a tree like that?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1B635E-4F0F-534D-857E-C47325FB6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8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3764453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DBD91-9D66-BD4E-A289-5A699C86B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Yes! The “Binary Search”!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5764AF-51E0-6742-AA3E-EC694D2D3028}"/>
              </a:ext>
            </a:extLst>
          </p:cNvPr>
          <p:cNvGrpSpPr/>
          <p:nvPr/>
        </p:nvGrpSpPr>
        <p:grpSpPr>
          <a:xfrm>
            <a:off x="1732205" y="3427748"/>
            <a:ext cx="653143" cy="885371"/>
            <a:chOff x="4470400" y="2220686"/>
            <a:chExt cx="653143" cy="88537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404CA1C-DD89-3A48-8DA8-FA06522704C0}"/>
                </a:ext>
              </a:extLst>
            </p:cNvPr>
            <p:cNvSpPr/>
            <p:nvPr/>
          </p:nvSpPr>
          <p:spPr>
            <a:xfrm>
              <a:off x="4470400" y="2598057"/>
              <a:ext cx="653143" cy="50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8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D12CF87-9D68-FD44-887F-A723C07E45E6}"/>
                </a:ext>
              </a:extLst>
            </p:cNvPr>
            <p:cNvSpPr txBox="1"/>
            <p:nvPr/>
          </p:nvSpPr>
          <p:spPr>
            <a:xfrm>
              <a:off x="4470400" y="2220686"/>
              <a:ext cx="653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O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0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B1FE788-1DE7-0B41-A776-6D54859A26BA}"/>
              </a:ext>
            </a:extLst>
          </p:cNvPr>
          <p:cNvGrpSpPr/>
          <p:nvPr/>
        </p:nvGrpSpPr>
        <p:grpSpPr>
          <a:xfrm>
            <a:off x="2508719" y="3427748"/>
            <a:ext cx="653143" cy="885371"/>
            <a:chOff x="4470400" y="2220686"/>
            <a:chExt cx="653143" cy="88537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77C33BB-EFB1-914F-B707-07D7B14DB355}"/>
                </a:ext>
              </a:extLst>
            </p:cNvPr>
            <p:cNvSpPr/>
            <p:nvPr/>
          </p:nvSpPr>
          <p:spPr>
            <a:xfrm>
              <a:off x="4470400" y="2598057"/>
              <a:ext cx="653143" cy="50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11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4653AF2-2CFE-2C43-BF6B-B2B73EDDCCD9}"/>
                </a:ext>
              </a:extLst>
            </p:cNvPr>
            <p:cNvSpPr txBox="1"/>
            <p:nvPr/>
          </p:nvSpPr>
          <p:spPr>
            <a:xfrm>
              <a:off x="4470400" y="2220686"/>
              <a:ext cx="653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O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1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D9857DD-692F-6E48-B15E-1FAE71833A64}"/>
              </a:ext>
            </a:extLst>
          </p:cNvPr>
          <p:cNvGrpSpPr/>
          <p:nvPr/>
        </p:nvGrpSpPr>
        <p:grpSpPr>
          <a:xfrm>
            <a:off x="3285233" y="3427748"/>
            <a:ext cx="653143" cy="885371"/>
            <a:chOff x="4470400" y="2220686"/>
            <a:chExt cx="653143" cy="885371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715B8CC-E6A7-FF42-BCD7-C2ED78E4272B}"/>
                </a:ext>
              </a:extLst>
            </p:cNvPr>
            <p:cNvSpPr/>
            <p:nvPr/>
          </p:nvSpPr>
          <p:spPr>
            <a:xfrm>
              <a:off x="4470400" y="2598057"/>
              <a:ext cx="653143" cy="50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23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5FC9D7F-D669-7643-8890-F69FFC1DDB29}"/>
                </a:ext>
              </a:extLst>
            </p:cNvPr>
            <p:cNvSpPr txBox="1"/>
            <p:nvPr/>
          </p:nvSpPr>
          <p:spPr>
            <a:xfrm>
              <a:off x="4470400" y="2220686"/>
              <a:ext cx="653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O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2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B8DF75A-4335-9F41-B922-7CCD737D851C}"/>
              </a:ext>
            </a:extLst>
          </p:cNvPr>
          <p:cNvGrpSpPr/>
          <p:nvPr/>
        </p:nvGrpSpPr>
        <p:grpSpPr>
          <a:xfrm>
            <a:off x="4039978" y="3427748"/>
            <a:ext cx="653143" cy="885371"/>
            <a:chOff x="4470400" y="2220686"/>
            <a:chExt cx="653143" cy="885371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FCEB4D1-725E-9D40-8A59-858F08DA6AB5}"/>
                </a:ext>
              </a:extLst>
            </p:cNvPr>
            <p:cNvSpPr/>
            <p:nvPr/>
          </p:nvSpPr>
          <p:spPr>
            <a:xfrm>
              <a:off x="4470400" y="2598057"/>
              <a:ext cx="653143" cy="50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27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1A32B13-45FF-8B4B-988C-2A34A0266E4D}"/>
                </a:ext>
              </a:extLst>
            </p:cNvPr>
            <p:cNvSpPr txBox="1"/>
            <p:nvPr/>
          </p:nvSpPr>
          <p:spPr>
            <a:xfrm>
              <a:off x="4470400" y="2220686"/>
              <a:ext cx="653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O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3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C38B1B0-711B-244B-A4FD-32A0AABD1E0C}"/>
              </a:ext>
            </a:extLst>
          </p:cNvPr>
          <p:cNvGrpSpPr/>
          <p:nvPr/>
        </p:nvGrpSpPr>
        <p:grpSpPr>
          <a:xfrm>
            <a:off x="4794723" y="3427748"/>
            <a:ext cx="653143" cy="885371"/>
            <a:chOff x="4470400" y="2220686"/>
            <a:chExt cx="653143" cy="88537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D83A847-B71A-FA43-8C3B-53E83CD37A02}"/>
                </a:ext>
              </a:extLst>
            </p:cNvPr>
            <p:cNvSpPr/>
            <p:nvPr/>
          </p:nvSpPr>
          <p:spPr>
            <a:xfrm>
              <a:off x="4470400" y="2598057"/>
              <a:ext cx="653143" cy="50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35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CC5AC3F-B0AB-954C-BD7B-67B708514B5D}"/>
                </a:ext>
              </a:extLst>
            </p:cNvPr>
            <p:cNvSpPr txBox="1"/>
            <p:nvPr/>
          </p:nvSpPr>
          <p:spPr>
            <a:xfrm>
              <a:off x="4470400" y="2220686"/>
              <a:ext cx="653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O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4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56B601F-4FFD-3F42-A17E-28D6198736F4}"/>
              </a:ext>
            </a:extLst>
          </p:cNvPr>
          <p:cNvGrpSpPr/>
          <p:nvPr/>
        </p:nvGrpSpPr>
        <p:grpSpPr>
          <a:xfrm>
            <a:off x="5571237" y="3427748"/>
            <a:ext cx="653143" cy="885371"/>
            <a:chOff x="4470400" y="2220686"/>
            <a:chExt cx="653143" cy="88537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9224AA2-991C-CF47-9504-D237A124D5E5}"/>
                </a:ext>
              </a:extLst>
            </p:cNvPr>
            <p:cNvSpPr/>
            <p:nvPr/>
          </p:nvSpPr>
          <p:spPr>
            <a:xfrm>
              <a:off x="4470400" y="2598057"/>
              <a:ext cx="653143" cy="50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37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83CBA50-026B-0745-ABDA-ACAB17E484B0}"/>
                </a:ext>
              </a:extLst>
            </p:cNvPr>
            <p:cNvSpPr txBox="1"/>
            <p:nvPr/>
          </p:nvSpPr>
          <p:spPr>
            <a:xfrm>
              <a:off x="4470400" y="2220686"/>
              <a:ext cx="653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O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5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942D340-36A6-6D43-BFA2-7ECCB47906D3}"/>
              </a:ext>
            </a:extLst>
          </p:cNvPr>
          <p:cNvGrpSpPr/>
          <p:nvPr/>
        </p:nvGrpSpPr>
        <p:grpSpPr>
          <a:xfrm>
            <a:off x="6347751" y="3427748"/>
            <a:ext cx="653143" cy="885371"/>
            <a:chOff x="4470400" y="2220686"/>
            <a:chExt cx="653143" cy="885371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17F546B-9984-A14D-BDC7-0DA46AFE2C3C}"/>
                </a:ext>
              </a:extLst>
            </p:cNvPr>
            <p:cNvSpPr/>
            <p:nvPr/>
          </p:nvSpPr>
          <p:spPr>
            <a:xfrm>
              <a:off x="4470400" y="2598057"/>
              <a:ext cx="653143" cy="50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39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7F1A4D1-6AF7-0D41-BE21-C3D6F45A7D61}"/>
                </a:ext>
              </a:extLst>
            </p:cNvPr>
            <p:cNvSpPr txBox="1"/>
            <p:nvPr/>
          </p:nvSpPr>
          <p:spPr>
            <a:xfrm>
              <a:off x="4470400" y="2220686"/>
              <a:ext cx="653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O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6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D476923-04AB-954A-9B2C-6C8CE9D7E636}"/>
              </a:ext>
            </a:extLst>
          </p:cNvPr>
          <p:cNvGrpSpPr/>
          <p:nvPr/>
        </p:nvGrpSpPr>
        <p:grpSpPr>
          <a:xfrm>
            <a:off x="7102496" y="3427748"/>
            <a:ext cx="653143" cy="885371"/>
            <a:chOff x="4470400" y="2220686"/>
            <a:chExt cx="653143" cy="885371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2E625BA-821C-224D-AEA9-72D76CACD4A5}"/>
                </a:ext>
              </a:extLst>
            </p:cNvPr>
            <p:cNvSpPr/>
            <p:nvPr/>
          </p:nvSpPr>
          <p:spPr>
            <a:xfrm>
              <a:off x="4470400" y="2598057"/>
              <a:ext cx="653143" cy="50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54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78FA47C-2B2E-8949-8ECA-659B962A26B0}"/>
                </a:ext>
              </a:extLst>
            </p:cNvPr>
            <p:cNvSpPr txBox="1"/>
            <p:nvPr/>
          </p:nvSpPr>
          <p:spPr>
            <a:xfrm>
              <a:off x="4470400" y="2220686"/>
              <a:ext cx="653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O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7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E7F5E11-155D-AA44-BE6F-604BDDA95F03}"/>
              </a:ext>
            </a:extLst>
          </p:cNvPr>
          <p:cNvGrpSpPr/>
          <p:nvPr/>
        </p:nvGrpSpPr>
        <p:grpSpPr>
          <a:xfrm>
            <a:off x="7857241" y="3431377"/>
            <a:ext cx="653143" cy="885371"/>
            <a:chOff x="4470400" y="2220686"/>
            <a:chExt cx="653143" cy="885371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9C88161-A4FA-374F-9A1B-F36BA8413526}"/>
                </a:ext>
              </a:extLst>
            </p:cNvPr>
            <p:cNvSpPr/>
            <p:nvPr/>
          </p:nvSpPr>
          <p:spPr>
            <a:xfrm>
              <a:off x="4470400" y="2598057"/>
              <a:ext cx="653143" cy="50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55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1212A01-14CF-2447-8B02-1B8E98E9EBD0}"/>
                </a:ext>
              </a:extLst>
            </p:cNvPr>
            <p:cNvSpPr txBox="1"/>
            <p:nvPr/>
          </p:nvSpPr>
          <p:spPr>
            <a:xfrm>
              <a:off x="4470400" y="2220686"/>
              <a:ext cx="653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O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8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5DEEEBA-D69D-FB43-81D2-7408D80C4A61}"/>
              </a:ext>
            </a:extLst>
          </p:cNvPr>
          <p:cNvGrpSpPr/>
          <p:nvPr/>
        </p:nvGrpSpPr>
        <p:grpSpPr>
          <a:xfrm>
            <a:off x="8633755" y="3431377"/>
            <a:ext cx="653143" cy="885371"/>
            <a:chOff x="4470400" y="2220686"/>
            <a:chExt cx="653143" cy="885371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784504F-8B7A-5C4E-9E6E-454C0FC50714}"/>
                </a:ext>
              </a:extLst>
            </p:cNvPr>
            <p:cNvSpPr/>
            <p:nvPr/>
          </p:nvSpPr>
          <p:spPr>
            <a:xfrm>
              <a:off x="4470400" y="2598057"/>
              <a:ext cx="653143" cy="50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67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2D7A84B-0A4D-044A-9AA2-20DE0A6B6ACF}"/>
                </a:ext>
              </a:extLst>
            </p:cNvPr>
            <p:cNvSpPr txBox="1"/>
            <p:nvPr/>
          </p:nvSpPr>
          <p:spPr>
            <a:xfrm>
              <a:off x="4470400" y="2220686"/>
              <a:ext cx="653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O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9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E8F2A80-FDD7-FE41-B7F1-9F37F699D91E}"/>
              </a:ext>
            </a:extLst>
          </p:cNvPr>
          <p:cNvGrpSpPr/>
          <p:nvPr/>
        </p:nvGrpSpPr>
        <p:grpSpPr>
          <a:xfrm>
            <a:off x="9410269" y="3431377"/>
            <a:ext cx="653143" cy="885371"/>
            <a:chOff x="4470400" y="2220686"/>
            <a:chExt cx="653143" cy="885371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9C2F420-6BB1-914F-8A91-28F8225A9D80}"/>
                </a:ext>
              </a:extLst>
            </p:cNvPr>
            <p:cNvSpPr/>
            <p:nvPr/>
          </p:nvSpPr>
          <p:spPr>
            <a:xfrm>
              <a:off x="4470400" y="2598057"/>
              <a:ext cx="653143" cy="50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86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1BD5CD7-35B0-764B-98C7-C09A394B41E8}"/>
                </a:ext>
              </a:extLst>
            </p:cNvPr>
            <p:cNvSpPr txBox="1"/>
            <p:nvPr/>
          </p:nvSpPr>
          <p:spPr>
            <a:xfrm>
              <a:off x="4470400" y="2220686"/>
              <a:ext cx="653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O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10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F56DEA5-884D-B645-8759-61ADA36D862C}"/>
              </a:ext>
            </a:extLst>
          </p:cNvPr>
          <p:cNvGrpSpPr/>
          <p:nvPr/>
        </p:nvGrpSpPr>
        <p:grpSpPr>
          <a:xfrm>
            <a:off x="10165014" y="3431377"/>
            <a:ext cx="653143" cy="885371"/>
            <a:chOff x="4470400" y="2220686"/>
            <a:chExt cx="653143" cy="885371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CCE47B5-8276-BB4D-8772-6BC6F49EC52B}"/>
                </a:ext>
              </a:extLst>
            </p:cNvPr>
            <p:cNvSpPr/>
            <p:nvPr/>
          </p:nvSpPr>
          <p:spPr>
            <a:xfrm>
              <a:off x="4470400" y="2598057"/>
              <a:ext cx="653143" cy="50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213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F28668C-1BD8-EA4D-AD23-F05F0582E311}"/>
                </a:ext>
              </a:extLst>
            </p:cNvPr>
            <p:cNvSpPr txBox="1"/>
            <p:nvPr/>
          </p:nvSpPr>
          <p:spPr>
            <a:xfrm>
              <a:off x="4470400" y="2220686"/>
              <a:ext cx="653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O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11</a:t>
              </a:r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7A685A9D-E61B-F643-8F15-0A7628752F12}"/>
              </a:ext>
            </a:extLst>
          </p:cNvPr>
          <p:cNvSpPr/>
          <p:nvPr/>
        </p:nvSpPr>
        <p:spPr>
          <a:xfrm>
            <a:off x="3978292" y="3437794"/>
            <a:ext cx="776514" cy="991586"/>
          </a:xfrm>
          <a:prstGeom prst="rect">
            <a:avLst/>
          </a:prstGeom>
          <a:noFill/>
          <a:ln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F551A09-D212-0C49-A806-B5B90229791C}"/>
              </a:ext>
            </a:extLst>
          </p:cNvPr>
          <p:cNvSpPr txBox="1"/>
          <p:nvPr/>
        </p:nvSpPr>
        <p:spPr>
          <a:xfrm>
            <a:off x="1697325" y="2157472"/>
            <a:ext cx="1330814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2000" dirty="0">
                <a:latin typeface="Montserrat" pitchFamily="2" charset="77"/>
              </a:rPr>
              <a:t>F</a:t>
            </a:r>
            <a:r>
              <a:rPr lang="en-NO" sz="2000" dirty="0">
                <a:latin typeface="Montserrat" pitchFamily="2" charset="77"/>
              </a:rPr>
              <a:t>ind “67”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552375B-165E-B345-9C4D-0A0B84353C8F}"/>
              </a:ext>
            </a:extLst>
          </p:cNvPr>
          <p:cNvCxnSpPr>
            <a:cxnSpLocks/>
            <a:stCxn id="5" idx="1"/>
            <a:endCxn id="14" idx="3"/>
          </p:cNvCxnSpPr>
          <p:nvPr/>
        </p:nvCxnSpPr>
        <p:spPr>
          <a:xfrm>
            <a:off x="1732205" y="4059119"/>
            <a:ext cx="2960916" cy="0"/>
          </a:xfrm>
          <a:prstGeom prst="line">
            <a:avLst/>
          </a:prstGeom>
          <a:ln w="5715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066869F-A6AB-8644-BACE-A08CF8C8B4EB}"/>
              </a:ext>
            </a:extLst>
          </p:cNvPr>
          <p:cNvSpPr txBox="1"/>
          <p:nvPr/>
        </p:nvSpPr>
        <p:spPr>
          <a:xfrm>
            <a:off x="3887091" y="3071450"/>
            <a:ext cx="958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accent3"/>
                </a:solidFill>
                <a:latin typeface="Share Tech Mono" panose="020B0509050000020004" pitchFamily="49" charset="77"/>
              </a:rPr>
              <a:t>27 &lt; 67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213878F-38AB-3048-9DF1-1302AE814C90}"/>
              </a:ext>
            </a:extLst>
          </p:cNvPr>
          <p:cNvSpPr/>
          <p:nvPr/>
        </p:nvSpPr>
        <p:spPr>
          <a:xfrm>
            <a:off x="9348583" y="3451150"/>
            <a:ext cx="776514" cy="991586"/>
          </a:xfrm>
          <a:prstGeom prst="rect">
            <a:avLst/>
          </a:prstGeom>
          <a:noFill/>
          <a:ln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17656AE-E99D-B540-8C2E-F2F1FBE94D45}"/>
              </a:ext>
            </a:extLst>
          </p:cNvPr>
          <p:cNvSpPr txBox="1"/>
          <p:nvPr/>
        </p:nvSpPr>
        <p:spPr>
          <a:xfrm>
            <a:off x="9257381" y="3066235"/>
            <a:ext cx="958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accent3"/>
                </a:solidFill>
                <a:latin typeface="Share Tech Mono" panose="020B0509050000020004" pitchFamily="49" charset="77"/>
              </a:rPr>
              <a:t>86 &gt; 67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E568AF0-24FC-734F-934F-A2D5A03B7F9B}"/>
              </a:ext>
            </a:extLst>
          </p:cNvPr>
          <p:cNvCxnSpPr>
            <a:cxnSpLocks/>
            <a:stCxn id="35" idx="1"/>
            <a:endCxn id="38" idx="3"/>
          </p:cNvCxnSpPr>
          <p:nvPr/>
        </p:nvCxnSpPr>
        <p:spPr>
          <a:xfrm>
            <a:off x="9410269" y="4062748"/>
            <a:ext cx="1407888" cy="0"/>
          </a:xfrm>
          <a:prstGeom prst="line">
            <a:avLst/>
          </a:prstGeom>
          <a:ln w="5715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785B8D0-B43C-9D40-AC62-0705E3128C4F}"/>
              </a:ext>
            </a:extLst>
          </p:cNvPr>
          <p:cNvCxnSpPr/>
          <p:nvPr/>
        </p:nvCxnSpPr>
        <p:spPr>
          <a:xfrm>
            <a:off x="1732205" y="5378822"/>
            <a:ext cx="9085952" cy="0"/>
          </a:xfrm>
          <a:prstGeom prst="straightConnector1">
            <a:avLst/>
          </a:prstGeom>
          <a:ln>
            <a:solidFill>
              <a:schemeClr val="bg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C8F15816-EC61-F343-97F8-52E5B0102EA2}"/>
              </a:ext>
            </a:extLst>
          </p:cNvPr>
          <p:cNvSpPr txBox="1"/>
          <p:nvPr/>
        </p:nvSpPr>
        <p:spPr>
          <a:xfrm>
            <a:off x="2499789" y="5431999"/>
            <a:ext cx="105670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bg1">
                    <a:lumMod val="60000"/>
                    <a:lumOff val="40000"/>
                  </a:schemeClr>
                </a:solidFill>
                <a:latin typeface="Montserrat" pitchFamily="2" charset="77"/>
              </a:rPr>
              <a:t>smaller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C86A991-2FF7-564C-8A29-A892063AE28D}"/>
              </a:ext>
            </a:extLst>
          </p:cNvPr>
          <p:cNvSpPr txBox="1"/>
          <p:nvPr/>
        </p:nvSpPr>
        <p:spPr>
          <a:xfrm>
            <a:off x="9073363" y="5431999"/>
            <a:ext cx="88838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bg1">
                    <a:lumMod val="60000"/>
                    <a:lumOff val="40000"/>
                  </a:schemeClr>
                </a:solidFill>
                <a:latin typeface="Montserrat" pitchFamily="2" charset="77"/>
              </a:rPr>
              <a:t>larger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A0F8FB2-B072-0043-AC16-193BDA6BC821}"/>
              </a:ext>
            </a:extLst>
          </p:cNvPr>
          <p:cNvSpPr txBox="1"/>
          <p:nvPr/>
        </p:nvSpPr>
        <p:spPr>
          <a:xfrm>
            <a:off x="3923709" y="4472078"/>
            <a:ext cx="82747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accent3"/>
                </a:solidFill>
                <a:latin typeface="Montserrat" pitchFamily="2" charset="77"/>
              </a:rPr>
              <a:t>1</a:t>
            </a:r>
            <a:r>
              <a:rPr lang="en-GB" sz="1400" baseline="30000" dirty="0">
                <a:solidFill>
                  <a:schemeClr val="accent3"/>
                </a:solidFill>
                <a:latin typeface="Montserrat" pitchFamily="2" charset="77"/>
              </a:rPr>
              <a:t>st</a:t>
            </a:r>
            <a:r>
              <a:rPr lang="en-GB" sz="1400" dirty="0">
                <a:solidFill>
                  <a:schemeClr val="accent3"/>
                </a:solidFill>
                <a:latin typeface="Montserrat" pitchFamily="2" charset="77"/>
              </a:rPr>
              <a:t>  pick</a:t>
            </a:r>
            <a:endParaRPr lang="en-NO" sz="1400" dirty="0">
              <a:solidFill>
                <a:schemeClr val="accent3"/>
              </a:solidFill>
              <a:latin typeface="Montserrat" pitchFamily="2" charset="7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C64852B-47F1-FC41-A083-9D5C7DEAB2D8}"/>
              </a:ext>
            </a:extLst>
          </p:cNvPr>
          <p:cNvSpPr txBox="1"/>
          <p:nvPr/>
        </p:nvSpPr>
        <p:spPr>
          <a:xfrm>
            <a:off x="9323103" y="4466863"/>
            <a:ext cx="87556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accent3"/>
                </a:solidFill>
                <a:latin typeface="Montserrat" pitchFamily="2" charset="77"/>
              </a:rPr>
              <a:t>2</a:t>
            </a:r>
            <a:r>
              <a:rPr lang="en-GB" sz="1400" baseline="30000" dirty="0">
                <a:solidFill>
                  <a:schemeClr val="accent3"/>
                </a:solidFill>
                <a:latin typeface="Montserrat" pitchFamily="2" charset="77"/>
              </a:rPr>
              <a:t>nd</a:t>
            </a:r>
            <a:r>
              <a:rPr lang="en-GB" sz="1400" dirty="0">
                <a:solidFill>
                  <a:schemeClr val="accent3"/>
                </a:solidFill>
                <a:latin typeface="Montserrat" pitchFamily="2" charset="77"/>
              </a:rPr>
              <a:t> pick</a:t>
            </a:r>
            <a:endParaRPr lang="en-NO" sz="1400" dirty="0">
              <a:solidFill>
                <a:schemeClr val="accent3"/>
              </a:solidFill>
              <a:latin typeface="Montserrat" pitchFamily="2" charset="77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763944C-3BA5-004A-97E5-AD9E0673FE1E}"/>
              </a:ext>
            </a:extLst>
          </p:cNvPr>
          <p:cNvSpPr/>
          <p:nvPr/>
        </p:nvSpPr>
        <p:spPr>
          <a:xfrm>
            <a:off x="7040810" y="3415992"/>
            <a:ext cx="776514" cy="991586"/>
          </a:xfrm>
          <a:prstGeom prst="rect">
            <a:avLst/>
          </a:prstGeom>
          <a:noFill/>
          <a:ln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FD99A28-49CA-1C4A-86CD-234BBC0ED554}"/>
              </a:ext>
            </a:extLst>
          </p:cNvPr>
          <p:cNvSpPr txBox="1"/>
          <p:nvPr/>
        </p:nvSpPr>
        <p:spPr>
          <a:xfrm>
            <a:off x="6949608" y="3066235"/>
            <a:ext cx="958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accent3"/>
                </a:solidFill>
                <a:latin typeface="Share Tech Mono" panose="020B0509050000020004" pitchFamily="49" charset="77"/>
              </a:rPr>
              <a:t>54 &lt; 67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EF7E909-5F95-CD44-9F67-978B004F7BDE}"/>
              </a:ext>
            </a:extLst>
          </p:cNvPr>
          <p:cNvCxnSpPr>
            <a:cxnSpLocks/>
            <a:stCxn id="17" idx="1"/>
            <a:endCxn id="26" idx="3"/>
          </p:cNvCxnSpPr>
          <p:nvPr/>
        </p:nvCxnSpPr>
        <p:spPr>
          <a:xfrm>
            <a:off x="4794723" y="4059119"/>
            <a:ext cx="2960916" cy="0"/>
          </a:xfrm>
          <a:prstGeom prst="line">
            <a:avLst/>
          </a:prstGeom>
          <a:ln w="5715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C9CF456E-0DE1-EC45-97E6-BEA8AD738D32}"/>
              </a:ext>
            </a:extLst>
          </p:cNvPr>
          <p:cNvSpPr/>
          <p:nvPr/>
        </p:nvSpPr>
        <p:spPr>
          <a:xfrm>
            <a:off x="8550300" y="3457965"/>
            <a:ext cx="776514" cy="991586"/>
          </a:xfrm>
          <a:prstGeom prst="rect">
            <a:avLst/>
          </a:prstGeom>
          <a:noFill/>
          <a:ln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545E0A1-CE12-8C4C-A669-9747728F1BA5}"/>
              </a:ext>
            </a:extLst>
          </p:cNvPr>
          <p:cNvSpPr txBox="1"/>
          <p:nvPr/>
        </p:nvSpPr>
        <p:spPr>
          <a:xfrm>
            <a:off x="8569707" y="3098860"/>
            <a:ext cx="7377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accent6"/>
                </a:solidFill>
                <a:latin typeface="Share Tech Mono" panose="020B0509050000020004" pitchFamily="49" charset="77"/>
              </a:rPr>
              <a:t>Found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052221A-C8B1-E646-916D-8E9FCEA0D86D}"/>
              </a:ext>
            </a:extLst>
          </p:cNvPr>
          <p:cNvSpPr txBox="1"/>
          <p:nvPr/>
        </p:nvSpPr>
        <p:spPr>
          <a:xfrm>
            <a:off x="6983708" y="4461090"/>
            <a:ext cx="84029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accent3"/>
                </a:solidFill>
                <a:latin typeface="Montserrat" pitchFamily="2" charset="77"/>
              </a:rPr>
              <a:t>3</a:t>
            </a:r>
            <a:r>
              <a:rPr lang="en-GB" sz="1400" baseline="30000" dirty="0">
                <a:solidFill>
                  <a:schemeClr val="accent3"/>
                </a:solidFill>
                <a:latin typeface="Montserrat" pitchFamily="2" charset="77"/>
              </a:rPr>
              <a:t>rd</a:t>
            </a:r>
            <a:r>
              <a:rPr lang="en-GB" sz="1400" dirty="0">
                <a:solidFill>
                  <a:schemeClr val="accent3"/>
                </a:solidFill>
                <a:latin typeface="Montserrat" pitchFamily="2" charset="77"/>
              </a:rPr>
              <a:t> pick</a:t>
            </a:r>
            <a:endParaRPr lang="en-NO" sz="1400" dirty="0">
              <a:solidFill>
                <a:schemeClr val="accent3"/>
              </a:solidFill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160626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51" grpId="0"/>
      <p:bldP spid="55" grpId="0" animBg="1"/>
      <p:bldP spid="56" grpId="0"/>
      <p:bldP spid="64" grpId="0"/>
      <p:bldP spid="65" grpId="0"/>
      <p:bldP spid="69" grpId="0" animBg="1"/>
      <p:bldP spid="70" grpId="0"/>
      <p:bldP spid="75" grpId="0" animBg="1"/>
      <p:bldP spid="77" grpId="0"/>
      <p:bldP spid="78" grpId="0"/>
    </p:bldLst>
  </p:timing>
</p:sld>
</file>

<file path=ppt/theme/theme1.xml><?xml version="1.0" encoding="utf-8"?>
<a:theme xmlns:a="http://schemas.openxmlformats.org/drawingml/2006/main" name="Office Theme">
  <a:themeElements>
    <a:clrScheme name="Nord">
      <a:dk1>
        <a:srgbClr val="4C5669"/>
      </a:dk1>
      <a:lt1>
        <a:srgbClr val="ECEFF3"/>
      </a:lt1>
      <a:dk2>
        <a:srgbClr val="2E3440"/>
      </a:dk2>
      <a:lt2>
        <a:srgbClr val="D8DEE9"/>
      </a:lt2>
      <a:accent1>
        <a:srgbClr val="5E81AC"/>
      </a:accent1>
      <a:accent2>
        <a:srgbClr val="81A1C1"/>
      </a:accent2>
      <a:accent3>
        <a:srgbClr val="EBCB8B"/>
      </a:accent3>
      <a:accent4>
        <a:srgbClr val="D08770"/>
      </a:accent4>
      <a:accent5>
        <a:srgbClr val="BF6169"/>
      </a:accent5>
      <a:accent6>
        <a:srgbClr val="A3BE8C"/>
      </a:accent6>
      <a:hlink>
        <a:srgbClr val="8FBCBB"/>
      </a:hlink>
      <a:folHlink>
        <a:srgbClr val="88C0D0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des_template" id="{1671021C-1A89-AE47-87F0-D0EE29541BA6}" vid="{2DFF9D6A-246C-5548-BA0B-EC333E6AA0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9078</TotalTime>
  <Words>2010</Words>
  <Application>Microsoft Macintosh PowerPoint</Application>
  <PresentationFormat>Widescreen</PresentationFormat>
  <Paragraphs>655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Arial</vt:lpstr>
      <vt:lpstr>Calibri</vt:lpstr>
      <vt:lpstr>Cambria Math</vt:lpstr>
      <vt:lpstr>Montserrat</vt:lpstr>
      <vt:lpstr>Montserrat Light</vt:lpstr>
      <vt:lpstr>Share Tech Mono</vt:lpstr>
      <vt:lpstr>Verdana</vt:lpstr>
      <vt:lpstr>Office Theme</vt:lpstr>
      <vt:lpstr>Binary Search Trees</vt:lpstr>
      <vt:lpstr>Sets Without HashTable?</vt:lpstr>
      <vt:lpstr>Agenda</vt:lpstr>
      <vt:lpstr>Ordered Set ADT</vt:lpstr>
      <vt:lpstr>Binary Search Trees</vt:lpstr>
      <vt:lpstr>The Idea Binary Search Trees</vt:lpstr>
      <vt:lpstr>Example</vt:lpstr>
      <vt:lpstr>Does that look familiar?</vt:lpstr>
      <vt:lpstr>Yes! The “Binary Search”!</vt:lpstr>
      <vt:lpstr>Runtime Efficiency of the Binary Search</vt:lpstr>
      <vt:lpstr>search(key)</vt:lpstr>
      <vt:lpstr>Tree Search Where is 38? Found It!</vt:lpstr>
      <vt:lpstr>Tree Search Could not find 27!</vt:lpstr>
      <vt:lpstr>The Code Tree Search</vt:lpstr>
      <vt:lpstr>Minimum &amp; Maximum</vt:lpstr>
      <vt:lpstr>Minimum and Maximum Tree Search</vt:lpstr>
      <vt:lpstr>The Code Minimum &amp; Maximum</vt:lpstr>
      <vt:lpstr>Predecessor &amp; Successor</vt:lpstr>
      <vt:lpstr>    Case 1: Target with Children Finding the Successor</vt:lpstr>
      <vt:lpstr>    Case 2: No Child Finding the Successor</vt:lpstr>
      <vt:lpstr>The Code Predecessor &amp; Successor</vt:lpstr>
      <vt:lpstr>insert(key)</vt:lpstr>
      <vt:lpstr>The Idea Insertion</vt:lpstr>
      <vt:lpstr>The Code Insertion</vt:lpstr>
      <vt:lpstr>delete(key)</vt:lpstr>
      <vt:lpstr>Case 1: Node Without Child Deletion</vt:lpstr>
      <vt:lpstr>Case 1: Node Without Child Deletion Code</vt:lpstr>
      <vt:lpstr>Case 2: Node With 1 Child Deletion</vt:lpstr>
      <vt:lpstr>Case 2: Node With 1 Child Deletion Code</vt:lpstr>
      <vt:lpstr>Case 3: Node With 2 Children Deletion</vt:lpstr>
      <vt:lpstr>Case 3: Node With 2 Children Deletion Code</vt:lpstr>
      <vt:lpstr>Recap</vt:lpstr>
      <vt:lpstr>Questions, Comments, or Ideas?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Search Trees</dc:title>
  <dc:creator>Franck Chauvel</dc:creator>
  <cp:lastModifiedBy>Franck Chauvel</cp:lastModifiedBy>
  <cp:revision>12</cp:revision>
  <dcterms:created xsi:type="dcterms:W3CDTF">2021-09-11T05:53:46Z</dcterms:created>
  <dcterms:modified xsi:type="dcterms:W3CDTF">2023-10-09T09:01:57Z</dcterms:modified>
</cp:coreProperties>
</file>