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8" r:id="rId3"/>
    <p:sldId id="260" r:id="rId4"/>
    <p:sldId id="274" r:id="rId5"/>
    <p:sldId id="269" r:id="rId6"/>
    <p:sldId id="265" r:id="rId7"/>
    <p:sldId id="271" r:id="rId8"/>
    <p:sldId id="270" r:id="rId9"/>
    <p:sldId id="272" r:id="rId10"/>
    <p:sldId id="283" r:id="rId11"/>
    <p:sldId id="273" r:id="rId12"/>
    <p:sldId id="284" r:id="rId13"/>
    <p:sldId id="281" r:id="rId14"/>
    <p:sldId id="275" r:id="rId15"/>
    <p:sldId id="279" r:id="rId16"/>
    <p:sldId id="285" r:id="rId17"/>
    <p:sldId id="276" r:id="rId18"/>
    <p:sldId id="278" r:id="rId19"/>
    <p:sldId id="280" r:id="rId20"/>
    <p:sldId id="286" r:id="rId21"/>
    <p:sldId id="277" r:id="rId22"/>
    <p:sldId id="287" r:id="rId23"/>
    <p:sldId id="282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949"/>
    <a:srgbClr val="2D3A49"/>
    <a:srgbClr val="435D7D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22/10/2023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/>
              <a:t>Selected </a:t>
            </a:r>
            <a:r>
              <a:rPr lang="en-NO" dirty="0"/>
              <a:t>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Minimum Spanning Trees and Maximum Flows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10 / Lecture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D7429-2F3C-819E-75BD-1CDCF808AA3D}"/>
              </a:ext>
            </a:extLst>
          </p:cNvPr>
          <p:cNvSpPr txBox="1"/>
          <p:nvPr/>
        </p:nvSpPr>
        <p:spPr>
          <a:xfrm>
            <a:off x="7997952" y="5620413"/>
            <a:ext cx="368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1147 7932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39D127F6-4A6B-8245-9A87-182CB7866ACB}"/>
              </a:ext>
            </a:extLst>
          </p:cNvPr>
          <p:cNvSpPr/>
          <p:nvPr/>
        </p:nvSpPr>
        <p:spPr>
          <a:xfrm>
            <a:off x="1321828" y="1387698"/>
            <a:ext cx="3656773" cy="179233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EDB37-B28E-5044-8875-41D3D09B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Prim’s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A958-B352-9545-9F8B-E7A8856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878B64-EC96-184B-A814-0A79583FA4AB}"/>
              </a:ext>
            </a:extLst>
          </p:cNvPr>
          <p:cNvSpPr/>
          <p:nvPr/>
        </p:nvSpPr>
        <p:spPr>
          <a:xfrm>
            <a:off x="1430832" y="4063632"/>
            <a:ext cx="3656773" cy="179233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AB3E97-4F76-CE45-91B8-527B03526F01}"/>
              </a:ext>
            </a:extLst>
          </p:cNvPr>
          <p:cNvSpPr txBox="1"/>
          <p:nvPr/>
        </p:nvSpPr>
        <p:spPr>
          <a:xfrm>
            <a:off x="3564135" y="5855962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unvisited vertices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D7B0BD-858D-2440-8794-07CFF331787E}"/>
              </a:ext>
            </a:extLst>
          </p:cNvPr>
          <p:cNvSpPr/>
          <p:nvPr/>
        </p:nvSpPr>
        <p:spPr>
          <a:xfrm>
            <a:off x="2667615" y="515463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03C3D8-E560-B548-8A74-534718623924}"/>
              </a:ext>
            </a:extLst>
          </p:cNvPr>
          <p:cNvSpPr/>
          <p:nvPr/>
        </p:nvSpPr>
        <p:spPr>
          <a:xfrm>
            <a:off x="4012886" y="468737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FCAD82-6E67-804B-9E8A-2452BEE4653B}"/>
              </a:ext>
            </a:extLst>
          </p:cNvPr>
          <p:cNvSpPr/>
          <p:nvPr/>
        </p:nvSpPr>
        <p:spPr>
          <a:xfrm>
            <a:off x="1728004" y="4806402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0C31CE-DB67-254C-88E8-85744C4E090B}"/>
              </a:ext>
            </a:extLst>
          </p:cNvPr>
          <p:cNvSpPr/>
          <p:nvPr/>
        </p:nvSpPr>
        <p:spPr>
          <a:xfrm>
            <a:off x="3203674" y="423589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D6FAC5-F4CF-C546-8DAF-9B79FF27E0FF}"/>
              </a:ext>
            </a:extLst>
          </p:cNvPr>
          <p:cNvSpPr/>
          <p:nvPr/>
        </p:nvSpPr>
        <p:spPr>
          <a:xfrm>
            <a:off x="1969304" y="1724592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E5C826-4793-B14E-92B7-3CA6F33CD125}"/>
              </a:ext>
            </a:extLst>
          </p:cNvPr>
          <p:cNvSpPr/>
          <p:nvPr/>
        </p:nvSpPr>
        <p:spPr>
          <a:xfrm>
            <a:off x="2702447" y="2531247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10585D-55EC-6548-A3BE-89ED27B6AD46}"/>
              </a:ext>
            </a:extLst>
          </p:cNvPr>
          <p:cNvSpPr/>
          <p:nvPr/>
        </p:nvSpPr>
        <p:spPr>
          <a:xfrm>
            <a:off x="3994259" y="2074175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558B52-4A00-0B49-BABF-4761C9D41866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2381229" y="2136517"/>
            <a:ext cx="391893" cy="465405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855883-66A4-A744-BB6D-D69A6E9081E4}"/>
              </a:ext>
            </a:extLst>
          </p:cNvPr>
          <p:cNvCxnSpPr>
            <a:cxnSpLocks/>
            <a:stCxn id="65" idx="3"/>
            <a:endCxn id="64" idx="6"/>
          </p:cNvCxnSpPr>
          <p:nvPr/>
        </p:nvCxnSpPr>
        <p:spPr>
          <a:xfrm flipH="1">
            <a:off x="3185047" y="2486100"/>
            <a:ext cx="879887" cy="286447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010F51-CBBF-6248-AB82-06E295F156E8}"/>
              </a:ext>
            </a:extLst>
          </p:cNvPr>
          <p:cNvCxnSpPr>
            <a:cxnSpLocks/>
            <a:stCxn id="64" idx="4"/>
            <a:endCxn id="62" idx="0"/>
          </p:cNvCxnSpPr>
          <p:nvPr/>
        </p:nvCxnSpPr>
        <p:spPr>
          <a:xfrm>
            <a:off x="2943747" y="3013847"/>
            <a:ext cx="501227" cy="122205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C08DC2-2B22-9F44-8F62-517835304521}"/>
              </a:ext>
            </a:extLst>
          </p:cNvPr>
          <p:cNvCxnSpPr>
            <a:cxnSpLocks/>
            <a:stCxn id="64" idx="4"/>
            <a:endCxn id="61" idx="0"/>
          </p:cNvCxnSpPr>
          <p:nvPr/>
        </p:nvCxnSpPr>
        <p:spPr>
          <a:xfrm flipH="1">
            <a:off x="1969304" y="3013847"/>
            <a:ext cx="974443" cy="1792555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A8234B-F54F-404D-B670-69DCFF048168}"/>
              </a:ext>
            </a:extLst>
          </p:cNvPr>
          <p:cNvCxnSpPr>
            <a:cxnSpLocks/>
            <a:stCxn id="64" idx="4"/>
            <a:endCxn id="59" idx="0"/>
          </p:cNvCxnSpPr>
          <p:nvPr/>
        </p:nvCxnSpPr>
        <p:spPr>
          <a:xfrm flipH="1">
            <a:off x="2908915" y="3013847"/>
            <a:ext cx="34832" cy="214079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B0D7DF-68AE-1D4B-9D5E-5ECB027E8B3E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1969304" y="2207192"/>
            <a:ext cx="241300" cy="259921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0B5A03-4434-A748-B71F-AE9F359F4A5E}"/>
              </a:ext>
            </a:extLst>
          </p:cNvPr>
          <p:cNvCxnSpPr>
            <a:cxnSpLocks/>
            <a:stCxn id="65" idx="4"/>
            <a:endCxn id="60" idx="0"/>
          </p:cNvCxnSpPr>
          <p:nvPr/>
        </p:nvCxnSpPr>
        <p:spPr>
          <a:xfrm>
            <a:off x="4235559" y="2556775"/>
            <a:ext cx="18627" cy="2130602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D70ECC-AC16-C74B-AF61-B621A8492F3C}"/>
              </a:ext>
            </a:extLst>
          </p:cNvPr>
          <p:cNvSpPr txBox="1"/>
          <p:nvPr/>
        </p:nvSpPr>
        <p:spPr>
          <a:xfrm>
            <a:off x="2527790" y="1474058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MST</a:t>
            </a:r>
          </a:p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under construction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84E3B6-6472-9E42-B5A5-0811CDC57DC3}"/>
              </a:ext>
            </a:extLst>
          </p:cNvPr>
          <p:cNvSpPr txBox="1"/>
          <p:nvPr/>
        </p:nvSpPr>
        <p:spPr>
          <a:xfrm>
            <a:off x="1719758" y="31374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BFD6E1-5CAB-2440-BE17-FF1C91F65847}"/>
              </a:ext>
            </a:extLst>
          </p:cNvPr>
          <p:cNvSpPr txBox="1"/>
          <p:nvPr/>
        </p:nvSpPr>
        <p:spPr>
          <a:xfrm>
            <a:off x="2317613" y="3346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C1DA97-D05F-0C41-84A4-E016A1B58632}"/>
              </a:ext>
            </a:extLst>
          </p:cNvPr>
          <p:cNvSpPr txBox="1"/>
          <p:nvPr/>
        </p:nvSpPr>
        <p:spPr>
          <a:xfrm>
            <a:off x="2615047" y="4190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BB3959-E8F2-0B43-B34B-DC657DB317BB}"/>
              </a:ext>
            </a:extLst>
          </p:cNvPr>
          <p:cNvSpPr txBox="1"/>
          <p:nvPr/>
        </p:nvSpPr>
        <p:spPr>
          <a:xfrm>
            <a:off x="3183332" y="3322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BE652B-1B8A-F446-A243-C93F1F19ECE1}"/>
              </a:ext>
            </a:extLst>
          </p:cNvPr>
          <p:cNvSpPr txBox="1"/>
          <p:nvPr/>
        </p:nvSpPr>
        <p:spPr>
          <a:xfrm>
            <a:off x="4285736" y="3431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3D1164-2136-4B40-BE83-33C44EABB91A}"/>
              </a:ext>
            </a:extLst>
          </p:cNvPr>
          <p:cNvCxnSpPr>
            <a:cxnSpLocks/>
          </p:cNvCxnSpPr>
          <p:nvPr/>
        </p:nvCxnSpPr>
        <p:spPr>
          <a:xfrm flipH="1" flipV="1">
            <a:off x="2955979" y="3051603"/>
            <a:ext cx="501227" cy="122205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E5362F-CDBC-9C43-AC05-3255EE59ED6E}"/>
              </a:ext>
            </a:extLst>
          </p:cNvPr>
          <p:cNvSpPr/>
          <p:nvPr/>
        </p:nvSpPr>
        <p:spPr>
          <a:xfrm>
            <a:off x="9110090" y="48012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18BFF19-0E9B-0044-BB00-ED3680BE76BC}"/>
              </a:ext>
            </a:extLst>
          </p:cNvPr>
          <p:cNvSpPr/>
          <p:nvPr/>
        </p:nvSpPr>
        <p:spPr>
          <a:xfrm>
            <a:off x="9110090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4E4964F-23E7-4942-8C2F-52D9E24C3E2F}"/>
              </a:ext>
            </a:extLst>
          </p:cNvPr>
          <p:cNvSpPr/>
          <p:nvPr/>
        </p:nvSpPr>
        <p:spPr>
          <a:xfrm>
            <a:off x="7141590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2857F69-D571-1E48-A8F0-68005EBD1407}"/>
              </a:ext>
            </a:extLst>
          </p:cNvPr>
          <p:cNvSpPr/>
          <p:nvPr/>
        </p:nvSpPr>
        <p:spPr>
          <a:xfrm>
            <a:off x="7141590" y="48012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0DFDE6-508D-AE4D-AA38-A22568C4D6EB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9351390" y="3447253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9A14FF-C412-D64B-8EC0-341ECEDA8675}"/>
              </a:ext>
            </a:extLst>
          </p:cNvPr>
          <p:cNvCxnSpPr>
            <a:cxnSpLocks/>
            <a:stCxn id="68" idx="1"/>
            <a:endCxn id="71" idx="5"/>
          </p:cNvCxnSpPr>
          <p:nvPr/>
        </p:nvCxnSpPr>
        <p:spPr>
          <a:xfrm flipH="1" flipV="1">
            <a:off x="7553515" y="3376578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5E7877-546A-4A4C-9698-0140E8F242AD}"/>
              </a:ext>
            </a:extLst>
          </p:cNvPr>
          <p:cNvCxnSpPr>
            <a:cxnSpLocks/>
            <a:stCxn id="68" idx="2"/>
            <a:endCxn id="72" idx="6"/>
          </p:cNvCxnSpPr>
          <p:nvPr/>
        </p:nvCxnSpPr>
        <p:spPr>
          <a:xfrm flipH="1">
            <a:off x="7624190" y="5042509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BC1D97-4F98-8F42-8DAB-30DB2A43DA65}"/>
              </a:ext>
            </a:extLst>
          </p:cNvPr>
          <p:cNvCxnSpPr>
            <a:stCxn id="72" idx="0"/>
            <a:endCxn id="71" idx="4"/>
          </p:cNvCxnSpPr>
          <p:nvPr/>
        </p:nvCxnSpPr>
        <p:spPr>
          <a:xfrm flipV="1">
            <a:off x="7382890" y="3447253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8DED4F-9491-CF42-AE62-AC48E53F4C0A}"/>
              </a:ext>
            </a:extLst>
          </p:cNvPr>
          <p:cNvCxnSpPr>
            <a:stCxn id="71" idx="6"/>
            <a:endCxn id="69" idx="2"/>
          </p:cNvCxnSpPr>
          <p:nvPr/>
        </p:nvCxnSpPr>
        <p:spPr>
          <a:xfrm>
            <a:off x="7624190" y="320595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B1201B9-F886-734D-90B5-9487E6EBAC2F}"/>
              </a:ext>
            </a:extLst>
          </p:cNvPr>
          <p:cNvSpPr txBox="1"/>
          <p:nvPr/>
        </p:nvSpPr>
        <p:spPr>
          <a:xfrm>
            <a:off x="9472575" y="37776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04588-BE85-CF48-B86E-F1167BB1A8B4}"/>
              </a:ext>
            </a:extLst>
          </p:cNvPr>
          <p:cNvSpPr txBox="1"/>
          <p:nvPr/>
        </p:nvSpPr>
        <p:spPr>
          <a:xfrm>
            <a:off x="8367140" y="37148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2CF21F-BFC0-7F42-B14B-5962098B5054}"/>
              </a:ext>
            </a:extLst>
          </p:cNvPr>
          <p:cNvSpPr txBox="1"/>
          <p:nvPr/>
        </p:nvSpPr>
        <p:spPr>
          <a:xfrm>
            <a:off x="8034998" y="46436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1B5251-CA0B-FB46-AED5-B9D8553C39FA}"/>
              </a:ext>
            </a:extLst>
          </p:cNvPr>
          <p:cNvSpPr txBox="1"/>
          <p:nvPr/>
        </p:nvSpPr>
        <p:spPr>
          <a:xfrm>
            <a:off x="6980632" y="403462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2316B-A2BA-E747-8167-DFD959D2556B}"/>
              </a:ext>
            </a:extLst>
          </p:cNvPr>
          <p:cNvSpPr txBox="1"/>
          <p:nvPr/>
        </p:nvSpPr>
        <p:spPr>
          <a:xfrm>
            <a:off x="8189624" y="28268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BF876F8-14D2-084B-8F1D-B2112EF69EEB}"/>
              </a:ext>
            </a:extLst>
          </p:cNvPr>
          <p:cNvSpPr/>
          <p:nvPr/>
        </p:nvSpPr>
        <p:spPr>
          <a:xfrm>
            <a:off x="11075076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187924C-81C8-1F43-8A4E-EE8791A2EAF2}"/>
              </a:ext>
            </a:extLst>
          </p:cNvPr>
          <p:cNvCxnSpPr>
            <a:cxnSpLocks/>
            <a:stCxn id="69" idx="6"/>
            <a:endCxn id="95" idx="2"/>
          </p:cNvCxnSpPr>
          <p:nvPr/>
        </p:nvCxnSpPr>
        <p:spPr>
          <a:xfrm>
            <a:off x="9592690" y="3205953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E98DF6-16EF-224A-A05D-051CA71677FD}"/>
              </a:ext>
            </a:extLst>
          </p:cNvPr>
          <p:cNvCxnSpPr>
            <a:cxnSpLocks/>
            <a:stCxn id="68" idx="7"/>
            <a:endCxn id="95" idx="3"/>
          </p:cNvCxnSpPr>
          <p:nvPr/>
        </p:nvCxnSpPr>
        <p:spPr>
          <a:xfrm flipV="1">
            <a:off x="9522015" y="3376578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769A05C-C975-FA48-80EF-DAB33FB8344F}"/>
              </a:ext>
            </a:extLst>
          </p:cNvPr>
          <p:cNvSpPr txBox="1"/>
          <p:nvPr/>
        </p:nvSpPr>
        <p:spPr>
          <a:xfrm>
            <a:off x="10469112" y="41519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475B87-BAF5-EC43-A056-2E17B0CE1D1D}"/>
              </a:ext>
            </a:extLst>
          </p:cNvPr>
          <p:cNvSpPr txBox="1"/>
          <p:nvPr/>
        </p:nvSpPr>
        <p:spPr>
          <a:xfrm>
            <a:off x="10061718" y="2815325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8565A3B-CCC1-4347-BAD7-116C3B1D523B}"/>
              </a:ext>
            </a:extLst>
          </p:cNvPr>
          <p:cNvSpPr/>
          <p:nvPr/>
        </p:nvSpPr>
        <p:spPr>
          <a:xfrm>
            <a:off x="9115477" y="480553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B252EC-6F79-9146-9E97-9B8E255C9F35}"/>
              </a:ext>
            </a:extLst>
          </p:cNvPr>
          <p:cNvCxnSpPr>
            <a:cxnSpLocks/>
          </p:cNvCxnSpPr>
          <p:nvPr/>
        </p:nvCxnSpPr>
        <p:spPr>
          <a:xfrm flipV="1">
            <a:off x="9357894" y="3452778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1290A8-F1DB-4749-9E16-24E12B30B49F}"/>
              </a:ext>
            </a:extLst>
          </p:cNvPr>
          <p:cNvCxnSpPr>
            <a:cxnSpLocks/>
          </p:cNvCxnSpPr>
          <p:nvPr/>
        </p:nvCxnSpPr>
        <p:spPr>
          <a:xfrm flipH="1" flipV="1">
            <a:off x="7560019" y="3382103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0021A5-4281-6045-9108-DC020940780B}"/>
              </a:ext>
            </a:extLst>
          </p:cNvPr>
          <p:cNvCxnSpPr>
            <a:cxnSpLocks/>
          </p:cNvCxnSpPr>
          <p:nvPr/>
        </p:nvCxnSpPr>
        <p:spPr>
          <a:xfrm flipH="1">
            <a:off x="7630694" y="5048034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DC08EB9-3829-854F-BFC3-C8DF3452F289}"/>
              </a:ext>
            </a:extLst>
          </p:cNvPr>
          <p:cNvCxnSpPr>
            <a:cxnSpLocks/>
          </p:cNvCxnSpPr>
          <p:nvPr/>
        </p:nvCxnSpPr>
        <p:spPr>
          <a:xfrm flipV="1">
            <a:off x="9539808" y="3382103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B8168852-6FC6-554C-857C-974F5E6708DC}"/>
              </a:ext>
            </a:extLst>
          </p:cNvPr>
          <p:cNvSpPr/>
          <p:nvPr/>
        </p:nvSpPr>
        <p:spPr>
          <a:xfrm>
            <a:off x="11075215" y="296483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073022-AADA-394F-9027-A47A3EB67A67}"/>
              </a:ext>
            </a:extLst>
          </p:cNvPr>
          <p:cNvCxnSpPr>
            <a:cxnSpLocks/>
          </p:cNvCxnSpPr>
          <p:nvPr/>
        </p:nvCxnSpPr>
        <p:spPr>
          <a:xfrm flipV="1">
            <a:off x="9524385" y="3385298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62D3DA6-5473-E247-878A-B74E502CE7D7}"/>
              </a:ext>
            </a:extLst>
          </p:cNvPr>
          <p:cNvCxnSpPr>
            <a:cxnSpLocks/>
          </p:cNvCxnSpPr>
          <p:nvPr/>
        </p:nvCxnSpPr>
        <p:spPr>
          <a:xfrm>
            <a:off x="9586185" y="3212346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F82D670-C557-FA4C-9100-8004A8A11B7C}"/>
              </a:ext>
            </a:extLst>
          </p:cNvPr>
          <p:cNvSpPr/>
          <p:nvPr/>
        </p:nvSpPr>
        <p:spPr>
          <a:xfrm>
            <a:off x="9115477" y="297104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1F3DA0-4672-0140-A827-A0DFA158160C}"/>
              </a:ext>
            </a:extLst>
          </p:cNvPr>
          <p:cNvCxnSpPr>
            <a:cxnSpLocks/>
          </p:cNvCxnSpPr>
          <p:nvPr/>
        </p:nvCxnSpPr>
        <p:spPr>
          <a:xfrm>
            <a:off x="9586185" y="3212346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81E416B-1A44-F84A-AF92-972A2A9C2DE1}"/>
              </a:ext>
            </a:extLst>
          </p:cNvPr>
          <p:cNvCxnSpPr/>
          <p:nvPr/>
        </p:nvCxnSpPr>
        <p:spPr>
          <a:xfrm>
            <a:off x="7630694" y="321234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C78AD30-4E46-AD4E-B86C-72176C3990A5}"/>
              </a:ext>
            </a:extLst>
          </p:cNvPr>
          <p:cNvSpPr/>
          <p:nvPr/>
        </p:nvSpPr>
        <p:spPr>
          <a:xfrm>
            <a:off x="7148094" y="2959128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C7BE4-F4D9-2241-9D97-7D79E55E7FFE}"/>
              </a:ext>
            </a:extLst>
          </p:cNvPr>
          <p:cNvCxnSpPr/>
          <p:nvPr/>
        </p:nvCxnSpPr>
        <p:spPr>
          <a:xfrm>
            <a:off x="7630694" y="3212346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B128CB5-B701-9C4B-A343-A76B9B263AED}"/>
              </a:ext>
            </a:extLst>
          </p:cNvPr>
          <p:cNvCxnSpPr/>
          <p:nvPr/>
        </p:nvCxnSpPr>
        <p:spPr>
          <a:xfrm flipV="1">
            <a:off x="7382890" y="3452778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51E5FF-6D5E-C147-B02A-EF7D2BD18692}"/>
              </a:ext>
            </a:extLst>
          </p:cNvPr>
          <p:cNvCxnSpPr/>
          <p:nvPr/>
        </p:nvCxnSpPr>
        <p:spPr>
          <a:xfrm flipV="1">
            <a:off x="7389394" y="3444693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78F1AEB-2D6A-C54C-9D9A-3D74720BF243}"/>
              </a:ext>
            </a:extLst>
          </p:cNvPr>
          <p:cNvSpPr/>
          <p:nvPr/>
        </p:nvSpPr>
        <p:spPr>
          <a:xfrm>
            <a:off x="7157013" y="479864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706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7" grpId="0"/>
      <p:bldP spid="88" grpId="0"/>
      <p:bldP spid="89" grpId="0"/>
      <p:bldP spid="90" grpId="0"/>
      <p:bldP spid="91" grpId="0"/>
      <p:bldP spid="92" grpId="0"/>
      <p:bldP spid="100" grpId="0" animBg="1"/>
      <p:bldP spid="105" grpId="0" animBg="1"/>
      <p:bldP spid="108" grpId="0" animBg="1"/>
      <p:bldP spid="111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EF8-C284-724E-A217-2435F12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C24E-E3E1-0D4F-9B52-28EC47BBC6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Tree&lt;T&gt;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prim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tree.size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tree.contains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minimumEdge.start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tree.contains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minimumEdge.end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tree.add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edges.remove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DA78-7F6E-0944-BF18-FD7075B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700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23E57DA-4E7B-8149-84DE-D6770F5D65E1}"/>
              </a:ext>
            </a:extLst>
          </p:cNvPr>
          <p:cNvSpPr/>
          <p:nvPr/>
        </p:nvSpPr>
        <p:spPr>
          <a:xfrm rot="16200000">
            <a:off x="2425372" y="1859669"/>
            <a:ext cx="619012" cy="1643447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C3E407-9E9B-9C45-B141-8C2DB908117B}"/>
              </a:ext>
            </a:extLst>
          </p:cNvPr>
          <p:cNvSpPr/>
          <p:nvPr/>
        </p:nvSpPr>
        <p:spPr>
          <a:xfrm rot="19543647">
            <a:off x="2015140" y="2510957"/>
            <a:ext cx="619012" cy="1449779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C99D07-E420-5240-93F5-0CCFDD769E9B}"/>
              </a:ext>
            </a:extLst>
          </p:cNvPr>
          <p:cNvSpPr/>
          <p:nvPr/>
        </p:nvSpPr>
        <p:spPr>
          <a:xfrm rot="16200000">
            <a:off x="1603648" y="2969144"/>
            <a:ext cx="619012" cy="1643447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BDFCA4-E8F8-4F4C-BBB5-E533AD0AB5A0}"/>
              </a:ext>
            </a:extLst>
          </p:cNvPr>
          <p:cNvSpPr/>
          <p:nvPr/>
        </p:nvSpPr>
        <p:spPr>
          <a:xfrm>
            <a:off x="3160508" y="2673722"/>
            <a:ext cx="619012" cy="2145411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46C4FD-CDA4-BE44-8F54-0AC9DA3D32DD}"/>
              </a:ext>
            </a:extLst>
          </p:cNvPr>
          <p:cNvSpPr/>
          <p:nvPr/>
        </p:nvSpPr>
        <p:spPr>
          <a:xfrm>
            <a:off x="1650904" y="4503172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E1A374-0920-674A-8A3B-ABD7F27BD1BD}"/>
              </a:ext>
            </a:extLst>
          </p:cNvPr>
          <p:cNvSpPr/>
          <p:nvPr/>
        </p:nvSpPr>
        <p:spPr>
          <a:xfrm>
            <a:off x="2389783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55F46-CEFD-B546-8492-45CC7C88854E}"/>
              </a:ext>
            </a:extLst>
          </p:cNvPr>
          <p:cNvSpPr/>
          <p:nvPr/>
        </p:nvSpPr>
        <p:spPr>
          <a:xfrm>
            <a:off x="4054313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D28560-490C-FA43-AA0A-AC206EDD4C85}"/>
              </a:ext>
            </a:extLst>
          </p:cNvPr>
          <p:cNvSpPr/>
          <p:nvPr/>
        </p:nvSpPr>
        <p:spPr>
          <a:xfrm>
            <a:off x="3160508" y="4503172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83E6AA-DF57-F64B-889F-A000B63E44B9}"/>
              </a:ext>
            </a:extLst>
          </p:cNvPr>
          <p:cNvSpPr/>
          <p:nvPr/>
        </p:nvSpPr>
        <p:spPr>
          <a:xfrm>
            <a:off x="3160508" y="2372450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8844ED-94E6-A240-A31A-ACFCDF4F10C5}"/>
              </a:ext>
            </a:extLst>
          </p:cNvPr>
          <p:cNvSpPr/>
          <p:nvPr/>
        </p:nvSpPr>
        <p:spPr>
          <a:xfrm>
            <a:off x="838200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0ED4A5-7CBE-A048-A235-D51AFB271265}"/>
              </a:ext>
            </a:extLst>
          </p:cNvPr>
          <p:cNvSpPr/>
          <p:nvPr/>
        </p:nvSpPr>
        <p:spPr>
          <a:xfrm>
            <a:off x="1647598" y="2372450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AB83E9-9ECD-004B-9C25-0CDBDC8CA906}"/>
              </a:ext>
            </a:extLst>
          </p:cNvPr>
          <p:cNvSpPr/>
          <p:nvPr/>
        </p:nvSpPr>
        <p:spPr>
          <a:xfrm>
            <a:off x="965105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FFA403-5245-9749-820A-C0A85BFFE3C9}"/>
              </a:ext>
            </a:extLst>
          </p:cNvPr>
          <p:cNvSpPr/>
          <p:nvPr/>
        </p:nvSpPr>
        <p:spPr>
          <a:xfrm>
            <a:off x="1774503" y="2491122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1087D2-1711-B44E-BF8F-441519693B68}"/>
              </a:ext>
            </a:extLst>
          </p:cNvPr>
          <p:cNvSpPr/>
          <p:nvPr/>
        </p:nvSpPr>
        <p:spPr>
          <a:xfrm>
            <a:off x="2516688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A57B5C-6ED8-8E4A-A950-6E9BEAEF6CC9}"/>
              </a:ext>
            </a:extLst>
          </p:cNvPr>
          <p:cNvSpPr/>
          <p:nvPr/>
        </p:nvSpPr>
        <p:spPr>
          <a:xfrm>
            <a:off x="3287413" y="2491122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DB0AA89-09CA-A543-9277-AB85A5102270}"/>
              </a:ext>
            </a:extLst>
          </p:cNvPr>
          <p:cNvSpPr/>
          <p:nvPr/>
        </p:nvSpPr>
        <p:spPr>
          <a:xfrm>
            <a:off x="1774503" y="4629513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C98725-4F2B-E445-9035-76C5351173A0}"/>
              </a:ext>
            </a:extLst>
          </p:cNvPr>
          <p:cNvSpPr/>
          <p:nvPr/>
        </p:nvSpPr>
        <p:spPr>
          <a:xfrm>
            <a:off x="3287413" y="4629513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A62F64-0D22-B54E-9E00-764F1E749367}"/>
              </a:ext>
            </a:extLst>
          </p:cNvPr>
          <p:cNvSpPr/>
          <p:nvPr/>
        </p:nvSpPr>
        <p:spPr>
          <a:xfrm>
            <a:off x="4181218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D276C1-7C5A-464B-A717-2356199C60F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139705" y="2673723"/>
            <a:ext cx="11477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6E5D0-EDD2-2840-B186-82867752D9DB}"/>
              </a:ext>
            </a:extLst>
          </p:cNvPr>
          <p:cNvCxnSpPr>
            <a:cxnSpLocks/>
            <a:stCxn id="44" idx="5"/>
            <a:endCxn id="45" idx="1"/>
          </p:cNvCxnSpPr>
          <p:nvPr/>
        </p:nvCxnSpPr>
        <p:spPr>
          <a:xfrm>
            <a:off x="2086222" y="2802841"/>
            <a:ext cx="483949" cy="858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8FE091-68D9-2043-9643-793C348D374B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1330307" y="3790868"/>
            <a:ext cx="118638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BB4329-4AF8-564F-B3D9-54E19C2AD236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V="1">
            <a:off x="1147706" y="2673723"/>
            <a:ext cx="626797" cy="934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A05F95-A0A2-0341-9E9B-851589C6B0B4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2139705" y="4812114"/>
            <a:ext cx="11477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1A45DC-F5C1-BD42-B6DC-CA761DDBAEBA}"/>
              </a:ext>
            </a:extLst>
          </p:cNvPr>
          <p:cNvCxnSpPr>
            <a:stCxn id="46" idx="4"/>
            <a:endCxn id="48" idx="0"/>
          </p:cNvCxnSpPr>
          <p:nvPr/>
        </p:nvCxnSpPr>
        <p:spPr>
          <a:xfrm>
            <a:off x="3470014" y="2856324"/>
            <a:ext cx="0" cy="17731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98198E-37D6-4F48-8006-70854FD53F20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2828407" y="3919986"/>
            <a:ext cx="512489" cy="76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94641A-DD79-E44E-AFF6-11A82690C2BC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3599132" y="2802841"/>
            <a:ext cx="635569" cy="858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9C87A1-BD1B-9E49-BF64-147F2192DA6F}"/>
              </a:ext>
            </a:extLst>
          </p:cNvPr>
          <p:cNvCxnSpPr>
            <a:stCxn id="47" idx="7"/>
            <a:endCxn id="49" idx="3"/>
          </p:cNvCxnSpPr>
          <p:nvPr/>
        </p:nvCxnSpPr>
        <p:spPr>
          <a:xfrm flipV="1">
            <a:off x="2086222" y="3919986"/>
            <a:ext cx="2148479" cy="76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5C77E2C-D653-5242-9663-E5C91C02266B}"/>
              </a:ext>
            </a:extLst>
          </p:cNvPr>
          <p:cNvSpPr txBox="1"/>
          <p:nvPr/>
        </p:nvSpPr>
        <p:spPr>
          <a:xfrm>
            <a:off x="1110945" y="28563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46A242-6E76-824A-AA57-2770306E48C1}"/>
              </a:ext>
            </a:extLst>
          </p:cNvPr>
          <p:cNvSpPr txBox="1"/>
          <p:nvPr/>
        </p:nvSpPr>
        <p:spPr>
          <a:xfrm>
            <a:off x="1729095" y="387988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C0FC5F-6F77-424F-A8D3-FEC2C8990598}"/>
              </a:ext>
            </a:extLst>
          </p:cNvPr>
          <p:cNvSpPr txBox="1"/>
          <p:nvPr/>
        </p:nvSpPr>
        <p:spPr>
          <a:xfrm>
            <a:off x="2384932" y="2956170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E4F836-391E-8E49-A9F9-1CE733BFB437}"/>
              </a:ext>
            </a:extLst>
          </p:cNvPr>
          <p:cNvSpPr txBox="1"/>
          <p:nvPr/>
        </p:nvSpPr>
        <p:spPr>
          <a:xfrm>
            <a:off x="2552915" y="2239832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7666B4-4316-2B44-BC45-0636B1765C2A}"/>
              </a:ext>
            </a:extLst>
          </p:cNvPr>
          <p:cNvSpPr txBox="1"/>
          <p:nvPr/>
        </p:nvSpPr>
        <p:spPr>
          <a:xfrm>
            <a:off x="3973187" y="2836485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5A9D2A-5B93-3644-9311-456B2B929A55}"/>
              </a:ext>
            </a:extLst>
          </p:cNvPr>
          <p:cNvSpPr txBox="1"/>
          <p:nvPr/>
        </p:nvSpPr>
        <p:spPr>
          <a:xfrm>
            <a:off x="3111797" y="3402005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236F9F-7EF1-3545-8B48-842C9AE8145B}"/>
              </a:ext>
            </a:extLst>
          </p:cNvPr>
          <p:cNvSpPr txBox="1"/>
          <p:nvPr/>
        </p:nvSpPr>
        <p:spPr>
          <a:xfrm>
            <a:off x="2593614" y="4819133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071CA3-5706-C240-A080-6447D0870091}"/>
              </a:ext>
            </a:extLst>
          </p:cNvPr>
          <p:cNvSpPr txBox="1"/>
          <p:nvPr/>
        </p:nvSpPr>
        <p:spPr>
          <a:xfrm>
            <a:off x="3727262" y="4097744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5CB19-0B52-654A-ACD2-622D4FA85036}"/>
              </a:ext>
            </a:extLst>
          </p:cNvPr>
          <p:cNvSpPr txBox="1"/>
          <p:nvPr/>
        </p:nvSpPr>
        <p:spPr>
          <a:xfrm>
            <a:off x="2567912" y="4043529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17735B-3C86-6048-8D14-12D860AA5270}"/>
              </a:ext>
            </a:extLst>
          </p:cNvPr>
          <p:cNvCxnSpPr/>
          <p:nvPr/>
        </p:nvCxnSpPr>
        <p:spPr>
          <a:xfrm>
            <a:off x="2139705" y="2660843"/>
            <a:ext cx="1147708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BD13E7-9844-CA40-AAE6-3F21604C1D72}"/>
              </a:ext>
            </a:extLst>
          </p:cNvPr>
          <p:cNvCxnSpPr>
            <a:cxnSpLocks/>
          </p:cNvCxnSpPr>
          <p:nvPr/>
        </p:nvCxnSpPr>
        <p:spPr>
          <a:xfrm>
            <a:off x="2084356" y="2800752"/>
            <a:ext cx="483949" cy="85890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5F2FB0-A002-5F47-A570-503684ACB426}"/>
              </a:ext>
            </a:extLst>
          </p:cNvPr>
          <p:cNvCxnSpPr>
            <a:cxnSpLocks/>
          </p:cNvCxnSpPr>
          <p:nvPr/>
        </p:nvCxnSpPr>
        <p:spPr>
          <a:xfrm>
            <a:off x="1328441" y="3788779"/>
            <a:ext cx="1186381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00DB377-3A38-4A4A-B1BA-213198B82870}"/>
              </a:ext>
            </a:extLst>
          </p:cNvPr>
          <p:cNvCxnSpPr/>
          <p:nvPr/>
        </p:nvCxnSpPr>
        <p:spPr>
          <a:xfrm>
            <a:off x="3468148" y="2854235"/>
            <a:ext cx="0" cy="177318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5866C7-F5B0-2244-9D07-6000EFE19370}"/>
              </a:ext>
            </a:extLst>
          </p:cNvPr>
          <p:cNvCxnSpPr/>
          <p:nvPr/>
        </p:nvCxnSpPr>
        <p:spPr>
          <a:xfrm flipV="1">
            <a:off x="1157240" y="2671635"/>
            <a:ext cx="626797" cy="93454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89C2DDD-7EB8-0847-AFFF-274D68E0CF74}"/>
              </a:ext>
            </a:extLst>
          </p:cNvPr>
          <p:cNvCxnSpPr/>
          <p:nvPr/>
        </p:nvCxnSpPr>
        <p:spPr>
          <a:xfrm>
            <a:off x="2139705" y="2653613"/>
            <a:ext cx="114770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CCA6543-85E9-DD41-AADC-29F1DC0C2C03}"/>
              </a:ext>
            </a:extLst>
          </p:cNvPr>
          <p:cNvSpPr/>
          <p:nvPr/>
        </p:nvSpPr>
        <p:spPr>
          <a:xfrm rot="16200000">
            <a:off x="9685960" y="2047631"/>
            <a:ext cx="917676" cy="1968496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E873E7-89A5-834B-91D5-BF8205A69ADE}"/>
              </a:ext>
            </a:extLst>
          </p:cNvPr>
          <p:cNvSpPr/>
          <p:nvPr/>
        </p:nvSpPr>
        <p:spPr>
          <a:xfrm rot="13633129">
            <a:off x="9678764" y="2561934"/>
            <a:ext cx="917676" cy="2761664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D25455-F7F4-F043-9462-CEC00ACE9D99}"/>
              </a:ext>
            </a:extLst>
          </p:cNvPr>
          <p:cNvSpPr/>
          <p:nvPr/>
        </p:nvSpPr>
        <p:spPr>
          <a:xfrm rot="16200000">
            <a:off x="7704424" y="2051215"/>
            <a:ext cx="917676" cy="1968496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81B6BCE-8F11-3D44-9B22-536648580D24}"/>
              </a:ext>
            </a:extLst>
          </p:cNvPr>
          <p:cNvSpPr/>
          <p:nvPr/>
        </p:nvSpPr>
        <p:spPr>
          <a:xfrm>
            <a:off x="6710421" y="3020574"/>
            <a:ext cx="917676" cy="1765500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A3BE046-8117-DE40-9FE8-F70EFFBD3AFA}"/>
              </a:ext>
            </a:extLst>
          </p:cNvPr>
          <p:cNvSpPr/>
          <p:nvPr/>
        </p:nvSpPr>
        <p:spPr>
          <a:xfrm>
            <a:off x="6722125" y="4423395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3B83988-6AEA-8A4C-8EA2-63F234EC86F4}"/>
              </a:ext>
            </a:extLst>
          </p:cNvPr>
          <p:cNvSpPr/>
          <p:nvPr/>
        </p:nvSpPr>
        <p:spPr>
          <a:xfrm>
            <a:off x="8702515" y="4412069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74E3D29-8D0E-424C-949B-5B579E9CECA4}"/>
              </a:ext>
            </a:extLst>
          </p:cNvPr>
          <p:cNvSpPr/>
          <p:nvPr/>
        </p:nvSpPr>
        <p:spPr>
          <a:xfrm>
            <a:off x="8691331" y="2579041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4C0C89B-6125-644A-AA3B-8A5DB1C33F43}"/>
              </a:ext>
            </a:extLst>
          </p:cNvPr>
          <p:cNvSpPr/>
          <p:nvPr/>
        </p:nvSpPr>
        <p:spPr>
          <a:xfrm>
            <a:off x="10663606" y="2576625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796CCE-E150-F448-B148-17B61B681B3B}"/>
              </a:ext>
            </a:extLst>
          </p:cNvPr>
          <p:cNvSpPr/>
          <p:nvPr/>
        </p:nvSpPr>
        <p:spPr>
          <a:xfrm>
            <a:off x="6720979" y="2578993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043B5E3-E1A0-C34C-AEB7-8C279C2F0B3E}"/>
              </a:ext>
            </a:extLst>
          </p:cNvPr>
          <p:cNvSpPr/>
          <p:nvPr/>
        </p:nvSpPr>
        <p:spPr>
          <a:xfrm>
            <a:off x="89062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E2E5ACB-2495-F848-8342-783CA853F797}"/>
              </a:ext>
            </a:extLst>
          </p:cNvPr>
          <p:cNvSpPr/>
          <p:nvPr/>
        </p:nvSpPr>
        <p:spPr>
          <a:xfrm>
            <a:off x="89062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E54DAD-8505-CF4C-8373-45FCFC2C3618}"/>
              </a:ext>
            </a:extLst>
          </p:cNvPr>
          <p:cNvSpPr/>
          <p:nvPr/>
        </p:nvSpPr>
        <p:spPr>
          <a:xfrm>
            <a:off x="69377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42A858-3BC7-5446-9C36-8EB046BA1BC4}"/>
              </a:ext>
            </a:extLst>
          </p:cNvPr>
          <p:cNvSpPr/>
          <p:nvPr/>
        </p:nvSpPr>
        <p:spPr>
          <a:xfrm>
            <a:off x="69377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A714522-D8D5-8046-9E27-CD9BE116B0D8}"/>
              </a:ext>
            </a:extLst>
          </p:cNvPr>
          <p:cNvCxnSpPr>
            <a:cxnSpLocks/>
            <a:stCxn id="105" idx="0"/>
            <a:endCxn id="106" idx="4"/>
          </p:cNvCxnSpPr>
          <p:nvPr/>
        </p:nvCxnSpPr>
        <p:spPr>
          <a:xfrm flipV="1">
            <a:off x="91475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7C01EE-92A3-F149-BC27-9B794DB01057}"/>
              </a:ext>
            </a:extLst>
          </p:cNvPr>
          <p:cNvCxnSpPr>
            <a:cxnSpLocks/>
            <a:stCxn id="105" idx="1"/>
            <a:endCxn id="107" idx="5"/>
          </p:cNvCxnSpPr>
          <p:nvPr/>
        </p:nvCxnSpPr>
        <p:spPr>
          <a:xfrm flipH="1" flipV="1">
            <a:off x="7349639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64EDE0-B1CA-324D-BC46-79C0999031F7}"/>
              </a:ext>
            </a:extLst>
          </p:cNvPr>
          <p:cNvCxnSpPr>
            <a:cxnSpLocks/>
            <a:stCxn id="105" idx="2"/>
            <a:endCxn id="108" idx="6"/>
          </p:cNvCxnSpPr>
          <p:nvPr/>
        </p:nvCxnSpPr>
        <p:spPr>
          <a:xfrm flipH="1">
            <a:off x="7420314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DED9B2-6899-A242-A204-6C088EA9352D}"/>
              </a:ext>
            </a:extLst>
          </p:cNvPr>
          <p:cNvCxnSpPr>
            <a:stCxn id="108" idx="0"/>
            <a:endCxn id="107" idx="4"/>
          </p:cNvCxnSpPr>
          <p:nvPr/>
        </p:nvCxnSpPr>
        <p:spPr>
          <a:xfrm flipV="1">
            <a:off x="71790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4C65035-4217-974F-A142-354CF9673AE9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420314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733E404-EDD6-5142-B34B-EF33B17075A6}"/>
              </a:ext>
            </a:extLst>
          </p:cNvPr>
          <p:cNvSpPr txBox="1"/>
          <p:nvPr/>
        </p:nvSpPr>
        <p:spPr>
          <a:xfrm>
            <a:off x="9268699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2E256-9C98-364C-92D1-F464ACFD7A7D}"/>
              </a:ext>
            </a:extLst>
          </p:cNvPr>
          <p:cNvSpPr txBox="1"/>
          <p:nvPr/>
        </p:nvSpPr>
        <p:spPr>
          <a:xfrm>
            <a:off x="8163264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BE3D94-EDAA-5048-98F5-3880FE1CBA03}"/>
              </a:ext>
            </a:extLst>
          </p:cNvPr>
          <p:cNvSpPr txBox="1"/>
          <p:nvPr/>
        </p:nvSpPr>
        <p:spPr>
          <a:xfrm>
            <a:off x="7831122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2B9CE6-9E26-A045-A9BB-E0A3B6B94DC4}"/>
              </a:ext>
            </a:extLst>
          </p:cNvPr>
          <p:cNvSpPr txBox="1"/>
          <p:nvPr/>
        </p:nvSpPr>
        <p:spPr>
          <a:xfrm>
            <a:off x="6681501" y="37622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37D162-B2E2-0D42-B0A1-79946A51542A}"/>
              </a:ext>
            </a:extLst>
          </p:cNvPr>
          <p:cNvSpPr txBox="1"/>
          <p:nvPr/>
        </p:nvSpPr>
        <p:spPr>
          <a:xfrm>
            <a:off x="7985748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F419868-D3EE-4146-AA97-53B45C1B7E6C}"/>
              </a:ext>
            </a:extLst>
          </p:cNvPr>
          <p:cNvSpPr/>
          <p:nvPr/>
        </p:nvSpPr>
        <p:spPr>
          <a:xfrm>
            <a:off x="1087120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30B40-6570-8E4C-9264-9F8DB2864C42}"/>
              </a:ext>
            </a:extLst>
          </p:cNvPr>
          <p:cNvCxnSpPr>
            <a:cxnSpLocks/>
            <a:stCxn id="106" idx="6"/>
            <a:endCxn id="119" idx="2"/>
          </p:cNvCxnSpPr>
          <p:nvPr/>
        </p:nvCxnSpPr>
        <p:spPr>
          <a:xfrm>
            <a:off x="9388814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EB7A79D-02FE-8541-A783-59E5C166ACA8}"/>
              </a:ext>
            </a:extLst>
          </p:cNvPr>
          <p:cNvCxnSpPr>
            <a:cxnSpLocks/>
            <a:stCxn id="105" idx="7"/>
            <a:endCxn id="119" idx="3"/>
          </p:cNvCxnSpPr>
          <p:nvPr/>
        </p:nvCxnSpPr>
        <p:spPr>
          <a:xfrm flipV="1">
            <a:off x="9318139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7EAE24D-6422-4240-87FF-9A09B1AC76FD}"/>
              </a:ext>
            </a:extLst>
          </p:cNvPr>
          <p:cNvSpPr txBox="1"/>
          <p:nvPr/>
        </p:nvSpPr>
        <p:spPr>
          <a:xfrm>
            <a:off x="10265236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E7418B-F577-DE4B-AD8A-534D57AA152C}"/>
              </a:ext>
            </a:extLst>
          </p:cNvPr>
          <p:cNvSpPr txBox="1"/>
          <p:nvPr/>
        </p:nvSpPr>
        <p:spPr>
          <a:xfrm>
            <a:off x="9857842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853091C-0DA4-2F42-A8D6-F755B46873FB}"/>
              </a:ext>
            </a:extLst>
          </p:cNvPr>
          <p:cNvCxnSpPr/>
          <p:nvPr/>
        </p:nvCxnSpPr>
        <p:spPr>
          <a:xfrm flipV="1">
            <a:off x="7179014" y="3269914"/>
            <a:ext cx="0" cy="135395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606F518-E77F-8E41-8869-F6763B2CE33B}"/>
              </a:ext>
            </a:extLst>
          </p:cNvPr>
          <p:cNvCxnSpPr/>
          <p:nvPr/>
        </p:nvCxnSpPr>
        <p:spPr>
          <a:xfrm>
            <a:off x="7420314" y="3033825"/>
            <a:ext cx="14859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612198-10EB-274E-8AA1-CF7425AA8173}"/>
              </a:ext>
            </a:extLst>
          </p:cNvPr>
          <p:cNvCxnSpPr>
            <a:cxnSpLocks/>
          </p:cNvCxnSpPr>
          <p:nvPr/>
        </p:nvCxnSpPr>
        <p:spPr>
          <a:xfrm flipV="1">
            <a:off x="9325735" y="3195114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8DFA03-E672-4249-BBAD-DA85A3CACC4D}"/>
              </a:ext>
            </a:extLst>
          </p:cNvPr>
          <p:cNvCxnSpPr>
            <a:cxnSpLocks/>
          </p:cNvCxnSpPr>
          <p:nvPr/>
        </p:nvCxnSpPr>
        <p:spPr>
          <a:xfrm>
            <a:off x="9383788" y="3033825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B863F37-1936-DF40-AD2C-D8A2B3588CEE}"/>
              </a:ext>
            </a:extLst>
          </p:cNvPr>
          <p:cNvSpPr txBox="1"/>
          <p:nvPr/>
        </p:nvSpPr>
        <p:spPr>
          <a:xfrm>
            <a:off x="910177" y="5482828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Idea: Merging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3463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2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1" grpId="0" animBg="1"/>
      <p:bldP spid="50" grpId="0" animBg="1"/>
      <p:bldP spid="96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EF8-C284-724E-A217-2435F12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DA78-7F6E-0944-BF18-FD7075B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E8AC4-F542-ED40-ADE6-4D70736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082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Tree&lt;T&gt;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kruskal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eachVertex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trees.add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eachVertex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anySpanningTree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minimumEdge.start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minimumEdge.end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edges.remove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anySpanningTree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07161-C66A-F843-8C1C-421A9DAFBB3D}"/>
              </a:ext>
            </a:extLst>
          </p:cNvPr>
          <p:cNvSpPr txBox="1"/>
          <p:nvPr/>
        </p:nvSpPr>
        <p:spPr>
          <a:xfrm>
            <a:off x="-2723535" y="-452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395D5-BA3E-CA4E-B21B-B8F54FFF6750}"/>
              </a:ext>
            </a:extLst>
          </p:cNvPr>
          <p:cNvSpPr txBox="1"/>
          <p:nvPr/>
        </p:nvSpPr>
        <p:spPr>
          <a:xfrm>
            <a:off x="5963282" y="5233518"/>
            <a:ext cx="463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often implemented with </a:t>
            </a:r>
          </a:p>
          <a:p>
            <a:pPr algn="r"/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an</a:t>
            </a:r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 union-find </a:t>
            </a:r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506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4889-87D5-7C42-AFD9-7E43223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Maximum Flows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C38B0-F552-4A42-B209-4C028F3E8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EF109-2DB5-F54E-AADD-42205FC0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61C1-0F89-9544-8F89-61829B0C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14D40-799F-BC43-AED1-76943D1CC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70927" cy="4351338"/>
              </a:xfrm>
            </p:spPr>
            <p:txBody>
              <a:bodyPr anchor="ctr"/>
              <a:lstStyle/>
              <a:p>
                <a:r>
                  <a:rPr lang="en-NO" dirty="0"/>
                  <a:t>Directed weighted graphs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endParaRPr lang="en-NO" dirty="0"/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Source</a:t>
                </a:r>
                <a:r>
                  <a:rPr lang="en-NO" dirty="0"/>
                  <a:t> &amp; </a:t>
                </a:r>
                <a:r>
                  <a:rPr lang="en-NO" dirty="0">
                    <a:solidFill>
                      <a:schemeClr val="accent3"/>
                    </a:solidFill>
                  </a:rPr>
                  <a:t>sink</a:t>
                </a:r>
                <a:r>
                  <a:rPr lang="en-NO" dirty="0"/>
                  <a:t> vertices</a:t>
                </a:r>
              </a:p>
              <a:p>
                <a:endParaRPr lang="en-NO" dirty="0"/>
              </a:p>
              <a:p>
                <a:r>
                  <a:rPr lang="en-NO" dirty="0"/>
                  <a:t>Weights capture </a:t>
                </a:r>
                <a:r>
                  <a:rPr lang="en-NO" dirty="0">
                    <a:solidFill>
                      <a:schemeClr val="accent3"/>
                    </a:solidFill>
                  </a:rPr>
                  <a:t>capacities</a:t>
                </a:r>
              </a:p>
              <a:p>
                <a:pPr lvl="1"/>
                <a:r>
                  <a:rPr lang="en-NO" dirty="0"/>
                  <a:t>how much can go through the edge/link</a:t>
                </a:r>
              </a:p>
              <a:p>
                <a:pPr lvl="1"/>
                <a:r>
                  <a:rPr lang="en-NO" dirty="0"/>
                  <a:t>Capacities are </a:t>
                </a:r>
                <a:r>
                  <a:rPr lang="en-NO" dirty="0">
                    <a:solidFill>
                      <a:schemeClr val="accent3"/>
                    </a:solidFill>
                  </a:rPr>
                  <a:t>positive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14D40-799F-BC43-AED1-76943D1CC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70927" cy="4351338"/>
              </a:xfrm>
              <a:blipFill>
                <a:blip r:embed="rId2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DF08-A89C-8448-BF5F-15EA019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52515-F0FC-6E49-824D-92425F4ED482}"/>
              </a:ext>
            </a:extLst>
          </p:cNvPr>
          <p:cNvSpPr txBox="1"/>
          <p:nvPr/>
        </p:nvSpPr>
        <p:spPr>
          <a:xfrm>
            <a:off x="6096000" y="356088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A2404-B5C1-0F43-BDA1-CCBE31A86844}"/>
              </a:ext>
            </a:extLst>
          </p:cNvPr>
          <p:cNvSpPr txBox="1"/>
          <p:nvPr/>
        </p:nvSpPr>
        <p:spPr>
          <a:xfrm>
            <a:off x="7221273" y="553881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A8E35-E279-7A4D-9565-16B1DDCF6524}"/>
              </a:ext>
            </a:extLst>
          </p:cNvPr>
          <p:cNvSpPr txBox="1"/>
          <p:nvPr/>
        </p:nvSpPr>
        <p:spPr>
          <a:xfrm>
            <a:off x="6901313" y="180941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DD144-D083-044B-A794-7514FC908B43}"/>
              </a:ext>
            </a:extLst>
          </p:cNvPr>
          <p:cNvSpPr txBox="1"/>
          <p:nvPr/>
        </p:nvSpPr>
        <p:spPr>
          <a:xfrm>
            <a:off x="8656855" y="91311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3E903-3134-384E-8AC2-544E45D7CEAF}"/>
              </a:ext>
            </a:extLst>
          </p:cNvPr>
          <p:cNvSpPr txBox="1"/>
          <p:nvPr/>
        </p:nvSpPr>
        <p:spPr>
          <a:xfrm>
            <a:off x="8560675" y="290002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1C28D-870E-CE47-87AC-4020FA4DBC1A}"/>
              </a:ext>
            </a:extLst>
          </p:cNvPr>
          <p:cNvSpPr txBox="1"/>
          <p:nvPr/>
        </p:nvSpPr>
        <p:spPr>
          <a:xfrm>
            <a:off x="10861855" y="348335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3A31D-ECBB-2A41-966B-CABC9D34F390}"/>
              </a:ext>
            </a:extLst>
          </p:cNvPr>
          <p:cNvSpPr/>
          <p:nvPr/>
        </p:nvSpPr>
        <p:spPr>
          <a:xfrm>
            <a:off x="9043179" y="4359979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82064A-1B8C-2D4A-8D7C-19B79CA2B299}"/>
              </a:ext>
            </a:extLst>
          </p:cNvPr>
          <p:cNvCxnSpPr>
            <a:cxnSpLocks/>
            <a:stCxn id="27" idx="0"/>
            <a:endCxn id="29" idx="1"/>
          </p:cNvCxnSpPr>
          <p:nvPr/>
        </p:nvCxnSpPr>
        <p:spPr>
          <a:xfrm rot="5400000" flipH="1" flipV="1">
            <a:off x="5976623" y="2636195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64C385-6A13-DA40-BF8B-6732C93A71FC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16200000" flipH="1">
            <a:off x="6023375" y="4525580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479D-C57E-E04A-8EC2-B8B217C14C49}"/>
              </a:ext>
            </a:extLst>
          </p:cNvPr>
          <p:cNvCxnSpPr>
            <a:stCxn id="28" idx="3"/>
            <a:endCxn id="34" idx="2"/>
          </p:cNvCxnSpPr>
          <p:nvPr/>
        </p:nvCxnSpPr>
        <p:spPr>
          <a:xfrm flipV="1">
            <a:off x="8845436" y="4729311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A449C-29DD-8443-BAB1-404C07CAE6D2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V="1">
            <a:off x="9764851" y="3852687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9881D7-E568-2347-BD2A-F0CAAA7C2A49}"/>
              </a:ext>
            </a:extLst>
          </p:cNvPr>
          <p:cNvCxnSpPr>
            <a:cxnSpLocks/>
            <a:stCxn id="29" idx="0"/>
            <a:endCxn id="30" idx="1"/>
          </p:cNvCxnSpPr>
          <p:nvPr/>
        </p:nvCxnSpPr>
        <p:spPr>
          <a:xfrm rot="5400000" flipH="1" flipV="1">
            <a:off x="7717501" y="870058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02991-953D-964B-8B45-1CE9BCF21B1A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9414434" y="1282448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1A2B2-9DF7-4641-858E-C86D51489685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>
            <a:off x="10269797" y="3084695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4A2EEC-702A-F948-B66D-A98210B3E986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V="1">
            <a:off x="9404015" y="3269361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2337E-3B7D-E34C-9904-CF647BECC1E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8078238" y="1994077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FB7EEE-4BB9-9F42-A380-906C43BA36FD}"/>
              </a:ext>
            </a:extLst>
          </p:cNvPr>
          <p:cNvCxnSpPr>
            <a:cxnSpLocks/>
            <a:stCxn id="34" idx="1"/>
            <a:endCxn id="27" idx="3"/>
          </p:cNvCxnSpPr>
          <p:nvPr/>
        </p:nvCxnSpPr>
        <p:spPr>
          <a:xfrm rot="10800000">
            <a:off x="7141479" y="3745551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AC7C16-85B9-3F48-BC70-FAC86CFD5429}"/>
              </a:ext>
            </a:extLst>
          </p:cNvPr>
          <p:cNvSpPr txBox="1"/>
          <p:nvPr/>
        </p:nvSpPr>
        <p:spPr>
          <a:xfrm>
            <a:off x="9526828" y="18966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3CD6F6-0B25-1B45-96B6-EECC8D15664C}"/>
              </a:ext>
            </a:extLst>
          </p:cNvPr>
          <p:cNvSpPr txBox="1"/>
          <p:nvPr/>
        </p:nvSpPr>
        <p:spPr>
          <a:xfrm>
            <a:off x="7068584" y="107814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4B7FB-7C44-2D4D-9826-12B69FB617C8}"/>
              </a:ext>
            </a:extLst>
          </p:cNvPr>
          <p:cNvSpPr txBox="1"/>
          <p:nvPr/>
        </p:nvSpPr>
        <p:spPr>
          <a:xfrm>
            <a:off x="6267361" y="23854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BC35F7-0C8F-7947-A08A-1ECE5BE95BB7}"/>
              </a:ext>
            </a:extLst>
          </p:cNvPr>
          <p:cNvSpPr txBox="1"/>
          <p:nvPr/>
        </p:nvSpPr>
        <p:spPr>
          <a:xfrm>
            <a:off x="6267361" y="462461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B1F2CE-B78E-1D41-9AFA-8E1872B31F21}"/>
              </a:ext>
            </a:extLst>
          </p:cNvPr>
          <p:cNvSpPr txBox="1"/>
          <p:nvPr/>
        </p:nvSpPr>
        <p:spPr>
          <a:xfrm>
            <a:off x="8077347" y="394997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15B3C2-8A61-D742-8E6D-3BD3940AC251}"/>
              </a:ext>
            </a:extLst>
          </p:cNvPr>
          <p:cNvSpPr txBox="1"/>
          <p:nvPr/>
        </p:nvSpPr>
        <p:spPr>
          <a:xfrm>
            <a:off x="7945636" y="236520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DF24CE-7F32-6446-AE1B-3ED0A48DD302}"/>
              </a:ext>
            </a:extLst>
          </p:cNvPr>
          <p:cNvSpPr txBox="1"/>
          <p:nvPr/>
        </p:nvSpPr>
        <p:spPr>
          <a:xfrm>
            <a:off x="10853569" y="277748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DEC86B-DA23-DA40-9519-F035F7FEBA91}"/>
              </a:ext>
            </a:extLst>
          </p:cNvPr>
          <p:cNvSpPr txBox="1"/>
          <p:nvPr/>
        </p:nvSpPr>
        <p:spPr>
          <a:xfrm>
            <a:off x="10315964" y="454464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41ECE7-032A-9C49-9FEE-8899B15B63A6}"/>
              </a:ext>
            </a:extLst>
          </p:cNvPr>
          <p:cNvSpPr txBox="1"/>
          <p:nvPr/>
        </p:nvSpPr>
        <p:spPr>
          <a:xfrm>
            <a:off x="9389428" y="51590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E67828-EC0A-C648-9418-1700713E0326}"/>
              </a:ext>
            </a:extLst>
          </p:cNvPr>
          <p:cNvSpPr txBox="1"/>
          <p:nvPr/>
        </p:nvSpPr>
        <p:spPr>
          <a:xfrm>
            <a:off x="9381514" y="36935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973645-08A2-514F-AF73-1F04950EF9AF}"/>
              </a:ext>
            </a:extLst>
          </p:cNvPr>
          <p:cNvSpPr txBox="1"/>
          <p:nvPr/>
        </p:nvSpPr>
        <p:spPr>
          <a:xfrm>
            <a:off x="6067186" y="3546267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24AAFD-385B-3E4C-BA1B-6A6C4FECCE32}"/>
              </a:ext>
            </a:extLst>
          </p:cNvPr>
          <p:cNvSpPr txBox="1"/>
          <p:nvPr/>
        </p:nvSpPr>
        <p:spPr>
          <a:xfrm>
            <a:off x="5781806" y="392688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DD2F03-9C11-264A-A687-833F7F12272D}"/>
              </a:ext>
            </a:extLst>
          </p:cNvPr>
          <p:cNvSpPr txBox="1"/>
          <p:nvPr/>
        </p:nvSpPr>
        <p:spPr>
          <a:xfrm>
            <a:off x="10861854" y="3471722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5BFB7C-D2E3-2E4F-AEC1-D9ABBC6F4D38}"/>
              </a:ext>
            </a:extLst>
          </p:cNvPr>
          <p:cNvSpPr txBox="1"/>
          <p:nvPr/>
        </p:nvSpPr>
        <p:spPr>
          <a:xfrm>
            <a:off x="11404605" y="387925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9EF67C-3379-3C4C-93DB-C8622FD420BE}"/>
              </a:ext>
            </a:extLst>
          </p:cNvPr>
          <p:cNvSpPr txBox="1"/>
          <p:nvPr/>
        </p:nvSpPr>
        <p:spPr>
          <a:xfrm>
            <a:off x="10740699" y="1638177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DCAE8D-334C-BA42-A590-DD564C8FDFA0}"/>
              </a:ext>
            </a:extLst>
          </p:cNvPr>
          <p:cNvCxnSpPr>
            <a:stCxn id="88" idx="1"/>
            <a:endCxn id="73" idx="3"/>
          </p:cNvCxnSpPr>
          <p:nvPr/>
        </p:nvCxnSpPr>
        <p:spPr>
          <a:xfrm flipH="1">
            <a:off x="9830116" y="1792066"/>
            <a:ext cx="910583" cy="258476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A81FF9-81DB-964C-9562-220FC4909433}"/>
              </a:ext>
            </a:extLst>
          </p:cNvPr>
          <p:cNvCxnSpPr>
            <a:stCxn id="88" idx="2"/>
            <a:endCxn id="79" idx="0"/>
          </p:cNvCxnSpPr>
          <p:nvPr/>
        </p:nvCxnSpPr>
        <p:spPr>
          <a:xfrm flipH="1">
            <a:off x="11029258" y="1945954"/>
            <a:ext cx="270248" cy="83152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 animBg="1"/>
      <p:bldP spid="8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C5B8-FDB6-364E-A6B9-ED047CCA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60870-8E7A-5C44-BA94-2F3825CB0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4180" y="1825625"/>
                <a:ext cx="4659619" cy="4351338"/>
              </a:xfrm>
            </p:spPr>
            <p:txBody>
              <a:bodyPr anchor="ctr"/>
              <a:lstStyle/>
              <a:p>
                <a:r>
                  <a:rPr lang="nb-NO" b="0" dirty="0">
                    <a:solidFill>
                      <a:schemeClr val="accent3"/>
                    </a:solidFill>
                  </a:rPr>
                  <a:t>Flow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endParaRPr lang="en-NO" dirty="0">
                  <a:solidFill>
                    <a:schemeClr val="accent3"/>
                  </a:solidFill>
                </a:endParaRPr>
              </a:p>
              <a:p>
                <a:r>
                  <a:rPr lang="en-NO" dirty="0"/>
                  <a:t>Capacity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lvl="1"/>
                <a:endParaRPr lang="en-NO" dirty="0"/>
              </a:p>
              <a:p>
                <a:r>
                  <a:rPr lang="en-NO" dirty="0"/>
                  <a:t>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lvl="1"/>
                <a:endParaRPr lang="en-NO" dirty="0"/>
              </a:p>
              <a:p>
                <a:r>
                  <a:rPr lang="en-NO" dirty="0"/>
                  <a:t>Conservation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NO" dirty="0"/>
              </a:p>
              <a:p>
                <a:pPr lvl="1"/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60870-8E7A-5C44-BA94-2F3825CB0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180" y="1825625"/>
                <a:ext cx="4659619" cy="4351338"/>
              </a:xfrm>
              <a:blipFill>
                <a:blip r:embed="rId2"/>
                <a:stretch>
                  <a:fillRect l="-1907" t="-872" b="-84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D7808-E29B-C242-A161-B91859D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9C26C5-FD51-2F47-A2C0-873DD74BB508}"/>
              </a:ext>
            </a:extLst>
          </p:cNvPr>
          <p:cNvSpPr txBox="1"/>
          <p:nvPr/>
        </p:nvSpPr>
        <p:spPr>
          <a:xfrm>
            <a:off x="582283" y="419375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076C92-CD14-C24C-8613-590C83B53A19}"/>
              </a:ext>
            </a:extLst>
          </p:cNvPr>
          <p:cNvSpPr txBox="1"/>
          <p:nvPr/>
        </p:nvSpPr>
        <p:spPr>
          <a:xfrm>
            <a:off x="1707556" y="617168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C5CE6-9C2F-0D47-8567-90070CE8794E}"/>
              </a:ext>
            </a:extLst>
          </p:cNvPr>
          <p:cNvSpPr txBox="1"/>
          <p:nvPr/>
        </p:nvSpPr>
        <p:spPr>
          <a:xfrm>
            <a:off x="1387596" y="244228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A3D322-500D-4445-A138-5329CE7AA212}"/>
              </a:ext>
            </a:extLst>
          </p:cNvPr>
          <p:cNvSpPr txBox="1"/>
          <p:nvPr/>
        </p:nvSpPr>
        <p:spPr>
          <a:xfrm>
            <a:off x="3143138" y="154598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375923-80FA-4442-8235-B3CCFDEE1D45}"/>
              </a:ext>
            </a:extLst>
          </p:cNvPr>
          <p:cNvSpPr txBox="1"/>
          <p:nvPr/>
        </p:nvSpPr>
        <p:spPr>
          <a:xfrm>
            <a:off x="3046958" y="35329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5C47-96F5-FA41-A0AC-0F20CF719771}"/>
              </a:ext>
            </a:extLst>
          </p:cNvPr>
          <p:cNvSpPr txBox="1"/>
          <p:nvPr/>
        </p:nvSpPr>
        <p:spPr>
          <a:xfrm>
            <a:off x="5348138" y="41162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3F4FD9-F22E-944F-8280-B0FEB8082E84}"/>
              </a:ext>
            </a:extLst>
          </p:cNvPr>
          <p:cNvSpPr/>
          <p:nvPr/>
        </p:nvSpPr>
        <p:spPr>
          <a:xfrm>
            <a:off x="3529462" y="4992851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46" name="Straight Arrow Connector 35">
            <a:extLst>
              <a:ext uri="{FF2B5EF4-FFF2-40B4-BE49-F238E27FC236}">
                <a16:creationId xmlns:a16="http://schemas.microsoft.com/office/drawing/2014/main" id="{6B15868D-855F-1849-9AC9-876D3849F238}"/>
              </a:ext>
            </a:extLst>
          </p:cNvPr>
          <p:cNvCxnSpPr>
            <a:cxnSpLocks/>
            <a:stCxn id="39" idx="0"/>
            <a:endCxn id="41" idx="1"/>
          </p:cNvCxnSpPr>
          <p:nvPr/>
        </p:nvCxnSpPr>
        <p:spPr>
          <a:xfrm rot="5400000" flipH="1" flipV="1">
            <a:off x="462906" y="3269067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0E6245E3-D917-1549-8015-78726D9EA09C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 rot="16200000" flipH="1">
            <a:off x="509658" y="5158452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39">
            <a:extLst>
              <a:ext uri="{FF2B5EF4-FFF2-40B4-BE49-F238E27FC236}">
                <a16:creationId xmlns:a16="http://schemas.microsoft.com/office/drawing/2014/main" id="{D7F4FA1C-355E-434F-8AC9-4E5ECF42D08A}"/>
              </a:ext>
            </a:extLst>
          </p:cNvPr>
          <p:cNvCxnSpPr>
            <a:stCxn id="40" idx="3"/>
            <a:endCxn id="45" idx="2"/>
          </p:cNvCxnSpPr>
          <p:nvPr/>
        </p:nvCxnSpPr>
        <p:spPr>
          <a:xfrm flipV="1">
            <a:off x="3331719" y="5362183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1">
            <a:extLst>
              <a:ext uri="{FF2B5EF4-FFF2-40B4-BE49-F238E27FC236}">
                <a16:creationId xmlns:a16="http://schemas.microsoft.com/office/drawing/2014/main" id="{253365D2-5C0D-7F4C-82B4-00C07A16FA7A}"/>
              </a:ext>
            </a:extLst>
          </p:cNvPr>
          <p:cNvCxnSpPr>
            <a:cxnSpLocks/>
            <a:stCxn id="45" idx="3"/>
            <a:endCxn id="44" idx="2"/>
          </p:cNvCxnSpPr>
          <p:nvPr/>
        </p:nvCxnSpPr>
        <p:spPr>
          <a:xfrm flipV="1">
            <a:off x="4251134" y="4485559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4">
            <a:extLst>
              <a:ext uri="{FF2B5EF4-FFF2-40B4-BE49-F238E27FC236}">
                <a16:creationId xmlns:a16="http://schemas.microsoft.com/office/drawing/2014/main" id="{7F73FFF6-3348-634E-AC10-9153A0394D7B}"/>
              </a:ext>
            </a:extLst>
          </p:cNvPr>
          <p:cNvCxnSpPr>
            <a:cxnSpLocks/>
            <a:stCxn id="41" idx="0"/>
            <a:endCxn id="42" idx="1"/>
          </p:cNvCxnSpPr>
          <p:nvPr/>
        </p:nvCxnSpPr>
        <p:spPr>
          <a:xfrm rot="5400000" flipH="1" flipV="1">
            <a:off x="2203784" y="1502930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1A5DF7-7612-DE48-B1C2-DF1FB1DE5493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3900717" y="1915320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E0FD03BD-511A-EB4D-8EFB-D5DC24536936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>
            <a:off x="4756080" y="3717567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753E7-3F99-5249-AB0D-E8F1ADA9F741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V="1">
            <a:off x="3890298" y="3902233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4">
            <a:extLst>
              <a:ext uri="{FF2B5EF4-FFF2-40B4-BE49-F238E27FC236}">
                <a16:creationId xmlns:a16="http://schemas.microsoft.com/office/drawing/2014/main" id="{353867DA-5F74-0540-8EB0-19196E665191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564521" y="2626949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6">
            <a:extLst>
              <a:ext uri="{FF2B5EF4-FFF2-40B4-BE49-F238E27FC236}">
                <a16:creationId xmlns:a16="http://schemas.microsoft.com/office/drawing/2014/main" id="{721D08B0-9C39-DB4D-A873-D0BA919A5C66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rot="10800000">
            <a:off x="1627762" y="4378423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8FE11E-96B9-4D44-B7B4-F8903AAEA7BC}"/>
              </a:ext>
            </a:extLst>
          </p:cNvPr>
          <p:cNvSpPr txBox="1"/>
          <p:nvPr/>
        </p:nvSpPr>
        <p:spPr>
          <a:xfrm>
            <a:off x="4251103" y="24986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6DB14-68DC-9344-B9DC-97EC7697556F}"/>
              </a:ext>
            </a:extLst>
          </p:cNvPr>
          <p:cNvSpPr txBox="1"/>
          <p:nvPr/>
        </p:nvSpPr>
        <p:spPr>
          <a:xfrm>
            <a:off x="1554867" y="171101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5D1948-0A5C-B646-B132-06D3404E5DFA}"/>
              </a:ext>
            </a:extLst>
          </p:cNvPr>
          <p:cNvSpPr txBox="1"/>
          <p:nvPr/>
        </p:nvSpPr>
        <p:spPr>
          <a:xfrm>
            <a:off x="753644" y="301836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065F6C-33F3-C04D-B7C8-11E0FBE24247}"/>
              </a:ext>
            </a:extLst>
          </p:cNvPr>
          <p:cNvSpPr txBox="1"/>
          <p:nvPr/>
        </p:nvSpPr>
        <p:spPr>
          <a:xfrm>
            <a:off x="753644" y="525749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27AAAA-BDA4-5545-8F10-867BCB2128B9}"/>
              </a:ext>
            </a:extLst>
          </p:cNvPr>
          <p:cNvSpPr txBox="1"/>
          <p:nvPr/>
        </p:nvSpPr>
        <p:spPr>
          <a:xfrm>
            <a:off x="2877648" y="459599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18875E-8500-0649-A505-0A96573B694B}"/>
              </a:ext>
            </a:extLst>
          </p:cNvPr>
          <p:cNvSpPr txBox="1"/>
          <p:nvPr/>
        </p:nvSpPr>
        <p:spPr>
          <a:xfrm>
            <a:off x="2431919" y="299807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A90B95-9F48-F342-BF53-CA0E002B20F6}"/>
              </a:ext>
            </a:extLst>
          </p:cNvPr>
          <p:cNvSpPr txBox="1"/>
          <p:nvPr/>
        </p:nvSpPr>
        <p:spPr>
          <a:xfrm>
            <a:off x="5339852" y="341035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EFC817-5108-8843-B6E0-74A7996065F8}"/>
              </a:ext>
            </a:extLst>
          </p:cNvPr>
          <p:cNvSpPr txBox="1"/>
          <p:nvPr/>
        </p:nvSpPr>
        <p:spPr>
          <a:xfrm>
            <a:off x="4802247" y="5177517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16DBB4-1A25-5F43-8DEB-1105264578C0}"/>
              </a:ext>
            </a:extLst>
          </p:cNvPr>
          <p:cNvSpPr txBox="1"/>
          <p:nvPr/>
        </p:nvSpPr>
        <p:spPr>
          <a:xfrm>
            <a:off x="4132809" y="57919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7CB48-AC1E-DD4F-B9CB-01A12C7C43C3}"/>
              </a:ext>
            </a:extLst>
          </p:cNvPr>
          <p:cNvSpPr txBox="1"/>
          <p:nvPr/>
        </p:nvSpPr>
        <p:spPr>
          <a:xfrm>
            <a:off x="3959998" y="449857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F3C2A-BE25-BB4B-B255-F00AE7C6A4A7}"/>
              </a:ext>
            </a:extLst>
          </p:cNvPr>
          <p:cNvSpPr txBox="1"/>
          <p:nvPr/>
        </p:nvSpPr>
        <p:spPr>
          <a:xfrm>
            <a:off x="553469" y="4179139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89AF5-4FC1-2F4A-8C31-B25D43867509}"/>
              </a:ext>
            </a:extLst>
          </p:cNvPr>
          <p:cNvSpPr txBox="1"/>
          <p:nvPr/>
        </p:nvSpPr>
        <p:spPr>
          <a:xfrm>
            <a:off x="268089" y="45597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A3B8D-4E63-814D-ABA0-A8F86C421C9F}"/>
              </a:ext>
            </a:extLst>
          </p:cNvPr>
          <p:cNvSpPr txBox="1"/>
          <p:nvPr/>
        </p:nvSpPr>
        <p:spPr>
          <a:xfrm>
            <a:off x="5348137" y="4104594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457FAD-4CF0-8646-945E-9CED4A37AF93}"/>
              </a:ext>
            </a:extLst>
          </p:cNvPr>
          <p:cNvSpPr txBox="1"/>
          <p:nvPr/>
        </p:nvSpPr>
        <p:spPr>
          <a:xfrm>
            <a:off x="5890888" y="451212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DF9C05-6004-F646-8911-5F847CA196E2}"/>
              </a:ext>
            </a:extLst>
          </p:cNvPr>
          <p:cNvSpPr txBox="1"/>
          <p:nvPr/>
        </p:nvSpPr>
        <p:spPr>
          <a:xfrm>
            <a:off x="4318509" y="4498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65AFB9-77FD-5141-8DEF-E0CC12F52390}"/>
              </a:ext>
            </a:extLst>
          </p:cNvPr>
          <p:cNvSpPr txBox="1"/>
          <p:nvPr/>
        </p:nvSpPr>
        <p:spPr>
          <a:xfrm>
            <a:off x="455782" y="303289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23C7BD-4384-3049-B44F-407BD8DB118A}"/>
              </a:ext>
            </a:extLst>
          </p:cNvPr>
          <p:cNvSpPr txBox="1"/>
          <p:nvPr/>
        </p:nvSpPr>
        <p:spPr>
          <a:xfrm>
            <a:off x="404351" y="524757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EE5CB7-B96F-4047-A09B-A180598E1262}"/>
              </a:ext>
            </a:extLst>
          </p:cNvPr>
          <p:cNvSpPr txBox="1"/>
          <p:nvPr/>
        </p:nvSpPr>
        <p:spPr>
          <a:xfrm>
            <a:off x="1216252" y="172135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D91EC-97D1-7B4C-97A3-EEF72CDD11B1}"/>
              </a:ext>
            </a:extLst>
          </p:cNvPr>
          <p:cNvSpPr txBox="1"/>
          <p:nvPr/>
        </p:nvSpPr>
        <p:spPr>
          <a:xfrm>
            <a:off x="2131274" y="298002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B6E8AC-C79C-944D-8366-8580A72FE064}"/>
              </a:ext>
            </a:extLst>
          </p:cNvPr>
          <p:cNvSpPr txBox="1"/>
          <p:nvPr/>
        </p:nvSpPr>
        <p:spPr>
          <a:xfrm>
            <a:off x="3932520" y="249115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F45828-3C7A-254C-BE98-660DA8B2DFCA}"/>
              </a:ext>
            </a:extLst>
          </p:cNvPr>
          <p:cNvSpPr txBox="1"/>
          <p:nvPr/>
        </p:nvSpPr>
        <p:spPr>
          <a:xfrm>
            <a:off x="2578688" y="459796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B571B9-1547-AE4A-9F21-EE42982052C3}"/>
              </a:ext>
            </a:extLst>
          </p:cNvPr>
          <p:cNvSpPr txBox="1"/>
          <p:nvPr/>
        </p:nvSpPr>
        <p:spPr>
          <a:xfrm>
            <a:off x="3858158" y="577569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1B64E8-FF7C-7B42-BF23-7F6C9C980EF4}"/>
              </a:ext>
            </a:extLst>
          </p:cNvPr>
          <p:cNvSpPr txBox="1"/>
          <p:nvPr/>
        </p:nvSpPr>
        <p:spPr>
          <a:xfrm>
            <a:off x="4462317" y="51951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3 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EFDDF2-802F-5145-BD65-FE4DC6195F55}"/>
              </a:ext>
            </a:extLst>
          </p:cNvPr>
          <p:cNvSpPr txBox="1"/>
          <p:nvPr/>
        </p:nvSpPr>
        <p:spPr>
          <a:xfrm>
            <a:off x="4978905" y="339158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</p:spTree>
    <p:extLst>
      <p:ext uri="{BB962C8B-B14F-4D97-AF65-F5344CB8AC3E}">
        <p14:creationId xmlns:p14="http://schemas.microsoft.com/office/powerpoint/2010/main" val="371175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6174E-628B-3844-93CA-B81FAAE6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Residual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2F725F-D18C-524B-A48E-D131BA75D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75378" cy="4351338"/>
              </a:xfrm>
            </p:spPr>
            <p:txBody>
              <a:bodyPr/>
              <a:lstStyle/>
              <a:p>
                <a:r>
                  <a:rPr lang="en-NO" dirty="0"/>
                  <a:t>How much extra can be pushed between vertices?</a:t>
                </a:r>
              </a:p>
              <a:p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2F725F-D18C-524B-A48E-D131BA75D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75378" cy="4351338"/>
              </a:xfrm>
              <a:blipFill>
                <a:blip r:embed="rId2"/>
                <a:stretch>
                  <a:fillRect l="-2077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C84A-7012-AB4A-B5E4-F4479863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C13A1-EDCF-2640-92B4-9B644D12D8ED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32C95-FDD5-6545-97EA-F297A49D4464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9DDE5-ABC4-EB4B-AFB8-4EFDF5149EBE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1BA0C-75D1-4F48-AC70-9E913691C087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55397-9AF4-544E-B401-B1148516E1F7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7B298-B051-B345-9916-9DAEA4DDAEDC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5E489-26FE-914B-8EE5-36E1329018B0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14" name="Straight Arrow Connector 35">
            <a:extLst>
              <a:ext uri="{FF2B5EF4-FFF2-40B4-BE49-F238E27FC236}">
                <a16:creationId xmlns:a16="http://schemas.microsoft.com/office/drawing/2014/main" id="{0B04A04C-D129-4A46-AB80-33CC0D2494E1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37">
            <a:extLst>
              <a:ext uri="{FF2B5EF4-FFF2-40B4-BE49-F238E27FC236}">
                <a16:creationId xmlns:a16="http://schemas.microsoft.com/office/drawing/2014/main" id="{A45A0006-F1CD-0442-9542-8BDB53909460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39">
            <a:extLst>
              <a:ext uri="{FF2B5EF4-FFF2-40B4-BE49-F238E27FC236}">
                <a16:creationId xmlns:a16="http://schemas.microsoft.com/office/drawing/2014/main" id="{C177283D-0DEA-9C47-8D24-FBEE54C34ADC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41">
            <a:extLst>
              <a:ext uri="{FF2B5EF4-FFF2-40B4-BE49-F238E27FC236}">
                <a16:creationId xmlns:a16="http://schemas.microsoft.com/office/drawing/2014/main" id="{E4751BCC-2AA0-174A-9099-F46B1ECE0F78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44">
            <a:extLst>
              <a:ext uri="{FF2B5EF4-FFF2-40B4-BE49-F238E27FC236}">
                <a16:creationId xmlns:a16="http://schemas.microsoft.com/office/drawing/2014/main" id="{67E8EA28-53C1-E343-A200-3E0C7E6CF5DF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CFFB55-D90F-C147-A7D2-22C6A2EA47D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49">
            <a:extLst>
              <a:ext uri="{FF2B5EF4-FFF2-40B4-BE49-F238E27FC236}">
                <a16:creationId xmlns:a16="http://schemas.microsoft.com/office/drawing/2014/main" id="{BE41CD61-BE94-E344-B721-09285DBDEA3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577480-4FF3-F540-A201-EDF5AB6FB280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54">
            <a:extLst>
              <a:ext uri="{FF2B5EF4-FFF2-40B4-BE49-F238E27FC236}">
                <a16:creationId xmlns:a16="http://schemas.microsoft.com/office/drawing/2014/main" id="{6A920375-281F-3943-A70B-C6FE5E22C02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56">
            <a:extLst>
              <a:ext uri="{FF2B5EF4-FFF2-40B4-BE49-F238E27FC236}">
                <a16:creationId xmlns:a16="http://schemas.microsoft.com/office/drawing/2014/main" id="{CE7121CF-70F6-A84C-A33D-C825E1AC20F3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8A82D2-3218-0743-B1E6-C7D244AA8F39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B7D40B-B909-5140-B799-A25A18AEFF39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07F73-EC9C-DD4A-9B2F-3C1C8E90BEA0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0F7A8-F955-4247-9321-EF9AEA66138C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AB68A1-A448-7144-84F3-C4BB3FDB4E7E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483DE-4EF0-7848-8522-0DC8319C380A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EB11F-FC89-3848-A654-4DA385854C6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4936E-7C2A-7B4F-BB70-29D744AD6E0B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F1A49-CB5B-0F4C-A7E3-5AFC1B9D366B}"/>
              </a:ext>
            </a:extLst>
          </p:cNvPr>
          <p:cNvSpPr txBox="1"/>
          <p:nvPr/>
        </p:nvSpPr>
        <p:spPr>
          <a:xfrm>
            <a:off x="9477619" y="53975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3C9720-1C75-944A-9B44-13448AC72296}"/>
              </a:ext>
            </a:extLst>
          </p:cNvPr>
          <p:cNvSpPr txBox="1"/>
          <p:nvPr/>
        </p:nvSpPr>
        <p:spPr>
          <a:xfrm>
            <a:off x="9234971" y="41345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F070A0-423E-7949-AB95-EE94959AFE9A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19B3E-6D5E-FF44-863F-049633AC3A11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F4CBC-E5F5-734D-BECE-3A5F3265B368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4A52CA-252B-954C-B5B6-DBA251945281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3233D-027E-1B4E-BBAC-B09834757318}"/>
              </a:ext>
            </a:extLst>
          </p:cNvPr>
          <p:cNvSpPr txBox="1"/>
          <p:nvPr/>
        </p:nvSpPr>
        <p:spPr>
          <a:xfrm>
            <a:off x="9540416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BAEB86-C2C8-CB44-A940-297761DF1976}"/>
              </a:ext>
            </a:extLst>
          </p:cNvPr>
          <p:cNvSpPr txBox="1"/>
          <p:nvPr/>
        </p:nvSpPr>
        <p:spPr>
          <a:xfrm>
            <a:off x="5755851" y="26543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E1C07F-6DE1-7945-A1B5-2691F7A073B0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AACEA-089F-CB4B-87BC-A12C2D1EB7BC}"/>
              </a:ext>
            </a:extLst>
          </p:cNvPr>
          <p:cNvSpPr txBox="1"/>
          <p:nvPr/>
        </p:nvSpPr>
        <p:spPr>
          <a:xfrm>
            <a:off x="6448436" y="13323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91F4B8-F9CC-F34E-95BA-86493A06BCD1}"/>
              </a:ext>
            </a:extLst>
          </p:cNvPr>
          <p:cNvSpPr txBox="1"/>
          <p:nvPr/>
        </p:nvSpPr>
        <p:spPr>
          <a:xfrm>
            <a:off x="7326405" y="263222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7E466-2CCE-CF41-97DB-BD98BFFAF87A}"/>
              </a:ext>
            </a:extLst>
          </p:cNvPr>
          <p:cNvSpPr txBox="1"/>
          <p:nvPr/>
        </p:nvSpPr>
        <p:spPr>
          <a:xfrm>
            <a:off x="9207493" y="2127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ADC50C-5DDD-1E4E-A3F6-7737A026237B}"/>
              </a:ext>
            </a:extLst>
          </p:cNvPr>
          <p:cNvSpPr txBox="1"/>
          <p:nvPr/>
        </p:nvSpPr>
        <p:spPr>
          <a:xfrm>
            <a:off x="7853661" y="42339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19 /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EF715D-2A16-2543-BA14-10E87EB2340C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0843D-8640-A34F-BFDC-63D01AD0D8B9}"/>
              </a:ext>
            </a:extLst>
          </p:cNvPr>
          <p:cNvSpPr txBox="1"/>
          <p:nvPr/>
        </p:nvSpPr>
        <p:spPr>
          <a:xfrm>
            <a:off x="9737290" y="48311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15 /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3C0BE-5569-D842-944D-DA8EA449C34C}"/>
              </a:ext>
            </a:extLst>
          </p:cNvPr>
          <p:cNvSpPr txBox="1"/>
          <p:nvPr/>
        </p:nvSpPr>
        <p:spPr>
          <a:xfrm>
            <a:off x="10297725" y="3039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</p:spTree>
    <p:extLst>
      <p:ext uri="{BB962C8B-B14F-4D97-AF65-F5344CB8AC3E}">
        <p14:creationId xmlns:p14="http://schemas.microsoft.com/office/powerpoint/2010/main" val="12764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456F4-94D0-3B48-B0F5-6F50147F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CCBDC4D-4044-3547-90A6-A731B961C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30308" cy="4351338"/>
              </a:xfrm>
            </p:spPr>
            <p:txBody>
              <a:bodyPr anchor="ctr"/>
              <a:lstStyle/>
              <a:p>
                <a:r>
                  <a:rPr lang="en-NO" dirty="0"/>
                  <a:t>Path through the residual network</a:t>
                </a:r>
              </a:p>
              <a:p>
                <a:pPr lvl="1"/>
                <a:r>
                  <a:rPr lang="en-NO" dirty="0"/>
                  <a:t>from source to sink</a:t>
                </a:r>
              </a:p>
              <a:p>
                <a:pPr lvl="1"/>
                <a:r>
                  <a:rPr lang="en-NO" dirty="0"/>
                  <a:t>with positive residuals</a:t>
                </a:r>
              </a:p>
              <a:p>
                <a:endParaRPr lang="en-NO" dirty="0"/>
              </a:p>
              <a:p>
                <a:r>
                  <a:rPr lang="en-NO" dirty="0"/>
                  <a:t>Path capacity: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CCBDC4D-4044-3547-90A6-A731B961C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30308" cy="4351338"/>
              </a:xfrm>
              <a:blipFill>
                <a:blip r:embed="rId2"/>
                <a:stretch>
                  <a:fillRect l="-1961" r="-28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0FC21-DB38-3347-9033-E9AF7DCB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3FD4BF-4965-E546-94B3-F08E88B1381F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A26B41-5FFA-C944-9CCA-482D1E9AD09A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4E7D8-1991-574D-AABA-AC3B007530C3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59DB64-A865-4147-985F-BAEAA8163081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49BBED-FD30-C646-897C-0DB4827E1FC7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8CE06A-FDC9-8C45-94AC-D00EE7D40C71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52A4A3-43FF-F541-9965-03CA1502EA5F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A8242D-21CC-9347-A412-C21BE321D7C5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8" name="Straight Arrow Connector 35">
            <a:extLst>
              <a:ext uri="{FF2B5EF4-FFF2-40B4-BE49-F238E27FC236}">
                <a16:creationId xmlns:a16="http://schemas.microsoft.com/office/drawing/2014/main" id="{955B1E2B-644E-DE49-95E0-970734FD826E}"/>
              </a:ext>
            </a:extLst>
          </p:cNvPr>
          <p:cNvCxnSpPr>
            <a:cxnSpLocks/>
            <a:stCxn id="51" idx="0"/>
            <a:endCxn id="53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37">
            <a:extLst>
              <a:ext uri="{FF2B5EF4-FFF2-40B4-BE49-F238E27FC236}">
                <a16:creationId xmlns:a16="http://schemas.microsoft.com/office/drawing/2014/main" id="{E91A1DCB-180C-334A-9138-8308FD0688B1}"/>
              </a:ext>
            </a:extLst>
          </p:cNvPr>
          <p:cNvCxnSpPr>
            <a:cxnSpLocks/>
            <a:stCxn id="51" idx="2"/>
            <a:endCxn id="52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CB68A669-C5CD-BC40-AEDC-5C85785E4F5F}"/>
              </a:ext>
            </a:extLst>
          </p:cNvPr>
          <p:cNvCxnSpPr>
            <a:stCxn id="52" idx="3"/>
            <a:endCxn id="57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41">
            <a:extLst>
              <a:ext uri="{FF2B5EF4-FFF2-40B4-BE49-F238E27FC236}">
                <a16:creationId xmlns:a16="http://schemas.microsoft.com/office/drawing/2014/main" id="{CCC0F866-85E8-B040-8A17-30C3D7A17472}"/>
              </a:ext>
            </a:extLst>
          </p:cNvPr>
          <p:cNvCxnSpPr>
            <a:cxnSpLocks/>
            <a:stCxn id="57" idx="3"/>
            <a:endCxn id="56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4">
            <a:extLst>
              <a:ext uri="{FF2B5EF4-FFF2-40B4-BE49-F238E27FC236}">
                <a16:creationId xmlns:a16="http://schemas.microsoft.com/office/drawing/2014/main" id="{7BE10CB6-D809-9E4A-BE0E-D1E53B1ECCAC}"/>
              </a:ext>
            </a:extLst>
          </p:cNvPr>
          <p:cNvCxnSpPr>
            <a:cxnSpLocks/>
            <a:stCxn id="53" idx="0"/>
            <a:endCxn id="54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1C42DC-1387-C343-B15E-657A9C473981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49">
            <a:extLst>
              <a:ext uri="{FF2B5EF4-FFF2-40B4-BE49-F238E27FC236}">
                <a16:creationId xmlns:a16="http://schemas.microsoft.com/office/drawing/2014/main" id="{4E321667-3DDE-E14D-A9EC-DC942339B2A4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EEF523-E858-4548-879C-8D8146055D2C}"/>
              </a:ext>
            </a:extLst>
          </p:cNvPr>
          <p:cNvCxnSpPr>
            <a:stCxn id="57" idx="0"/>
            <a:endCxn id="55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54">
            <a:extLst>
              <a:ext uri="{FF2B5EF4-FFF2-40B4-BE49-F238E27FC236}">
                <a16:creationId xmlns:a16="http://schemas.microsoft.com/office/drawing/2014/main" id="{BAEE7262-0ABD-8B4C-A1D2-32363CE35431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56">
            <a:extLst>
              <a:ext uri="{FF2B5EF4-FFF2-40B4-BE49-F238E27FC236}">
                <a16:creationId xmlns:a16="http://schemas.microsoft.com/office/drawing/2014/main" id="{13D6EB8B-F178-BA43-B590-C26F1CEFB00F}"/>
              </a:ext>
            </a:extLst>
          </p:cNvPr>
          <p:cNvCxnSpPr>
            <a:cxnSpLocks/>
            <a:stCxn id="57" idx="1"/>
            <a:endCxn id="51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9303B5E-494E-934A-8A33-09E1E14B0140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643336-421A-1248-AB26-055C2888DE4F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A7DF47-4AC7-244B-BA0B-1D7FBB09B1E5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1E07F1-43A8-694B-81F9-1AE93AD1BAEA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CB7994-2970-F04B-A9DB-4E90A18428C1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73B471-5C44-7049-91C5-64DEB0A649F6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EFD57F-19E4-AE4E-B6CF-E16602C110CE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3C8A1E-F820-3849-96C0-E5A1FA9C85AB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1B8A90-86D4-5E4D-95A8-310F2C991345}"/>
              </a:ext>
            </a:extLst>
          </p:cNvPr>
          <p:cNvSpPr txBox="1"/>
          <p:nvPr/>
        </p:nvSpPr>
        <p:spPr>
          <a:xfrm>
            <a:off x="9477619" y="53975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DFA7C-E64C-8F48-9D35-7D9B64771DAD}"/>
              </a:ext>
            </a:extLst>
          </p:cNvPr>
          <p:cNvSpPr txBox="1"/>
          <p:nvPr/>
        </p:nvSpPr>
        <p:spPr>
          <a:xfrm>
            <a:off x="9234971" y="41345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D52D6D-BEBD-8F41-89D9-2AF867359F12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31CD1A-7C3C-2E44-97EE-A2820D19354D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5D1D8D-863D-174F-9270-6AA2FCA549C6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4A41E9-546C-4A4A-B40C-09A001247BE3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6579FF-8137-8442-B6D8-5CC5E1052254}"/>
              </a:ext>
            </a:extLst>
          </p:cNvPr>
          <p:cNvSpPr txBox="1"/>
          <p:nvPr/>
        </p:nvSpPr>
        <p:spPr>
          <a:xfrm>
            <a:off x="9540416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C47156-E187-CC43-9F3F-31562061F20E}"/>
              </a:ext>
            </a:extLst>
          </p:cNvPr>
          <p:cNvSpPr txBox="1"/>
          <p:nvPr/>
        </p:nvSpPr>
        <p:spPr>
          <a:xfrm>
            <a:off x="5755851" y="26543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53F30D-74B2-1945-888C-A22E8985F039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CC108D-5682-6B4B-9EE3-AA6A5B7D6002}"/>
              </a:ext>
            </a:extLst>
          </p:cNvPr>
          <p:cNvSpPr txBox="1"/>
          <p:nvPr/>
        </p:nvSpPr>
        <p:spPr>
          <a:xfrm>
            <a:off x="6448436" y="13323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12A0AE-D946-BF43-9675-DA91F7D08B3B}"/>
              </a:ext>
            </a:extLst>
          </p:cNvPr>
          <p:cNvSpPr txBox="1"/>
          <p:nvPr/>
        </p:nvSpPr>
        <p:spPr>
          <a:xfrm>
            <a:off x="7326405" y="263222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80F1F9-187D-BA48-B08A-96A617FF8CC1}"/>
              </a:ext>
            </a:extLst>
          </p:cNvPr>
          <p:cNvSpPr txBox="1"/>
          <p:nvPr/>
        </p:nvSpPr>
        <p:spPr>
          <a:xfrm>
            <a:off x="9207493" y="2127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0A385A-7774-A347-8DEF-D9EF359B7731}"/>
              </a:ext>
            </a:extLst>
          </p:cNvPr>
          <p:cNvSpPr txBox="1"/>
          <p:nvPr/>
        </p:nvSpPr>
        <p:spPr>
          <a:xfrm>
            <a:off x="7853661" y="42339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19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1536C-8A1B-F84B-B366-E762A8F9F075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4E3CEC-0D72-CE48-81D8-790C28FCFDAD}"/>
              </a:ext>
            </a:extLst>
          </p:cNvPr>
          <p:cNvSpPr txBox="1"/>
          <p:nvPr/>
        </p:nvSpPr>
        <p:spPr>
          <a:xfrm>
            <a:off x="9737290" y="48311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15 /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FC20BE-434F-E645-9D2D-C7B216BAA5CF}"/>
              </a:ext>
            </a:extLst>
          </p:cNvPr>
          <p:cNvSpPr txBox="1"/>
          <p:nvPr/>
        </p:nvSpPr>
        <p:spPr>
          <a:xfrm>
            <a:off x="10297725" y="3039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cxnSp>
        <p:nvCxnSpPr>
          <p:cNvPr id="92" name="Straight Arrow Connector 35">
            <a:extLst>
              <a:ext uri="{FF2B5EF4-FFF2-40B4-BE49-F238E27FC236}">
                <a16:creationId xmlns:a16="http://schemas.microsoft.com/office/drawing/2014/main" id="{D421C483-D24F-0648-A1B0-3184D130BE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49">
            <a:extLst>
              <a:ext uri="{FF2B5EF4-FFF2-40B4-BE49-F238E27FC236}">
                <a16:creationId xmlns:a16="http://schemas.microsoft.com/office/drawing/2014/main" id="{9F1676C8-D5CE-8348-BB3D-E4A577499C4B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0AC5946C-3126-2349-9B7E-B6301967D810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179F3B2-B7C7-D144-8432-6EB5F8C5CCD5}"/>
              </a:ext>
            </a:extLst>
          </p:cNvPr>
          <p:cNvSpPr/>
          <p:nvPr/>
        </p:nvSpPr>
        <p:spPr>
          <a:xfrm>
            <a:off x="5725173" y="4893436"/>
            <a:ext cx="570576" cy="307777"/>
          </a:xfrm>
          <a:prstGeom prst="round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A3DDADF-CE46-B44A-BB51-CC95B8807190}"/>
              </a:ext>
            </a:extLst>
          </p:cNvPr>
          <p:cNvSpPr/>
          <p:nvPr/>
        </p:nvSpPr>
        <p:spPr>
          <a:xfrm>
            <a:off x="5743697" y="2632228"/>
            <a:ext cx="570576" cy="307777"/>
          </a:xfrm>
          <a:prstGeom prst="round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7B4E-473A-C64B-BFFB-DA2DCE5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Slow Motion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Ford-Fulkerson Algorithm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220A-0448-CD45-93A4-0805F38E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86D106-38A7-0B47-842F-0DD2179CC29F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72A1BA-61F6-D344-B6A2-5608113D3D66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11341-AE16-6C4D-9831-A62ED147F5DF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E6F3B1-D37A-3F4C-AD7C-01A34971A5B5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4F700-0C60-2B4D-9D6F-4B29643B2F76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5FA7-A04B-554C-9303-E276B540F256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A03EC-0EBF-B44B-B813-9D372193F426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312AF37-04EB-E440-9773-4DEC9D3DD905}"/>
              </a:ext>
            </a:extLst>
          </p:cNvPr>
          <p:cNvCxnSpPr>
            <a:cxnSpLocks/>
            <a:stCxn id="49" idx="0"/>
            <a:endCxn id="51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BA146F28-AAF5-9942-B920-9B11F2D3FB57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39">
            <a:extLst>
              <a:ext uri="{FF2B5EF4-FFF2-40B4-BE49-F238E27FC236}">
                <a16:creationId xmlns:a16="http://schemas.microsoft.com/office/drawing/2014/main" id="{8A6CB970-0FAD-0742-8270-D6E6C9690D19}"/>
              </a:ext>
            </a:extLst>
          </p:cNvPr>
          <p:cNvCxnSpPr>
            <a:stCxn id="50" idx="3"/>
            <a:endCxn id="55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41">
            <a:extLst>
              <a:ext uri="{FF2B5EF4-FFF2-40B4-BE49-F238E27FC236}">
                <a16:creationId xmlns:a16="http://schemas.microsoft.com/office/drawing/2014/main" id="{7AF6D7E9-2DD5-D840-8C38-D3340637AEEF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44">
            <a:extLst>
              <a:ext uri="{FF2B5EF4-FFF2-40B4-BE49-F238E27FC236}">
                <a16:creationId xmlns:a16="http://schemas.microsoft.com/office/drawing/2014/main" id="{3DB047D8-519A-3C4A-88D6-E4804ED29070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3C63EC-EE17-1348-AF10-B7A12033E73D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9">
            <a:extLst>
              <a:ext uri="{FF2B5EF4-FFF2-40B4-BE49-F238E27FC236}">
                <a16:creationId xmlns:a16="http://schemas.microsoft.com/office/drawing/2014/main" id="{0609069C-C0E8-4549-B37D-47ACE5381194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828972-9621-F44D-AF50-D125FDAD47D0}"/>
              </a:ext>
            </a:extLst>
          </p:cNvPr>
          <p:cNvCxnSpPr>
            <a:stCxn id="55" idx="0"/>
            <a:endCxn id="53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80B9E2EE-AB0C-AE44-8310-095A5FF05EF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56">
            <a:extLst>
              <a:ext uri="{FF2B5EF4-FFF2-40B4-BE49-F238E27FC236}">
                <a16:creationId xmlns:a16="http://schemas.microsoft.com/office/drawing/2014/main" id="{82C46A66-67E0-C043-AAD8-326AE654F2D2}"/>
              </a:ext>
            </a:extLst>
          </p:cNvPr>
          <p:cNvCxnSpPr>
            <a:cxnSpLocks/>
            <a:stCxn id="55" idx="1"/>
            <a:endCxn id="49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80AB2C-223E-9342-ADDB-171EF70FE377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226245-F786-6E45-AB32-6786E3EB6BFE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8725C-A048-974B-8EFA-961B911F9D7A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488D2-018D-3D47-B6AE-D1DF9CA4D280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8C1A7F-09E0-964A-8FCA-85EA6555F8C1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0506E6-8EA4-8F40-889E-1A92D90FD30E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C3812-9064-0440-A04C-FC5430C5327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20A2E9-FB45-274C-A0FA-0EAADA792257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6368B-1A46-AD4E-981C-0C25783939D8}"/>
              </a:ext>
            </a:extLst>
          </p:cNvPr>
          <p:cNvSpPr txBox="1"/>
          <p:nvPr/>
        </p:nvSpPr>
        <p:spPr>
          <a:xfrm>
            <a:off x="9594732" y="53812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27EFB9-805E-E14D-B76E-8CC8BA1EABD2}"/>
              </a:ext>
            </a:extLst>
          </p:cNvPr>
          <p:cNvSpPr txBox="1"/>
          <p:nvPr/>
        </p:nvSpPr>
        <p:spPr>
          <a:xfrm>
            <a:off x="9234971" y="413452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FCBD5-9CCA-9247-8F35-23F118575A20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30CE-BF26-4A48-8ED0-7CB46F6B65B7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95CDD3-782C-1444-9428-DCF072DCE3A3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3B6F6-61C8-534F-A0FC-BF829124CF08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F64216-5014-3543-AB06-90E6B1FCE140}"/>
              </a:ext>
            </a:extLst>
          </p:cNvPr>
          <p:cNvSpPr txBox="1"/>
          <p:nvPr/>
        </p:nvSpPr>
        <p:spPr>
          <a:xfrm>
            <a:off x="9579053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CA4C8-249D-C749-A064-DB2DD886EF13}"/>
              </a:ext>
            </a:extLst>
          </p:cNvPr>
          <p:cNvSpPr txBox="1"/>
          <p:nvPr/>
        </p:nvSpPr>
        <p:spPr>
          <a:xfrm>
            <a:off x="5743324" y="265431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22FB76-BF37-B647-A192-3AFFB958C51E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56A4B3-5F75-2743-A885-6BC6DE9E654C}"/>
              </a:ext>
            </a:extLst>
          </p:cNvPr>
          <p:cNvSpPr txBox="1"/>
          <p:nvPr/>
        </p:nvSpPr>
        <p:spPr>
          <a:xfrm>
            <a:off x="6448436" y="13323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089B3A-DD4C-B546-AA65-77D3F72D72D3}"/>
              </a:ext>
            </a:extLst>
          </p:cNvPr>
          <p:cNvSpPr txBox="1"/>
          <p:nvPr/>
        </p:nvSpPr>
        <p:spPr>
          <a:xfrm>
            <a:off x="7326405" y="26322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5C07A0-B52F-564C-8B34-1AF160ED8D2A}"/>
              </a:ext>
            </a:extLst>
          </p:cNvPr>
          <p:cNvSpPr txBox="1"/>
          <p:nvPr/>
        </p:nvSpPr>
        <p:spPr>
          <a:xfrm>
            <a:off x="9207493" y="212710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209F92-3965-8C4B-AA33-75093487F8FE}"/>
              </a:ext>
            </a:extLst>
          </p:cNvPr>
          <p:cNvSpPr txBox="1"/>
          <p:nvPr/>
        </p:nvSpPr>
        <p:spPr>
          <a:xfrm>
            <a:off x="7853661" y="423390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20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25BBA9-58FB-F844-B83D-91DA2BFE148D}"/>
              </a:ext>
            </a:extLst>
          </p:cNvPr>
          <p:cNvSpPr txBox="1"/>
          <p:nvPr/>
        </p:nvSpPr>
        <p:spPr>
          <a:xfrm>
            <a:off x="9202968" y="538127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14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8E74B-FF56-AA4C-9C5F-4D9CB8C0AD6A}"/>
              </a:ext>
            </a:extLst>
          </p:cNvPr>
          <p:cNvSpPr txBox="1"/>
          <p:nvPr/>
        </p:nvSpPr>
        <p:spPr>
          <a:xfrm>
            <a:off x="9737290" y="483112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18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4277F-8F50-D04E-AC5B-D863CF10BC4C}"/>
              </a:ext>
            </a:extLst>
          </p:cNvPr>
          <p:cNvSpPr txBox="1"/>
          <p:nvPr/>
        </p:nvSpPr>
        <p:spPr>
          <a:xfrm>
            <a:off x="10297725" y="303991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cxnSp>
        <p:nvCxnSpPr>
          <p:cNvPr id="90" name="Straight Arrow Connector 35">
            <a:extLst>
              <a:ext uri="{FF2B5EF4-FFF2-40B4-BE49-F238E27FC236}">
                <a16:creationId xmlns:a16="http://schemas.microsoft.com/office/drawing/2014/main" id="{AD5EC157-2836-E241-B86D-D722D9D397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49">
            <a:extLst>
              <a:ext uri="{FF2B5EF4-FFF2-40B4-BE49-F238E27FC236}">
                <a16:creationId xmlns:a16="http://schemas.microsoft.com/office/drawing/2014/main" id="{3E9C090C-5BB5-0449-BF0D-63A6014CA454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54">
            <a:extLst>
              <a:ext uri="{FF2B5EF4-FFF2-40B4-BE49-F238E27FC236}">
                <a16:creationId xmlns:a16="http://schemas.microsoft.com/office/drawing/2014/main" id="{831DC784-3D1C-E349-85B4-3DEB3738EE33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8BB5FA0-908B-E541-A440-FAF6D03F11F0}"/>
              </a:ext>
            </a:extLst>
          </p:cNvPr>
          <p:cNvSpPr txBox="1"/>
          <p:nvPr/>
        </p:nvSpPr>
        <p:spPr>
          <a:xfrm>
            <a:off x="4643089" y="26432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minimum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CBDB9A-9690-D646-A552-8F1B25B6CA0C}"/>
              </a:ext>
            </a:extLst>
          </p:cNvPr>
          <p:cNvSpPr txBox="1"/>
          <p:nvPr/>
        </p:nvSpPr>
        <p:spPr>
          <a:xfrm>
            <a:off x="7392823" y="264327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7 /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9CA9A9-4DEC-4F48-BBA7-11ACA47E7DA8}"/>
              </a:ext>
            </a:extLst>
          </p:cNvPr>
          <p:cNvSpPr txBox="1"/>
          <p:nvPr/>
        </p:nvSpPr>
        <p:spPr>
          <a:xfrm>
            <a:off x="10362880" y="304858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7 /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70A2EE-F2FA-1B46-9B8F-7966ACFAA9F7}"/>
              </a:ext>
            </a:extLst>
          </p:cNvPr>
          <p:cNvSpPr txBox="1"/>
          <p:nvPr/>
        </p:nvSpPr>
        <p:spPr>
          <a:xfrm>
            <a:off x="5725173" y="26546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cxnSp>
        <p:nvCxnSpPr>
          <p:cNvPr id="100" name="Straight Arrow Connector 37">
            <a:extLst>
              <a:ext uri="{FF2B5EF4-FFF2-40B4-BE49-F238E27FC236}">
                <a16:creationId xmlns:a16="http://schemas.microsoft.com/office/drawing/2014/main" id="{A7BA39A0-36B8-E844-9F76-3A9A76448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6625" y="4792270"/>
            <a:ext cx="1793263" cy="60253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395B0F4B-1565-5044-8B12-9756206CCDD7}"/>
              </a:ext>
            </a:extLst>
          </p:cNvPr>
          <p:cNvCxnSpPr/>
          <p:nvPr/>
        </p:nvCxnSpPr>
        <p:spPr>
          <a:xfrm flipV="1">
            <a:off x="8608686" y="4996001"/>
            <a:ext cx="558579" cy="99416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41">
            <a:extLst>
              <a:ext uri="{FF2B5EF4-FFF2-40B4-BE49-F238E27FC236}">
                <a16:creationId xmlns:a16="http://schemas.microsoft.com/office/drawing/2014/main" id="{4AB91D4A-2BC3-C844-99C3-715CCD48A3EC}"/>
              </a:ext>
            </a:extLst>
          </p:cNvPr>
          <p:cNvCxnSpPr>
            <a:cxnSpLocks/>
          </p:cNvCxnSpPr>
          <p:nvPr/>
        </p:nvCxnSpPr>
        <p:spPr>
          <a:xfrm flipV="1">
            <a:off x="9528101" y="4119377"/>
            <a:ext cx="1588485" cy="69195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E1CC633-173F-AF45-8C6A-B6C3D8D184D3}"/>
              </a:ext>
            </a:extLst>
          </p:cNvPr>
          <p:cNvSpPr txBox="1"/>
          <p:nvPr/>
        </p:nvSpPr>
        <p:spPr>
          <a:xfrm>
            <a:off x="4629004" y="488352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minimum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C479A-CEE0-1242-BBD3-7177BC6B4C77}"/>
              </a:ext>
            </a:extLst>
          </p:cNvPr>
          <p:cNvSpPr txBox="1"/>
          <p:nvPr/>
        </p:nvSpPr>
        <p:spPr>
          <a:xfrm>
            <a:off x="5781719" y="490008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F2E3B4-05FF-6C4F-8E77-3E2824783872}"/>
              </a:ext>
            </a:extLst>
          </p:cNvPr>
          <p:cNvSpPr txBox="1"/>
          <p:nvPr/>
        </p:nvSpPr>
        <p:spPr>
          <a:xfrm>
            <a:off x="9273237" y="536828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D49B75-73B3-304E-A1FD-8E75E12BBAD7}"/>
              </a:ext>
            </a:extLst>
          </p:cNvPr>
          <p:cNvSpPr txBox="1"/>
          <p:nvPr/>
        </p:nvSpPr>
        <p:spPr>
          <a:xfrm>
            <a:off x="9733826" y="483112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</p:spTree>
    <p:extLst>
      <p:ext uri="{BB962C8B-B14F-4D97-AF65-F5344CB8AC3E}">
        <p14:creationId xmlns:p14="http://schemas.microsoft.com/office/powerpoint/2010/main" val="42559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 animBg="1"/>
      <p:bldP spid="94" grpId="1" animBg="1"/>
      <p:bldP spid="94" grpId="2" animBg="1"/>
      <p:bldP spid="68" grpId="0"/>
      <p:bldP spid="76" grpId="0" animBg="1"/>
      <p:bldP spid="77" grpId="0"/>
      <p:bldP spid="78" grpId="0" animBg="1"/>
      <p:bldP spid="79" grpId="0"/>
      <p:bldP spid="81" grpId="0"/>
      <p:bldP spid="81" grpId="1"/>
      <p:bldP spid="82" grpId="0"/>
      <p:bldP spid="84" grpId="0"/>
      <p:bldP spid="87" grpId="0"/>
      <p:bldP spid="88" grpId="0"/>
      <p:bldP spid="89" grpId="0"/>
      <p:bldP spid="95" grpId="0"/>
      <p:bldP spid="95" grpId="1"/>
      <p:bldP spid="97" grpId="0"/>
      <p:bldP spid="98" grpId="0"/>
      <p:bldP spid="99" grpId="0"/>
      <p:bldP spid="99" grpId="1"/>
      <p:bldP spid="107" grpId="0"/>
      <p:bldP spid="108" grpId="0"/>
      <p:bldP spid="109" grpId="0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7E86E-465E-CC48-86B0-A0455A9D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Putting down wires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DCA5A-EB69-7C46-BCF0-401792359E3D}"/>
              </a:ext>
            </a:extLst>
          </p:cNvPr>
          <p:cNvSpPr txBox="1"/>
          <p:nvPr/>
        </p:nvSpPr>
        <p:spPr>
          <a:xfrm>
            <a:off x="4113762" y="4215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0E6B0-040D-D94A-8237-C7BF94821084}"/>
              </a:ext>
            </a:extLst>
          </p:cNvPr>
          <p:cNvSpPr txBox="1"/>
          <p:nvPr/>
        </p:nvSpPr>
        <p:spPr>
          <a:xfrm>
            <a:off x="5239035" y="619338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68BF8-9B63-D845-A3C0-5D2E8A0ABC9A}"/>
              </a:ext>
            </a:extLst>
          </p:cNvPr>
          <p:cNvSpPr txBox="1"/>
          <p:nvPr/>
        </p:nvSpPr>
        <p:spPr>
          <a:xfrm>
            <a:off x="4919075" y="246398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FF965-6C3C-D444-9047-52A0A6925967}"/>
              </a:ext>
            </a:extLst>
          </p:cNvPr>
          <p:cNvSpPr txBox="1"/>
          <p:nvPr/>
        </p:nvSpPr>
        <p:spPr>
          <a:xfrm>
            <a:off x="6674617" y="1567687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7D032-9A95-0E4B-85C6-5398E4A12E21}"/>
              </a:ext>
            </a:extLst>
          </p:cNvPr>
          <p:cNvSpPr txBox="1"/>
          <p:nvPr/>
        </p:nvSpPr>
        <p:spPr>
          <a:xfrm>
            <a:off x="6578437" y="35546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C644B-FDFE-4C4E-B144-6B876498C415}"/>
              </a:ext>
            </a:extLst>
          </p:cNvPr>
          <p:cNvSpPr txBox="1"/>
          <p:nvPr/>
        </p:nvSpPr>
        <p:spPr>
          <a:xfrm>
            <a:off x="8879617" y="41379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3AB3C-7604-A644-93B1-DD781F7EF310}"/>
              </a:ext>
            </a:extLst>
          </p:cNvPr>
          <p:cNvSpPr/>
          <p:nvPr/>
        </p:nvSpPr>
        <p:spPr>
          <a:xfrm>
            <a:off x="7060941" y="501455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17" name="Straight Arrow Connector 35">
            <a:extLst>
              <a:ext uri="{FF2B5EF4-FFF2-40B4-BE49-F238E27FC236}">
                <a16:creationId xmlns:a16="http://schemas.microsoft.com/office/drawing/2014/main" id="{C922CE4B-5994-4445-A9EC-DA3F03741ABF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994385" y="3290766"/>
            <a:ext cx="1566807" cy="28257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37">
            <a:extLst>
              <a:ext uri="{FF2B5EF4-FFF2-40B4-BE49-F238E27FC236}">
                <a16:creationId xmlns:a16="http://schemas.microsoft.com/office/drawing/2014/main" id="{98EC6F3E-D49B-954E-AD57-DC149D48181B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041137" y="5180151"/>
            <a:ext cx="1793263" cy="60253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39">
            <a:extLst>
              <a:ext uri="{FF2B5EF4-FFF2-40B4-BE49-F238E27FC236}">
                <a16:creationId xmlns:a16="http://schemas.microsoft.com/office/drawing/2014/main" id="{15C6FA72-999C-984A-9B35-1D0880D912DF}"/>
              </a:ext>
            </a:extLst>
          </p:cNvPr>
          <p:cNvCxnSpPr>
            <a:stCxn id="11" idx="3"/>
            <a:endCxn id="16" idx="2"/>
          </p:cNvCxnSpPr>
          <p:nvPr/>
        </p:nvCxnSpPr>
        <p:spPr>
          <a:xfrm flipV="1">
            <a:off x="6863198" y="5383882"/>
            <a:ext cx="558579" cy="99416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41">
            <a:extLst>
              <a:ext uri="{FF2B5EF4-FFF2-40B4-BE49-F238E27FC236}">
                <a16:creationId xmlns:a16="http://schemas.microsoft.com/office/drawing/2014/main" id="{24137722-FE55-AB45-8F08-F4AFB81E3DCB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7782613" y="4507258"/>
            <a:ext cx="1588485" cy="69195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44">
            <a:extLst>
              <a:ext uri="{FF2B5EF4-FFF2-40B4-BE49-F238E27FC236}">
                <a16:creationId xmlns:a16="http://schemas.microsoft.com/office/drawing/2014/main" id="{9FC5C981-DC85-E74A-9BF5-2E6CA7DC7559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rot="5400000" flipH="1" flipV="1">
            <a:off x="5735263" y="1524629"/>
            <a:ext cx="711629" cy="11670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E53E42-1D44-1F45-94F5-6D2BC8EBE03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432196" y="1937019"/>
            <a:ext cx="802" cy="16175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49">
            <a:extLst>
              <a:ext uri="{FF2B5EF4-FFF2-40B4-BE49-F238E27FC236}">
                <a16:creationId xmlns:a16="http://schemas.microsoft.com/office/drawing/2014/main" id="{7C70D289-362C-B146-AF1E-45FB8EE3031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8287559" y="3739266"/>
            <a:ext cx="1083539" cy="3986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B915B-5FD4-AB42-9BB7-825678CD8E25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7421777" y="3923932"/>
            <a:ext cx="11221" cy="10906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54">
            <a:extLst>
              <a:ext uri="{FF2B5EF4-FFF2-40B4-BE49-F238E27FC236}">
                <a16:creationId xmlns:a16="http://schemas.microsoft.com/office/drawing/2014/main" id="{FAF5C37A-58F8-BC46-A30E-2AEF8C8572C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096000" y="2648648"/>
            <a:ext cx="482437" cy="1090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56">
            <a:extLst>
              <a:ext uri="{FF2B5EF4-FFF2-40B4-BE49-F238E27FC236}">
                <a16:creationId xmlns:a16="http://schemas.microsoft.com/office/drawing/2014/main" id="{ECAAABE1-574E-B243-B3CB-3193C8A39EEC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rot="10800000">
            <a:off x="5159241" y="4400122"/>
            <a:ext cx="1901700" cy="7990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EA838A-A245-A242-8298-E56EDA1AC28A}"/>
              </a:ext>
            </a:extLst>
          </p:cNvPr>
          <p:cNvSpPr txBox="1"/>
          <p:nvPr/>
        </p:nvSpPr>
        <p:spPr>
          <a:xfrm>
            <a:off x="7544590" y="255122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53BCC-F217-A744-BB5B-74A8BF4E63B0}"/>
              </a:ext>
            </a:extLst>
          </p:cNvPr>
          <p:cNvSpPr txBox="1"/>
          <p:nvPr/>
        </p:nvSpPr>
        <p:spPr>
          <a:xfrm>
            <a:off x="5086346" y="173271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C7A930-F485-964C-9246-E4B1700D6072}"/>
              </a:ext>
            </a:extLst>
          </p:cNvPr>
          <p:cNvSpPr txBox="1"/>
          <p:nvPr/>
        </p:nvSpPr>
        <p:spPr>
          <a:xfrm>
            <a:off x="4285123" y="304006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C17F3-7ACA-EB4F-B687-AC190468E2EC}"/>
              </a:ext>
            </a:extLst>
          </p:cNvPr>
          <p:cNvSpPr txBox="1"/>
          <p:nvPr/>
        </p:nvSpPr>
        <p:spPr>
          <a:xfrm>
            <a:off x="4285123" y="527918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E935-35F1-F346-B216-2AA5206550FF}"/>
              </a:ext>
            </a:extLst>
          </p:cNvPr>
          <p:cNvSpPr txBox="1"/>
          <p:nvPr/>
        </p:nvSpPr>
        <p:spPr>
          <a:xfrm>
            <a:off x="6095109" y="460454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3BC3A-8AA2-624A-934A-665C7C68E282}"/>
              </a:ext>
            </a:extLst>
          </p:cNvPr>
          <p:cNvSpPr txBox="1"/>
          <p:nvPr/>
        </p:nvSpPr>
        <p:spPr>
          <a:xfrm>
            <a:off x="5963398" y="301977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BB2DB6-6B9B-2842-BD9E-3F6717A5DEAE}"/>
              </a:ext>
            </a:extLst>
          </p:cNvPr>
          <p:cNvSpPr txBox="1"/>
          <p:nvPr/>
        </p:nvSpPr>
        <p:spPr>
          <a:xfrm>
            <a:off x="8871331" y="343205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A08461-8121-A64E-BD17-89C4BB6C6B80}"/>
              </a:ext>
            </a:extLst>
          </p:cNvPr>
          <p:cNvSpPr txBox="1"/>
          <p:nvPr/>
        </p:nvSpPr>
        <p:spPr>
          <a:xfrm>
            <a:off x="8333726" y="5199216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36EA94-2C4C-784A-A35A-27D8B74455C8}"/>
              </a:ext>
            </a:extLst>
          </p:cNvPr>
          <p:cNvSpPr txBox="1"/>
          <p:nvPr/>
        </p:nvSpPr>
        <p:spPr>
          <a:xfrm>
            <a:off x="7407190" y="58136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2D87D9-107C-F742-834D-0D9FE5019BFC}"/>
              </a:ext>
            </a:extLst>
          </p:cNvPr>
          <p:cNvSpPr txBox="1"/>
          <p:nvPr/>
        </p:nvSpPr>
        <p:spPr>
          <a:xfrm>
            <a:off x="7399276" y="43480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E9795A-35E8-A24E-9669-832A51B610FA}"/>
              </a:ext>
            </a:extLst>
          </p:cNvPr>
          <p:cNvSpPr txBox="1"/>
          <p:nvPr/>
        </p:nvSpPr>
        <p:spPr>
          <a:xfrm>
            <a:off x="8901988" y="2230709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Max-flow networks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0474E-8743-7B40-B0A6-5067CF62DF80}"/>
              </a:ext>
            </a:extLst>
          </p:cNvPr>
          <p:cNvSpPr txBox="1"/>
          <p:nvPr/>
        </p:nvSpPr>
        <p:spPr>
          <a:xfrm>
            <a:off x="745431" y="5054479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Minimum</a:t>
            </a:r>
          </a:p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31272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B4E-473A-C64B-BFFB-DA2DCE5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Slow Motion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Ford-Fulkerson Algorithm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220A-0448-CD45-93A4-0805F38E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86D106-38A7-0B47-842F-0DD2179CC29F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72A1BA-61F6-D344-B6A2-5608113D3D66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11341-AE16-6C4D-9831-A62ED147F5DF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4F700-0C60-2B4D-9D6F-4B29643B2F76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5FA7-A04B-554C-9303-E276B540F256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A03EC-0EBF-B44B-B813-9D372193F426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312AF37-04EB-E440-9773-4DEC9D3DD905}"/>
              </a:ext>
            </a:extLst>
          </p:cNvPr>
          <p:cNvCxnSpPr>
            <a:cxnSpLocks/>
            <a:stCxn id="49" idx="0"/>
            <a:endCxn id="51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BA146F28-AAF5-9942-B920-9B11F2D3FB57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39">
            <a:extLst>
              <a:ext uri="{FF2B5EF4-FFF2-40B4-BE49-F238E27FC236}">
                <a16:creationId xmlns:a16="http://schemas.microsoft.com/office/drawing/2014/main" id="{8A6CB970-0FAD-0742-8270-D6E6C9690D19}"/>
              </a:ext>
            </a:extLst>
          </p:cNvPr>
          <p:cNvCxnSpPr>
            <a:stCxn id="50" idx="3"/>
            <a:endCxn id="55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41">
            <a:extLst>
              <a:ext uri="{FF2B5EF4-FFF2-40B4-BE49-F238E27FC236}">
                <a16:creationId xmlns:a16="http://schemas.microsoft.com/office/drawing/2014/main" id="{7AF6D7E9-2DD5-D840-8C38-D3340637AEEF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9">
            <a:extLst>
              <a:ext uri="{FF2B5EF4-FFF2-40B4-BE49-F238E27FC236}">
                <a16:creationId xmlns:a16="http://schemas.microsoft.com/office/drawing/2014/main" id="{0609069C-C0E8-4549-B37D-47ACE5381194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80B9E2EE-AB0C-AE44-8310-095A5FF05EF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80AB2C-223E-9342-ADDB-171EF70FE377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8725C-A048-974B-8EFA-961B911F9D7A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488D2-018D-3D47-B6AE-D1DF9CA4D280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0506E6-8EA4-8F40-889E-1A92D90FD30E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C3812-9064-0440-A04C-FC5430C5327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20A2E9-FB45-274C-A0FA-0EAADA792257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6368B-1A46-AD4E-981C-0C25783939D8}"/>
              </a:ext>
            </a:extLst>
          </p:cNvPr>
          <p:cNvSpPr txBox="1"/>
          <p:nvPr/>
        </p:nvSpPr>
        <p:spPr>
          <a:xfrm>
            <a:off x="9594732" y="53812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FCBD5-9CCA-9247-8F35-23F118575A20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30CE-BF26-4A48-8ED0-7CB46F6B65B7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95CDD3-782C-1444-9428-DCF072DCE3A3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3B6F6-61C8-534F-A0FC-BF829124CF08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CA4C8-249D-C749-A064-DB2DD886EF13}"/>
              </a:ext>
            </a:extLst>
          </p:cNvPr>
          <p:cNvSpPr txBox="1"/>
          <p:nvPr/>
        </p:nvSpPr>
        <p:spPr>
          <a:xfrm>
            <a:off x="5714769" y="26503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089B3A-DD4C-B546-AA65-77D3F72D72D3}"/>
              </a:ext>
            </a:extLst>
          </p:cNvPr>
          <p:cNvSpPr txBox="1"/>
          <p:nvPr/>
        </p:nvSpPr>
        <p:spPr>
          <a:xfrm>
            <a:off x="7326405" y="26322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25BBA9-58FB-F844-B83D-91DA2BFE148D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8E74B-FF56-AA4C-9C5F-4D9CB8C0AD6A}"/>
              </a:ext>
            </a:extLst>
          </p:cNvPr>
          <p:cNvSpPr txBox="1"/>
          <p:nvPr/>
        </p:nvSpPr>
        <p:spPr>
          <a:xfrm>
            <a:off x="9737290" y="483112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4277F-8F50-D04E-AC5B-D863CF10BC4C}"/>
              </a:ext>
            </a:extLst>
          </p:cNvPr>
          <p:cNvSpPr txBox="1"/>
          <p:nvPr/>
        </p:nvSpPr>
        <p:spPr>
          <a:xfrm>
            <a:off x="10297725" y="30399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cxnSp>
        <p:nvCxnSpPr>
          <p:cNvPr id="90" name="Straight Arrow Connector 35">
            <a:extLst>
              <a:ext uri="{FF2B5EF4-FFF2-40B4-BE49-F238E27FC236}">
                <a16:creationId xmlns:a16="http://schemas.microsoft.com/office/drawing/2014/main" id="{AD5EC157-2836-E241-B86D-D722D9D397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49">
            <a:extLst>
              <a:ext uri="{FF2B5EF4-FFF2-40B4-BE49-F238E27FC236}">
                <a16:creationId xmlns:a16="http://schemas.microsoft.com/office/drawing/2014/main" id="{3E9C090C-5BB5-0449-BF0D-63A6014CA454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54">
            <a:extLst>
              <a:ext uri="{FF2B5EF4-FFF2-40B4-BE49-F238E27FC236}">
                <a16:creationId xmlns:a16="http://schemas.microsoft.com/office/drawing/2014/main" id="{831DC784-3D1C-E349-85B4-3DEB3738EE33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37">
            <a:extLst>
              <a:ext uri="{FF2B5EF4-FFF2-40B4-BE49-F238E27FC236}">
                <a16:creationId xmlns:a16="http://schemas.microsoft.com/office/drawing/2014/main" id="{A7BA39A0-36B8-E844-9F76-3A9A76448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6625" y="4792270"/>
            <a:ext cx="1793263" cy="60253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395B0F4B-1565-5044-8B12-9756206CCDD7}"/>
              </a:ext>
            </a:extLst>
          </p:cNvPr>
          <p:cNvCxnSpPr/>
          <p:nvPr/>
        </p:nvCxnSpPr>
        <p:spPr>
          <a:xfrm flipV="1">
            <a:off x="8608686" y="4996001"/>
            <a:ext cx="558579" cy="99416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41">
            <a:extLst>
              <a:ext uri="{FF2B5EF4-FFF2-40B4-BE49-F238E27FC236}">
                <a16:creationId xmlns:a16="http://schemas.microsoft.com/office/drawing/2014/main" id="{4AB91D4A-2BC3-C844-99C3-715CCD48A3EC}"/>
              </a:ext>
            </a:extLst>
          </p:cNvPr>
          <p:cNvCxnSpPr>
            <a:cxnSpLocks/>
          </p:cNvCxnSpPr>
          <p:nvPr/>
        </p:nvCxnSpPr>
        <p:spPr>
          <a:xfrm flipV="1">
            <a:off x="9528101" y="4119377"/>
            <a:ext cx="1588485" cy="69195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C479A-CEE0-1242-BBD3-7177BC6B4C77}"/>
              </a:ext>
            </a:extLst>
          </p:cNvPr>
          <p:cNvSpPr txBox="1"/>
          <p:nvPr/>
        </p:nvSpPr>
        <p:spPr>
          <a:xfrm>
            <a:off x="5781719" y="490008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8/</a:t>
            </a:r>
          </a:p>
        </p:txBody>
      </p:sp>
    </p:spTree>
    <p:extLst>
      <p:ext uri="{BB962C8B-B14F-4D97-AF65-F5344CB8AC3E}">
        <p14:creationId xmlns:p14="http://schemas.microsoft.com/office/powerpoint/2010/main" val="398810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7FB7-C33A-6A41-9C3E-FCA396C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697C-5DAF-0443-93E7-B3890459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E6AD73-53EA-1A40-8535-A59DDA090450}"/>
              </a:ext>
            </a:extLst>
          </p:cNvPr>
          <p:cNvSpPr txBox="1"/>
          <p:nvPr/>
        </p:nvSpPr>
        <p:spPr>
          <a:xfrm>
            <a:off x="520521" y="2459865"/>
            <a:ext cx="8018172" cy="3133505"/>
          </a:xfrm>
          <a:prstGeom prst="rect">
            <a:avLst/>
          </a:prstGeom>
          <a:solidFill>
            <a:srgbClr val="2D3A49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Graph&lt;T&gt;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maximumFlowBetween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newZeroFlow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flow.searchAugmentingPath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flow.augmentWith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flow.searchAugmentingPath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C54C20-F1BE-4F4B-B790-36C79B676196}"/>
              </a:ext>
            </a:extLst>
          </p:cNvPr>
          <p:cNvSpPr/>
          <p:nvPr/>
        </p:nvSpPr>
        <p:spPr>
          <a:xfrm>
            <a:off x="2678806" y="2949262"/>
            <a:ext cx="2039154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22B2CC-8708-CA49-8FDD-196A3844D6E1}"/>
              </a:ext>
            </a:extLst>
          </p:cNvPr>
          <p:cNvSpPr txBox="1"/>
          <p:nvPr/>
        </p:nvSpPr>
        <p:spPr>
          <a:xfrm>
            <a:off x="4219977" y="88441"/>
            <a:ext cx="6953519" cy="3133505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Graph&lt;T&gt;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newZeroFlow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graph.connect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eachEdge.start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eachEdge.capacity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B68570-56CE-3849-915F-7FEAFADF3E34}"/>
              </a:ext>
            </a:extLst>
          </p:cNvPr>
          <p:cNvSpPr txBox="1"/>
          <p:nvPr/>
        </p:nvSpPr>
        <p:spPr>
          <a:xfrm>
            <a:off x="4529607" y="455358"/>
            <a:ext cx="6953519" cy="2825728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augmentWith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(Path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minimumFlow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path.minimumFlow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path.edges.values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findEdge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anyEdge.start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anyEdge.end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edge.reserve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minimumFlow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A64870-96AB-A248-964D-50EB530D4663}"/>
              </a:ext>
            </a:extLst>
          </p:cNvPr>
          <p:cNvSpPr/>
          <p:nvPr/>
        </p:nvSpPr>
        <p:spPr>
          <a:xfrm>
            <a:off x="1728452" y="3848540"/>
            <a:ext cx="3268551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3FC48-69C3-FA47-9B68-37D3B1F15517}"/>
              </a:ext>
            </a:extLst>
          </p:cNvPr>
          <p:cNvSpPr/>
          <p:nvPr/>
        </p:nvSpPr>
        <p:spPr>
          <a:xfrm>
            <a:off x="2678806" y="4166548"/>
            <a:ext cx="5543013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8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0" grpId="0" animBg="1"/>
      <p:bldP spid="50" grpId="1" animBg="1"/>
      <p:bldP spid="52" grpId="0" animBg="1"/>
      <p:bldP spid="54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9A16-CA13-C641-AE2E-60A70E52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Searching For Augmenting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5B398-5D03-7B4C-A300-E1DD5D74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94B15-591C-4A4C-BCCC-18EA94EBE5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60852"/>
            <a:ext cx="10209904" cy="4795498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Path&lt;T&gt;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searchAugmentingPath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nextVertices.add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nextVertices.isEmpty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nextVertices.remove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edgesFrom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eachEdge.hasResidual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NO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path.add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nextVertices.add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D35DC-4A49-E543-9BDA-5414EF29CC2D}"/>
              </a:ext>
            </a:extLst>
          </p:cNvPr>
          <p:cNvSpPr/>
          <p:nvPr/>
        </p:nvSpPr>
        <p:spPr>
          <a:xfrm>
            <a:off x="2721684" y="4633614"/>
            <a:ext cx="4281543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AA793-A102-0E45-ABFC-BDC7B86B60E6}"/>
              </a:ext>
            </a:extLst>
          </p:cNvPr>
          <p:cNvSpPr/>
          <p:nvPr/>
        </p:nvSpPr>
        <p:spPr>
          <a:xfrm>
            <a:off x="2721683" y="3882371"/>
            <a:ext cx="2571079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3F57-521D-6C4E-B8C8-53603536A478}"/>
              </a:ext>
            </a:extLst>
          </p:cNvPr>
          <p:cNvSpPr txBox="1"/>
          <p:nvPr/>
        </p:nvSpPr>
        <p:spPr>
          <a:xfrm>
            <a:off x="7674240" y="4981344"/>
            <a:ext cx="3231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breadth-first search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dijkstra’s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565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FD3-B212-7E43-BCB7-EDCA6E8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423A-23E3-6C4F-87C8-8C6090042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Minimum spanning trees</a:t>
            </a:r>
          </a:p>
          <a:p>
            <a:pPr lvl="1"/>
            <a:r>
              <a:rPr lang="en-NO" dirty="0"/>
              <a:t>Prim: MST + Vertex</a:t>
            </a:r>
          </a:p>
          <a:p>
            <a:pPr lvl="1"/>
            <a:r>
              <a:rPr lang="en-NO" dirty="0"/>
              <a:t>Kruskal: MST + MST</a:t>
            </a:r>
          </a:p>
          <a:p>
            <a:pPr lvl="1"/>
            <a:endParaRPr lang="en-NO" dirty="0"/>
          </a:p>
          <a:p>
            <a:r>
              <a:rPr lang="en-NO" dirty="0"/>
              <a:t>Maximum Flow</a:t>
            </a:r>
          </a:p>
          <a:p>
            <a:pPr lvl="1"/>
            <a:r>
              <a:rPr lang="en-NO" dirty="0"/>
              <a:t>Residual </a:t>
            </a:r>
          </a:p>
          <a:p>
            <a:pPr lvl="1"/>
            <a:r>
              <a:rPr lang="en-NO" dirty="0"/>
              <a:t>Augmenting Path</a:t>
            </a:r>
          </a:p>
          <a:p>
            <a:pPr lvl="1"/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EE91C-FC83-C04C-834F-27799EE93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Many more graphs problems</a:t>
            </a:r>
          </a:p>
          <a:p>
            <a:pPr lvl="1"/>
            <a:r>
              <a:rPr lang="en-NO" dirty="0"/>
              <a:t>Connected components</a:t>
            </a:r>
          </a:p>
          <a:p>
            <a:pPr lvl="1"/>
            <a:r>
              <a:rPr lang="en-NO" dirty="0"/>
              <a:t>Longest path</a:t>
            </a:r>
          </a:p>
          <a:p>
            <a:pPr lvl="1"/>
            <a:r>
              <a:rPr lang="en-NO" dirty="0"/>
              <a:t>Transitive closure</a:t>
            </a:r>
          </a:p>
          <a:p>
            <a:pPr lvl="1"/>
            <a:r>
              <a:rPr lang="en-NO" dirty="0"/>
              <a:t>Graph Coloring</a:t>
            </a:r>
          </a:p>
          <a:p>
            <a:pPr lvl="1"/>
            <a:r>
              <a:rPr lang="en-NO" dirty="0"/>
              <a:t>Graph Isomorphism</a:t>
            </a:r>
          </a:p>
          <a:p>
            <a:pPr lvl="1"/>
            <a:r>
              <a:rPr lang="en-NO" dirty="0"/>
              <a:t>Topological Sorting</a:t>
            </a:r>
          </a:p>
          <a:p>
            <a:pPr lvl="1"/>
            <a:r>
              <a:rPr lang="en-NO" dirty="0"/>
              <a:t>Vertex Cover</a:t>
            </a:r>
          </a:p>
          <a:p>
            <a:pPr lvl="1"/>
            <a:r>
              <a:rPr lang="en-NO" dirty="0"/>
              <a:t>Traveling Salesperson Problem</a:t>
            </a:r>
          </a:p>
          <a:p>
            <a:pPr lvl="1"/>
            <a:r>
              <a:rPr lang="en-NO" dirty="0"/>
              <a:t>Vehicule Routing Problem</a:t>
            </a:r>
          </a:p>
          <a:p>
            <a:pPr lvl="1"/>
            <a:r>
              <a:rPr lang="en-NO" dirty="0"/>
              <a:t>etc.</a:t>
            </a:r>
          </a:p>
          <a:p>
            <a:pPr marL="457200" lvl="1" indent="0">
              <a:buNone/>
            </a:pPr>
            <a:endParaRPr lang="en-NO" dirty="0"/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E26F-70F0-E24A-9057-307D2E97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8461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Minimum Spanning Trees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Prim’s Algorithm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Kruskal’s Algorithm</a:t>
            </a:r>
          </a:p>
          <a:p>
            <a:pPr>
              <a:lnSpc>
                <a:spcPct val="150000"/>
              </a:lnSpc>
            </a:pPr>
            <a:r>
              <a:rPr lang="en-NO" dirty="0"/>
              <a:t>Maximum Flow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Residual Flows and Augmenting paths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Ford-Fulkerson</a:t>
            </a:r>
          </a:p>
          <a:p>
            <a:pPr>
              <a:lnSpc>
                <a:spcPct val="150000"/>
              </a:lnSpc>
            </a:pPr>
            <a:r>
              <a:rPr lang="en-NO" dirty="0"/>
              <a:t>Recap on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E59B42-B0C1-154F-8B4D-F62CC610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Minimum Spanning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2D89B5-A35B-BE45-8E4F-3C710002D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2C88-4AC2-584C-9C7C-F601D77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29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6F32-3F06-1C45-9F77-0444EE2B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5EF77-0279-8948-8C6B-7E4C55D8B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NO" sz="3600" dirty="0"/>
                  <a:t>Given a graph </a:t>
                </a:r>
                <a14:m>
                  <m:oMath xmlns:m="http://schemas.openxmlformats.org/officeDocument/2006/math"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3600" dirty="0"/>
                  <a:t>,</a:t>
                </a:r>
                <a:br>
                  <a:rPr lang="en-NO" sz="3600" dirty="0"/>
                </a:br>
                <a:r>
                  <a:rPr lang="en-NO" sz="3600" dirty="0"/>
                  <a:t>a spanning tree is </a:t>
                </a:r>
                <a:br>
                  <a:rPr lang="en-NO" sz="3600" dirty="0"/>
                </a:br>
                <a:r>
                  <a:rPr lang="en-NO" sz="3600" dirty="0">
                    <a:solidFill>
                      <a:schemeClr val="accent3"/>
                    </a:solidFill>
                  </a:rPr>
                  <a:t>any subgraph</a:t>
                </a:r>
                <a:r>
                  <a:rPr lang="en-NO" sz="3600" dirty="0"/>
                  <a:t> that includes </a:t>
                </a:r>
                <a:r>
                  <a:rPr lang="en-NO" sz="3600" dirty="0">
                    <a:solidFill>
                      <a:schemeClr val="accent3"/>
                    </a:solidFill>
                  </a:rPr>
                  <a:t>all vertices </a:t>
                </a:r>
                <a:br>
                  <a:rPr lang="en-NO" sz="3600" dirty="0"/>
                </a:br>
                <a:r>
                  <a:rPr lang="en-NO" sz="3600" dirty="0"/>
                  <a:t>and that </a:t>
                </a:r>
                <a:r>
                  <a:rPr lang="en-NO" sz="3600" dirty="0">
                    <a:solidFill>
                      <a:schemeClr val="accent3"/>
                    </a:solidFill>
                  </a:rPr>
                  <a:t>forms a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5EF77-0279-8948-8C6B-7E4C55D8B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73A21-CD42-F34C-A01B-F9F84DA4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6311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28E4A5-2F08-FE40-A4C3-59F27DECD520}"/>
              </a:ext>
            </a:extLst>
          </p:cNvPr>
          <p:cNvSpPr/>
          <p:nvPr/>
        </p:nvSpPr>
        <p:spPr>
          <a:xfrm>
            <a:off x="8351435" y="774754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9B28752-C860-1A41-B8CF-3939075DF0FF}"/>
              </a:ext>
            </a:extLst>
          </p:cNvPr>
          <p:cNvSpPr/>
          <p:nvPr/>
        </p:nvSpPr>
        <p:spPr>
          <a:xfrm>
            <a:off x="8351435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8885E4C-E5EF-4444-B2D1-C4F740409909}"/>
              </a:ext>
            </a:extLst>
          </p:cNvPr>
          <p:cNvSpPr/>
          <p:nvPr/>
        </p:nvSpPr>
        <p:spPr>
          <a:xfrm>
            <a:off x="4592128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570A7C9-EC5E-5248-BFB7-C3311B1EAD22}"/>
              </a:ext>
            </a:extLst>
          </p:cNvPr>
          <p:cNvSpPr/>
          <p:nvPr/>
        </p:nvSpPr>
        <p:spPr>
          <a:xfrm>
            <a:off x="861906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Spanning Trees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CE3B59-9668-3446-B663-BAD6DF409460}"/>
              </a:ext>
            </a:extLst>
          </p:cNvPr>
          <p:cNvSpPr/>
          <p:nvPr/>
        </p:nvSpPr>
        <p:spPr>
          <a:xfrm>
            <a:off x="9688991" y="87716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8DC413-A7C1-444C-92E7-182785F6471B}"/>
              </a:ext>
            </a:extLst>
          </p:cNvPr>
          <p:cNvSpPr/>
          <p:nvPr/>
        </p:nvSpPr>
        <p:spPr>
          <a:xfrm>
            <a:off x="8516250" y="228966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575180-4C19-CD4E-9E0E-E20F7E65BAB9}"/>
              </a:ext>
            </a:extLst>
          </p:cNvPr>
          <p:cNvSpPr/>
          <p:nvPr/>
        </p:nvSpPr>
        <p:spPr>
          <a:xfrm>
            <a:off x="10817127" y="221899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80B59-FFCC-2D46-8B31-E9B58ACFB5A5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8998850" y="2460293"/>
            <a:ext cx="1818277" cy="70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6760A9-57D8-5144-A330-B821B25CFACD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10100916" y="1289091"/>
            <a:ext cx="786886" cy="1000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CDAF85-31FB-3941-9E93-6DE8E56C03C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928175" y="1289091"/>
            <a:ext cx="831491" cy="1071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A63936-2A5D-4348-B6E5-245B35CA8AD5}"/>
              </a:ext>
            </a:extLst>
          </p:cNvPr>
          <p:cNvSpPr/>
          <p:nvPr/>
        </p:nvSpPr>
        <p:spPr>
          <a:xfrm>
            <a:off x="2345784" y="415268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96EB4B-3B2D-5D40-967C-0E22CFA85B9F}"/>
              </a:ext>
            </a:extLst>
          </p:cNvPr>
          <p:cNvSpPr/>
          <p:nvPr/>
        </p:nvSpPr>
        <p:spPr>
          <a:xfrm>
            <a:off x="1173043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02B2D5-C2B7-D84E-B5F5-2CAFF2D9909C}"/>
              </a:ext>
            </a:extLst>
          </p:cNvPr>
          <p:cNvSpPr/>
          <p:nvPr/>
        </p:nvSpPr>
        <p:spPr>
          <a:xfrm>
            <a:off x="3473920" y="549451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8A125A-E025-6244-A1EA-08BF0283889D}"/>
              </a:ext>
            </a:extLst>
          </p:cNvPr>
          <p:cNvCxnSpPr>
            <a:stCxn id="33" idx="1"/>
            <a:endCxn id="31" idx="5"/>
          </p:cNvCxnSpPr>
          <p:nvPr/>
        </p:nvCxnSpPr>
        <p:spPr>
          <a:xfrm flipH="1" flipV="1">
            <a:off x="2757709" y="4564609"/>
            <a:ext cx="786886" cy="1000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30550-7AE5-034C-B16E-6F54F17BEC07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1584968" y="4564609"/>
            <a:ext cx="831491" cy="10712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6EDE406-12ED-2145-B41E-9EED1DA13FDB}"/>
              </a:ext>
            </a:extLst>
          </p:cNvPr>
          <p:cNvSpPr/>
          <p:nvPr/>
        </p:nvSpPr>
        <p:spPr>
          <a:xfrm>
            <a:off x="6186722" y="422335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1CEB6D-2C4D-4343-BCF8-5F55EF0D3F8A}"/>
              </a:ext>
            </a:extLst>
          </p:cNvPr>
          <p:cNvSpPr/>
          <p:nvPr/>
        </p:nvSpPr>
        <p:spPr>
          <a:xfrm>
            <a:off x="5013981" y="563586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51E375-03C5-BF49-A434-5FDC54A7906E}"/>
              </a:ext>
            </a:extLst>
          </p:cNvPr>
          <p:cNvSpPr/>
          <p:nvPr/>
        </p:nvSpPr>
        <p:spPr>
          <a:xfrm>
            <a:off x="7314858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F216BA-B426-C34F-86CE-CB57E9482B1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5496581" y="5806486"/>
            <a:ext cx="1818277" cy="70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349A50-C020-9F41-BC65-EBA09CEF8401}"/>
              </a:ext>
            </a:extLst>
          </p:cNvPr>
          <p:cNvCxnSpPr>
            <a:stCxn id="39" idx="1"/>
            <a:endCxn id="37" idx="5"/>
          </p:cNvCxnSpPr>
          <p:nvPr/>
        </p:nvCxnSpPr>
        <p:spPr>
          <a:xfrm flipH="1" flipV="1">
            <a:off x="6598647" y="4635284"/>
            <a:ext cx="786886" cy="1000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8B3331C-FE63-6148-91EC-C012170D7621}"/>
              </a:ext>
            </a:extLst>
          </p:cNvPr>
          <p:cNvSpPr/>
          <p:nvPr/>
        </p:nvSpPr>
        <p:spPr>
          <a:xfrm>
            <a:off x="9890821" y="415268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46D9CD-5499-9B49-9D8C-31D8458263BE}"/>
              </a:ext>
            </a:extLst>
          </p:cNvPr>
          <p:cNvSpPr/>
          <p:nvPr/>
        </p:nvSpPr>
        <p:spPr>
          <a:xfrm>
            <a:off x="8718080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64C931-D8A8-D041-8A6B-37A9415B0C82}"/>
              </a:ext>
            </a:extLst>
          </p:cNvPr>
          <p:cNvSpPr/>
          <p:nvPr/>
        </p:nvSpPr>
        <p:spPr>
          <a:xfrm>
            <a:off x="11018957" y="549451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DD30CE-2ECD-0F45-9684-430E4CF437A7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9200680" y="5735811"/>
            <a:ext cx="1818277" cy="70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F7CDBD-D6CD-1A46-A09A-36D918A6E7A4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9130005" y="4564609"/>
            <a:ext cx="831491" cy="10712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1D3E6A-CE80-B348-B453-1A4EE124AAA0}"/>
              </a:ext>
            </a:extLst>
          </p:cNvPr>
          <p:cNvSpPr txBox="1"/>
          <p:nvPr/>
        </p:nvSpPr>
        <p:spPr>
          <a:xfrm>
            <a:off x="10459429" y="11166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 graph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860EE6-5CA2-6845-A270-3371F511F7A4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10047065" y="3103517"/>
            <a:ext cx="0" cy="79699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9038BB-6EAE-C945-89E5-52DC2426337A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7768913" y="1622363"/>
            <a:ext cx="796998" cy="375930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FD414-D9FF-594A-9734-5C05E6340487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 rot="5400000">
            <a:off x="5903802" y="-242748"/>
            <a:ext cx="796998" cy="74895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2" grpId="0" animBg="1"/>
      <p:bldP spid="51" grpId="0" animBg="1"/>
      <p:bldP spid="7" grpId="0" animBg="1"/>
      <p:bldP spid="8" grpId="0" animBg="1"/>
      <p:bldP spid="9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E6BE-CB9D-0345-B27F-96F46EDE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7B90-552D-1E47-80AF-B40CE240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6D6A7-4DA2-C74B-890D-756EBB1FC897}"/>
              </a:ext>
            </a:extLst>
          </p:cNvPr>
          <p:cNvSpPr/>
          <p:nvPr/>
        </p:nvSpPr>
        <p:spPr>
          <a:xfrm>
            <a:off x="5262920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1026F0-2322-9A43-8489-5550F75633A3}"/>
              </a:ext>
            </a:extLst>
          </p:cNvPr>
          <p:cNvSpPr/>
          <p:nvPr/>
        </p:nvSpPr>
        <p:spPr>
          <a:xfrm>
            <a:off x="526292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1BA671-81A8-8046-876B-39A3362A44D1}"/>
              </a:ext>
            </a:extLst>
          </p:cNvPr>
          <p:cNvSpPr/>
          <p:nvPr/>
        </p:nvSpPr>
        <p:spPr>
          <a:xfrm>
            <a:off x="329442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41677-65FB-3B46-BB49-C89197D7A6B4}"/>
              </a:ext>
            </a:extLst>
          </p:cNvPr>
          <p:cNvSpPr/>
          <p:nvPr/>
        </p:nvSpPr>
        <p:spPr>
          <a:xfrm>
            <a:off x="3294420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03631D-827F-D941-9CC9-ECC9E68DBA23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5504220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164369-7030-3C4A-94EF-78B36C6DB2E4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3706345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C0C362-71C3-5443-9D09-2E95607C680E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3777020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68EB21-9EA1-FB48-B771-EDC223C1A513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3535720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F41117-264E-3A46-B4FB-245F0660A97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3777020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D59DBB-16A5-6648-B307-063BFBB2B672}"/>
              </a:ext>
            </a:extLst>
          </p:cNvPr>
          <p:cNvSpPr txBox="1"/>
          <p:nvPr/>
        </p:nvSpPr>
        <p:spPr>
          <a:xfrm>
            <a:off x="5625405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8C1BF-A3FC-A84C-BE9F-4DAA219EE9BE}"/>
              </a:ext>
            </a:extLst>
          </p:cNvPr>
          <p:cNvSpPr txBox="1"/>
          <p:nvPr/>
        </p:nvSpPr>
        <p:spPr>
          <a:xfrm>
            <a:off x="4519970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0D7C9-4F8D-6B43-8B0D-35B272CB44DC}"/>
              </a:ext>
            </a:extLst>
          </p:cNvPr>
          <p:cNvSpPr txBox="1"/>
          <p:nvPr/>
        </p:nvSpPr>
        <p:spPr>
          <a:xfrm>
            <a:off x="4187828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23572-FFD1-6347-8752-B80F62E46A9A}"/>
              </a:ext>
            </a:extLst>
          </p:cNvPr>
          <p:cNvSpPr txBox="1"/>
          <p:nvPr/>
        </p:nvSpPr>
        <p:spPr>
          <a:xfrm>
            <a:off x="3133462" y="38635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09595-2133-9C40-8705-34B3126BF161}"/>
              </a:ext>
            </a:extLst>
          </p:cNvPr>
          <p:cNvSpPr txBox="1"/>
          <p:nvPr/>
        </p:nvSpPr>
        <p:spPr>
          <a:xfrm>
            <a:off x="4342454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F45D4D-7B72-9E40-9C30-6FE8C0E94746}"/>
              </a:ext>
            </a:extLst>
          </p:cNvPr>
          <p:cNvSpPr/>
          <p:nvPr/>
        </p:nvSpPr>
        <p:spPr>
          <a:xfrm>
            <a:off x="7227906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9F8273-A25E-2C40-BD72-22E026C14EB0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5745520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CAC1D1-3AC2-C24C-B4DB-1A1919033ED4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5674845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ACE180-746A-154D-9866-8AD0020EF161}"/>
              </a:ext>
            </a:extLst>
          </p:cNvPr>
          <p:cNvSpPr txBox="1"/>
          <p:nvPr/>
        </p:nvSpPr>
        <p:spPr>
          <a:xfrm>
            <a:off x="6621942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1ABBF6-706E-C246-9001-167A770BFDDE}"/>
              </a:ext>
            </a:extLst>
          </p:cNvPr>
          <p:cNvSpPr txBox="1"/>
          <p:nvPr/>
        </p:nvSpPr>
        <p:spPr>
          <a:xfrm>
            <a:off x="6214548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0C8BB2-C5C0-844B-952B-AC76BA507661}"/>
              </a:ext>
            </a:extLst>
          </p:cNvPr>
          <p:cNvSpPr/>
          <p:nvPr/>
        </p:nvSpPr>
        <p:spPr>
          <a:xfrm>
            <a:off x="5279622" y="463008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945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28D7-4E81-924E-B867-6ADB755C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Finding Spanning Trees?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3674-8F52-D04A-A000-15F370A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29DE0-3D24-934A-B883-746CF6384D47}"/>
              </a:ext>
            </a:extLst>
          </p:cNvPr>
          <p:cNvSpPr/>
          <p:nvPr/>
        </p:nvSpPr>
        <p:spPr>
          <a:xfrm>
            <a:off x="3084128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FBCD59-6FBB-ED4F-B442-0472D63A5BC1}"/>
              </a:ext>
            </a:extLst>
          </p:cNvPr>
          <p:cNvSpPr/>
          <p:nvPr/>
        </p:nvSpPr>
        <p:spPr>
          <a:xfrm>
            <a:off x="3084128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D509F9-58E3-754C-8020-3630893E4708}"/>
              </a:ext>
            </a:extLst>
          </p:cNvPr>
          <p:cNvSpPr/>
          <p:nvPr/>
        </p:nvSpPr>
        <p:spPr>
          <a:xfrm>
            <a:off x="1115628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BE388F-486D-FA49-81C8-9821EA4786AD}"/>
              </a:ext>
            </a:extLst>
          </p:cNvPr>
          <p:cNvSpPr/>
          <p:nvPr/>
        </p:nvSpPr>
        <p:spPr>
          <a:xfrm>
            <a:off x="1115628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3B520-50E6-6949-AC69-71557B3F70B0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4F7BCE-91A2-4844-A6E2-14DBC6AE848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527553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DB4C-6C5D-CC48-BDCC-8FC9041913FB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598228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5CA04-D71B-EB40-BD50-BE03DCF04B5C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BE5C0-3400-5148-AFF1-C0212EB4730C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6A473F-C245-3F48-A330-8173B961E095}"/>
              </a:ext>
            </a:extLst>
          </p:cNvPr>
          <p:cNvSpPr/>
          <p:nvPr/>
        </p:nvSpPr>
        <p:spPr>
          <a:xfrm>
            <a:off x="50491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DF9503-A115-8041-BDBC-F77990DB3076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3566728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C1602-D157-9A49-AD79-664B9DD51826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3496053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10B430-F43D-474A-9517-9AA37C167184}"/>
              </a:ext>
            </a:extLst>
          </p:cNvPr>
          <p:cNvSpPr/>
          <p:nvPr/>
        </p:nvSpPr>
        <p:spPr>
          <a:xfrm>
            <a:off x="3100830" y="496462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31D003-235B-B744-BB82-147502EB18AA}"/>
              </a:ext>
            </a:extLst>
          </p:cNvPr>
          <p:cNvSpPr/>
          <p:nvPr/>
        </p:nvSpPr>
        <p:spPr>
          <a:xfrm>
            <a:off x="9147514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FA1D55-127E-7D4C-856C-59861ED92229}"/>
              </a:ext>
            </a:extLst>
          </p:cNvPr>
          <p:cNvSpPr/>
          <p:nvPr/>
        </p:nvSpPr>
        <p:spPr>
          <a:xfrm>
            <a:off x="91475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D8FDE7-3B12-C542-A4D3-1EF92CABCD95}"/>
              </a:ext>
            </a:extLst>
          </p:cNvPr>
          <p:cNvSpPr/>
          <p:nvPr/>
        </p:nvSpPr>
        <p:spPr>
          <a:xfrm>
            <a:off x="71790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D8CD92-68EF-194E-B626-E6503CDB0A9E}"/>
              </a:ext>
            </a:extLst>
          </p:cNvPr>
          <p:cNvSpPr/>
          <p:nvPr/>
        </p:nvSpPr>
        <p:spPr>
          <a:xfrm>
            <a:off x="7179014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39D56A-8228-5A4E-9D9E-B98D7FC84646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9388814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8337C4-8842-6840-9341-9A107AEAA32F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>
          <a:xfrm flipH="1" flipV="1">
            <a:off x="7590939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155015-8EC4-8F4E-B37D-6C3176972FB9}"/>
              </a:ext>
            </a:extLst>
          </p:cNvPr>
          <p:cNvCxnSpPr>
            <a:cxnSpLocks/>
            <a:stCxn id="25" idx="2"/>
            <a:endCxn id="28" idx="6"/>
          </p:cNvCxnSpPr>
          <p:nvPr/>
        </p:nvCxnSpPr>
        <p:spPr>
          <a:xfrm flipH="1">
            <a:off x="7661614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176E3-4A42-B849-ABFF-A19F5617844C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7420314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E0E635-5EEE-B945-B2BA-679115D8505B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7661614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2CCC83-ED83-8142-9470-D84D333BC138}"/>
              </a:ext>
            </a:extLst>
          </p:cNvPr>
          <p:cNvSpPr/>
          <p:nvPr/>
        </p:nvSpPr>
        <p:spPr>
          <a:xfrm>
            <a:off x="11112500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8DDC0C-0526-7047-865B-31F8B58326FF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>
            <a:off x="9630114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B92E7B-153F-3D41-8ACE-14B61783893D}"/>
              </a:ext>
            </a:extLst>
          </p:cNvPr>
          <p:cNvCxnSpPr>
            <a:cxnSpLocks/>
            <a:stCxn id="25" idx="7"/>
            <a:endCxn id="39" idx="3"/>
          </p:cNvCxnSpPr>
          <p:nvPr/>
        </p:nvCxnSpPr>
        <p:spPr>
          <a:xfrm flipV="1">
            <a:off x="9559439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E28BF51-B2A1-B045-8A51-D54E665B1042}"/>
              </a:ext>
            </a:extLst>
          </p:cNvPr>
          <p:cNvSpPr/>
          <p:nvPr/>
        </p:nvSpPr>
        <p:spPr>
          <a:xfrm>
            <a:off x="9164216" y="496462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35FE9C-D25D-B243-BA95-6A5239312621}"/>
              </a:ext>
            </a:extLst>
          </p:cNvPr>
          <p:cNvCxnSpPr>
            <a:cxnSpLocks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14BB11-1FC6-704D-B911-9340B915362E}"/>
              </a:ext>
            </a:extLst>
          </p:cNvPr>
          <p:cNvCxnSpPr>
            <a:cxnSpLocks/>
          </p:cNvCxnSpPr>
          <p:nvPr/>
        </p:nvCxnSpPr>
        <p:spPr>
          <a:xfrm flipH="1" flipV="1">
            <a:off x="1527553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8040AB-71DC-174D-A6CE-2EA767D88A42}"/>
              </a:ext>
            </a:extLst>
          </p:cNvPr>
          <p:cNvCxnSpPr>
            <a:cxnSpLocks/>
          </p:cNvCxnSpPr>
          <p:nvPr/>
        </p:nvCxnSpPr>
        <p:spPr>
          <a:xfrm flipH="1">
            <a:off x="1598228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C14637-98DF-5D48-A7E2-42DDEE7BBE1B}"/>
              </a:ext>
            </a:extLst>
          </p:cNvPr>
          <p:cNvCxnSpPr>
            <a:cxnSpLocks/>
          </p:cNvCxnSpPr>
          <p:nvPr/>
        </p:nvCxnSpPr>
        <p:spPr>
          <a:xfrm flipV="1">
            <a:off x="3496053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B247B2-A077-D24D-90D5-5895900D5F9D}"/>
              </a:ext>
            </a:extLst>
          </p:cNvPr>
          <p:cNvCxnSpPr>
            <a:cxnSpLocks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40FA1A-A34C-E04F-AB38-846BE07A17CD}"/>
              </a:ext>
            </a:extLst>
          </p:cNvPr>
          <p:cNvCxnSpPr/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8CF663-9593-5A4E-9B54-2623F58885AC}"/>
              </a:ext>
            </a:extLst>
          </p:cNvPr>
          <p:cNvCxnSpPr>
            <a:cxnSpLocks/>
          </p:cNvCxnSpPr>
          <p:nvPr/>
        </p:nvCxnSpPr>
        <p:spPr>
          <a:xfrm>
            <a:off x="3566728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4CF02F-8BAB-7046-A5C2-783975AB37E9}"/>
              </a:ext>
            </a:extLst>
          </p:cNvPr>
          <p:cNvCxnSpPr/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9A6E4B-CF74-4642-85F6-2A29A7DBEE00}"/>
              </a:ext>
            </a:extLst>
          </p:cNvPr>
          <p:cNvCxnSpPr/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3C0CE3-F407-3746-BAF0-D6E51430B4C3}"/>
              </a:ext>
            </a:extLst>
          </p:cNvPr>
          <p:cNvCxnSpPr/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521FED-4E93-F94F-B8B5-5E853ED1A759}"/>
              </a:ext>
            </a:extLst>
          </p:cNvPr>
          <p:cNvCxnSpPr>
            <a:cxnSpLocks/>
          </p:cNvCxnSpPr>
          <p:nvPr/>
        </p:nvCxnSpPr>
        <p:spPr>
          <a:xfrm>
            <a:off x="3572279" y="3369367"/>
            <a:ext cx="1482386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4F1087-1A7B-A94C-8053-DA60FB2DA071}"/>
              </a:ext>
            </a:extLst>
          </p:cNvPr>
          <p:cNvCxnSpPr>
            <a:cxnSpLocks/>
          </p:cNvCxnSpPr>
          <p:nvPr/>
        </p:nvCxnSpPr>
        <p:spPr>
          <a:xfrm flipV="1">
            <a:off x="9392162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63E587-3A72-AD41-8AC6-B929929BFDAA}"/>
              </a:ext>
            </a:extLst>
          </p:cNvPr>
          <p:cNvCxnSpPr>
            <a:cxnSpLocks/>
          </p:cNvCxnSpPr>
          <p:nvPr/>
        </p:nvCxnSpPr>
        <p:spPr>
          <a:xfrm flipH="1" flipV="1">
            <a:off x="7594287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85AC0C-9394-C340-98D9-4BBA6C713A6A}"/>
              </a:ext>
            </a:extLst>
          </p:cNvPr>
          <p:cNvCxnSpPr>
            <a:cxnSpLocks/>
          </p:cNvCxnSpPr>
          <p:nvPr/>
        </p:nvCxnSpPr>
        <p:spPr>
          <a:xfrm flipH="1">
            <a:off x="7664962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094D7B-B177-2644-99D5-2F40DC47C462}"/>
              </a:ext>
            </a:extLst>
          </p:cNvPr>
          <p:cNvCxnSpPr>
            <a:cxnSpLocks/>
          </p:cNvCxnSpPr>
          <p:nvPr/>
        </p:nvCxnSpPr>
        <p:spPr>
          <a:xfrm flipV="1">
            <a:off x="9562787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8B14CA-1FA0-644B-9B3F-2C3FD8DC247C}"/>
              </a:ext>
            </a:extLst>
          </p:cNvPr>
          <p:cNvCxnSpPr>
            <a:cxnSpLocks/>
          </p:cNvCxnSpPr>
          <p:nvPr/>
        </p:nvCxnSpPr>
        <p:spPr>
          <a:xfrm flipV="1">
            <a:off x="9392162" y="3616765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3B33D4-F986-214B-986D-DC9D201A2A0F}"/>
              </a:ext>
            </a:extLst>
          </p:cNvPr>
          <p:cNvCxnSpPr>
            <a:cxnSpLocks/>
          </p:cNvCxnSpPr>
          <p:nvPr/>
        </p:nvCxnSpPr>
        <p:spPr>
          <a:xfrm flipH="1" flipV="1">
            <a:off x="7594287" y="3546090"/>
            <a:ext cx="1627250" cy="149530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6318EF-112B-2348-8E8D-2864442DF4E7}"/>
              </a:ext>
            </a:extLst>
          </p:cNvPr>
          <p:cNvCxnSpPr>
            <a:cxnSpLocks/>
          </p:cNvCxnSpPr>
          <p:nvPr/>
        </p:nvCxnSpPr>
        <p:spPr>
          <a:xfrm flipH="1">
            <a:off x="7664962" y="5212021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0ECFF0-B24C-0842-B876-B109BABA49E4}"/>
              </a:ext>
            </a:extLst>
          </p:cNvPr>
          <p:cNvCxnSpPr>
            <a:cxnSpLocks/>
          </p:cNvCxnSpPr>
          <p:nvPr/>
        </p:nvCxnSpPr>
        <p:spPr>
          <a:xfrm flipV="1">
            <a:off x="9562787" y="3546090"/>
            <a:ext cx="1623736" cy="149530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CBB537-A786-764E-A1B5-0257CA8CC00B}"/>
              </a:ext>
            </a:extLst>
          </p:cNvPr>
          <p:cNvSpPr txBox="1"/>
          <p:nvPr/>
        </p:nvSpPr>
        <p:spPr>
          <a:xfrm>
            <a:off x="8077644" y="231530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Breadth-first Search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5299BF-1464-4F42-B8F7-BA4943973C24}"/>
              </a:ext>
            </a:extLst>
          </p:cNvPr>
          <p:cNvSpPr txBox="1"/>
          <p:nvPr/>
        </p:nvSpPr>
        <p:spPr>
          <a:xfrm>
            <a:off x="2165495" y="220028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9293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740-B6DC-EC4A-92A6-8AF23867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Minimum Spanning Trees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For weighted graphs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818BB3B-64A6-724B-984B-D88B59901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Weighted Graphs</a:t>
            </a:r>
          </a:p>
          <a:p>
            <a:pPr>
              <a:lnSpc>
                <a:spcPct val="150000"/>
              </a:lnSpc>
            </a:pPr>
            <a:r>
              <a:rPr lang="en-NO" dirty="0"/>
              <a:t>Spanning Tree with</a:t>
            </a:r>
          </a:p>
          <a:p>
            <a:pPr lvl="1">
              <a:lnSpc>
                <a:spcPct val="150000"/>
              </a:lnSpc>
            </a:pPr>
            <a:r>
              <a:rPr lang="en-NO" dirty="0">
                <a:solidFill>
                  <a:schemeClr val="accent3"/>
                </a:solidFill>
              </a:rPr>
              <a:t>Minimum Total Weight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5C7FB-264E-C74C-A382-5F048E49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26940-89EE-BF48-8559-1EF80E3053BD}"/>
              </a:ext>
            </a:extLst>
          </p:cNvPr>
          <p:cNvSpPr/>
          <p:nvPr/>
        </p:nvSpPr>
        <p:spPr>
          <a:xfrm>
            <a:off x="89062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494E94-7B1A-4545-BEC2-B775741754FE}"/>
              </a:ext>
            </a:extLst>
          </p:cNvPr>
          <p:cNvSpPr/>
          <p:nvPr/>
        </p:nvSpPr>
        <p:spPr>
          <a:xfrm>
            <a:off x="89062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7762EF-5228-5349-ADFA-D821D92D1F7B}"/>
              </a:ext>
            </a:extLst>
          </p:cNvPr>
          <p:cNvSpPr/>
          <p:nvPr/>
        </p:nvSpPr>
        <p:spPr>
          <a:xfrm>
            <a:off x="69377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41E8AD-DDA9-9C4F-8D65-C46D79505A94}"/>
              </a:ext>
            </a:extLst>
          </p:cNvPr>
          <p:cNvSpPr/>
          <p:nvPr/>
        </p:nvSpPr>
        <p:spPr>
          <a:xfrm>
            <a:off x="69377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D95AC-2B12-DD4B-BFA0-D6E4FF6B8009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91475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A58CF7-3CF2-134E-B0C8-48CE6560506E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7349639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E71533-BDD0-5D4F-90D1-D5BDF3E3605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7420314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D26D6C-A210-7F4F-80CC-08BA18A955EB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71790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B9B070-7C94-2C4A-A24A-CF802BD2E33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7420314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69EC76-F50D-F145-B12C-53F606195CC9}"/>
              </a:ext>
            </a:extLst>
          </p:cNvPr>
          <p:cNvSpPr txBox="1"/>
          <p:nvPr/>
        </p:nvSpPr>
        <p:spPr>
          <a:xfrm>
            <a:off x="9268699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2A82C-5BA3-6645-A131-B5CC1764EB02}"/>
              </a:ext>
            </a:extLst>
          </p:cNvPr>
          <p:cNvSpPr txBox="1"/>
          <p:nvPr/>
        </p:nvSpPr>
        <p:spPr>
          <a:xfrm>
            <a:off x="8163264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E76DF-6957-6D4C-9EB6-436975C38747}"/>
              </a:ext>
            </a:extLst>
          </p:cNvPr>
          <p:cNvSpPr txBox="1"/>
          <p:nvPr/>
        </p:nvSpPr>
        <p:spPr>
          <a:xfrm>
            <a:off x="7831122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35E16-0D03-414D-8B9C-8244FA039C55}"/>
              </a:ext>
            </a:extLst>
          </p:cNvPr>
          <p:cNvSpPr txBox="1"/>
          <p:nvPr/>
        </p:nvSpPr>
        <p:spPr>
          <a:xfrm>
            <a:off x="6776756" y="38635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5B46-D544-7D41-9C38-C574375C7009}"/>
              </a:ext>
            </a:extLst>
          </p:cNvPr>
          <p:cNvSpPr txBox="1"/>
          <p:nvPr/>
        </p:nvSpPr>
        <p:spPr>
          <a:xfrm>
            <a:off x="7985748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41AA92-F1A5-0549-BADA-9F7B7CFAA691}"/>
              </a:ext>
            </a:extLst>
          </p:cNvPr>
          <p:cNvSpPr/>
          <p:nvPr/>
        </p:nvSpPr>
        <p:spPr>
          <a:xfrm>
            <a:off x="1087120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7AED2-8FC7-9D4A-8FF2-40DA7FC57883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9388814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D3881-4B05-764F-B5CE-C66EB8F6EC91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9318139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B5C26B-3310-DE49-9BF5-9BA965F5A2EA}"/>
              </a:ext>
            </a:extLst>
          </p:cNvPr>
          <p:cNvSpPr txBox="1"/>
          <p:nvPr/>
        </p:nvSpPr>
        <p:spPr>
          <a:xfrm>
            <a:off x="10265236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47904-16D6-1941-8B49-0C978FD70A74}"/>
              </a:ext>
            </a:extLst>
          </p:cNvPr>
          <p:cNvSpPr txBox="1"/>
          <p:nvPr/>
        </p:nvSpPr>
        <p:spPr>
          <a:xfrm>
            <a:off x="9857842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1BC2E9-361A-AA47-BDB1-F2A7015ED9C1}"/>
              </a:ext>
            </a:extLst>
          </p:cNvPr>
          <p:cNvSpPr/>
          <p:nvPr/>
        </p:nvSpPr>
        <p:spPr>
          <a:xfrm>
            <a:off x="8922916" y="463008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41FEB6-9969-7341-810A-9E2B2A2CA6C5}"/>
              </a:ext>
            </a:extLst>
          </p:cNvPr>
          <p:cNvCxnSpPr/>
          <p:nvPr/>
        </p:nvCxnSpPr>
        <p:spPr>
          <a:xfrm flipV="1">
            <a:off x="7174871" y="3262790"/>
            <a:ext cx="0" cy="135395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61B224-2DD8-1249-B73A-8EF31A6C48DB}"/>
              </a:ext>
            </a:extLst>
          </p:cNvPr>
          <p:cNvCxnSpPr/>
          <p:nvPr/>
        </p:nvCxnSpPr>
        <p:spPr>
          <a:xfrm>
            <a:off x="7416171" y="3021490"/>
            <a:ext cx="14859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1FC6DF-ABEA-1940-B830-39B1DB60FDB9}"/>
              </a:ext>
            </a:extLst>
          </p:cNvPr>
          <p:cNvCxnSpPr>
            <a:cxnSpLocks/>
          </p:cNvCxnSpPr>
          <p:nvPr/>
        </p:nvCxnSpPr>
        <p:spPr>
          <a:xfrm>
            <a:off x="9384671" y="3021490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5FF517-CD50-3844-971D-C86E23E7A634}"/>
              </a:ext>
            </a:extLst>
          </p:cNvPr>
          <p:cNvCxnSpPr>
            <a:cxnSpLocks/>
          </p:cNvCxnSpPr>
          <p:nvPr/>
        </p:nvCxnSpPr>
        <p:spPr>
          <a:xfrm flipV="1">
            <a:off x="9313996" y="3192115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9235</TotalTime>
  <Words>1277</Words>
  <Application>Microsoft Macintosh PowerPoint</Application>
  <PresentationFormat>Widescreen</PresentationFormat>
  <Paragraphs>498</Paragraphs>
  <Slides>24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Selected Graph Algorithms</vt:lpstr>
      <vt:lpstr>Putting down wires</vt:lpstr>
      <vt:lpstr>Agenda</vt:lpstr>
      <vt:lpstr>Minimum Spanning Trees</vt:lpstr>
      <vt:lpstr>Spanning Trees</vt:lpstr>
      <vt:lpstr>Examples Spanning Trees</vt:lpstr>
      <vt:lpstr>More Examples</vt:lpstr>
      <vt:lpstr>Finding Spanning Trees?</vt:lpstr>
      <vt:lpstr>Minimum Spanning Trees For weighted graphs</vt:lpstr>
      <vt:lpstr>Prim’s Algorithm</vt:lpstr>
      <vt:lpstr>The Code Prim’s Algorithm</vt:lpstr>
      <vt:lpstr>Kruskal’s Algorithm</vt:lpstr>
      <vt:lpstr>The Code Kruskal’s Algorithm</vt:lpstr>
      <vt:lpstr>Maximum Flows</vt:lpstr>
      <vt:lpstr>Flow Networks</vt:lpstr>
      <vt:lpstr>Flows</vt:lpstr>
      <vt:lpstr>Residual Networks</vt:lpstr>
      <vt:lpstr>Augmenting Paths</vt:lpstr>
      <vt:lpstr>Slow Motion Ford-Fulkerson Algorithm</vt:lpstr>
      <vt:lpstr>Slow Motion Ford-Fulkerson Algorithm</vt:lpstr>
      <vt:lpstr>The Code Ford-Fulkerson</vt:lpstr>
      <vt:lpstr>Searching For Augmenting Paths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Graph Algorithms</dc:title>
  <dc:creator>Franck Chauvel</dc:creator>
  <cp:lastModifiedBy>Franck Chauvel</cp:lastModifiedBy>
  <cp:revision>7</cp:revision>
  <dcterms:created xsi:type="dcterms:W3CDTF">2021-10-17T08:13:24Z</dcterms:created>
  <dcterms:modified xsi:type="dcterms:W3CDTF">2023-10-22T13:56:08Z</dcterms:modified>
</cp:coreProperties>
</file>