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86" r:id="rId3"/>
    <p:sldId id="260" r:id="rId4"/>
    <p:sldId id="263" r:id="rId5"/>
    <p:sldId id="281" r:id="rId6"/>
    <p:sldId id="276" r:id="rId7"/>
    <p:sldId id="275" r:id="rId8"/>
    <p:sldId id="282" r:id="rId9"/>
    <p:sldId id="264" r:id="rId10"/>
    <p:sldId id="265" r:id="rId11"/>
    <p:sldId id="266" r:id="rId12"/>
    <p:sldId id="285" r:id="rId13"/>
    <p:sldId id="270" r:id="rId14"/>
    <p:sldId id="271" r:id="rId15"/>
    <p:sldId id="272" r:id="rId16"/>
    <p:sldId id="284" r:id="rId17"/>
    <p:sldId id="274" r:id="rId18"/>
    <p:sldId id="277" r:id="rId19"/>
    <p:sldId id="280" r:id="rId20"/>
    <p:sldId id="278" r:id="rId21"/>
    <p:sldId id="279" r:id="rId22"/>
    <p:sldId id="268" r:id="rId23"/>
    <p:sldId id="261" r:id="rId24"/>
    <p:sldId id="287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k Chauvel" initials="FC" lastIdx="1" clrIdx="0">
    <p:extLst>
      <p:ext uri="{19B8F6BF-5375-455C-9EA6-DF929625EA0E}">
        <p15:presenceInfo xmlns:p15="http://schemas.microsoft.com/office/powerpoint/2012/main" userId="S::franck.chauvel@axbit.com::1aa1095b-e8b7-4b9e-91f1-8f11437176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882"/>
    <a:srgbClr val="7484A2"/>
    <a:srgbClr val="4C566A"/>
    <a:srgbClr val="2D3440"/>
    <a:srgbClr val="8894A9"/>
    <a:srgbClr val="B48E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5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outlineViewPr>
    <p:cViewPr>
      <p:scale>
        <a:sx n="33" d="100"/>
        <a:sy n="33" d="100"/>
      </p:scale>
      <p:origin x="0" y="-18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12/09/2022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92043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2933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6998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IDATA2032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Simple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Introduction to Sorting Sequences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noProof="0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noProof="0" dirty="0" err="1"/>
              <a:t>xbit</a:t>
            </a:r>
            <a:r>
              <a:rPr lang="en-GB" noProof="0" dirty="0"/>
              <a:t>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noProof="0" dirty="0" err="1"/>
              <a:t>franck.chauvel@</a:t>
            </a:r>
            <a:r>
              <a:rPr lang="en-GB" noProof="0" err="1"/>
              <a:t>ntnu</a:t>
            </a:r>
            <a:r>
              <a:rPr lang="en-GB" noProof="0"/>
              <a:t>.no</a:t>
            </a:r>
            <a:endParaRPr lang="en-GB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noProof="0" dirty="0"/>
              <a:t>Week 4 / Lecture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F15BE-00BA-80C2-533D-35357002CD2B}"/>
              </a:ext>
            </a:extLst>
          </p:cNvPr>
          <p:cNvSpPr txBox="1"/>
          <p:nvPr/>
        </p:nvSpPr>
        <p:spPr>
          <a:xfrm>
            <a:off x="7555955" y="5449153"/>
            <a:ext cx="3910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/>
            <a:r>
              <a:rPr lang="en-GB" sz="2400" i="1" dirty="0">
                <a:solidFill>
                  <a:schemeClr val="accent6"/>
                </a:solidFill>
                <a:latin typeface="Montserrat" pitchFamily="2" charset="77"/>
              </a:rPr>
              <a:t>Go to </a:t>
            </a:r>
            <a:r>
              <a:rPr lang="en-GB" sz="2400" b="1" i="1" dirty="0" err="1">
                <a:solidFill>
                  <a:schemeClr val="accent6"/>
                </a:solidFill>
                <a:latin typeface="Montserrat" pitchFamily="2" charset="77"/>
              </a:rPr>
              <a:t>www.menti.com</a:t>
            </a:r>
            <a:endParaRPr lang="en-GB" sz="2400" i="1" dirty="0">
              <a:solidFill>
                <a:schemeClr val="accent6"/>
              </a:solidFill>
              <a:latin typeface="Montserrat" pitchFamily="2" charset="77"/>
            </a:endParaRPr>
          </a:p>
          <a:p>
            <a:pPr algn="r" fontAlgn="base"/>
            <a:r>
              <a:rPr lang="en-GB" sz="2400" i="1" dirty="0">
                <a:solidFill>
                  <a:schemeClr val="accent6"/>
                </a:solidFill>
                <a:latin typeface="Montserrat" pitchFamily="2" charset="77"/>
              </a:rPr>
              <a:t>use the code </a:t>
            </a:r>
            <a:r>
              <a:rPr lang="en-GB" sz="2400" b="1" i="1" dirty="0">
                <a:solidFill>
                  <a:schemeClr val="accent6"/>
                </a:solidFill>
                <a:latin typeface="Montserrat" pitchFamily="2" charset="77"/>
              </a:rPr>
              <a:t>89 05 90 0</a:t>
            </a:r>
            <a:endParaRPr lang="en-GB" sz="2400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91ED-EBD9-104C-91CC-7DC0F555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Selection Sort—Slow Motion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CE26-E658-A046-AF75-2288459D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32477-6181-9F4D-BD34-CF369515BBC2}"/>
              </a:ext>
            </a:extLst>
          </p:cNvPr>
          <p:cNvSpPr/>
          <p:nvPr/>
        </p:nvSpPr>
        <p:spPr>
          <a:xfrm>
            <a:off x="1344742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BB846-1823-4447-A368-B6096151E6F2}"/>
              </a:ext>
            </a:extLst>
          </p:cNvPr>
          <p:cNvSpPr/>
          <p:nvPr/>
        </p:nvSpPr>
        <p:spPr>
          <a:xfrm>
            <a:off x="2252135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194C09-94B1-784D-9FE2-A51FCEAA12A6}"/>
              </a:ext>
            </a:extLst>
          </p:cNvPr>
          <p:cNvSpPr/>
          <p:nvPr/>
        </p:nvSpPr>
        <p:spPr>
          <a:xfrm>
            <a:off x="4066920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C2B38F-1F04-7B46-9C60-D1A68C7931A3}"/>
              </a:ext>
            </a:extLst>
          </p:cNvPr>
          <p:cNvSpPr/>
          <p:nvPr/>
        </p:nvSpPr>
        <p:spPr>
          <a:xfrm>
            <a:off x="4974312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EA8DE5-CE5D-0D48-84E6-9D3BFA93BEDA}"/>
              </a:ext>
            </a:extLst>
          </p:cNvPr>
          <p:cNvSpPr/>
          <p:nvPr/>
        </p:nvSpPr>
        <p:spPr>
          <a:xfrm>
            <a:off x="3175886" y="2190563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AB380-2B01-2A42-BBA7-7A17F4151A38}"/>
              </a:ext>
            </a:extLst>
          </p:cNvPr>
          <p:cNvSpPr txBox="1"/>
          <p:nvPr/>
        </p:nvSpPr>
        <p:spPr>
          <a:xfrm>
            <a:off x="1948974" y="1651749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m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inimum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FD344E3-47B1-5A43-BA8C-0B344A1EAE12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>
            <a:off x="3008880" y="1836415"/>
            <a:ext cx="545379" cy="3541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65970F-2337-2B4E-B8CF-721C0EB2832C}"/>
              </a:ext>
            </a:extLst>
          </p:cNvPr>
          <p:cNvCxnSpPr>
            <a:cxnSpLocks/>
            <a:stCxn id="13" idx="2"/>
            <a:endCxn id="5" idx="2"/>
          </p:cNvCxnSpPr>
          <p:nvPr/>
        </p:nvCxnSpPr>
        <p:spPr>
          <a:xfrm rot="5400000">
            <a:off x="2638687" y="1795253"/>
            <a:ext cx="1" cy="1831144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1DD84E5-E8C5-B548-A934-12CED1B1C1EB}"/>
              </a:ext>
            </a:extLst>
          </p:cNvPr>
          <p:cNvSpPr txBox="1"/>
          <p:nvPr/>
        </p:nvSpPr>
        <p:spPr>
          <a:xfrm>
            <a:off x="2074656" y="2980589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accent6"/>
                </a:solidFill>
                <a:latin typeface="Share Tech Mono" panose="020B0509050000020004" pitchFamily="49" charset="77"/>
              </a:rPr>
              <a:t>swap</a:t>
            </a:r>
            <a:endParaRPr lang="en-NO" dirty="0">
              <a:solidFill>
                <a:schemeClr val="accent6"/>
              </a:solidFill>
              <a:latin typeface="Share Tech Mono" panose="020B0509050000020004" pitchFamily="49" charset="77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7299C44-E172-B746-A167-71809F91A05C}"/>
              </a:ext>
            </a:extLst>
          </p:cNvPr>
          <p:cNvGrpSpPr/>
          <p:nvPr/>
        </p:nvGrpSpPr>
        <p:grpSpPr>
          <a:xfrm>
            <a:off x="1344743" y="4236714"/>
            <a:ext cx="4386314" cy="1643546"/>
            <a:chOff x="1344743" y="4236714"/>
            <a:chExt cx="4386314" cy="164354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9D9E987-D32F-4A49-9EED-5CDB7813E3F0}"/>
                </a:ext>
              </a:extLst>
            </p:cNvPr>
            <p:cNvSpPr/>
            <p:nvPr/>
          </p:nvSpPr>
          <p:spPr>
            <a:xfrm>
              <a:off x="3159528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0091381-D86D-8B41-A5C5-F4A0E4AB3890}"/>
                </a:ext>
              </a:extLst>
            </p:cNvPr>
            <p:cNvSpPr/>
            <p:nvPr/>
          </p:nvSpPr>
          <p:spPr>
            <a:xfrm>
              <a:off x="2252135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4A39E17-C719-7B42-A4EE-9C562A9E42ED}"/>
                </a:ext>
              </a:extLst>
            </p:cNvPr>
            <p:cNvSpPr/>
            <p:nvPr/>
          </p:nvSpPr>
          <p:spPr>
            <a:xfrm>
              <a:off x="4066920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E1AD020-13B0-A245-929B-1116B16C36D1}"/>
                </a:ext>
              </a:extLst>
            </p:cNvPr>
            <p:cNvSpPr/>
            <p:nvPr/>
          </p:nvSpPr>
          <p:spPr>
            <a:xfrm>
              <a:off x="1344743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DC27C1-294D-154B-B096-ADF77DA9E03E}"/>
                </a:ext>
              </a:extLst>
            </p:cNvPr>
            <p:cNvSpPr/>
            <p:nvPr/>
          </p:nvSpPr>
          <p:spPr>
            <a:xfrm>
              <a:off x="4974312" y="476224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559CD15-B988-E64F-8387-2C48E7835EF0}"/>
                </a:ext>
              </a:extLst>
            </p:cNvPr>
            <p:cNvSpPr txBox="1"/>
            <p:nvPr/>
          </p:nvSpPr>
          <p:spPr>
            <a:xfrm>
              <a:off x="3762594" y="4236714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A18FD908-6C00-CD47-85E1-2A9E204A0C12}"/>
                </a:ext>
              </a:extLst>
            </p:cNvPr>
            <p:cNvCxnSpPr>
              <a:cxnSpLocks/>
              <a:stCxn id="55" idx="3"/>
              <a:endCxn id="54" idx="0"/>
            </p:cNvCxnSpPr>
            <p:nvPr/>
          </p:nvCxnSpPr>
          <p:spPr>
            <a:xfrm>
              <a:off x="4822500" y="4421380"/>
              <a:ext cx="530185" cy="34086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64064F-666B-E440-8FC4-B4E8426BB6C7}"/>
                </a:ext>
              </a:extLst>
            </p:cNvPr>
            <p:cNvSpPr txBox="1"/>
            <p:nvPr/>
          </p:nvSpPr>
          <p:spPr>
            <a:xfrm>
              <a:off x="3467994" y="5510928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A4A7792E-A518-0A45-9163-E9EE943CE55A}"/>
                </a:ext>
              </a:extLst>
            </p:cNvPr>
            <p:cNvCxnSpPr>
              <a:cxnSpLocks/>
              <a:stCxn id="54" idx="2"/>
              <a:endCxn id="49" idx="2"/>
            </p:cNvCxnSpPr>
            <p:nvPr/>
          </p:nvCxnSpPr>
          <p:spPr>
            <a:xfrm rot="5400000">
              <a:off x="3991597" y="3921418"/>
              <a:ext cx="12700" cy="2722177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CB638AA-B801-944F-B21F-18137E71046F}"/>
              </a:ext>
            </a:extLst>
          </p:cNvPr>
          <p:cNvGrpSpPr/>
          <p:nvPr/>
        </p:nvGrpSpPr>
        <p:grpSpPr>
          <a:xfrm>
            <a:off x="6764104" y="1639313"/>
            <a:ext cx="4398028" cy="1558379"/>
            <a:chOff x="6764104" y="1639313"/>
            <a:chExt cx="4398028" cy="155837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1330050-4ACC-F246-A72B-1B1D2D6D13CC}"/>
                </a:ext>
              </a:extLst>
            </p:cNvPr>
            <p:cNvSpPr/>
            <p:nvPr/>
          </p:nvSpPr>
          <p:spPr>
            <a:xfrm>
              <a:off x="7665639" y="2175985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6DC6CD-9DEC-D949-AB52-C2CAA6D52C2B}"/>
                </a:ext>
              </a:extLst>
            </p:cNvPr>
            <p:cNvSpPr/>
            <p:nvPr/>
          </p:nvSpPr>
          <p:spPr>
            <a:xfrm>
              <a:off x="10405387" y="2154723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38ECFF6-6387-4145-AAC8-97BDBD10C484}"/>
                </a:ext>
              </a:extLst>
            </p:cNvPr>
            <p:cNvSpPr/>
            <p:nvPr/>
          </p:nvSpPr>
          <p:spPr>
            <a:xfrm>
              <a:off x="9486281" y="2154723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3744898-225A-C043-8D9F-003A57B924F2}"/>
                </a:ext>
              </a:extLst>
            </p:cNvPr>
            <p:cNvSpPr/>
            <p:nvPr/>
          </p:nvSpPr>
          <p:spPr>
            <a:xfrm>
              <a:off x="6764104" y="2182859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FDAB1FF-6DC6-FC48-94EB-4C173D212DB0}"/>
                </a:ext>
              </a:extLst>
            </p:cNvPr>
            <p:cNvSpPr/>
            <p:nvPr/>
          </p:nvSpPr>
          <p:spPr>
            <a:xfrm>
              <a:off x="8567175" y="2175985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295AC2B-FE49-9048-963D-BD761679DF37}"/>
                </a:ext>
              </a:extLst>
            </p:cNvPr>
            <p:cNvSpPr txBox="1"/>
            <p:nvPr/>
          </p:nvSpPr>
          <p:spPr>
            <a:xfrm>
              <a:off x="9486281" y="163931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9656FF47-6621-7241-8BE0-348F6F985A99}"/>
                </a:ext>
              </a:extLst>
            </p:cNvPr>
            <p:cNvCxnSpPr>
              <a:cxnSpLocks/>
              <a:stCxn id="75" idx="1"/>
              <a:endCxn id="74" idx="0"/>
            </p:cNvCxnSpPr>
            <p:nvPr/>
          </p:nvCxnSpPr>
          <p:spPr>
            <a:xfrm rot="10800000" flipV="1">
              <a:off x="8945549" y="1823979"/>
              <a:ext cx="540733" cy="35200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068DCDE-87A8-044A-9B53-64960F99DD25}"/>
                </a:ext>
              </a:extLst>
            </p:cNvPr>
            <p:cNvSpPr txBox="1"/>
            <p:nvPr/>
          </p:nvSpPr>
          <p:spPr>
            <a:xfrm>
              <a:off x="8426375" y="2828360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4EB25BF-416C-FA42-BAD0-40937B5751B7}"/>
              </a:ext>
            </a:extLst>
          </p:cNvPr>
          <p:cNvGrpSpPr/>
          <p:nvPr/>
        </p:nvGrpSpPr>
        <p:grpSpPr>
          <a:xfrm>
            <a:off x="6764104" y="4232924"/>
            <a:ext cx="4389243" cy="1647336"/>
            <a:chOff x="6764104" y="4232924"/>
            <a:chExt cx="4389243" cy="164733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A21C0FC-E122-AA41-81A4-E8405F971103}"/>
                </a:ext>
              </a:extLst>
            </p:cNvPr>
            <p:cNvSpPr/>
            <p:nvPr/>
          </p:nvSpPr>
          <p:spPr>
            <a:xfrm>
              <a:off x="7665639" y="4769596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B6815EC-E933-E54B-83EF-ED69B7F72446}"/>
                </a:ext>
              </a:extLst>
            </p:cNvPr>
            <p:cNvSpPr/>
            <p:nvPr/>
          </p:nvSpPr>
          <p:spPr>
            <a:xfrm>
              <a:off x="8575960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CE9C799-3F1E-7945-8915-48B942A7A9AA}"/>
                </a:ext>
              </a:extLst>
            </p:cNvPr>
            <p:cNvSpPr/>
            <p:nvPr/>
          </p:nvSpPr>
          <p:spPr>
            <a:xfrm>
              <a:off x="9486281" y="474833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F1C5276-21F9-9244-9AA2-D496727E2D5D}"/>
                </a:ext>
              </a:extLst>
            </p:cNvPr>
            <p:cNvSpPr/>
            <p:nvPr/>
          </p:nvSpPr>
          <p:spPr>
            <a:xfrm>
              <a:off x="6764104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171CA4E-0883-5D4D-B840-57E28265B43C}"/>
                </a:ext>
              </a:extLst>
            </p:cNvPr>
            <p:cNvSpPr/>
            <p:nvPr/>
          </p:nvSpPr>
          <p:spPr>
            <a:xfrm>
              <a:off x="10396602" y="475764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FA68D93-0C1D-0C43-B753-D74B90BDA57E}"/>
                </a:ext>
              </a:extLst>
            </p:cNvPr>
            <p:cNvSpPr txBox="1"/>
            <p:nvPr/>
          </p:nvSpPr>
          <p:spPr>
            <a:xfrm>
              <a:off x="9486281" y="4232924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0096C64F-7F2F-6049-86AF-D9BCBCC4743D}"/>
                </a:ext>
              </a:extLst>
            </p:cNvPr>
            <p:cNvCxnSpPr>
              <a:cxnSpLocks/>
              <a:stCxn id="92" idx="3"/>
              <a:endCxn id="91" idx="0"/>
            </p:cNvCxnSpPr>
            <p:nvPr/>
          </p:nvCxnSpPr>
          <p:spPr>
            <a:xfrm>
              <a:off x="10546187" y="4417590"/>
              <a:ext cx="228788" cy="34005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Elbow Connector 97">
              <a:extLst>
                <a:ext uri="{FF2B5EF4-FFF2-40B4-BE49-F238E27FC236}">
                  <a16:creationId xmlns:a16="http://schemas.microsoft.com/office/drawing/2014/main" id="{DF8CF6BA-3FC6-2F43-A77B-5B29634B43E2}"/>
                </a:ext>
              </a:extLst>
            </p:cNvPr>
            <p:cNvCxnSpPr>
              <a:cxnSpLocks/>
              <a:stCxn id="91" idx="2"/>
              <a:endCxn id="89" idx="2"/>
            </p:cNvCxnSpPr>
            <p:nvPr/>
          </p:nvCxnSpPr>
          <p:spPr>
            <a:xfrm rot="5400000" flipH="1">
              <a:off x="10315157" y="4818094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9EF9B65-3324-C046-99EE-C8182E82B9A3}"/>
                </a:ext>
              </a:extLst>
            </p:cNvPr>
            <p:cNvSpPr txBox="1"/>
            <p:nvPr/>
          </p:nvSpPr>
          <p:spPr>
            <a:xfrm>
              <a:off x="9864653" y="5510928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74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CAA1-756B-8A40-84C5-74D2B7DF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Selection Sort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FC848-A481-8644-8892-4DBF3A73B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sequence.length-2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highlight>
                <a:srgbClr val="4C566A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sz="1600" kern="150" noProof="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highlight>
                <a:srgbClr val="4C566A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GB" sz="1600" noProof="0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7E830-88C1-0C4E-B1F9-0699B2564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67344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start+1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sequence.length-1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D60C3-2590-C64A-9DAA-0B3A5319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A1855-E475-F14A-914E-EA57B36D917D}"/>
              </a:ext>
            </a:extLst>
          </p:cNvPr>
          <p:cNvSpPr/>
          <p:nvPr/>
        </p:nvSpPr>
        <p:spPr>
          <a:xfrm>
            <a:off x="8187397" y="5697415"/>
            <a:ext cx="829994" cy="479548"/>
          </a:xfrm>
          <a:prstGeom prst="rect">
            <a:avLst/>
          </a:prstGeom>
          <a:solidFill>
            <a:srgbClr val="4C56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58440-CA71-EA35-E5F5-A48131A8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43" y="1565030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06D3C0B-E81C-9D25-E809-84A3FD7E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66" y="1512887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9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FF28-9E5A-5040-993F-32364D5A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Time &amp; Space Complexity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C4164-044F-904F-B3B5-2E873F20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81A9F91-45F9-4448-B98A-B30FD25F2072}"/>
              </a:ext>
            </a:extLst>
          </p:cNvPr>
          <p:cNvSpPr/>
          <p:nvPr/>
        </p:nvSpPr>
        <p:spPr>
          <a:xfrm>
            <a:off x="5823283" y="5792622"/>
            <a:ext cx="2987842" cy="904918"/>
          </a:xfrm>
          <a:prstGeom prst="wedgeRoundRectCallout">
            <a:avLst>
              <a:gd name="adj1" fmla="val -29961"/>
              <a:gd name="adj2" fmla="val -86079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How wou</a:t>
            </a:r>
            <a:r>
              <a:rPr lang="en-GB" sz="1600" i="1" dirty="0" err="1">
                <a:solidFill>
                  <a:schemeClr val="tx1"/>
                </a:solidFill>
                <a:latin typeface="Montserrat" pitchFamily="2" charset="77"/>
              </a:rPr>
              <a:t>ld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 you proove the average case?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0861056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tx1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0861056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8571" r="-100467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39" t="-78571" r="-939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4419" r="-100467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174419" r="-939" b="-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77647" r="-1004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277647" r="-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6148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623A-555F-9448-A604-717C39A3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Insertion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70E7F-AE44-1944-8521-1E029DD2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B2120-3897-E547-BE46-7D984B2F4DFD}"/>
              </a:ext>
            </a:extLst>
          </p:cNvPr>
          <p:cNvSpPr/>
          <p:nvPr/>
        </p:nvSpPr>
        <p:spPr>
          <a:xfrm>
            <a:off x="3884775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5CAAE-BC24-CE49-8019-5DCB5FE398F2}"/>
              </a:ext>
            </a:extLst>
          </p:cNvPr>
          <p:cNvSpPr/>
          <p:nvPr/>
        </p:nvSpPr>
        <p:spPr>
          <a:xfrm>
            <a:off x="4792168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4FB1BA-5083-9445-901A-816C5AB35187}"/>
              </a:ext>
            </a:extLst>
          </p:cNvPr>
          <p:cNvSpPr/>
          <p:nvPr/>
        </p:nvSpPr>
        <p:spPr>
          <a:xfrm>
            <a:off x="6096000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275CC4-A482-8D49-934F-B1A660163611}"/>
              </a:ext>
            </a:extLst>
          </p:cNvPr>
          <p:cNvSpPr/>
          <p:nvPr/>
        </p:nvSpPr>
        <p:spPr>
          <a:xfrm>
            <a:off x="7003392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34C1D0-6EA1-E848-A3AF-7A8896287492}"/>
              </a:ext>
            </a:extLst>
          </p:cNvPr>
          <p:cNvSpPr/>
          <p:nvPr/>
        </p:nvSpPr>
        <p:spPr>
          <a:xfrm>
            <a:off x="2977382" y="316886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F68BA2-5B7C-0E47-A52E-B84FAB78BA98}"/>
              </a:ext>
            </a:extLst>
          </p:cNvPr>
          <p:cNvSpPr/>
          <p:nvPr/>
        </p:nvSpPr>
        <p:spPr>
          <a:xfrm>
            <a:off x="5699561" y="3168869"/>
            <a:ext cx="235476" cy="52026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02359D3-164B-8A48-B9FE-7890A8CFE962}"/>
              </a:ext>
            </a:extLst>
          </p:cNvPr>
          <p:cNvCxnSpPr>
            <a:cxnSpLocks/>
            <a:stCxn id="19" idx="1"/>
            <a:endCxn id="13" idx="0"/>
          </p:cNvCxnSpPr>
          <p:nvPr/>
        </p:nvCxnSpPr>
        <p:spPr>
          <a:xfrm rot="10800000" flipV="1">
            <a:off x="5817300" y="2059981"/>
            <a:ext cx="278701" cy="1108888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4426A9-4961-A14F-B8EA-BDFAC01552A1}"/>
              </a:ext>
            </a:extLst>
          </p:cNvPr>
          <p:cNvSpPr/>
          <p:nvPr/>
        </p:nvSpPr>
        <p:spPr>
          <a:xfrm>
            <a:off x="6096000" y="179985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589CDC-98CC-F846-9E8D-BA0F19ACD9F4}"/>
              </a:ext>
            </a:extLst>
          </p:cNvPr>
          <p:cNvCxnSpPr>
            <a:cxnSpLocks/>
          </p:cNvCxnSpPr>
          <p:nvPr/>
        </p:nvCxnSpPr>
        <p:spPr>
          <a:xfrm>
            <a:off x="2977381" y="3866640"/>
            <a:ext cx="2561217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A61FE2-DD8D-B94F-808C-736443B74553}"/>
              </a:ext>
            </a:extLst>
          </p:cNvPr>
          <p:cNvSpPr txBox="1"/>
          <p:nvPr/>
        </p:nvSpPr>
        <p:spPr>
          <a:xfrm>
            <a:off x="2977381" y="3892076"/>
            <a:ext cx="114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smaller</a:t>
            </a:r>
            <a:endParaRPr lang="en-NO" i="1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34B35E-F6CD-B142-9E5B-477CBB16D5AA}"/>
              </a:ext>
            </a:extLst>
          </p:cNvPr>
          <p:cNvSpPr txBox="1"/>
          <p:nvPr/>
        </p:nvSpPr>
        <p:spPr>
          <a:xfrm>
            <a:off x="6615272" y="2605578"/>
            <a:ext cx="114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larger</a:t>
            </a:r>
            <a:endParaRPr lang="en-NO" i="1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6F0B2A-20F1-0446-B6D2-4DC6CF7765E3}"/>
              </a:ext>
            </a:extLst>
          </p:cNvPr>
          <p:cNvCxnSpPr>
            <a:cxnSpLocks/>
          </p:cNvCxnSpPr>
          <p:nvPr/>
        </p:nvCxnSpPr>
        <p:spPr>
          <a:xfrm>
            <a:off x="6101155" y="2979556"/>
            <a:ext cx="1658982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96F7FA6-CC2C-C745-8F69-FA4FDDF19332}"/>
              </a:ext>
            </a:extLst>
          </p:cNvPr>
          <p:cNvSpPr/>
          <p:nvPr/>
        </p:nvSpPr>
        <p:spPr>
          <a:xfrm>
            <a:off x="738571" y="4672632"/>
            <a:ext cx="611417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3"/>
                </a:solidFill>
                <a:latin typeface="Montserrat" pitchFamily="2" charset="77"/>
              </a:rPr>
              <a:t>Idea: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To keep an array sorted,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we insert new items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between the smaller and the bigger </a:t>
            </a:r>
          </a:p>
        </p:txBody>
      </p:sp>
    </p:spTree>
    <p:extLst>
      <p:ext uri="{BB962C8B-B14F-4D97-AF65-F5344CB8AC3E}">
        <p14:creationId xmlns:p14="http://schemas.microsoft.com/office/powerpoint/2010/main" val="236930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E2BE-6630-BB4E-9975-FE5D20F4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Insertion Sort—Slow Motion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312C-1C0C-1543-A722-819D23B9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3F2322-7DD8-C647-82FA-AE43816989F0}"/>
              </a:ext>
            </a:extLst>
          </p:cNvPr>
          <p:cNvGrpSpPr/>
          <p:nvPr/>
        </p:nvGrpSpPr>
        <p:grpSpPr>
          <a:xfrm>
            <a:off x="849581" y="1759452"/>
            <a:ext cx="4794687" cy="1043417"/>
            <a:chOff x="849581" y="1759452"/>
            <a:chExt cx="4794687" cy="10434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21A7D9-6EE3-544B-9848-5766843D4988}"/>
                </a:ext>
              </a:extLst>
            </p:cNvPr>
            <p:cNvSpPr/>
            <p:nvPr/>
          </p:nvSpPr>
          <p:spPr>
            <a:xfrm>
              <a:off x="1257953" y="228260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31F12B-F35C-024C-9E68-C34B10247A99}"/>
                </a:ext>
              </a:extLst>
            </p:cNvPr>
            <p:cNvSpPr/>
            <p:nvPr/>
          </p:nvSpPr>
          <p:spPr>
            <a:xfrm>
              <a:off x="2165346" y="228260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37FA5-F48F-4F41-874A-26EF31830483}"/>
                </a:ext>
              </a:extLst>
            </p:cNvPr>
            <p:cNvSpPr/>
            <p:nvPr/>
          </p:nvSpPr>
          <p:spPr>
            <a:xfrm>
              <a:off x="3980131" y="228260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D3B201-59C3-E746-AB6C-54CF413000FE}"/>
                </a:ext>
              </a:extLst>
            </p:cNvPr>
            <p:cNvSpPr/>
            <p:nvPr/>
          </p:nvSpPr>
          <p:spPr>
            <a:xfrm>
              <a:off x="4887523" y="228260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AE7ECD-E6D1-3A43-A193-E4BD02DDCABA}"/>
                </a:ext>
              </a:extLst>
            </p:cNvPr>
            <p:cNvSpPr/>
            <p:nvPr/>
          </p:nvSpPr>
          <p:spPr>
            <a:xfrm>
              <a:off x="3089097" y="2282605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B2786D-CE51-0841-BEDC-AD874B2B74C1}"/>
                </a:ext>
              </a:extLst>
            </p:cNvPr>
            <p:cNvSpPr/>
            <p:nvPr/>
          </p:nvSpPr>
          <p:spPr>
            <a:xfrm>
              <a:off x="871829" y="2282605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6EEFF710-66C0-4F4E-B16F-FD0CD47C6551}"/>
                </a:ext>
              </a:extLst>
            </p:cNvPr>
            <p:cNvCxnSpPr>
              <a:stCxn id="6" idx="2"/>
              <a:endCxn id="12" idx="2"/>
            </p:cNvCxnSpPr>
            <p:nvPr/>
          </p:nvCxnSpPr>
          <p:spPr>
            <a:xfrm rot="5400000" flipH="1">
              <a:off x="1312946" y="2479489"/>
              <a:ext cx="1" cy="646759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9BA00B-B524-4848-B7BA-D26054C82BB2}"/>
                </a:ext>
              </a:extLst>
            </p:cNvPr>
            <p:cNvSpPr txBox="1"/>
            <p:nvPr/>
          </p:nvSpPr>
          <p:spPr>
            <a:xfrm>
              <a:off x="849581" y="1759452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FBCA36-C571-E64B-A7F7-D392ED51569E}"/>
              </a:ext>
            </a:extLst>
          </p:cNvPr>
          <p:cNvGrpSpPr/>
          <p:nvPr/>
        </p:nvGrpSpPr>
        <p:grpSpPr>
          <a:xfrm>
            <a:off x="775192" y="3262761"/>
            <a:ext cx="4869076" cy="976456"/>
            <a:chOff x="775192" y="3262761"/>
            <a:chExt cx="4869076" cy="9764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D4E036-AE43-854A-A010-5F54463DE198}"/>
                </a:ext>
              </a:extLst>
            </p:cNvPr>
            <p:cNvSpPr/>
            <p:nvPr/>
          </p:nvSpPr>
          <p:spPr>
            <a:xfrm>
              <a:off x="871829" y="370755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D77F16-5BB6-6348-A50F-86563E856F7D}"/>
                </a:ext>
              </a:extLst>
            </p:cNvPr>
            <p:cNvSpPr/>
            <p:nvPr/>
          </p:nvSpPr>
          <p:spPr>
            <a:xfrm>
              <a:off x="2165346" y="371035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C24973-300A-B34A-93AB-C96330266E94}"/>
                </a:ext>
              </a:extLst>
            </p:cNvPr>
            <p:cNvSpPr/>
            <p:nvPr/>
          </p:nvSpPr>
          <p:spPr>
            <a:xfrm>
              <a:off x="3980131" y="371035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47CEEC-6201-2042-96D8-6919FD636F77}"/>
                </a:ext>
              </a:extLst>
            </p:cNvPr>
            <p:cNvSpPr/>
            <p:nvPr/>
          </p:nvSpPr>
          <p:spPr>
            <a:xfrm>
              <a:off x="4887523" y="371035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0B1124-541E-0648-830C-00B156E649F9}"/>
                </a:ext>
              </a:extLst>
            </p:cNvPr>
            <p:cNvSpPr/>
            <p:nvPr/>
          </p:nvSpPr>
          <p:spPr>
            <a:xfrm>
              <a:off x="3089097" y="3710353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B17E96-67B9-604F-AD65-27B24F81E87A}"/>
                </a:ext>
              </a:extLst>
            </p:cNvPr>
            <p:cNvSpPr/>
            <p:nvPr/>
          </p:nvSpPr>
          <p:spPr>
            <a:xfrm>
              <a:off x="1779222" y="3718955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7FD082F8-72BB-3F48-B0A8-23B350055D04}"/>
                </a:ext>
              </a:extLst>
            </p:cNvPr>
            <p:cNvCxnSpPr>
              <a:stCxn id="16" idx="2"/>
              <a:endCxn id="20" idx="2"/>
            </p:cNvCxnSpPr>
            <p:nvPr/>
          </p:nvCxnSpPr>
          <p:spPr>
            <a:xfrm rot="5400000">
              <a:off x="2216040" y="3911537"/>
              <a:ext cx="8601" cy="646759"/>
            </a:xfrm>
            <a:prstGeom prst="bentConnector3">
              <a:avLst>
                <a:gd name="adj1" fmla="val 275783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62A3925-2F07-3E4B-9AAD-80463AEBBB1D}"/>
                </a:ext>
              </a:extLst>
            </p:cNvPr>
            <p:cNvSpPr txBox="1"/>
            <p:nvPr/>
          </p:nvSpPr>
          <p:spPr>
            <a:xfrm>
              <a:off x="775192" y="3262761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CE320D-254C-2C47-8297-82905D3C0C69}"/>
              </a:ext>
            </a:extLst>
          </p:cNvPr>
          <p:cNvGrpSpPr/>
          <p:nvPr/>
        </p:nvGrpSpPr>
        <p:grpSpPr>
          <a:xfrm>
            <a:off x="838200" y="4699110"/>
            <a:ext cx="4806068" cy="979252"/>
            <a:chOff x="838200" y="4699110"/>
            <a:chExt cx="4806068" cy="97925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78F79D-76D3-A344-8CDE-4829FAE0029F}"/>
                </a:ext>
              </a:extLst>
            </p:cNvPr>
            <p:cNvSpPr/>
            <p:nvPr/>
          </p:nvSpPr>
          <p:spPr>
            <a:xfrm>
              <a:off x="1237589" y="5155304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19CD39-67D1-CE49-8C71-E43B2859781B}"/>
                </a:ext>
              </a:extLst>
            </p:cNvPr>
            <p:cNvSpPr/>
            <p:nvPr/>
          </p:nvSpPr>
          <p:spPr>
            <a:xfrm>
              <a:off x="2166649" y="5155304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3C57C6-45E1-054D-8130-588CE6476F3F}"/>
                </a:ext>
              </a:extLst>
            </p:cNvPr>
            <p:cNvSpPr/>
            <p:nvPr/>
          </p:nvSpPr>
          <p:spPr>
            <a:xfrm>
              <a:off x="3980131" y="5158100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DBF887D-C753-BB47-8256-EF999FBD41D4}"/>
                </a:ext>
              </a:extLst>
            </p:cNvPr>
            <p:cNvSpPr/>
            <p:nvPr/>
          </p:nvSpPr>
          <p:spPr>
            <a:xfrm>
              <a:off x="4887523" y="5158100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70BB215-295D-9E4E-BC2B-0EAF1B60CC69}"/>
                </a:ext>
              </a:extLst>
            </p:cNvPr>
            <p:cNvSpPr/>
            <p:nvPr/>
          </p:nvSpPr>
          <p:spPr>
            <a:xfrm>
              <a:off x="3089097" y="515809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5AB625-5C39-BB41-9B04-D4DA5D8B7BA3}"/>
                </a:ext>
              </a:extLst>
            </p:cNvPr>
            <p:cNvSpPr/>
            <p:nvPr/>
          </p:nvSpPr>
          <p:spPr>
            <a:xfrm>
              <a:off x="838200" y="5155304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8D2B131B-415B-4140-A8DC-516CFD889843}"/>
                </a:ext>
              </a:extLst>
            </p:cNvPr>
            <p:cNvCxnSpPr>
              <a:cxnSpLocks/>
              <a:stCxn id="28" idx="2"/>
              <a:endCxn id="29" idx="2"/>
            </p:cNvCxnSpPr>
            <p:nvPr/>
          </p:nvCxnSpPr>
          <p:spPr>
            <a:xfrm rot="5400000" flipH="1">
              <a:off x="2210306" y="4421198"/>
              <a:ext cx="2795" cy="2511532"/>
            </a:xfrm>
            <a:prstGeom prst="bentConnector3">
              <a:avLst>
                <a:gd name="adj1" fmla="val -8178891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F140EA-3D11-384C-AB21-7298C87B97C9}"/>
                </a:ext>
              </a:extLst>
            </p:cNvPr>
            <p:cNvSpPr txBox="1"/>
            <p:nvPr/>
          </p:nvSpPr>
          <p:spPr>
            <a:xfrm>
              <a:off x="849580" y="4699110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9137C8D-879D-7544-8F5B-CA0E3A0F4BA1}"/>
              </a:ext>
            </a:extLst>
          </p:cNvPr>
          <p:cNvGrpSpPr/>
          <p:nvPr/>
        </p:nvGrpSpPr>
        <p:grpSpPr>
          <a:xfrm>
            <a:off x="7038427" y="1784423"/>
            <a:ext cx="4786653" cy="1035454"/>
            <a:chOff x="7038427" y="1784423"/>
            <a:chExt cx="4786653" cy="103545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D4D272-950A-5341-B4D5-104DB3FE883A}"/>
                </a:ext>
              </a:extLst>
            </p:cNvPr>
            <p:cNvSpPr/>
            <p:nvPr/>
          </p:nvSpPr>
          <p:spPr>
            <a:xfrm>
              <a:off x="7038428" y="2279810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2897CCE-AC85-E645-B8DE-0C6945E6319F}"/>
                </a:ext>
              </a:extLst>
            </p:cNvPr>
            <p:cNvSpPr/>
            <p:nvPr/>
          </p:nvSpPr>
          <p:spPr>
            <a:xfrm>
              <a:off x="7967488" y="2279810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594DFC-8666-0D45-9686-BA1D7DF10E70}"/>
                </a:ext>
              </a:extLst>
            </p:cNvPr>
            <p:cNvSpPr/>
            <p:nvPr/>
          </p:nvSpPr>
          <p:spPr>
            <a:xfrm>
              <a:off x="10160943" y="2282605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994879-5B79-9143-B144-13F4CE4AD3B4}"/>
                </a:ext>
              </a:extLst>
            </p:cNvPr>
            <p:cNvSpPr/>
            <p:nvPr/>
          </p:nvSpPr>
          <p:spPr>
            <a:xfrm>
              <a:off x="11068335" y="2282605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3F90D2-DE04-D54F-955A-40FD0CA6FF6C}"/>
                </a:ext>
              </a:extLst>
            </p:cNvPr>
            <p:cNvSpPr/>
            <p:nvPr/>
          </p:nvSpPr>
          <p:spPr>
            <a:xfrm>
              <a:off x="8889936" y="2282605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3582ED-7617-B14D-8A16-88EB3275CF31}"/>
                </a:ext>
              </a:extLst>
            </p:cNvPr>
            <p:cNvSpPr/>
            <p:nvPr/>
          </p:nvSpPr>
          <p:spPr>
            <a:xfrm>
              <a:off x="9791033" y="2295315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D2D62B19-6C33-6C4E-8EAE-9B8655364F85}"/>
                </a:ext>
              </a:extLst>
            </p:cNvPr>
            <p:cNvCxnSpPr/>
            <p:nvPr/>
          </p:nvCxnSpPr>
          <p:spPr>
            <a:xfrm rot="5400000">
              <a:off x="10219741" y="2492197"/>
              <a:ext cx="8601" cy="646759"/>
            </a:xfrm>
            <a:prstGeom prst="bentConnector3">
              <a:avLst>
                <a:gd name="adj1" fmla="val 275783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98AC51-59C0-394E-AAE7-1748171DD68D}"/>
                </a:ext>
              </a:extLst>
            </p:cNvPr>
            <p:cNvSpPr txBox="1"/>
            <p:nvPr/>
          </p:nvSpPr>
          <p:spPr>
            <a:xfrm>
              <a:off x="7038427" y="1784423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88E710A-856B-4E4A-95EA-D1FE0B2E9476}"/>
              </a:ext>
            </a:extLst>
          </p:cNvPr>
          <p:cNvGrpSpPr/>
          <p:nvPr/>
        </p:nvGrpSpPr>
        <p:grpSpPr>
          <a:xfrm>
            <a:off x="7034747" y="3262761"/>
            <a:ext cx="4790333" cy="986926"/>
            <a:chOff x="7034747" y="3262761"/>
            <a:chExt cx="4790333" cy="98692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17231FA-7238-0440-ACC6-B185CA924BEF}"/>
                </a:ext>
              </a:extLst>
            </p:cNvPr>
            <p:cNvSpPr/>
            <p:nvPr/>
          </p:nvSpPr>
          <p:spPr>
            <a:xfrm>
              <a:off x="7038427" y="3723756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2CEBBF-C46B-3941-B507-28687CA305E2}"/>
                </a:ext>
              </a:extLst>
            </p:cNvPr>
            <p:cNvSpPr/>
            <p:nvPr/>
          </p:nvSpPr>
          <p:spPr>
            <a:xfrm>
              <a:off x="8314744" y="3719744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6F2FF6-1BC7-3A48-B701-6125E3FDD8A2}"/>
                </a:ext>
              </a:extLst>
            </p:cNvPr>
            <p:cNvSpPr/>
            <p:nvPr/>
          </p:nvSpPr>
          <p:spPr>
            <a:xfrm>
              <a:off x="10160943" y="372253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583811-B3F9-6142-BD0B-E1C57A12E5DC}"/>
                </a:ext>
              </a:extLst>
            </p:cNvPr>
            <p:cNvSpPr/>
            <p:nvPr/>
          </p:nvSpPr>
          <p:spPr>
            <a:xfrm>
              <a:off x="11068335" y="372253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A32DE2-63CB-9942-AA49-8AF8F8CFF154}"/>
                </a:ext>
              </a:extLst>
            </p:cNvPr>
            <p:cNvSpPr/>
            <p:nvPr/>
          </p:nvSpPr>
          <p:spPr>
            <a:xfrm>
              <a:off x="9237192" y="372253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66A665-6F06-7E47-A514-8E76CE862C5B}"/>
                </a:ext>
              </a:extLst>
            </p:cNvPr>
            <p:cNvSpPr/>
            <p:nvPr/>
          </p:nvSpPr>
          <p:spPr>
            <a:xfrm>
              <a:off x="7941024" y="3729425"/>
              <a:ext cx="235476" cy="52026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4ACA1AF9-97D0-0948-9DFC-AE6A183D3C16}"/>
                </a:ext>
              </a:extLst>
            </p:cNvPr>
            <p:cNvCxnSpPr>
              <a:cxnSpLocks/>
              <a:stCxn id="44" idx="2"/>
              <a:endCxn id="46" idx="2"/>
            </p:cNvCxnSpPr>
            <p:nvPr/>
          </p:nvCxnSpPr>
          <p:spPr>
            <a:xfrm rot="5400000">
              <a:off x="9749292" y="2552271"/>
              <a:ext cx="6886" cy="3387946"/>
            </a:xfrm>
            <a:prstGeom prst="bentConnector3">
              <a:avLst>
                <a:gd name="adj1" fmla="val 3419779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B51954-EB82-7E46-BCC1-2EB5AEF28EF4}"/>
                </a:ext>
              </a:extLst>
            </p:cNvPr>
            <p:cNvSpPr txBox="1"/>
            <p:nvPr/>
          </p:nvSpPr>
          <p:spPr>
            <a:xfrm>
              <a:off x="7034747" y="3262761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4770-5A26-824A-8C83-AD9121DD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B128-3B06-FB47-9CC5-4E6DD337A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insertion_sort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sequence.length-1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position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find_position</a:t>
            </a:r>
            <a:r>
              <a:rPr lang="en-GB" kern="15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highlight>
                <a:srgbClr val="4C566A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kern="15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position,</a:t>
            </a:r>
            <a:r>
              <a:rPr lang="en-GB" kern="150" dirty="0">
                <a:solidFill>
                  <a:srgbClr val="4C566A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highlight>
                  <a:srgbClr val="4C566A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highlight>
                <a:srgbClr val="4C566A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position,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last.downto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position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position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1C147-AFD7-DA43-86C4-52A19F60C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816713"/>
          </a:xfrm>
          <a:solidFill>
            <a:schemeClr val="bg2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find_position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8B95F-40EF-BE44-9CF1-9A2E78DD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AE6A8B-8A3D-D821-BF89-E4E2078E4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43" y="1565030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D3AC138-CE31-5624-B536-3DEB688F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66" y="1565029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17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FF28-9E5A-5040-993F-32364D5A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Time &amp; Space Complexity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C4164-044F-904F-B3B5-2E873F20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81A9F91-45F9-4448-B98A-B30FD25F2072}"/>
              </a:ext>
            </a:extLst>
          </p:cNvPr>
          <p:cNvSpPr/>
          <p:nvPr/>
        </p:nvSpPr>
        <p:spPr>
          <a:xfrm>
            <a:off x="6095999" y="5792622"/>
            <a:ext cx="2987842" cy="904918"/>
          </a:xfrm>
          <a:prstGeom prst="wedgeRoundRectCallout">
            <a:avLst>
              <a:gd name="adj1" fmla="val -29961"/>
              <a:gd name="adj2" fmla="val -86079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How wou</a:t>
            </a:r>
            <a:r>
              <a:rPr lang="en-GB" sz="1600" i="1" dirty="0" err="1">
                <a:solidFill>
                  <a:schemeClr val="tx1"/>
                </a:solidFill>
                <a:latin typeface="Montserrat" pitchFamily="2" charset="77"/>
              </a:rPr>
              <a:t>ld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 you proove the average case?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543729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tx1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543729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8571" r="-100467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39" t="-78571" r="-939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4419" r="-100467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174419" r="-939" b="-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77647" r="-1004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277647" r="-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8518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5145-B2FB-4347-9739-48B250A7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Bubble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0B407-F86A-7445-8DA7-0FC02D58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2DDAE-4C1F-B146-96E5-461F6EEFD3AF}"/>
              </a:ext>
            </a:extLst>
          </p:cNvPr>
          <p:cNvSpPr/>
          <p:nvPr/>
        </p:nvSpPr>
        <p:spPr>
          <a:xfrm>
            <a:off x="838200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A4F09-27D2-6C4C-A2D6-CD502039B650}"/>
              </a:ext>
            </a:extLst>
          </p:cNvPr>
          <p:cNvSpPr/>
          <p:nvPr/>
        </p:nvSpPr>
        <p:spPr>
          <a:xfrm>
            <a:off x="1745593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9E30D2-0C81-1448-ADC6-2E4C5E399B37}"/>
              </a:ext>
            </a:extLst>
          </p:cNvPr>
          <p:cNvSpPr/>
          <p:nvPr/>
        </p:nvSpPr>
        <p:spPr>
          <a:xfrm>
            <a:off x="2652986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026BA-57C9-614B-8809-C6B62AE6C3B5}"/>
              </a:ext>
            </a:extLst>
          </p:cNvPr>
          <p:cNvSpPr/>
          <p:nvPr/>
        </p:nvSpPr>
        <p:spPr>
          <a:xfrm>
            <a:off x="3560378" y="2710823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55CC0E-E039-6C47-A616-76DBB6E65B3B}"/>
              </a:ext>
            </a:extLst>
          </p:cNvPr>
          <p:cNvSpPr/>
          <p:nvPr/>
        </p:nvSpPr>
        <p:spPr>
          <a:xfrm>
            <a:off x="4467770" y="2710823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2E7F7D-F3E5-5C44-B266-50A7F79FEC10}"/>
              </a:ext>
            </a:extLst>
          </p:cNvPr>
          <p:cNvSpPr/>
          <p:nvPr/>
        </p:nvSpPr>
        <p:spPr>
          <a:xfrm>
            <a:off x="5375163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3FEDD-D7E9-D941-9A2F-0D34A20991BA}"/>
              </a:ext>
            </a:extLst>
          </p:cNvPr>
          <p:cNvSpPr/>
          <p:nvPr/>
        </p:nvSpPr>
        <p:spPr>
          <a:xfrm>
            <a:off x="6282556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27BFD2-C8DF-6641-9BEB-4ED5A1C683B8}"/>
              </a:ext>
            </a:extLst>
          </p:cNvPr>
          <p:cNvSpPr/>
          <p:nvPr/>
        </p:nvSpPr>
        <p:spPr>
          <a:xfrm>
            <a:off x="7189948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87D2AF-C1CB-3040-839D-6D4AE46CF71C}"/>
              </a:ext>
            </a:extLst>
          </p:cNvPr>
          <p:cNvSpPr/>
          <p:nvPr/>
        </p:nvSpPr>
        <p:spPr>
          <a:xfrm>
            <a:off x="8097340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B13348-C206-D54A-9E9D-88D127B8678E}"/>
              </a:ext>
            </a:extLst>
          </p:cNvPr>
          <p:cNvSpPr/>
          <p:nvPr/>
        </p:nvSpPr>
        <p:spPr>
          <a:xfrm>
            <a:off x="9004733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0AE1D-999F-DB49-B907-A05C3F10D07A}"/>
              </a:ext>
            </a:extLst>
          </p:cNvPr>
          <p:cNvSpPr/>
          <p:nvPr/>
        </p:nvSpPr>
        <p:spPr>
          <a:xfrm>
            <a:off x="9912126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73DB0-D6AD-F143-A300-E2A38041B855}"/>
              </a:ext>
            </a:extLst>
          </p:cNvPr>
          <p:cNvSpPr/>
          <p:nvPr/>
        </p:nvSpPr>
        <p:spPr>
          <a:xfrm>
            <a:off x="10819518" y="2710823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702B34-94B9-9D49-BE99-DF3F90F8AB09}"/>
              </a:ext>
            </a:extLst>
          </p:cNvPr>
          <p:cNvCxnSpPr/>
          <p:nvPr/>
        </p:nvCxnSpPr>
        <p:spPr>
          <a:xfrm>
            <a:off x="838200" y="2363855"/>
            <a:ext cx="10738063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011817-F8B2-EF4E-8BCD-A64A7615F285}"/>
              </a:ext>
            </a:extLst>
          </p:cNvPr>
          <p:cNvSpPr txBox="1"/>
          <p:nvPr/>
        </p:nvSpPr>
        <p:spPr>
          <a:xfrm>
            <a:off x="10533990" y="189086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</a:t>
            </a:r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argest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DA3ED-5BDA-3340-B19F-1FACCEC182BC}"/>
              </a:ext>
            </a:extLst>
          </p:cNvPr>
          <p:cNvSpPr txBox="1"/>
          <p:nvPr/>
        </p:nvSpPr>
        <p:spPr>
          <a:xfrm>
            <a:off x="849581" y="187174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smallest</a:t>
            </a:r>
            <a:endParaRPr lang="en-NO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A9B9159-2EE9-B347-8655-4D550599947E}"/>
              </a:ext>
            </a:extLst>
          </p:cNvPr>
          <p:cNvGrpSpPr/>
          <p:nvPr/>
        </p:nvGrpSpPr>
        <p:grpSpPr>
          <a:xfrm>
            <a:off x="3484800" y="2568809"/>
            <a:ext cx="1813341" cy="2062829"/>
            <a:chOff x="3484800" y="3547376"/>
            <a:chExt cx="1813341" cy="20628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2635C2-8465-BD4E-ABE1-15DC7BE9FCF0}"/>
                </a:ext>
              </a:extLst>
            </p:cNvPr>
            <p:cNvSpPr/>
            <p:nvPr/>
          </p:nvSpPr>
          <p:spPr>
            <a:xfrm>
              <a:off x="3484800" y="3547376"/>
              <a:ext cx="1813341" cy="16934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A99E69-E63F-9F4F-AE14-1536EDD3793A}"/>
                    </a:ext>
                  </a:extLst>
                </p:cNvPr>
                <p:cNvSpPr txBox="1"/>
                <p:nvPr/>
              </p:nvSpPr>
              <p:spPr>
                <a:xfrm>
                  <a:off x="3597989" y="4795146"/>
                  <a:ext cx="1569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NO" dirty="0">
                    <a:solidFill>
                      <a:schemeClr val="accent3"/>
                    </a:solidFill>
                    <a:latin typeface="Share Tech Mono" panose="020B0509050000020004" pitchFamily="49" charset="77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A99E69-E63F-9F4F-AE14-1536EDD37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989" y="4795146"/>
                  <a:ext cx="156972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FCDB27-07A7-C14C-9DF8-8FDD0CDE1630}"/>
                </a:ext>
              </a:extLst>
            </p:cNvPr>
            <p:cNvSpPr txBox="1"/>
            <p:nvPr/>
          </p:nvSpPr>
          <p:spPr>
            <a:xfrm>
              <a:off x="4074716" y="52408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Montserrat" pitchFamily="2" charset="77"/>
                </a:rPr>
                <a:t>pair</a:t>
              </a:r>
              <a:endParaRPr lang="en-NO" dirty="0">
                <a:latin typeface="Montserrat" pitchFamily="2" charset="77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66727C-2B4B-4545-B563-C2D96CBDB4A2}"/>
              </a:ext>
            </a:extLst>
          </p:cNvPr>
          <p:cNvGrpSpPr/>
          <p:nvPr/>
        </p:nvGrpSpPr>
        <p:grpSpPr>
          <a:xfrm>
            <a:off x="6209397" y="2568809"/>
            <a:ext cx="1813341" cy="2062829"/>
            <a:chOff x="6209397" y="3547376"/>
            <a:chExt cx="1813341" cy="206282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62138C9-6199-7A47-BD47-9114F53A9038}"/>
                </a:ext>
              </a:extLst>
            </p:cNvPr>
            <p:cNvSpPr/>
            <p:nvPr/>
          </p:nvSpPr>
          <p:spPr>
            <a:xfrm>
              <a:off x="6209397" y="3547376"/>
              <a:ext cx="1813341" cy="16934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7FCF043-3CEE-5540-8BBA-7B7C30FC7578}"/>
                    </a:ext>
                  </a:extLst>
                </p:cNvPr>
                <p:cNvSpPr txBox="1"/>
                <p:nvPr/>
              </p:nvSpPr>
              <p:spPr>
                <a:xfrm>
                  <a:off x="6322586" y="4795146"/>
                  <a:ext cx="1569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NO" dirty="0">
                    <a:solidFill>
                      <a:schemeClr val="accent3"/>
                    </a:solidFill>
                    <a:latin typeface="Share Tech Mono" panose="020B0509050000020004" pitchFamily="49" charset="77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7FCF043-3CEE-5540-8BBA-7B7C30FC7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586" y="4795146"/>
                  <a:ext cx="156972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ADB96C-BCD8-7541-9B27-0CC69ED23F06}"/>
                </a:ext>
              </a:extLst>
            </p:cNvPr>
            <p:cNvSpPr txBox="1"/>
            <p:nvPr/>
          </p:nvSpPr>
          <p:spPr>
            <a:xfrm>
              <a:off x="6799313" y="524087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Montserrat" pitchFamily="2" charset="77"/>
                </a:rPr>
                <a:t>pair</a:t>
              </a:r>
              <a:endParaRPr lang="en-NO" dirty="0">
                <a:latin typeface="Montserrat" pitchFamily="2" charset="77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7D6292-FDD0-B44D-98BD-B04A88B00F83}"/>
              </a:ext>
            </a:extLst>
          </p:cNvPr>
          <p:cNvGrpSpPr/>
          <p:nvPr/>
        </p:nvGrpSpPr>
        <p:grpSpPr>
          <a:xfrm>
            <a:off x="749621" y="2560787"/>
            <a:ext cx="1813341" cy="2062829"/>
            <a:chOff x="749621" y="3539354"/>
            <a:chExt cx="1813341" cy="206282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394E91F-B314-2944-8596-E6CB81E4D1F7}"/>
                </a:ext>
              </a:extLst>
            </p:cNvPr>
            <p:cNvSpPr/>
            <p:nvPr/>
          </p:nvSpPr>
          <p:spPr>
            <a:xfrm>
              <a:off x="749621" y="3539354"/>
              <a:ext cx="1813341" cy="16934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834BA5-EA7E-DE4C-94F4-26168F32CABC}"/>
                    </a:ext>
                  </a:extLst>
                </p:cNvPr>
                <p:cNvSpPr txBox="1"/>
                <p:nvPr/>
              </p:nvSpPr>
              <p:spPr>
                <a:xfrm>
                  <a:off x="862810" y="4787124"/>
                  <a:ext cx="1569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NO" dirty="0">
                    <a:solidFill>
                      <a:schemeClr val="accent3"/>
                    </a:solidFill>
                    <a:latin typeface="Share Tech Mono" panose="020B0509050000020004" pitchFamily="49" charset="77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834BA5-EA7E-DE4C-94F4-26168F32C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810" y="4787124"/>
                  <a:ext cx="156972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E7B49F-1FB0-FB4C-BCB5-D2DA80FC116B}"/>
                </a:ext>
              </a:extLst>
            </p:cNvPr>
            <p:cNvSpPr txBox="1"/>
            <p:nvPr/>
          </p:nvSpPr>
          <p:spPr>
            <a:xfrm>
              <a:off x="1339537" y="52328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Montserrat" pitchFamily="2" charset="77"/>
                </a:rPr>
                <a:t>pair</a:t>
              </a:r>
              <a:endParaRPr lang="en-NO" dirty="0">
                <a:latin typeface="Montserrat" pitchFamily="2" charset="77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3924A7-D249-BB44-ADC2-1403F74CF43A}"/>
              </a:ext>
            </a:extLst>
          </p:cNvPr>
          <p:cNvGrpSpPr/>
          <p:nvPr/>
        </p:nvGrpSpPr>
        <p:grpSpPr>
          <a:xfrm>
            <a:off x="7116067" y="1313411"/>
            <a:ext cx="1813341" cy="2069668"/>
            <a:chOff x="7116067" y="2291978"/>
            <a:chExt cx="1813341" cy="20696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A190417-27E9-1E47-B877-0B50AC5E5BFF}"/>
                </a:ext>
              </a:extLst>
            </p:cNvPr>
            <p:cNvSpPr/>
            <p:nvPr/>
          </p:nvSpPr>
          <p:spPr>
            <a:xfrm>
              <a:off x="7116067" y="2668149"/>
              <a:ext cx="1813341" cy="16934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AC7C68F-AC56-4C4A-A210-F5012ADF873A}"/>
                    </a:ext>
                  </a:extLst>
                </p:cNvPr>
                <p:cNvSpPr txBox="1"/>
                <p:nvPr/>
              </p:nvSpPr>
              <p:spPr>
                <a:xfrm>
                  <a:off x="7238074" y="2742999"/>
                  <a:ext cx="1569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NO" dirty="0">
                    <a:solidFill>
                      <a:schemeClr val="accent3"/>
                    </a:solidFill>
                    <a:latin typeface="Share Tech Mono" panose="020B0509050000020004" pitchFamily="49" charset="77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AC7C68F-AC56-4C4A-A210-F5012ADF8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074" y="2742999"/>
                  <a:ext cx="156972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3DAF093-3CB8-FD45-BAE8-A933AAFEAED1}"/>
                </a:ext>
              </a:extLst>
            </p:cNvPr>
            <p:cNvSpPr txBox="1"/>
            <p:nvPr/>
          </p:nvSpPr>
          <p:spPr>
            <a:xfrm>
              <a:off x="7629939" y="229197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>
                  <a:latin typeface="Montserrat" pitchFamily="2" charset="77"/>
                </a:rPr>
                <a:t>pair</a:t>
              </a:r>
              <a:endParaRPr lang="en-NO" dirty="0">
                <a:latin typeface="Montserrat" pitchFamily="2" charset="77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D2E08F9-BB47-A447-A4A2-D0CA553A1ADD}"/>
              </a:ext>
            </a:extLst>
          </p:cNvPr>
          <p:cNvSpPr/>
          <p:nvPr/>
        </p:nvSpPr>
        <p:spPr>
          <a:xfrm>
            <a:off x="749621" y="4969252"/>
            <a:ext cx="602120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3"/>
                </a:solidFill>
                <a:latin typeface="Montserrat" pitchFamily="2" charset="77"/>
              </a:rPr>
              <a:t>Intuition: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Keep traversing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Swapping pairs that are disordered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Montserrat" pitchFamily="2" charset="77"/>
              </a:rPr>
              <a:t>Until there is no more pair to swap</a:t>
            </a:r>
          </a:p>
        </p:txBody>
      </p:sp>
    </p:spTree>
    <p:extLst>
      <p:ext uri="{BB962C8B-B14F-4D97-AF65-F5344CB8AC3E}">
        <p14:creationId xmlns:p14="http://schemas.microsoft.com/office/powerpoint/2010/main" val="20348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B624-4073-7D48-9758-D6510406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Bubble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1B69A-08D0-1245-A8BA-551EC8DF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C9E8A58-E3A5-5E4D-8F6F-1B100378D7CF}"/>
              </a:ext>
            </a:extLst>
          </p:cNvPr>
          <p:cNvGrpSpPr/>
          <p:nvPr/>
        </p:nvGrpSpPr>
        <p:grpSpPr>
          <a:xfrm>
            <a:off x="838200" y="1699931"/>
            <a:ext cx="4438510" cy="1613242"/>
            <a:chOff x="838200" y="1699931"/>
            <a:chExt cx="4438510" cy="16132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7B90F8-A355-0B47-ABAC-5DD1EA23C65A}"/>
                </a:ext>
              </a:extLst>
            </p:cNvPr>
            <p:cNvSpPr/>
            <p:nvPr/>
          </p:nvSpPr>
          <p:spPr>
            <a:xfrm>
              <a:off x="890395" y="219056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330D2F-D002-F246-9AA0-2A8ABA880A4E}"/>
                </a:ext>
              </a:extLst>
            </p:cNvPr>
            <p:cNvSpPr/>
            <p:nvPr/>
          </p:nvSpPr>
          <p:spPr>
            <a:xfrm>
              <a:off x="1797788" y="219056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44063F-2A50-D64E-AAE4-8940D6FE146F}"/>
                </a:ext>
              </a:extLst>
            </p:cNvPr>
            <p:cNvSpPr/>
            <p:nvPr/>
          </p:nvSpPr>
          <p:spPr>
            <a:xfrm>
              <a:off x="3612573" y="219056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27267E-4E51-E64F-9226-744D479175B2}"/>
                </a:ext>
              </a:extLst>
            </p:cNvPr>
            <p:cNvSpPr/>
            <p:nvPr/>
          </p:nvSpPr>
          <p:spPr>
            <a:xfrm>
              <a:off x="4519965" y="219056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78E195-97AA-F342-8F4B-261B9C94C4A7}"/>
                </a:ext>
              </a:extLst>
            </p:cNvPr>
            <p:cNvSpPr/>
            <p:nvPr/>
          </p:nvSpPr>
          <p:spPr>
            <a:xfrm>
              <a:off x="2721539" y="2190563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2F66C6-2114-524A-94ED-623209E929F8}"/>
                </a:ext>
              </a:extLst>
            </p:cNvPr>
            <p:cNvSpPr txBox="1"/>
            <p:nvPr/>
          </p:nvSpPr>
          <p:spPr>
            <a:xfrm>
              <a:off x="838200" y="1699931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1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230B6A85-86CB-0846-99C9-49CB0FF5720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75200" y="2251007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7F8DAE-A702-1847-8E20-24F023DD8D8E}"/>
                </a:ext>
              </a:extLst>
            </p:cNvPr>
            <p:cNvSpPr txBox="1"/>
            <p:nvPr/>
          </p:nvSpPr>
          <p:spPr>
            <a:xfrm>
              <a:off x="1224696" y="2943841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B87BA4-C784-F74E-A591-32F7D377BD65}"/>
              </a:ext>
            </a:extLst>
          </p:cNvPr>
          <p:cNvGrpSpPr/>
          <p:nvPr/>
        </p:nvGrpSpPr>
        <p:grpSpPr>
          <a:xfrm>
            <a:off x="838200" y="3261034"/>
            <a:ext cx="4438510" cy="1592491"/>
            <a:chOff x="838200" y="3261034"/>
            <a:chExt cx="4438510" cy="159249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85F470-2CCC-2C42-96F4-A8DC4C0EBE07}"/>
                </a:ext>
              </a:extLst>
            </p:cNvPr>
            <p:cNvSpPr/>
            <p:nvPr/>
          </p:nvSpPr>
          <p:spPr>
            <a:xfrm>
              <a:off x="890395" y="375166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7EC782-FAF8-F54A-BB81-CA45B931D2F4}"/>
                </a:ext>
              </a:extLst>
            </p:cNvPr>
            <p:cNvSpPr/>
            <p:nvPr/>
          </p:nvSpPr>
          <p:spPr>
            <a:xfrm>
              <a:off x="1797788" y="3751667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408EF6-054A-E248-BD5C-FA20D3ED7D37}"/>
                </a:ext>
              </a:extLst>
            </p:cNvPr>
            <p:cNvSpPr/>
            <p:nvPr/>
          </p:nvSpPr>
          <p:spPr>
            <a:xfrm>
              <a:off x="3612573" y="3751667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AC6371E-C4AA-1E40-A578-D18B47B009E0}"/>
                </a:ext>
              </a:extLst>
            </p:cNvPr>
            <p:cNvSpPr/>
            <p:nvPr/>
          </p:nvSpPr>
          <p:spPr>
            <a:xfrm>
              <a:off x="4519965" y="3751667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5FAD75-CA8C-1149-B774-71DA453C12E3}"/>
                </a:ext>
              </a:extLst>
            </p:cNvPr>
            <p:cNvSpPr/>
            <p:nvPr/>
          </p:nvSpPr>
          <p:spPr>
            <a:xfrm>
              <a:off x="2721539" y="375166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DDC058-1987-3F41-992F-EC24682F1C0E}"/>
                </a:ext>
              </a:extLst>
            </p:cNvPr>
            <p:cNvSpPr txBox="1"/>
            <p:nvPr/>
          </p:nvSpPr>
          <p:spPr>
            <a:xfrm>
              <a:off x="838200" y="3261034"/>
              <a:ext cx="9092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2</a:t>
              </a: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F90E38CF-2C7A-AF40-B7E8-AF0DC60C3D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637727" y="3812110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A0476B-D0C9-A741-87D5-61FBC418C916}"/>
                </a:ext>
              </a:extLst>
            </p:cNvPr>
            <p:cNvSpPr txBox="1"/>
            <p:nvPr/>
          </p:nvSpPr>
          <p:spPr>
            <a:xfrm>
              <a:off x="2112431" y="448419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186BA78-A340-854F-8EE5-AFFE9CC24CFB}"/>
              </a:ext>
            </a:extLst>
          </p:cNvPr>
          <p:cNvGrpSpPr/>
          <p:nvPr/>
        </p:nvGrpSpPr>
        <p:grpSpPr>
          <a:xfrm>
            <a:off x="838200" y="4822136"/>
            <a:ext cx="4438510" cy="1602649"/>
            <a:chOff x="838200" y="4822136"/>
            <a:chExt cx="4438510" cy="16026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7F6E3C-98F7-E64E-AC64-3DFE8D29A9E0}"/>
                </a:ext>
              </a:extLst>
            </p:cNvPr>
            <p:cNvSpPr/>
            <p:nvPr/>
          </p:nvSpPr>
          <p:spPr>
            <a:xfrm>
              <a:off x="890395" y="531276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6DBC07-4DC1-F84C-835A-F9C3F043BC5C}"/>
                </a:ext>
              </a:extLst>
            </p:cNvPr>
            <p:cNvSpPr/>
            <p:nvPr/>
          </p:nvSpPr>
          <p:spPr>
            <a:xfrm>
              <a:off x="1797788" y="531276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FF380-FBC4-F446-80A5-D204BE8728E2}"/>
                </a:ext>
              </a:extLst>
            </p:cNvPr>
            <p:cNvSpPr/>
            <p:nvPr/>
          </p:nvSpPr>
          <p:spPr>
            <a:xfrm>
              <a:off x="3612573" y="531276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1BA220-E5B8-3042-972B-034C85D07086}"/>
                </a:ext>
              </a:extLst>
            </p:cNvPr>
            <p:cNvSpPr/>
            <p:nvPr/>
          </p:nvSpPr>
          <p:spPr>
            <a:xfrm>
              <a:off x="4519965" y="5312769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A21785-18CE-6B4A-8105-2805E95DC8C4}"/>
                </a:ext>
              </a:extLst>
            </p:cNvPr>
            <p:cNvSpPr/>
            <p:nvPr/>
          </p:nvSpPr>
          <p:spPr>
            <a:xfrm>
              <a:off x="2721539" y="531276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0A0C7E-11FE-8141-A7C5-462031F15954}"/>
                </a:ext>
              </a:extLst>
            </p:cNvPr>
            <p:cNvSpPr txBox="1"/>
            <p:nvPr/>
          </p:nvSpPr>
          <p:spPr>
            <a:xfrm>
              <a:off x="838200" y="4822136"/>
              <a:ext cx="9076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3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2A6077E8-849F-424C-960D-A4CFC9A4AF6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553054" y="5383370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231ADC-7D90-AD4A-83DC-1CF593160535}"/>
                </a:ext>
              </a:extLst>
            </p:cNvPr>
            <p:cNvSpPr txBox="1"/>
            <p:nvPr/>
          </p:nvSpPr>
          <p:spPr>
            <a:xfrm>
              <a:off x="3027758" y="605545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D89887-62E3-BB4D-8EBF-276C8F6D2EC5}"/>
              </a:ext>
            </a:extLst>
          </p:cNvPr>
          <p:cNvGrpSpPr/>
          <p:nvPr/>
        </p:nvGrpSpPr>
        <p:grpSpPr>
          <a:xfrm>
            <a:off x="6863095" y="1690615"/>
            <a:ext cx="4438510" cy="1547124"/>
            <a:chOff x="6863095" y="1690615"/>
            <a:chExt cx="4438510" cy="154712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02417E-F28E-9B42-B31C-1E402F0D1FFE}"/>
                </a:ext>
              </a:extLst>
            </p:cNvPr>
            <p:cNvSpPr/>
            <p:nvPr/>
          </p:nvSpPr>
          <p:spPr>
            <a:xfrm>
              <a:off x="6915290" y="218124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FF7DF6-5DCE-4645-A262-35F17D4475BE}"/>
                </a:ext>
              </a:extLst>
            </p:cNvPr>
            <p:cNvSpPr/>
            <p:nvPr/>
          </p:nvSpPr>
          <p:spPr>
            <a:xfrm>
              <a:off x="7822683" y="218124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B1D07C-0C7C-E64E-91CB-9E9DC694EDBB}"/>
                </a:ext>
              </a:extLst>
            </p:cNvPr>
            <p:cNvSpPr/>
            <p:nvPr/>
          </p:nvSpPr>
          <p:spPr>
            <a:xfrm>
              <a:off x="9637468" y="218124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EFC0EF-5B29-EF46-8687-E437939E8DDB}"/>
                </a:ext>
              </a:extLst>
            </p:cNvPr>
            <p:cNvSpPr/>
            <p:nvPr/>
          </p:nvSpPr>
          <p:spPr>
            <a:xfrm>
              <a:off x="10544860" y="218124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2B2924F-A072-AF42-8EFD-CA040086C362}"/>
                </a:ext>
              </a:extLst>
            </p:cNvPr>
            <p:cNvSpPr/>
            <p:nvPr/>
          </p:nvSpPr>
          <p:spPr>
            <a:xfrm>
              <a:off x="8746434" y="218124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0DBC01-6935-1A4C-BE7A-F93980E084F4}"/>
                </a:ext>
              </a:extLst>
            </p:cNvPr>
            <p:cNvSpPr txBox="1"/>
            <p:nvPr/>
          </p:nvSpPr>
          <p:spPr>
            <a:xfrm>
              <a:off x="6863095" y="1690615"/>
              <a:ext cx="9300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4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47DE0DC9-134F-B749-9ED8-17E40D7EB36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0470583" y="2240435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D72EB8-8A43-A64D-A1DA-AB08508658D0}"/>
                </a:ext>
              </a:extLst>
            </p:cNvPr>
            <p:cNvSpPr txBox="1"/>
            <p:nvPr/>
          </p:nvSpPr>
          <p:spPr>
            <a:xfrm>
              <a:off x="9947375" y="2868407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308261A-0116-214E-ABF9-B83E13FD83B0}"/>
              </a:ext>
            </a:extLst>
          </p:cNvPr>
          <p:cNvGrpSpPr/>
          <p:nvPr/>
        </p:nvGrpSpPr>
        <p:grpSpPr>
          <a:xfrm>
            <a:off x="6863095" y="3258003"/>
            <a:ext cx="4438510" cy="1595522"/>
            <a:chOff x="6863095" y="3258003"/>
            <a:chExt cx="4438510" cy="159552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3B44928-C1E7-7547-AEF4-404603F41AA8}"/>
                </a:ext>
              </a:extLst>
            </p:cNvPr>
            <p:cNvSpPr/>
            <p:nvPr/>
          </p:nvSpPr>
          <p:spPr>
            <a:xfrm>
              <a:off x="6915290" y="374863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558545-DAED-4346-B538-2994204269E8}"/>
                </a:ext>
              </a:extLst>
            </p:cNvPr>
            <p:cNvSpPr/>
            <p:nvPr/>
          </p:nvSpPr>
          <p:spPr>
            <a:xfrm>
              <a:off x="9637468" y="374863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2BFCFD9-31C6-424A-86E0-6B03C0681007}"/>
                </a:ext>
              </a:extLst>
            </p:cNvPr>
            <p:cNvSpPr/>
            <p:nvPr/>
          </p:nvSpPr>
          <p:spPr>
            <a:xfrm>
              <a:off x="10544860" y="374863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D36DB1-372E-8543-8EF1-37C7F971CBB0}"/>
                </a:ext>
              </a:extLst>
            </p:cNvPr>
            <p:cNvSpPr/>
            <p:nvPr/>
          </p:nvSpPr>
          <p:spPr>
            <a:xfrm>
              <a:off x="8746434" y="376467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0E492D-67C3-9445-B26D-DB0BA12F595F}"/>
                </a:ext>
              </a:extLst>
            </p:cNvPr>
            <p:cNvSpPr txBox="1"/>
            <p:nvPr/>
          </p:nvSpPr>
          <p:spPr>
            <a:xfrm>
              <a:off x="6863095" y="3258003"/>
              <a:ext cx="9092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5</a:t>
              </a:r>
            </a:p>
          </p:txBody>
        </p: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2D09B1B7-AFAF-864D-B05B-8838BAF1E86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764311" y="3807452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6EA9FE-1CE4-384C-8CE5-9AE031AB864B}"/>
                </a:ext>
              </a:extLst>
            </p:cNvPr>
            <p:cNvSpPr/>
            <p:nvPr/>
          </p:nvSpPr>
          <p:spPr>
            <a:xfrm>
              <a:off x="7830862" y="375166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1A554B-43E3-7546-8578-F608AB55B350}"/>
                </a:ext>
              </a:extLst>
            </p:cNvPr>
            <p:cNvSpPr txBox="1"/>
            <p:nvPr/>
          </p:nvSpPr>
          <p:spPr>
            <a:xfrm>
              <a:off x="7243362" y="448419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AB2EE8D-E090-7847-B092-C6C1C30D6DEF}"/>
              </a:ext>
            </a:extLst>
          </p:cNvPr>
          <p:cNvGrpSpPr/>
          <p:nvPr/>
        </p:nvGrpSpPr>
        <p:grpSpPr>
          <a:xfrm>
            <a:off x="6812794" y="4806906"/>
            <a:ext cx="4438510" cy="1583176"/>
            <a:chOff x="6812794" y="4806906"/>
            <a:chExt cx="4438510" cy="158317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41D09C-B341-FA41-A27D-17D974EB8009}"/>
                </a:ext>
              </a:extLst>
            </p:cNvPr>
            <p:cNvSpPr/>
            <p:nvPr/>
          </p:nvSpPr>
          <p:spPr>
            <a:xfrm>
              <a:off x="6864989" y="5297539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2876BA-A48E-9146-A518-935AFAD5B987}"/>
                </a:ext>
              </a:extLst>
            </p:cNvPr>
            <p:cNvSpPr/>
            <p:nvPr/>
          </p:nvSpPr>
          <p:spPr>
            <a:xfrm>
              <a:off x="7772382" y="529753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7A07A6F-BA55-054C-9010-F2A48EDA8BA1}"/>
                </a:ext>
              </a:extLst>
            </p:cNvPr>
            <p:cNvSpPr/>
            <p:nvPr/>
          </p:nvSpPr>
          <p:spPr>
            <a:xfrm>
              <a:off x="9587167" y="5297539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B6B07F5-8F0B-954A-885B-89D7A4B572F7}"/>
                </a:ext>
              </a:extLst>
            </p:cNvPr>
            <p:cNvSpPr/>
            <p:nvPr/>
          </p:nvSpPr>
          <p:spPr>
            <a:xfrm>
              <a:off x="10494559" y="5297539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2219B7A-850E-424F-893C-C18D7837014C}"/>
                </a:ext>
              </a:extLst>
            </p:cNvPr>
            <p:cNvSpPr/>
            <p:nvPr/>
          </p:nvSpPr>
          <p:spPr>
            <a:xfrm>
              <a:off x="8696133" y="529753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661C6E2-06A9-8F46-BA6F-0CFA2556DDA1}"/>
                </a:ext>
              </a:extLst>
            </p:cNvPr>
            <p:cNvSpPr txBox="1"/>
            <p:nvPr/>
          </p:nvSpPr>
          <p:spPr>
            <a:xfrm>
              <a:off x="6812794" y="4806906"/>
              <a:ext cx="9188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6</a:t>
              </a:r>
            </a:p>
          </p:txBody>
        </p: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FE01E581-9456-CB49-9C8B-9926B10313C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12321" y="5357982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E242DB-6BF7-AF4F-9DC7-2FB46D069EDA}"/>
                </a:ext>
              </a:extLst>
            </p:cNvPr>
            <p:cNvSpPr txBox="1"/>
            <p:nvPr/>
          </p:nvSpPr>
          <p:spPr>
            <a:xfrm>
              <a:off x="8087025" y="6020750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68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B624-4073-7D48-9758-D6510406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Bubble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1B69A-08D0-1245-A8BA-551EC8DF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B9857B-1E13-7E49-8F24-CBA57742EFBE}"/>
              </a:ext>
            </a:extLst>
          </p:cNvPr>
          <p:cNvGrpSpPr/>
          <p:nvPr/>
        </p:nvGrpSpPr>
        <p:grpSpPr>
          <a:xfrm>
            <a:off x="849263" y="3274044"/>
            <a:ext cx="4438510" cy="1602649"/>
            <a:chOff x="849263" y="3274044"/>
            <a:chExt cx="4438510" cy="16026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7F6E3C-98F7-E64E-AC64-3DFE8D29A9E0}"/>
                </a:ext>
              </a:extLst>
            </p:cNvPr>
            <p:cNvSpPr/>
            <p:nvPr/>
          </p:nvSpPr>
          <p:spPr>
            <a:xfrm>
              <a:off x="901458" y="376467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6DBC07-4DC1-F84C-835A-F9C3F043BC5C}"/>
                </a:ext>
              </a:extLst>
            </p:cNvPr>
            <p:cNvSpPr/>
            <p:nvPr/>
          </p:nvSpPr>
          <p:spPr>
            <a:xfrm>
              <a:off x="1808851" y="376467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FF380-FBC4-F446-80A5-D204BE8728E2}"/>
                </a:ext>
              </a:extLst>
            </p:cNvPr>
            <p:cNvSpPr/>
            <p:nvPr/>
          </p:nvSpPr>
          <p:spPr>
            <a:xfrm>
              <a:off x="3623636" y="3764677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1BA220-E5B8-3042-972B-034C85D07086}"/>
                </a:ext>
              </a:extLst>
            </p:cNvPr>
            <p:cNvSpPr/>
            <p:nvPr/>
          </p:nvSpPr>
          <p:spPr>
            <a:xfrm>
              <a:off x="4531028" y="3764677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A21785-18CE-6B4A-8105-2805E95DC8C4}"/>
                </a:ext>
              </a:extLst>
            </p:cNvPr>
            <p:cNvSpPr/>
            <p:nvPr/>
          </p:nvSpPr>
          <p:spPr>
            <a:xfrm>
              <a:off x="2732602" y="376467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0A0C7E-11FE-8141-A7C5-462031F15954}"/>
                </a:ext>
              </a:extLst>
            </p:cNvPr>
            <p:cNvSpPr txBox="1"/>
            <p:nvPr/>
          </p:nvSpPr>
          <p:spPr>
            <a:xfrm>
              <a:off x="849263" y="3274044"/>
              <a:ext cx="9140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7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2A6077E8-849F-424C-960D-A4CFC9A4AF6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564117" y="3835278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231ADC-7D90-AD4A-83DC-1CF593160535}"/>
                </a:ext>
              </a:extLst>
            </p:cNvPr>
            <p:cNvSpPr txBox="1"/>
            <p:nvPr/>
          </p:nvSpPr>
          <p:spPr>
            <a:xfrm>
              <a:off x="3038821" y="4507361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4CF2F6B-9FDA-6B40-BFC6-44069E273CDE}"/>
              </a:ext>
            </a:extLst>
          </p:cNvPr>
          <p:cNvGrpSpPr/>
          <p:nvPr/>
        </p:nvGrpSpPr>
        <p:grpSpPr>
          <a:xfrm>
            <a:off x="838200" y="1679158"/>
            <a:ext cx="4438510" cy="1583176"/>
            <a:chOff x="838200" y="1679158"/>
            <a:chExt cx="4438510" cy="158317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620324-101F-2141-A950-AE4C9C79E5F2}"/>
                </a:ext>
              </a:extLst>
            </p:cNvPr>
            <p:cNvSpPr/>
            <p:nvPr/>
          </p:nvSpPr>
          <p:spPr>
            <a:xfrm>
              <a:off x="890395" y="2169791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642ACE2-5313-F546-9E92-21D5CB9F1E0A}"/>
                </a:ext>
              </a:extLst>
            </p:cNvPr>
            <p:cNvSpPr/>
            <p:nvPr/>
          </p:nvSpPr>
          <p:spPr>
            <a:xfrm>
              <a:off x="1797788" y="2169791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FC53ED-6D8D-5B4D-8C8B-1B866890DB08}"/>
                </a:ext>
              </a:extLst>
            </p:cNvPr>
            <p:cNvSpPr/>
            <p:nvPr/>
          </p:nvSpPr>
          <p:spPr>
            <a:xfrm>
              <a:off x="3612573" y="2169791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0BDC32-1883-944B-B77F-B8866553BB32}"/>
                </a:ext>
              </a:extLst>
            </p:cNvPr>
            <p:cNvSpPr/>
            <p:nvPr/>
          </p:nvSpPr>
          <p:spPr>
            <a:xfrm>
              <a:off x="4519965" y="2169791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98B96BC-357B-1646-922B-EB3F5D31693E}"/>
                </a:ext>
              </a:extLst>
            </p:cNvPr>
            <p:cNvSpPr/>
            <p:nvPr/>
          </p:nvSpPr>
          <p:spPr>
            <a:xfrm>
              <a:off x="2721539" y="2169790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BB4FF44-E7F3-F546-BE52-8EB3A3C1B9B2}"/>
                </a:ext>
              </a:extLst>
            </p:cNvPr>
            <p:cNvSpPr txBox="1"/>
            <p:nvPr/>
          </p:nvSpPr>
          <p:spPr>
            <a:xfrm>
              <a:off x="838200" y="1679158"/>
              <a:ext cx="9188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6</a:t>
              </a: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34CE06B6-FA02-F740-BECE-588ABA0B329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637727" y="2230234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7BD59F6-E96C-2647-AC59-7A7F8AFECF05}"/>
                </a:ext>
              </a:extLst>
            </p:cNvPr>
            <p:cNvSpPr txBox="1"/>
            <p:nvPr/>
          </p:nvSpPr>
          <p:spPr>
            <a:xfrm>
              <a:off x="2112431" y="2893002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08963C-8584-E645-A601-4F2D8AC9A60E}"/>
              </a:ext>
            </a:extLst>
          </p:cNvPr>
          <p:cNvGrpSpPr/>
          <p:nvPr/>
        </p:nvGrpSpPr>
        <p:grpSpPr>
          <a:xfrm>
            <a:off x="866683" y="4811905"/>
            <a:ext cx="4438510" cy="1547124"/>
            <a:chOff x="866683" y="4811905"/>
            <a:chExt cx="4438510" cy="154712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B1AEA94-8BF6-E44E-8545-324EF96CE7D8}"/>
                </a:ext>
              </a:extLst>
            </p:cNvPr>
            <p:cNvSpPr/>
            <p:nvPr/>
          </p:nvSpPr>
          <p:spPr>
            <a:xfrm>
              <a:off x="918878" y="530253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668366-7B78-294A-9050-423B87C5D263}"/>
                </a:ext>
              </a:extLst>
            </p:cNvPr>
            <p:cNvSpPr/>
            <p:nvPr/>
          </p:nvSpPr>
          <p:spPr>
            <a:xfrm>
              <a:off x="1826271" y="5302538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47B4F9B-39C6-A746-B22A-A557894A8BEF}"/>
                </a:ext>
              </a:extLst>
            </p:cNvPr>
            <p:cNvSpPr/>
            <p:nvPr/>
          </p:nvSpPr>
          <p:spPr>
            <a:xfrm>
              <a:off x="3641056" y="530253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430C65B-47C2-BC40-A2BB-E71700B4D92D}"/>
                </a:ext>
              </a:extLst>
            </p:cNvPr>
            <p:cNvSpPr/>
            <p:nvPr/>
          </p:nvSpPr>
          <p:spPr>
            <a:xfrm>
              <a:off x="4548448" y="5302538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8BE002-0419-274D-8E45-5E7EB6FF3E5F}"/>
                </a:ext>
              </a:extLst>
            </p:cNvPr>
            <p:cNvSpPr/>
            <p:nvPr/>
          </p:nvSpPr>
          <p:spPr>
            <a:xfrm>
              <a:off x="2750022" y="5302537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927BFB-CFAE-4347-A478-15689EF623DF}"/>
                </a:ext>
              </a:extLst>
            </p:cNvPr>
            <p:cNvSpPr txBox="1"/>
            <p:nvPr/>
          </p:nvSpPr>
          <p:spPr>
            <a:xfrm>
              <a:off x="866683" y="4811905"/>
              <a:ext cx="9252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8</a:t>
              </a:r>
            </a:p>
          </p:txBody>
        </p:sp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8638488C-00BB-F54C-8779-3C9393E5A60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74171" y="5361725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C70B4D-456C-0444-8D78-8C5903105A58}"/>
                </a:ext>
              </a:extLst>
            </p:cNvPr>
            <p:cNvSpPr txBox="1"/>
            <p:nvPr/>
          </p:nvSpPr>
          <p:spPr>
            <a:xfrm>
              <a:off x="3950963" y="5989697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B25A8FD-7FC9-7D44-9437-10CD0F4AC3E5}"/>
              </a:ext>
            </a:extLst>
          </p:cNvPr>
          <p:cNvGrpSpPr/>
          <p:nvPr/>
        </p:nvGrpSpPr>
        <p:grpSpPr>
          <a:xfrm>
            <a:off x="6886807" y="3272671"/>
            <a:ext cx="4438510" cy="1583176"/>
            <a:chOff x="6813680" y="3274043"/>
            <a:chExt cx="4438510" cy="158317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2EFB25-AEBC-1E42-B223-F2C1BEAE641D}"/>
                </a:ext>
              </a:extLst>
            </p:cNvPr>
            <p:cNvSpPr/>
            <p:nvPr/>
          </p:nvSpPr>
          <p:spPr>
            <a:xfrm>
              <a:off x="6865875" y="3764676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993238B-B499-1A49-A1C7-8A7AC9C83ED7}"/>
                </a:ext>
              </a:extLst>
            </p:cNvPr>
            <p:cNvSpPr/>
            <p:nvPr/>
          </p:nvSpPr>
          <p:spPr>
            <a:xfrm>
              <a:off x="7773268" y="3764676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CE8910C-EAE5-2A48-97A9-AA593C112188}"/>
                </a:ext>
              </a:extLst>
            </p:cNvPr>
            <p:cNvSpPr/>
            <p:nvPr/>
          </p:nvSpPr>
          <p:spPr>
            <a:xfrm>
              <a:off x="9588053" y="376467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808F46-1ADA-4341-B141-5ADA22A2B31A}"/>
                </a:ext>
              </a:extLst>
            </p:cNvPr>
            <p:cNvSpPr/>
            <p:nvPr/>
          </p:nvSpPr>
          <p:spPr>
            <a:xfrm>
              <a:off x="10495445" y="3764676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104C476-38F7-FD42-9F39-2AA81CFCC3C3}"/>
                </a:ext>
              </a:extLst>
            </p:cNvPr>
            <p:cNvSpPr/>
            <p:nvPr/>
          </p:nvSpPr>
          <p:spPr>
            <a:xfrm>
              <a:off x="8697019" y="3764675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AF7DB5A-4F25-E346-B798-B25B40D433BE}"/>
                </a:ext>
              </a:extLst>
            </p:cNvPr>
            <p:cNvSpPr txBox="1"/>
            <p:nvPr/>
          </p:nvSpPr>
          <p:spPr>
            <a:xfrm>
              <a:off x="6813680" y="3274043"/>
              <a:ext cx="10134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10</a:t>
              </a:r>
            </a:p>
          </p:txBody>
        </p: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14D6E672-5B13-7D44-BE22-25AD3D2E7C3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13207" y="3825119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0C1C334-EFC9-C042-BFC5-515D4CCDDD07}"/>
                </a:ext>
              </a:extLst>
            </p:cNvPr>
            <p:cNvSpPr txBox="1"/>
            <p:nvPr/>
          </p:nvSpPr>
          <p:spPr>
            <a:xfrm>
              <a:off x="8087911" y="4487887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536680-DCCA-DB45-A72F-E3124E2066FF}"/>
              </a:ext>
            </a:extLst>
          </p:cNvPr>
          <p:cNvGrpSpPr/>
          <p:nvPr/>
        </p:nvGrpSpPr>
        <p:grpSpPr>
          <a:xfrm>
            <a:off x="6824762" y="1690117"/>
            <a:ext cx="4476843" cy="1582554"/>
            <a:chOff x="6824762" y="1690117"/>
            <a:chExt cx="4476843" cy="158255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D698CBE-54D6-DF49-9B2C-5CD3B7C9F80E}"/>
                </a:ext>
              </a:extLst>
            </p:cNvPr>
            <p:cNvSpPr/>
            <p:nvPr/>
          </p:nvSpPr>
          <p:spPr>
            <a:xfrm>
              <a:off x="6915290" y="2167782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ED0C19D-8AE4-294D-BEA7-1F809F77ED2C}"/>
                </a:ext>
              </a:extLst>
            </p:cNvPr>
            <p:cNvSpPr/>
            <p:nvPr/>
          </p:nvSpPr>
          <p:spPr>
            <a:xfrm>
              <a:off x="9637468" y="2167782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AC0666-E547-2F46-9163-3AF4DBB156DC}"/>
                </a:ext>
              </a:extLst>
            </p:cNvPr>
            <p:cNvSpPr/>
            <p:nvPr/>
          </p:nvSpPr>
          <p:spPr>
            <a:xfrm>
              <a:off x="10544860" y="2167782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9D70559-9550-134A-AEAD-A4F098B556CC}"/>
                </a:ext>
              </a:extLst>
            </p:cNvPr>
            <p:cNvSpPr/>
            <p:nvPr/>
          </p:nvSpPr>
          <p:spPr>
            <a:xfrm>
              <a:off x="8746434" y="2183823"/>
              <a:ext cx="756745" cy="5202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tx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82068634-8D62-5746-B830-4A70554283F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764311" y="2226598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CA1902A-4291-E342-A7C1-CFE0BCADE0E1}"/>
                </a:ext>
              </a:extLst>
            </p:cNvPr>
            <p:cNvSpPr/>
            <p:nvPr/>
          </p:nvSpPr>
          <p:spPr>
            <a:xfrm>
              <a:off x="7830862" y="2170812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663DD68-AC30-CF44-8B80-AFA157E40DD2}"/>
                </a:ext>
              </a:extLst>
            </p:cNvPr>
            <p:cNvSpPr txBox="1"/>
            <p:nvPr/>
          </p:nvSpPr>
          <p:spPr>
            <a:xfrm>
              <a:off x="7243362" y="2903339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CEA8DB2-E8F4-B640-A267-7D9A4CAFE16D}"/>
                </a:ext>
              </a:extLst>
            </p:cNvPr>
            <p:cNvSpPr txBox="1"/>
            <p:nvPr/>
          </p:nvSpPr>
          <p:spPr>
            <a:xfrm>
              <a:off x="6824762" y="1690117"/>
              <a:ext cx="10134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Step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10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BD91-9D66-BD4E-A289-5A699C86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Binary 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5764AF-51E0-6742-AA3E-EC694D2D3028}"/>
              </a:ext>
            </a:extLst>
          </p:cNvPr>
          <p:cNvGrpSpPr/>
          <p:nvPr/>
        </p:nvGrpSpPr>
        <p:grpSpPr>
          <a:xfrm>
            <a:off x="1732205" y="3427748"/>
            <a:ext cx="653143" cy="885371"/>
            <a:chOff x="4470400" y="2220686"/>
            <a:chExt cx="653143" cy="8853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04CA1C-DD89-3A48-8DA8-FA06522704C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12CF87-9D68-FD44-887F-A723C07E45E6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1FE788-1DE7-0B41-A776-6D54859A26BA}"/>
              </a:ext>
            </a:extLst>
          </p:cNvPr>
          <p:cNvGrpSpPr/>
          <p:nvPr/>
        </p:nvGrpSpPr>
        <p:grpSpPr>
          <a:xfrm>
            <a:off x="2508719" y="3427748"/>
            <a:ext cx="653143" cy="885371"/>
            <a:chOff x="4470400" y="2220686"/>
            <a:chExt cx="653143" cy="8853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7C33BB-EFB1-914F-B707-07D7B14DB35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653AF2-2CFE-2C43-BF6B-B2B73EDDCCD9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9857DD-692F-6E48-B15E-1FAE71833A64}"/>
              </a:ext>
            </a:extLst>
          </p:cNvPr>
          <p:cNvGrpSpPr/>
          <p:nvPr/>
        </p:nvGrpSpPr>
        <p:grpSpPr>
          <a:xfrm>
            <a:off x="3285233" y="3427748"/>
            <a:ext cx="653143" cy="885371"/>
            <a:chOff x="4470400" y="2220686"/>
            <a:chExt cx="653143" cy="8853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15B8CC-E6A7-FF42-BCD7-C2ED78E4272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FC9D7F-D669-7643-8890-F69FFC1DDB29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DF75A-4335-9F41-B922-7CCD737D851C}"/>
              </a:ext>
            </a:extLst>
          </p:cNvPr>
          <p:cNvGrpSpPr/>
          <p:nvPr/>
        </p:nvGrpSpPr>
        <p:grpSpPr>
          <a:xfrm>
            <a:off x="4039978" y="3427748"/>
            <a:ext cx="653143" cy="885371"/>
            <a:chOff x="4470400" y="2220686"/>
            <a:chExt cx="653143" cy="8853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CEB4D1-725E-9D40-8A59-858F08DA6AB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A32B13-45FF-8B4B-988C-2A34A0266E4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38B1B0-711B-244B-A4FD-32A0AABD1E0C}"/>
              </a:ext>
            </a:extLst>
          </p:cNvPr>
          <p:cNvGrpSpPr/>
          <p:nvPr/>
        </p:nvGrpSpPr>
        <p:grpSpPr>
          <a:xfrm>
            <a:off x="4794723" y="3427748"/>
            <a:ext cx="653143" cy="885371"/>
            <a:chOff x="4470400" y="2220686"/>
            <a:chExt cx="653143" cy="88537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83A847-B71A-FA43-8C3B-53E83CD37A02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C5AC3F-B0AB-954C-BD7B-67B708514B5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6B601F-4FFD-3F42-A17E-28D6198736F4}"/>
              </a:ext>
            </a:extLst>
          </p:cNvPr>
          <p:cNvGrpSpPr/>
          <p:nvPr/>
        </p:nvGrpSpPr>
        <p:grpSpPr>
          <a:xfrm>
            <a:off x="5571237" y="3427748"/>
            <a:ext cx="653143" cy="885371"/>
            <a:chOff x="4470400" y="2220686"/>
            <a:chExt cx="653143" cy="88537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224AA2-991C-CF47-9504-D237A124D5E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3CBA50-026B-0745-ABDA-ACAB17E484B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42D340-36A6-6D43-BFA2-7ECCB47906D3}"/>
              </a:ext>
            </a:extLst>
          </p:cNvPr>
          <p:cNvGrpSpPr/>
          <p:nvPr/>
        </p:nvGrpSpPr>
        <p:grpSpPr>
          <a:xfrm>
            <a:off x="6347751" y="3427748"/>
            <a:ext cx="653143" cy="885371"/>
            <a:chOff x="4470400" y="2220686"/>
            <a:chExt cx="653143" cy="88537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7F546B-9984-A14D-BDC7-0DA46AFE2C3C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F1A4D1-6AF7-0D41-BE21-C3D6F45A7D61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6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476923-04AB-954A-9B2C-6C8CE9D7E636}"/>
              </a:ext>
            </a:extLst>
          </p:cNvPr>
          <p:cNvGrpSpPr/>
          <p:nvPr/>
        </p:nvGrpSpPr>
        <p:grpSpPr>
          <a:xfrm>
            <a:off x="7102496" y="3427748"/>
            <a:ext cx="653143" cy="885371"/>
            <a:chOff x="4470400" y="2220686"/>
            <a:chExt cx="653143" cy="88537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E625BA-821C-224D-AEA9-72D76CACD4A5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8FA47C-2B2E-8949-8ECA-659B962A26B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7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7F5E11-155D-AA44-BE6F-604BDDA95F03}"/>
              </a:ext>
            </a:extLst>
          </p:cNvPr>
          <p:cNvGrpSpPr/>
          <p:nvPr/>
        </p:nvGrpSpPr>
        <p:grpSpPr>
          <a:xfrm>
            <a:off x="7857241" y="3431377"/>
            <a:ext cx="653143" cy="885371"/>
            <a:chOff x="4470400" y="2220686"/>
            <a:chExt cx="653143" cy="88537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C88161-A4FA-374F-9A1B-F36BA8413526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1212A01-14CF-2447-8B02-1B8E98E9EBD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DEEEBA-D69D-FB43-81D2-7408D80C4A61}"/>
              </a:ext>
            </a:extLst>
          </p:cNvPr>
          <p:cNvGrpSpPr/>
          <p:nvPr/>
        </p:nvGrpSpPr>
        <p:grpSpPr>
          <a:xfrm>
            <a:off x="8633755" y="3431377"/>
            <a:ext cx="653143" cy="885371"/>
            <a:chOff x="4470400" y="2220686"/>
            <a:chExt cx="653143" cy="885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84504F-8B7A-5C4E-9E6E-454C0FC50714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67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D7A84B-0A4D-044A-9AA2-20DE0A6B6ACF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E8F2A80-FDD7-FE41-B7F1-9F37F699D91E}"/>
              </a:ext>
            </a:extLst>
          </p:cNvPr>
          <p:cNvGrpSpPr/>
          <p:nvPr/>
        </p:nvGrpSpPr>
        <p:grpSpPr>
          <a:xfrm>
            <a:off x="9410269" y="3431377"/>
            <a:ext cx="653143" cy="885371"/>
            <a:chOff x="4470400" y="2220686"/>
            <a:chExt cx="653143" cy="8853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C2F420-6BB1-914F-8A91-28F8225A9D8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BD5CD7-35B0-764B-98C7-C09A394B41E8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56DEA5-884D-B645-8759-61ADA36D862C}"/>
              </a:ext>
            </a:extLst>
          </p:cNvPr>
          <p:cNvGrpSpPr/>
          <p:nvPr/>
        </p:nvGrpSpPr>
        <p:grpSpPr>
          <a:xfrm>
            <a:off x="10165014" y="3431377"/>
            <a:ext cx="653143" cy="885371"/>
            <a:chOff x="4470400" y="2220686"/>
            <a:chExt cx="653143" cy="88537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CE47B5-8276-BB4D-8772-6BC6F49EC52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28668C-1BD8-EA4D-AD23-F05F0582E311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11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A685A9D-E61B-F643-8F15-0A7628752F12}"/>
              </a:ext>
            </a:extLst>
          </p:cNvPr>
          <p:cNvSpPr/>
          <p:nvPr/>
        </p:nvSpPr>
        <p:spPr>
          <a:xfrm>
            <a:off x="3978292" y="3437794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551A09-D212-0C49-A806-B5B90229791C}"/>
              </a:ext>
            </a:extLst>
          </p:cNvPr>
          <p:cNvSpPr txBox="1"/>
          <p:nvPr/>
        </p:nvSpPr>
        <p:spPr>
          <a:xfrm>
            <a:off x="1697325" y="2157472"/>
            <a:ext cx="1330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Montserrat" pitchFamily="2" charset="77"/>
              </a:rPr>
              <a:t>F</a:t>
            </a:r>
            <a:r>
              <a:rPr lang="en-NO" sz="2000" dirty="0">
                <a:latin typeface="Montserrat" pitchFamily="2" charset="77"/>
              </a:rPr>
              <a:t>ind “67”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52375B-165E-B345-9C4D-0A0B84353C8F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>
            <a:off x="1732205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66869F-A6AB-8644-BACE-A08CF8C8B4EB}"/>
              </a:ext>
            </a:extLst>
          </p:cNvPr>
          <p:cNvSpPr txBox="1"/>
          <p:nvPr/>
        </p:nvSpPr>
        <p:spPr>
          <a:xfrm>
            <a:off x="3887091" y="3071450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27 &lt; 67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3878F-38AB-3048-9DF1-1302AE814C90}"/>
              </a:ext>
            </a:extLst>
          </p:cNvPr>
          <p:cNvSpPr/>
          <p:nvPr/>
        </p:nvSpPr>
        <p:spPr>
          <a:xfrm>
            <a:off x="9348583" y="3451150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7656AE-E99D-B540-8C2E-F2F1FBE94D45}"/>
              </a:ext>
            </a:extLst>
          </p:cNvPr>
          <p:cNvSpPr txBox="1"/>
          <p:nvPr/>
        </p:nvSpPr>
        <p:spPr>
          <a:xfrm>
            <a:off x="9257381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86 &gt; 67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568AF0-24FC-734F-934F-A2D5A03B7F9B}"/>
              </a:ext>
            </a:extLst>
          </p:cNvPr>
          <p:cNvCxnSpPr>
            <a:cxnSpLocks/>
            <a:stCxn id="35" idx="1"/>
            <a:endCxn id="38" idx="3"/>
          </p:cNvCxnSpPr>
          <p:nvPr/>
        </p:nvCxnSpPr>
        <p:spPr>
          <a:xfrm>
            <a:off x="9410269" y="4062748"/>
            <a:ext cx="140788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85B8D0-B43C-9D40-AC62-0705E3128C4F}"/>
              </a:ext>
            </a:extLst>
          </p:cNvPr>
          <p:cNvCxnSpPr/>
          <p:nvPr/>
        </p:nvCxnSpPr>
        <p:spPr>
          <a:xfrm>
            <a:off x="1732205" y="5378822"/>
            <a:ext cx="9085952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F15816-EC61-F343-97F8-52E5B0102EA2}"/>
              </a:ext>
            </a:extLst>
          </p:cNvPr>
          <p:cNvSpPr txBox="1"/>
          <p:nvPr/>
        </p:nvSpPr>
        <p:spPr>
          <a:xfrm>
            <a:off x="2499789" y="5431999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86A991-2FF7-564C-8A29-A892063AE28D}"/>
              </a:ext>
            </a:extLst>
          </p:cNvPr>
          <p:cNvSpPr txBox="1"/>
          <p:nvPr/>
        </p:nvSpPr>
        <p:spPr>
          <a:xfrm>
            <a:off x="9073363" y="5431999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larger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0F8FB2-B072-0043-AC16-193BDA6BC821}"/>
              </a:ext>
            </a:extLst>
          </p:cNvPr>
          <p:cNvSpPr txBox="1"/>
          <p:nvPr/>
        </p:nvSpPr>
        <p:spPr>
          <a:xfrm>
            <a:off x="3923709" y="4472078"/>
            <a:ext cx="8274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st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64852B-47F1-FC41-A083-9D5C7DEAB2D8}"/>
              </a:ext>
            </a:extLst>
          </p:cNvPr>
          <p:cNvSpPr txBox="1"/>
          <p:nvPr/>
        </p:nvSpPr>
        <p:spPr>
          <a:xfrm>
            <a:off x="9323103" y="4466863"/>
            <a:ext cx="8755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nd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763944C-3BA5-004A-97E5-AD9E0673FE1E}"/>
              </a:ext>
            </a:extLst>
          </p:cNvPr>
          <p:cNvSpPr/>
          <p:nvPr/>
        </p:nvSpPr>
        <p:spPr>
          <a:xfrm>
            <a:off x="7040810" y="341599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D99A28-49CA-1C4A-86CD-234BBC0ED554}"/>
              </a:ext>
            </a:extLst>
          </p:cNvPr>
          <p:cNvSpPr txBox="1"/>
          <p:nvPr/>
        </p:nvSpPr>
        <p:spPr>
          <a:xfrm>
            <a:off x="6949608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54 &lt; 67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EF7E909-5F95-CD44-9F67-978B004F7BDE}"/>
              </a:ext>
            </a:extLst>
          </p:cNvPr>
          <p:cNvCxnSpPr>
            <a:cxnSpLocks/>
            <a:stCxn id="17" idx="1"/>
            <a:endCxn id="26" idx="3"/>
          </p:cNvCxnSpPr>
          <p:nvPr/>
        </p:nvCxnSpPr>
        <p:spPr>
          <a:xfrm>
            <a:off x="4794723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9CF456E-0DE1-EC45-97E6-BEA8AD738D32}"/>
              </a:ext>
            </a:extLst>
          </p:cNvPr>
          <p:cNvSpPr/>
          <p:nvPr/>
        </p:nvSpPr>
        <p:spPr>
          <a:xfrm>
            <a:off x="8550300" y="3457965"/>
            <a:ext cx="776514" cy="991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45E0A1-CE12-8C4C-A669-9747728F1BA5}"/>
              </a:ext>
            </a:extLst>
          </p:cNvPr>
          <p:cNvSpPr txBox="1"/>
          <p:nvPr/>
        </p:nvSpPr>
        <p:spPr>
          <a:xfrm>
            <a:off x="8569707" y="3098860"/>
            <a:ext cx="737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6"/>
                </a:solidFill>
                <a:latin typeface="Share Tech Mono" panose="020B0509050000020004" pitchFamily="49" charset="77"/>
              </a:rPr>
              <a:t>Found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52221A-C8B1-E646-916D-8E9FCEA0D86D}"/>
              </a:ext>
            </a:extLst>
          </p:cNvPr>
          <p:cNvSpPr txBox="1"/>
          <p:nvPr/>
        </p:nvSpPr>
        <p:spPr>
          <a:xfrm>
            <a:off x="6983708" y="4461090"/>
            <a:ext cx="84029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3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rd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6062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1" grpId="0"/>
      <p:bldP spid="55" grpId="0" animBg="1"/>
      <p:bldP spid="56" grpId="0"/>
      <p:bldP spid="64" grpId="0"/>
      <p:bldP spid="65" grpId="0"/>
      <p:bldP spid="69" grpId="0" animBg="1"/>
      <p:bldP spid="70" grpId="0"/>
      <p:bldP spid="75" grpId="0" animBg="1"/>
      <p:bldP spid="77" grpId="0"/>
      <p:bldP spid="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F320-DA11-814C-8C93-92834BA3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94A9-1D39-BC4D-AAE0-8CD705C08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1629" y="1797843"/>
            <a:ext cx="7637586" cy="4351338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false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sequence.length-1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index-1,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swapped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true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A6053-0428-6B4A-9A51-E79803A50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877" y="4338637"/>
            <a:ext cx="5486400" cy="2017713"/>
          </a:xfrm>
          <a:solidFill>
            <a:schemeClr val="bg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6137A-6D25-F24C-A55B-1B1ABCDD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D6EC246-396D-7164-2FCA-D253171F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491759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1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FF28-9E5A-5040-993F-32364D5A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Time &amp; Space Complexity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C4164-044F-904F-B3B5-2E873F20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81A9F91-45F9-4448-B98A-B30FD25F2072}"/>
              </a:ext>
            </a:extLst>
          </p:cNvPr>
          <p:cNvSpPr/>
          <p:nvPr/>
        </p:nvSpPr>
        <p:spPr>
          <a:xfrm>
            <a:off x="6095999" y="5792622"/>
            <a:ext cx="2987842" cy="904918"/>
          </a:xfrm>
          <a:prstGeom prst="wedgeRoundRectCallout">
            <a:avLst>
              <a:gd name="adj1" fmla="val -29961"/>
              <a:gd name="adj2" fmla="val -86079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How wou</a:t>
            </a:r>
            <a:r>
              <a:rPr lang="en-GB" sz="1600" i="1" dirty="0" err="1">
                <a:solidFill>
                  <a:schemeClr val="tx1"/>
                </a:solidFill>
                <a:latin typeface="Montserrat" pitchFamily="2" charset="77"/>
              </a:rPr>
              <a:t>ld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 you proove the average case?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937290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nb-NO" sz="3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tx1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32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3200" b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32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32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kumimoji="0" lang="nb-NO" sz="32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3200" b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32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A3B92AA-4B54-0D48-A95A-2AC2B9AEC4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937290"/>
                  </p:ext>
                </p:extLst>
              </p:nvPr>
            </p:nvGraphicFramePr>
            <p:xfrm>
              <a:off x="2032000" y="1889373"/>
              <a:ext cx="8127999" cy="397814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4245948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6972055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69983597"/>
                        </a:ext>
                      </a:extLst>
                    </a:gridCol>
                  </a:tblGrid>
                  <a:tr h="755643">
                    <a:tc>
                      <a:txBody>
                        <a:bodyPr/>
                        <a:lstStyle/>
                        <a:p>
                          <a:pPr algn="r"/>
                          <a:endParaRPr lang="en-NO" sz="32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3200" b="1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7515817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8571" r="-100467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39" t="-78571" r="-939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1932816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74419" r="-100467" b="-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174419" r="-939" b="-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1668540"/>
                      </a:ext>
                    </a:extLst>
                  </a:tr>
                  <a:tr h="1077849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3200" b="1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77647" r="-1004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277647" r="-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9211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2107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477A-32FD-E247-8CDC-2522AADE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77920AA-84E2-DE40-9ACE-800F6277448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26470537"/>
                  </p:ext>
                </p:extLst>
              </p:nvPr>
            </p:nvGraphicFramePr>
            <p:xfrm>
              <a:off x="1155032" y="2100291"/>
              <a:ext cx="10198768" cy="407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76746">
                      <a:extLst>
                        <a:ext uri="{9D8B030D-6E8A-4147-A177-3AD203B41FA5}">
                          <a16:colId xmlns:a16="http://schemas.microsoft.com/office/drawing/2014/main" val="3316198543"/>
                        </a:ext>
                      </a:extLst>
                    </a:gridCol>
                    <a:gridCol w="1690987">
                      <a:extLst>
                        <a:ext uri="{9D8B030D-6E8A-4147-A177-3AD203B41FA5}">
                          <a16:colId xmlns:a16="http://schemas.microsoft.com/office/drawing/2014/main" val="2135036587"/>
                        </a:ext>
                      </a:extLst>
                    </a:gridCol>
                    <a:gridCol w="2008048">
                      <a:extLst>
                        <a:ext uri="{9D8B030D-6E8A-4147-A177-3AD203B41FA5}">
                          <a16:colId xmlns:a16="http://schemas.microsoft.com/office/drawing/2014/main" val="271447228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556871305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29130979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737926079"/>
                        </a:ext>
                      </a:extLst>
                    </a:gridCol>
                  </a:tblGrid>
                  <a:tr h="878298">
                    <a:tc>
                      <a:txBody>
                        <a:bodyPr/>
                        <a:lstStyle/>
                        <a:p>
                          <a:pPr algn="r"/>
                          <a:endParaRPr lang="en-NO" sz="24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solidFill>
                                <a:schemeClr val="accent5"/>
                              </a:solidFill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Stable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9450364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solidFill>
                                <a:schemeClr val="accent6"/>
                              </a:solidFill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0969895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kumimoji="0" lang="nb-NO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CEFF3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nb-NO" sz="2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CEFF3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kumimoji="0" lang="nb-NO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ECEFF3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kumimoji="0" lang="en-NO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CEFF3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accent6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accent6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O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5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31897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6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solidFill>
                                <a:schemeClr val="accent6"/>
                              </a:solidFill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04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77920AA-84E2-DE40-9ACE-800F6277448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26470537"/>
                  </p:ext>
                </p:extLst>
              </p:nvPr>
            </p:nvGraphicFramePr>
            <p:xfrm>
              <a:off x="1155032" y="2100291"/>
              <a:ext cx="10198768" cy="407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76746">
                      <a:extLst>
                        <a:ext uri="{9D8B030D-6E8A-4147-A177-3AD203B41FA5}">
                          <a16:colId xmlns:a16="http://schemas.microsoft.com/office/drawing/2014/main" val="3316198543"/>
                        </a:ext>
                      </a:extLst>
                    </a:gridCol>
                    <a:gridCol w="1690987">
                      <a:extLst>
                        <a:ext uri="{9D8B030D-6E8A-4147-A177-3AD203B41FA5}">
                          <a16:colId xmlns:a16="http://schemas.microsoft.com/office/drawing/2014/main" val="2135036587"/>
                        </a:ext>
                      </a:extLst>
                    </a:gridCol>
                    <a:gridCol w="2008048">
                      <a:extLst>
                        <a:ext uri="{9D8B030D-6E8A-4147-A177-3AD203B41FA5}">
                          <a16:colId xmlns:a16="http://schemas.microsoft.com/office/drawing/2014/main" val="271447228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556871305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29130979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737926079"/>
                        </a:ext>
                      </a:extLst>
                    </a:gridCol>
                  </a:tblGrid>
                  <a:tr h="878298">
                    <a:tc>
                      <a:txBody>
                        <a:bodyPr/>
                        <a:lstStyle/>
                        <a:p>
                          <a:pPr algn="r"/>
                          <a:endParaRPr lang="en-NO" sz="24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solidFill>
                                <a:schemeClr val="accent5"/>
                              </a:solidFill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Worst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Stable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9450364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23308" t="-85882" r="-382707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87975" t="-85882" r="-222152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88889" t="-85882" r="-200000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93103" t="-85882" r="-101724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solidFill>
                                <a:schemeClr val="accent6"/>
                              </a:solidFill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0969895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23308" t="-188095" r="-38270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87975" t="-188095" r="-2221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88889" t="-188095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93103" t="-188095" r="-1017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O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accent5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31897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23308" t="-288095" r="-382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87975" t="-288095" r="-222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88889" t="-288095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493103" t="-288095" r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solidFill>
                                <a:schemeClr val="accent6"/>
                              </a:solidFill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049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D90E9-8A5C-FA49-BB0B-4FF28777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98013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noProof="0" dirty="0" err="1"/>
              <a:t>Axbit</a:t>
            </a:r>
            <a:r>
              <a:rPr lang="en-GB" noProof="0" dirty="0"/>
              <a:t>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noProof="0" dirty="0" err="1"/>
              <a:t>franck.chauvel@gmail.com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5D9738-02DC-4946-A64D-7E066940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Home Exam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1D3E81-9724-274F-A42A-14BFF391A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/>
              <a:t>Week 4 – 5</a:t>
            </a:r>
          </a:p>
          <a:p>
            <a:r>
              <a:rPr lang="en-NO" b="1" dirty="0">
                <a:solidFill>
                  <a:schemeClr val="accent6"/>
                </a:solidFill>
              </a:rPr>
              <a:t>Optional! </a:t>
            </a:r>
            <a:r>
              <a:rPr lang="en-NO" dirty="0"/>
              <a:t>Does not count in your final grade</a:t>
            </a:r>
          </a:p>
          <a:p>
            <a:r>
              <a:rPr lang="en-NO" dirty="0"/>
              <a:t>I suggest you try in “simulated conditions”</a:t>
            </a:r>
          </a:p>
          <a:p>
            <a:r>
              <a:rPr lang="en-NO" dirty="0"/>
              <a:t>I can grade it, if you would like</a:t>
            </a:r>
          </a:p>
          <a:p>
            <a:r>
              <a:rPr lang="en-NO" dirty="0"/>
              <a:t>We will go through together during a lab session</a:t>
            </a:r>
          </a:p>
          <a:p>
            <a:r>
              <a:rPr lang="en-NO" dirty="0"/>
              <a:t>Home exam 2 around Week 8 – 9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274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GB" noProof="0" dirty="0"/>
              <a:t>What is “Sorting”?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Selection Sort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Insertion Sort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Bubble Sort</a:t>
            </a:r>
          </a:p>
          <a:p>
            <a:pPr marL="457200" indent="-457200">
              <a:buFont typeface="+mj-lt"/>
              <a:buAutoNum type="arabicPeriod"/>
            </a:pPr>
            <a:r>
              <a:rPr lang="en-GB" noProof="0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pic>
        <p:nvPicPr>
          <p:cNvPr id="2052" name="Picture 4" descr="Library Photo">
            <a:extLst>
              <a:ext uri="{FF2B5EF4-FFF2-40B4-BE49-F238E27FC236}">
                <a16:creationId xmlns:a16="http://schemas.microsoft.com/office/drawing/2014/main" id="{D85AB951-D4D0-0A48-9EB4-76764A119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08"/>
          <a:stretch/>
        </p:blipFill>
        <p:spPr bwMode="auto">
          <a:xfrm>
            <a:off x="4967791" y="0"/>
            <a:ext cx="72242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“Sorting”?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228B6-A642-1E49-A3CE-F0CE5E641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/>
          <a:lstStyle/>
          <a:p>
            <a:r>
              <a:rPr lang="en-NO" dirty="0"/>
              <a:t>Put things in order</a:t>
            </a:r>
          </a:p>
          <a:p>
            <a:pPr lvl="1"/>
            <a:r>
              <a:rPr lang="en-GB" dirty="0"/>
              <a:t>Numerical</a:t>
            </a:r>
          </a:p>
          <a:p>
            <a:pPr lvl="1"/>
            <a:r>
              <a:rPr lang="en-GB" dirty="0"/>
              <a:t>Lexicographical</a:t>
            </a:r>
          </a:p>
          <a:p>
            <a:r>
              <a:rPr lang="en-GB" dirty="0"/>
              <a:t>Find </a:t>
            </a:r>
            <a:r>
              <a:rPr lang="en-GB" dirty="0">
                <a:solidFill>
                  <a:schemeClr val="accent3"/>
                </a:solidFill>
              </a:rPr>
              <a:t>a permutation </a:t>
            </a:r>
            <a:r>
              <a:rPr lang="en-GB" dirty="0"/>
              <a:t>where</a:t>
            </a:r>
          </a:p>
          <a:p>
            <a:r>
              <a:rPr lang="en-GB" dirty="0"/>
              <a:t>Items are </a:t>
            </a:r>
            <a:r>
              <a:rPr lang="en-GB" dirty="0">
                <a:solidFill>
                  <a:schemeClr val="accent3"/>
                </a:solidFill>
              </a:rPr>
              <a:t>ordered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4D0F86-827D-0342-AAAB-9C873099CA81}"/>
              </a:ext>
            </a:extLst>
          </p:cNvPr>
          <p:cNvSpPr/>
          <p:nvPr/>
        </p:nvSpPr>
        <p:spPr>
          <a:xfrm>
            <a:off x="7459579" y="1410397"/>
            <a:ext cx="433137" cy="15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DAA69-6EC4-F140-ADC9-0F3BB6C9095B}"/>
              </a:ext>
            </a:extLst>
          </p:cNvPr>
          <p:cNvSpPr/>
          <p:nvPr/>
        </p:nvSpPr>
        <p:spPr>
          <a:xfrm>
            <a:off x="8029074" y="1875617"/>
            <a:ext cx="433137" cy="1090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913A80-B266-E847-B538-93ACDB998417}"/>
              </a:ext>
            </a:extLst>
          </p:cNvPr>
          <p:cNvSpPr/>
          <p:nvPr/>
        </p:nvSpPr>
        <p:spPr>
          <a:xfrm>
            <a:off x="8598569" y="2388965"/>
            <a:ext cx="433137" cy="577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52323-FE1D-5649-A455-A5371929B2D4}"/>
              </a:ext>
            </a:extLst>
          </p:cNvPr>
          <p:cNvSpPr/>
          <p:nvPr/>
        </p:nvSpPr>
        <p:spPr>
          <a:xfrm>
            <a:off x="9168064" y="1142556"/>
            <a:ext cx="433137" cy="18239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0E693-F94C-064A-B7A0-5A2160068AC4}"/>
              </a:ext>
            </a:extLst>
          </p:cNvPr>
          <p:cNvSpPr/>
          <p:nvPr/>
        </p:nvSpPr>
        <p:spPr>
          <a:xfrm>
            <a:off x="10236868" y="1298101"/>
            <a:ext cx="433137" cy="1668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B17B07-C80A-A749-91E7-CB7CBE2E325B}"/>
              </a:ext>
            </a:extLst>
          </p:cNvPr>
          <p:cNvSpPr/>
          <p:nvPr/>
        </p:nvSpPr>
        <p:spPr>
          <a:xfrm>
            <a:off x="9709013" y="2068122"/>
            <a:ext cx="433137" cy="898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1720A-B00F-D141-8990-5E76B24C99D7}"/>
              </a:ext>
            </a:extLst>
          </p:cNvPr>
          <p:cNvSpPr/>
          <p:nvPr/>
        </p:nvSpPr>
        <p:spPr>
          <a:xfrm>
            <a:off x="10777817" y="2601353"/>
            <a:ext cx="433137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BC5A5B-075C-BE48-94AF-34EA251A335F}"/>
              </a:ext>
            </a:extLst>
          </p:cNvPr>
          <p:cNvSpPr/>
          <p:nvPr/>
        </p:nvSpPr>
        <p:spPr>
          <a:xfrm>
            <a:off x="7431269" y="5811838"/>
            <a:ext cx="433137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2F790-24D4-7E47-9E26-CD344B84F06B}"/>
              </a:ext>
            </a:extLst>
          </p:cNvPr>
          <p:cNvSpPr/>
          <p:nvPr/>
        </p:nvSpPr>
        <p:spPr>
          <a:xfrm>
            <a:off x="7965671" y="5599449"/>
            <a:ext cx="433137" cy="5775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24EB47-1E43-A94B-BCD5-E9BB922F49BA}"/>
              </a:ext>
            </a:extLst>
          </p:cNvPr>
          <p:cNvSpPr/>
          <p:nvPr/>
        </p:nvSpPr>
        <p:spPr>
          <a:xfrm>
            <a:off x="8500073" y="5278607"/>
            <a:ext cx="433137" cy="8983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9B6478-19D3-BD46-BA48-486C11C37909}"/>
              </a:ext>
            </a:extLst>
          </p:cNvPr>
          <p:cNvSpPr/>
          <p:nvPr/>
        </p:nvSpPr>
        <p:spPr>
          <a:xfrm>
            <a:off x="9031706" y="5086100"/>
            <a:ext cx="433137" cy="10908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5F528F-5AFF-914C-9787-47507BB24779}"/>
              </a:ext>
            </a:extLst>
          </p:cNvPr>
          <p:cNvSpPr/>
          <p:nvPr/>
        </p:nvSpPr>
        <p:spPr>
          <a:xfrm>
            <a:off x="9563339" y="4620879"/>
            <a:ext cx="433137" cy="15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57C8A5-7A58-364F-85F5-08E611F0D405}"/>
              </a:ext>
            </a:extLst>
          </p:cNvPr>
          <p:cNvSpPr/>
          <p:nvPr/>
        </p:nvSpPr>
        <p:spPr>
          <a:xfrm>
            <a:off x="10094972" y="4508586"/>
            <a:ext cx="433137" cy="16683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37902E-6E93-B34F-8371-3F73EB566011}"/>
              </a:ext>
            </a:extLst>
          </p:cNvPr>
          <p:cNvSpPr/>
          <p:nvPr/>
        </p:nvSpPr>
        <p:spPr>
          <a:xfrm>
            <a:off x="10626605" y="4353040"/>
            <a:ext cx="433137" cy="182392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73CCC567-F6CA-CD48-92E2-2D0D1C92FA6B}"/>
              </a:ext>
            </a:extLst>
          </p:cNvPr>
          <p:cNvSpPr/>
          <p:nvPr/>
        </p:nvSpPr>
        <p:spPr>
          <a:xfrm>
            <a:off x="8462211" y="3331658"/>
            <a:ext cx="1736795" cy="924040"/>
          </a:xfrm>
          <a:prstGeom prst="downArrow">
            <a:avLst/>
          </a:prstGeom>
          <a:solidFill>
            <a:srgbClr val="5B6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5E6D-874C-164E-9D0E-1D01556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Key vs.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D74F-3015-004A-8209-8ACC7AE22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06516" cy="4351338"/>
          </a:xfrm>
        </p:spPr>
        <p:txBody>
          <a:bodyPr/>
          <a:lstStyle/>
          <a:p>
            <a:r>
              <a:rPr lang="en-NO" dirty="0"/>
              <a:t>Information is your “data set”</a:t>
            </a:r>
          </a:p>
          <a:p>
            <a:r>
              <a:rPr lang="en-NO" dirty="0"/>
              <a:t>Key: What you use to compare</a:t>
            </a:r>
          </a:p>
          <a:p>
            <a:r>
              <a:rPr lang="en-NO" dirty="0"/>
              <a:t>Compound keys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89624-5DF4-C84D-87C2-3C3E41DE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19979C4-3A38-E84E-B2E0-378AA52647C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196637"/>
              </p:ext>
            </p:extLst>
          </p:nvPr>
        </p:nvGraphicFramePr>
        <p:xfrm>
          <a:off x="5293895" y="1825625"/>
          <a:ext cx="6059905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4976">
                  <a:extLst>
                    <a:ext uri="{9D8B030D-6E8A-4147-A177-3AD203B41FA5}">
                      <a16:colId xmlns:a16="http://schemas.microsoft.com/office/drawing/2014/main" val="3731899892"/>
                    </a:ext>
                  </a:extLst>
                </a:gridCol>
                <a:gridCol w="1735422">
                  <a:extLst>
                    <a:ext uri="{9D8B030D-6E8A-4147-A177-3AD203B41FA5}">
                      <a16:colId xmlns:a16="http://schemas.microsoft.com/office/drawing/2014/main" val="2687777308"/>
                    </a:ext>
                  </a:extLst>
                </a:gridCol>
                <a:gridCol w="1594712">
                  <a:extLst>
                    <a:ext uri="{9D8B030D-6E8A-4147-A177-3AD203B41FA5}">
                      <a16:colId xmlns:a16="http://schemas.microsoft.com/office/drawing/2014/main" val="95791554"/>
                    </a:ext>
                  </a:extLst>
                </a:gridCol>
                <a:gridCol w="1214795">
                  <a:extLst>
                    <a:ext uri="{9D8B030D-6E8A-4147-A177-3AD203B41FA5}">
                      <a16:colId xmlns:a16="http://schemas.microsoft.com/office/drawing/2014/main" val="615111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O" b="1" dirty="0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b="1" dirty="0"/>
                        <a:t>Surname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b="1" dirty="0"/>
                        <a:t>Subject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/>
                        <a:t>Score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400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John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Doe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Alg. &amp; 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4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John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Doe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47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Lara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Croft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56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Lara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Croft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Alg &amp; 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46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62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Harry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Potter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752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Harry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Potter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DB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4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Bob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Sponge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478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Bob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Sponge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Alg &amp; 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094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Sarah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Connor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55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O" dirty="0"/>
                        <a:t>Sarah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Connor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Alg.&amp;DS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/>
                        <a:t>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811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30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6BD0-B31F-824A-A6B6-31BCA984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Comparable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9C28F07-78DC-FC42-B32C-9D53F6D4677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O" dirty="0"/>
                  <a:t>Need to compare items</a:t>
                </a:r>
              </a:p>
              <a:p>
                <a:r>
                  <a:rPr lang="en-NO" dirty="0">
                    <a:solidFill>
                      <a:schemeClr val="accent3"/>
                    </a:solidFill>
                  </a:rPr>
                  <a:t>Total preorder: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≤: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𝔹</m:t>
                    </m:r>
                  </m:oMath>
                </a14:m>
                <a:endParaRPr lang="en-NO" dirty="0"/>
              </a:p>
              <a:p>
                <a:r>
                  <a:rPr lang="en-GB" dirty="0"/>
                  <a:t>R</a:t>
                </a:r>
                <a:r>
                  <a:rPr lang="en-NO" dirty="0"/>
                  <a:t>eflexive: </a:t>
                </a:r>
                <a:endParaRPr lang="nb-NO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NO" dirty="0"/>
              </a:p>
              <a:p>
                <a:r>
                  <a:rPr lang="en-NO" dirty="0"/>
                  <a:t>Transitive: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nb-NO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NO" dirty="0"/>
              </a:p>
              <a:p>
                <a:pPr marL="457200" lvl="1" indent="0">
                  <a:buNone/>
                </a:pPr>
                <a:endParaRPr lang="en-N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9C28F07-78DC-FC42-B32C-9D53F6D46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D83D3E-C4D7-1241-9CA3-EF1BC4AB6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2653" y="2537075"/>
            <a:ext cx="6224336" cy="1783849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compare&lt;T&gt;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 left,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 right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...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6B355-78F7-6A45-B22B-F5648A28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2001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C512-97F0-BE4F-9618-300638E3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Stability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62BB7F-F01C-2141-A22B-B6B801B88BB7}"/>
              </a:ext>
            </a:extLst>
          </p:cNvPr>
          <p:cNvGrpSpPr/>
          <p:nvPr/>
        </p:nvGrpSpPr>
        <p:grpSpPr>
          <a:xfrm>
            <a:off x="1183198" y="2640616"/>
            <a:ext cx="4511246" cy="1797984"/>
            <a:chOff x="1183198" y="2640616"/>
            <a:chExt cx="4511246" cy="179798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41A241-F7A0-2946-A707-3D57F9D3254F}"/>
                </a:ext>
              </a:extLst>
            </p:cNvPr>
            <p:cNvGrpSpPr/>
            <p:nvPr/>
          </p:nvGrpSpPr>
          <p:grpSpPr>
            <a:xfrm>
              <a:off x="1183198" y="3179275"/>
              <a:ext cx="4511246" cy="1259325"/>
              <a:chOff x="1183198" y="3179275"/>
              <a:chExt cx="4511246" cy="125932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A41CC07-2E2D-B745-9674-C05D6F5D02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3198" y="3179275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28943D7-E13C-B14B-B665-C87112DC1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5331" y="3194777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4AB398D-8887-2648-BE14-BA574C0BE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7897" y="3198522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31EDDFE-B81C-7744-B15F-E571C8F6E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0463" y="3179275"/>
                <a:ext cx="889113" cy="1240078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78B4C09-67AA-7840-821F-D394BFD284F0}"/>
                </a:ext>
              </a:extLst>
            </p:cNvPr>
            <p:cNvSpPr txBox="1"/>
            <p:nvPr/>
          </p:nvSpPr>
          <p:spPr>
            <a:xfrm>
              <a:off x="1187051" y="2640616"/>
              <a:ext cx="1529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i="1" dirty="0">
                  <a:latin typeface="Montserrat" pitchFamily="2" charset="77"/>
                </a:rPr>
                <a:t>Given input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764914-33F7-7843-B7A3-B0A2B80A938E}"/>
              </a:ext>
            </a:extLst>
          </p:cNvPr>
          <p:cNvGrpSpPr/>
          <p:nvPr/>
        </p:nvGrpSpPr>
        <p:grpSpPr>
          <a:xfrm>
            <a:off x="5033224" y="902310"/>
            <a:ext cx="6067278" cy="1738306"/>
            <a:chOff x="5033224" y="902310"/>
            <a:chExt cx="6067278" cy="173830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CBBB0C5-B86C-4B43-9C0B-EEACA0AA50C3}"/>
                </a:ext>
              </a:extLst>
            </p:cNvPr>
            <p:cNvGrpSpPr/>
            <p:nvPr/>
          </p:nvGrpSpPr>
          <p:grpSpPr>
            <a:xfrm>
              <a:off x="6529591" y="1383391"/>
              <a:ext cx="4570911" cy="1257225"/>
              <a:chOff x="6529591" y="1383391"/>
              <a:chExt cx="4570911" cy="125722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1A4C567-D90F-1045-98E8-BC18C75C1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56857" y="1383391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3F24A0A-6161-284E-9C0C-8DBF6580E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84123" y="1383391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B030371-DBB6-E94C-8C33-C2868EB83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1389" y="1400538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AD20009A-F1C1-3C4F-9DDE-99C9C309C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9591" y="1383391"/>
                <a:ext cx="889113" cy="1240078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4DE464-C8C7-5F4D-BECF-EC675165EE87}"/>
                </a:ext>
              </a:extLst>
            </p:cNvPr>
            <p:cNvSpPr txBox="1"/>
            <p:nvPr/>
          </p:nvSpPr>
          <p:spPr>
            <a:xfrm>
              <a:off x="6529591" y="902310"/>
              <a:ext cx="93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i="1" dirty="0">
                  <a:latin typeface="Montserrat" pitchFamily="2" charset="77"/>
                </a:rPr>
                <a:t>Stable</a:t>
              </a:r>
            </a:p>
          </p:txBody>
        </p:sp>
        <p:sp>
          <p:nvSpPr>
            <p:cNvPr id="36" name="Bent Arrow 35">
              <a:extLst>
                <a:ext uri="{FF2B5EF4-FFF2-40B4-BE49-F238E27FC236}">
                  <a16:creationId xmlns:a16="http://schemas.microsoft.com/office/drawing/2014/main" id="{5961AC4C-E999-5F47-92A1-3F266AA5ABC3}"/>
                </a:ext>
              </a:extLst>
            </p:cNvPr>
            <p:cNvSpPr/>
            <p:nvPr/>
          </p:nvSpPr>
          <p:spPr>
            <a:xfrm>
              <a:off x="5033224" y="1901574"/>
              <a:ext cx="1082122" cy="721895"/>
            </a:xfrm>
            <a:prstGeom prst="bentArrow">
              <a:avLst/>
            </a:prstGeom>
            <a:solidFill>
              <a:srgbClr val="5B68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2FFB74-12E3-3546-B337-CD9263516444}"/>
              </a:ext>
            </a:extLst>
          </p:cNvPr>
          <p:cNvGrpSpPr/>
          <p:nvPr/>
        </p:nvGrpSpPr>
        <p:grpSpPr>
          <a:xfrm>
            <a:off x="5010048" y="4837423"/>
            <a:ext cx="6090454" cy="1832908"/>
            <a:chOff x="5010048" y="4837423"/>
            <a:chExt cx="6090454" cy="1832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1CD9653-2C7A-0A41-AA77-2F8BC641E918}"/>
                </a:ext>
              </a:extLst>
            </p:cNvPr>
            <p:cNvGrpSpPr/>
            <p:nvPr/>
          </p:nvGrpSpPr>
          <p:grpSpPr>
            <a:xfrm>
              <a:off x="6529591" y="4837423"/>
              <a:ext cx="4570911" cy="1257225"/>
              <a:chOff x="6529591" y="4837423"/>
              <a:chExt cx="4570911" cy="1257225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C3326D1-383F-A447-9A4B-DA39A14E1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84123" y="4854570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0C63A52-F4D8-794B-95A9-CDDDEFFA2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6856" y="4837423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209D8DD-2DEB-EF44-9078-C68D3034D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1389" y="4854570"/>
                <a:ext cx="889113" cy="1240078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735A7C2-7D3B-8646-8FC6-80BC5C15D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9591" y="4837423"/>
                <a:ext cx="889113" cy="1240078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0B1D60-2671-BF40-B601-97D2AE30C1A1}"/>
                </a:ext>
              </a:extLst>
            </p:cNvPr>
            <p:cNvSpPr txBox="1"/>
            <p:nvPr/>
          </p:nvSpPr>
          <p:spPr>
            <a:xfrm>
              <a:off x="6501465" y="6300999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i="1" dirty="0">
                  <a:latin typeface="Montserrat" pitchFamily="2" charset="77"/>
                </a:rPr>
                <a:t>Unstable</a:t>
              </a:r>
            </a:p>
          </p:txBody>
        </p:sp>
        <p:sp>
          <p:nvSpPr>
            <p:cNvPr id="40" name="Bent Arrow 39">
              <a:extLst>
                <a:ext uri="{FF2B5EF4-FFF2-40B4-BE49-F238E27FC236}">
                  <a16:creationId xmlns:a16="http://schemas.microsoft.com/office/drawing/2014/main" id="{60F3D2E3-FCEE-AA42-940B-8B86F8DCA36D}"/>
                </a:ext>
              </a:extLst>
            </p:cNvPr>
            <p:cNvSpPr/>
            <p:nvPr/>
          </p:nvSpPr>
          <p:spPr>
            <a:xfrm flipV="1">
              <a:off x="5010048" y="4999832"/>
              <a:ext cx="1082122" cy="721895"/>
            </a:xfrm>
            <a:prstGeom prst="bentArrow">
              <a:avLst/>
            </a:prstGeom>
            <a:solidFill>
              <a:srgbClr val="5B68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F8ACED0-3D31-914F-ACCE-8223B60D5AED}"/>
              </a:ext>
            </a:extLst>
          </p:cNvPr>
          <p:cNvGrpSpPr/>
          <p:nvPr/>
        </p:nvGrpSpPr>
        <p:grpSpPr>
          <a:xfrm>
            <a:off x="7786722" y="2617119"/>
            <a:ext cx="2028119" cy="617815"/>
            <a:chOff x="7786722" y="2617119"/>
            <a:chExt cx="2028119" cy="617815"/>
          </a:xfrm>
        </p:grpSpPr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347CFAFD-C91F-7F47-91AE-758520E06DB3}"/>
                </a:ext>
              </a:extLst>
            </p:cNvPr>
            <p:cNvCxnSpPr>
              <a:cxnSpLocks/>
              <a:stCxn id="21" idx="2"/>
              <a:endCxn id="22" idx="2"/>
            </p:cNvCxnSpPr>
            <p:nvPr/>
          </p:nvCxnSpPr>
          <p:spPr>
            <a:xfrm rot="16200000" flipH="1">
              <a:off x="8815047" y="2009836"/>
              <a:ext cx="12700" cy="1227266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accent6"/>
              </a:solidFill>
              <a:prstDash val="dash"/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C4B7FE-2B69-A645-ADCB-2EEC06F25E61}"/>
                </a:ext>
              </a:extLst>
            </p:cNvPr>
            <p:cNvSpPr txBox="1"/>
            <p:nvPr/>
          </p:nvSpPr>
          <p:spPr>
            <a:xfrm>
              <a:off x="7786722" y="2865602"/>
              <a:ext cx="2028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6"/>
                  </a:solidFill>
                  <a:latin typeface="Montserrat" pitchFamily="2" charset="77"/>
                </a:rPr>
                <a:t>order preserved</a:t>
              </a:r>
              <a:endParaRPr lang="en-NO" i="1" dirty="0">
                <a:solidFill>
                  <a:schemeClr val="accent6"/>
                </a:solidFill>
                <a:latin typeface="Montserrat" pitchFamily="2" charset="7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2FD38E-8179-2F45-AA95-F019A414474C}"/>
              </a:ext>
            </a:extLst>
          </p:cNvPr>
          <p:cNvGrpSpPr/>
          <p:nvPr/>
        </p:nvGrpSpPr>
        <p:grpSpPr>
          <a:xfrm>
            <a:off x="7807337" y="4225957"/>
            <a:ext cx="1925527" cy="628613"/>
            <a:chOff x="7807337" y="4225957"/>
            <a:chExt cx="1925527" cy="628613"/>
          </a:xfrm>
        </p:grpSpPr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6DEEF514-2269-DD48-9AA5-EB174AE2157C}"/>
                </a:ext>
              </a:extLst>
            </p:cNvPr>
            <p:cNvCxnSpPr>
              <a:cxnSpLocks/>
              <a:stCxn id="26" idx="0"/>
              <a:endCxn id="25" idx="0"/>
            </p:cNvCxnSpPr>
            <p:nvPr/>
          </p:nvCxnSpPr>
          <p:spPr>
            <a:xfrm rot="16200000" flipH="1">
              <a:off x="8806472" y="4232363"/>
              <a:ext cx="17147" cy="1227267"/>
            </a:xfrm>
            <a:prstGeom prst="bentConnector3">
              <a:avLst>
                <a:gd name="adj1" fmla="val -1333178"/>
              </a:avLst>
            </a:prstGeom>
            <a:ln>
              <a:solidFill>
                <a:schemeClr val="accent5"/>
              </a:solidFill>
              <a:prstDash val="dash"/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00B41F-6755-294F-B3BF-44B398EDB2C5}"/>
                </a:ext>
              </a:extLst>
            </p:cNvPr>
            <p:cNvSpPr txBox="1"/>
            <p:nvPr/>
          </p:nvSpPr>
          <p:spPr>
            <a:xfrm>
              <a:off x="7807337" y="4225957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5"/>
                  </a:solidFill>
                  <a:latin typeface="Montserrat" pitchFamily="2" charset="77"/>
                </a:rPr>
                <a:t>order changed</a:t>
              </a:r>
              <a:endParaRPr lang="en-NO" i="1" dirty="0">
                <a:solidFill>
                  <a:schemeClr val="accent5"/>
                </a:solidFill>
                <a:latin typeface="Montserrat" pitchFamily="2" charset="77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808561-9B10-C94F-94ED-6F03F4C702D1}"/>
              </a:ext>
            </a:extLst>
          </p:cNvPr>
          <p:cNvGrpSpPr/>
          <p:nvPr/>
        </p:nvGrpSpPr>
        <p:grpSpPr>
          <a:xfrm>
            <a:off x="1627754" y="4419353"/>
            <a:ext cx="3622133" cy="619883"/>
            <a:chOff x="1627754" y="4419353"/>
            <a:chExt cx="3622133" cy="619883"/>
          </a:xfrm>
        </p:grpSpPr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5749041A-05E1-CE4C-A67E-CD5F3A5AE8C3}"/>
                </a:ext>
              </a:extLst>
            </p:cNvPr>
            <p:cNvCxnSpPr>
              <a:stCxn id="10" idx="2"/>
              <a:endCxn id="11" idx="2"/>
            </p:cNvCxnSpPr>
            <p:nvPr/>
          </p:nvCxnSpPr>
          <p:spPr>
            <a:xfrm rot="16200000" flipH="1">
              <a:off x="3431070" y="2616037"/>
              <a:ext cx="15502" cy="3622133"/>
            </a:xfrm>
            <a:prstGeom prst="bentConnector3">
              <a:avLst>
                <a:gd name="adj1" fmla="val 1574648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B58402-DCF1-654E-B0BF-B3C6C94FF866}"/>
                </a:ext>
              </a:extLst>
            </p:cNvPr>
            <p:cNvSpPr txBox="1"/>
            <p:nvPr/>
          </p:nvSpPr>
          <p:spPr>
            <a:xfrm>
              <a:off x="2468891" y="4669904"/>
              <a:ext cx="2028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i="1" dirty="0">
                  <a:solidFill>
                    <a:schemeClr val="accent3"/>
                  </a:solidFill>
                  <a:latin typeface="Montserrat" pitchFamily="2" charset="77"/>
                </a:rPr>
                <a:t>order preserved</a:t>
              </a:r>
              <a:endParaRPr lang="en-NO" i="1" dirty="0">
                <a:solidFill>
                  <a:schemeClr val="accent3"/>
                </a:solidFill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6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A3DE1F-0E3E-404F-A17E-F4D22961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Would you do?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A9E5F0-3103-A043-A235-7091561CD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Give it a try for a few minutes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02095-54F2-5B4A-AFC0-84BDB6DE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918832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350E-3F06-1948-9874-8AE231E1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Selection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FA485-9251-5F4F-AE9B-D4C41CF9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FD1C2F-D6B1-D442-A905-410CA13FDA76}"/>
              </a:ext>
            </a:extLst>
          </p:cNvPr>
          <p:cNvSpPr/>
          <p:nvPr/>
        </p:nvSpPr>
        <p:spPr>
          <a:xfrm>
            <a:off x="838200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3B802-7DFC-B841-8D53-E3CCCC3D24F2}"/>
              </a:ext>
            </a:extLst>
          </p:cNvPr>
          <p:cNvSpPr/>
          <p:nvPr/>
        </p:nvSpPr>
        <p:spPr>
          <a:xfrm>
            <a:off x="1745593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2C40F-5FE0-CD4F-92B0-0083A4429A99}"/>
              </a:ext>
            </a:extLst>
          </p:cNvPr>
          <p:cNvSpPr/>
          <p:nvPr/>
        </p:nvSpPr>
        <p:spPr>
          <a:xfrm>
            <a:off x="2652986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89D44-C8FF-3541-B215-9529E4A28476}"/>
              </a:ext>
            </a:extLst>
          </p:cNvPr>
          <p:cNvSpPr/>
          <p:nvPr/>
        </p:nvSpPr>
        <p:spPr>
          <a:xfrm>
            <a:off x="3560378" y="2598527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22D13F-07EC-0E4B-A511-6B38A7180E44}"/>
              </a:ext>
            </a:extLst>
          </p:cNvPr>
          <p:cNvSpPr/>
          <p:nvPr/>
        </p:nvSpPr>
        <p:spPr>
          <a:xfrm>
            <a:off x="4467770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21877-68C3-BD4B-9834-C91EF071453A}"/>
              </a:ext>
            </a:extLst>
          </p:cNvPr>
          <p:cNvSpPr/>
          <p:nvPr/>
        </p:nvSpPr>
        <p:spPr>
          <a:xfrm>
            <a:off x="5375163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BF22B-C49A-E648-9CAE-18DB421CD4BF}"/>
              </a:ext>
            </a:extLst>
          </p:cNvPr>
          <p:cNvSpPr/>
          <p:nvPr/>
        </p:nvSpPr>
        <p:spPr>
          <a:xfrm>
            <a:off x="6282556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B4488-0B1F-9445-B204-7693ADC34320}"/>
              </a:ext>
            </a:extLst>
          </p:cNvPr>
          <p:cNvSpPr/>
          <p:nvPr/>
        </p:nvSpPr>
        <p:spPr>
          <a:xfrm>
            <a:off x="7189948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E3A49D-B239-9A41-BF14-6279BB827553}"/>
              </a:ext>
            </a:extLst>
          </p:cNvPr>
          <p:cNvSpPr/>
          <p:nvPr/>
        </p:nvSpPr>
        <p:spPr>
          <a:xfrm>
            <a:off x="8097340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486703-E2B1-EE4B-81C5-7FCB0C9E1150}"/>
              </a:ext>
            </a:extLst>
          </p:cNvPr>
          <p:cNvSpPr/>
          <p:nvPr/>
        </p:nvSpPr>
        <p:spPr>
          <a:xfrm>
            <a:off x="9004733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9804C3-3751-734D-976D-FD1B9EB32BDE}"/>
              </a:ext>
            </a:extLst>
          </p:cNvPr>
          <p:cNvSpPr/>
          <p:nvPr/>
        </p:nvSpPr>
        <p:spPr>
          <a:xfrm>
            <a:off x="9912126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199379-2541-3C43-B3F2-7AD5384D880E}"/>
              </a:ext>
            </a:extLst>
          </p:cNvPr>
          <p:cNvSpPr/>
          <p:nvPr/>
        </p:nvSpPr>
        <p:spPr>
          <a:xfrm>
            <a:off x="10819518" y="25985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45E012-1901-324A-9B2C-506C4D4644FF}"/>
              </a:ext>
            </a:extLst>
          </p:cNvPr>
          <p:cNvCxnSpPr/>
          <p:nvPr/>
        </p:nvCxnSpPr>
        <p:spPr>
          <a:xfrm>
            <a:off x="838200" y="2251559"/>
            <a:ext cx="10738063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4E4B45-CCDC-D248-96EC-B9B04D33E725}"/>
              </a:ext>
            </a:extLst>
          </p:cNvPr>
          <p:cNvSpPr txBox="1"/>
          <p:nvPr/>
        </p:nvSpPr>
        <p:spPr>
          <a:xfrm>
            <a:off x="10533990" y="177856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</a:t>
            </a:r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argest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4C0053-FD8E-B341-A5D4-B1B743D72F9C}"/>
              </a:ext>
            </a:extLst>
          </p:cNvPr>
          <p:cNvSpPr txBox="1"/>
          <p:nvPr/>
        </p:nvSpPr>
        <p:spPr>
          <a:xfrm>
            <a:off x="849581" y="1759452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smallest</a:t>
            </a:r>
            <a:endParaRPr lang="en-NO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36DE0A-F574-F64A-A329-D8CA43ECD123}"/>
              </a:ext>
            </a:extLst>
          </p:cNvPr>
          <p:cNvSpPr/>
          <p:nvPr/>
        </p:nvSpPr>
        <p:spPr>
          <a:xfrm>
            <a:off x="3484800" y="2456513"/>
            <a:ext cx="4543200" cy="21592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E50BE5-D75A-614C-B024-23EB9F2EBF74}"/>
              </a:ext>
            </a:extLst>
          </p:cNvPr>
          <p:cNvSpPr txBox="1"/>
          <p:nvPr/>
        </p:nvSpPr>
        <p:spPr>
          <a:xfrm>
            <a:off x="4467770" y="360962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m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inimum comes first!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6AC6DDF-5A50-4341-A14E-1947D41CB54A}"/>
              </a:ext>
            </a:extLst>
          </p:cNvPr>
          <p:cNvCxnSpPr>
            <a:cxnSpLocks/>
            <a:stCxn id="34" idx="1"/>
            <a:endCxn id="8" idx="2"/>
          </p:cNvCxnSpPr>
          <p:nvPr/>
        </p:nvCxnSpPr>
        <p:spPr>
          <a:xfrm rot="10800000">
            <a:off x="3938752" y="3118789"/>
            <a:ext cx="529019" cy="6755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FAC814-641D-C546-BBFB-D2489E4D2454}"/>
              </a:ext>
            </a:extLst>
          </p:cNvPr>
          <p:cNvSpPr txBox="1"/>
          <p:nvPr/>
        </p:nvSpPr>
        <p:spPr>
          <a:xfrm>
            <a:off x="5114289" y="4246451"/>
            <a:ext cx="12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ontserrat" pitchFamily="2" charset="77"/>
              </a:rPr>
              <a:t>s</a:t>
            </a:r>
            <a:r>
              <a:rPr lang="en-NO" dirty="0">
                <a:latin typeface="Montserrat" pitchFamily="2" charset="77"/>
              </a:rPr>
              <a:t>ub array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8399BF-77CE-1946-A045-DDD6D792F08B}"/>
              </a:ext>
            </a:extLst>
          </p:cNvPr>
          <p:cNvSpPr txBox="1"/>
          <p:nvPr/>
        </p:nvSpPr>
        <p:spPr>
          <a:xfrm>
            <a:off x="854374" y="4962750"/>
            <a:ext cx="58657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3"/>
                </a:solidFill>
                <a:latin typeface="Montserrat" pitchFamily="2" charset="77"/>
              </a:rPr>
              <a:t>Intuition: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latin typeface="Montserrat" pitchFamily="2" charset="77"/>
              </a:rPr>
              <a:t>select the minimum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latin typeface="Montserrat" pitchFamily="2" charset="77"/>
              </a:rPr>
              <a:t>put it first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>
                <a:latin typeface="Montserrat" pitchFamily="2" charset="77"/>
              </a:rPr>
              <a:t>repeat for the remaining elements</a:t>
            </a:r>
            <a:endParaRPr lang="en-NO" sz="2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149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2636</TotalTime>
  <Words>1195</Words>
  <Application>Microsoft Macintosh PowerPoint</Application>
  <PresentationFormat>Widescreen</PresentationFormat>
  <Paragraphs>483</Paragraphs>
  <Slides>24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Simple Sorting</vt:lpstr>
      <vt:lpstr>Binary Search</vt:lpstr>
      <vt:lpstr>Agenda</vt:lpstr>
      <vt:lpstr>What is “Sorting”?</vt:lpstr>
      <vt:lpstr>Key vs. Information</vt:lpstr>
      <vt:lpstr>Comparable Items</vt:lpstr>
      <vt:lpstr>Stability</vt:lpstr>
      <vt:lpstr>How Would you do?</vt:lpstr>
      <vt:lpstr>Selection Sort</vt:lpstr>
      <vt:lpstr>Selection Sort—Slow Motion</vt:lpstr>
      <vt:lpstr>Selection Sort</vt:lpstr>
      <vt:lpstr>Time &amp; Space Complexity</vt:lpstr>
      <vt:lpstr>Insertion Sort</vt:lpstr>
      <vt:lpstr>Insertion Sort—Slow Motion</vt:lpstr>
      <vt:lpstr>Insertion Sort</vt:lpstr>
      <vt:lpstr>Time &amp; Space Complexity</vt:lpstr>
      <vt:lpstr>Bubble Sort</vt:lpstr>
      <vt:lpstr>Bubble Sort</vt:lpstr>
      <vt:lpstr>Bubble Sort</vt:lpstr>
      <vt:lpstr>Code</vt:lpstr>
      <vt:lpstr>Time &amp; Space Complexity</vt:lpstr>
      <vt:lpstr>Recap</vt:lpstr>
      <vt:lpstr>Questions, Comments, or Ideas?</vt:lpstr>
      <vt:lpstr>Home Exam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Sorting</dc:title>
  <dc:creator>Franck Chauvel</dc:creator>
  <cp:lastModifiedBy>Franck Chauvel</cp:lastModifiedBy>
  <cp:revision>40</cp:revision>
  <dcterms:created xsi:type="dcterms:W3CDTF">2021-07-03T06:34:00Z</dcterms:created>
  <dcterms:modified xsi:type="dcterms:W3CDTF">2022-09-12T09:07:11Z</dcterms:modified>
</cp:coreProperties>
</file>