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62" r:id="rId2"/>
    <p:sldId id="275" r:id="rId3"/>
    <p:sldId id="260" r:id="rId4"/>
    <p:sldId id="276" r:id="rId5"/>
    <p:sldId id="274" r:id="rId6"/>
    <p:sldId id="277" r:id="rId7"/>
    <p:sldId id="278" r:id="rId8"/>
    <p:sldId id="263" r:id="rId9"/>
    <p:sldId id="268" r:id="rId10"/>
    <p:sldId id="273" r:id="rId11"/>
    <p:sldId id="284" r:id="rId12"/>
    <p:sldId id="279" r:id="rId13"/>
    <p:sldId id="280" r:id="rId14"/>
    <p:sldId id="285" r:id="rId15"/>
    <p:sldId id="282" r:id="rId16"/>
    <p:sldId id="281" r:id="rId17"/>
    <p:sldId id="283" r:id="rId18"/>
    <p:sldId id="271" r:id="rId19"/>
    <p:sldId id="286" r:id="rId20"/>
    <p:sldId id="269" r:id="rId21"/>
    <p:sldId id="272" r:id="rId22"/>
    <p:sldId id="261" r:id="rId2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C5D"/>
    <a:srgbClr val="2D3440"/>
    <a:srgbClr val="ECE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6"/>
    <p:restoredTop sz="96197"/>
  </p:normalViewPr>
  <p:slideViewPr>
    <p:cSldViewPr snapToGrid="0" snapToObjects="1">
      <p:cViewPr varScale="1">
        <p:scale>
          <a:sx n="101" d="100"/>
          <a:sy n="101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25/09/2023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://www.gaurishsharma.com/2008/08/learning-java-programming-language-day.html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urishsharma.com/2008/08/learning-java-programming-language-day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urishsharma.com/2008/08/learning-java-programming-language-day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2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hn_von_neumann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urishsharma.com/2008/08/learning-java-programming-language-day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Sorting with “Divide and Conquer”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Recursion / Lecture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97902-520F-AA54-BEF0-8A94D0F54A2C}"/>
              </a:ext>
            </a:extLst>
          </p:cNvPr>
          <p:cNvSpPr txBox="1"/>
          <p:nvPr/>
        </p:nvSpPr>
        <p:spPr>
          <a:xfrm>
            <a:off x="8119872" y="5598588"/>
            <a:ext cx="357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the code 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4277 7270</a:t>
            </a:r>
            <a:endParaRPr lang="en-NO" b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A9DC-A222-4947-9758-20E2451A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Merging Sorted Sequence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603B3-8B87-2F4A-9F2D-6FC9B1E1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4AF5A6-D865-E640-9B59-B0EB28527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7891" cy="4351338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3F21382-BDDE-2C47-A151-8EA289347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82641" y="1322160"/>
            <a:ext cx="608648" cy="811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6C728C-98C9-1642-A0E4-F50E7340021A}"/>
              </a:ext>
            </a:extLst>
          </p:cNvPr>
          <p:cNvSpPr/>
          <p:nvPr/>
        </p:nvSpPr>
        <p:spPr>
          <a:xfrm>
            <a:off x="832213" y="2257788"/>
            <a:ext cx="7077891" cy="1791698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C089A9-9A31-FA45-9290-FCA187883AEE}"/>
              </a:ext>
            </a:extLst>
          </p:cNvPr>
          <p:cNvSpPr/>
          <p:nvPr/>
        </p:nvSpPr>
        <p:spPr>
          <a:xfrm>
            <a:off x="826226" y="4049486"/>
            <a:ext cx="7077891" cy="792000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607AD-7E66-074E-A8A6-3BF436D421F1}"/>
              </a:ext>
            </a:extLst>
          </p:cNvPr>
          <p:cNvSpPr/>
          <p:nvPr/>
        </p:nvSpPr>
        <p:spPr>
          <a:xfrm>
            <a:off x="826225" y="4841486"/>
            <a:ext cx="7077891" cy="792000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44B8BD-5F83-1040-B7F9-B9D8BBE4BF82}"/>
                  </a:ext>
                </a:extLst>
              </p:cNvPr>
              <p:cNvSpPr txBox="1"/>
              <p:nvPr/>
            </p:nvSpPr>
            <p:spPr>
              <a:xfrm>
                <a:off x="8699863" y="2830471"/>
                <a:ext cx="1327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644B8BD-5F83-1040-B7F9-B9D8BBE4B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863" y="2830471"/>
                <a:ext cx="1327543" cy="646331"/>
              </a:xfrm>
              <a:prstGeom prst="rect">
                <a:avLst/>
              </a:prstGeom>
              <a:blipFill>
                <a:blip r:embed="rId4"/>
                <a:stretch>
                  <a:fillRect r="-2830" b="-2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F6F8F9-785F-CC43-A1AE-D3E6C65F7FB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7910104" y="3153637"/>
            <a:ext cx="789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FA7EAA-94D0-DB4C-89CD-909451FF28E7}"/>
                  </a:ext>
                </a:extLst>
              </p:cNvPr>
              <p:cNvSpPr txBox="1"/>
              <p:nvPr/>
            </p:nvSpPr>
            <p:spPr>
              <a:xfrm>
                <a:off x="8699862" y="4122320"/>
                <a:ext cx="1327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FA7EAA-94D0-DB4C-89CD-909451FF2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862" y="4122320"/>
                <a:ext cx="1327543" cy="646331"/>
              </a:xfrm>
              <a:prstGeom prst="rect">
                <a:avLst/>
              </a:prstGeom>
              <a:blipFill>
                <a:blip r:embed="rId5"/>
                <a:stretch>
                  <a:fillRect r="-2830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8CA338-EC48-274F-A96B-751B497A173E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7904117" y="4445486"/>
            <a:ext cx="7957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B32E2D-F529-8840-9753-E4CFB51F56AD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7904116" y="5237486"/>
            <a:ext cx="7957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8CD7AF-7A39-AF4D-BABD-F33EA91484F2}"/>
                  </a:ext>
                </a:extLst>
              </p:cNvPr>
              <p:cNvSpPr txBox="1"/>
              <p:nvPr/>
            </p:nvSpPr>
            <p:spPr>
              <a:xfrm>
                <a:off x="8699861" y="4914320"/>
                <a:ext cx="1327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8CD7AF-7A39-AF4D-BABD-F33EA914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861" y="4914320"/>
                <a:ext cx="1327543" cy="646331"/>
              </a:xfrm>
              <a:prstGeom prst="rect">
                <a:avLst/>
              </a:prstGeom>
              <a:blipFill>
                <a:blip r:embed="rId4"/>
                <a:stretch>
                  <a:fillRect r="-2830" b="-2500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E347E8-EBD7-4744-B0E0-CB1AECF85CC5}"/>
                  </a:ext>
                </a:extLst>
              </p:cNvPr>
              <p:cNvSpPr txBox="1"/>
              <p:nvPr/>
            </p:nvSpPr>
            <p:spPr>
              <a:xfrm>
                <a:off x="8699860" y="5706320"/>
                <a:ext cx="1327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E347E8-EBD7-4744-B0E0-CB1AECF85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860" y="5706320"/>
                <a:ext cx="1327543" cy="646331"/>
              </a:xfrm>
              <a:prstGeom prst="rect">
                <a:avLst/>
              </a:prstGeom>
              <a:blipFill>
                <a:blip r:embed="rId6"/>
                <a:stretch>
                  <a:fillRect r="-2830" b="-2307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FF3708-2028-5A41-BCDF-C41F10F051BD}"/>
              </a:ext>
            </a:extLst>
          </p:cNvPr>
          <p:cNvCxnSpPr/>
          <p:nvPr/>
        </p:nvCxnSpPr>
        <p:spPr>
          <a:xfrm>
            <a:off x="8438606" y="5706320"/>
            <a:ext cx="1972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Add with solid fill">
            <a:extLst>
              <a:ext uri="{FF2B5EF4-FFF2-40B4-BE49-F238E27FC236}">
                <a16:creationId xmlns:a16="http://schemas.microsoft.com/office/drawing/2014/main" id="{EC670EF3-26C4-614C-8377-FC20E640D3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05140" y="5031529"/>
            <a:ext cx="411914" cy="4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8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4" grpId="0"/>
      <p:bldP spid="19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EA58C9-AFB1-794C-85FE-A79620E8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Merge Sort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39ABAA-1371-F945-859E-4708046EC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Putting pieces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30252-293F-6C4D-A8DF-CDB82BBD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5476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C479-5E65-5243-AF86-4473D594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D224-B39A-EE49-862B-853CF7F25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50635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NO" dirty="0">
                <a:solidFill>
                  <a:schemeClr val="accent3"/>
                </a:solidFill>
              </a:rPr>
              <a:t>Recursive</a:t>
            </a:r>
            <a:endParaRPr lang="en-NO" dirty="0"/>
          </a:p>
          <a:p>
            <a:endParaRPr lang="en-NO" dirty="0"/>
          </a:p>
          <a:p>
            <a:pPr marL="457200" indent="-457200">
              <a:buFont typeface="+mj-lt"/>
              <a:buAutoNum type="arabicPeriod"/>
            </a:pPr>
            <a:r>
              <a:rPr lang="en-NO" dirty="0">
                <a:latin typeface="Share Tech Mono" panose="020B0509050000020004" pitchFamily="49" charset="77"/>
              </a:rPr>
              <a:t>left, right = split(array) 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>
                <a:latin typeface="Share Tech Mono" panose="020B0509050000020004" pitchFamily="49" charset="77"/>
              </a:rPr>
              <a:t>merge(sort(left), sort(right</a:t>
            </a:r>
            <a:r>
              <a:rPr lang="nb-NO" dirty="0">
                <a:latin typeface="Share Tech Mono" panose="020B0509050000020004" pitchFamily="49" charset="77"/>
              </a:rPr>
              <a:t>))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9C1D-7127-8448-BD1A-F291040A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BEE1191-2BF4-8F4F-A992-B95FF9470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3309" y="1843956"/>
            <a:ext cx="5020491" cy="207697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EAB16D6-2666-8A44-A359-4C8636B2F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3326" y="3881737"/>
            <a:ext cx="4716000" cy="19182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16854AD-C1AD-5C47-87B7-5A5D4C66B2AD}"/>
              </a:ext>
            </a:extLst>
          </p:cNvPr>
          <p:cNvSpPr/>
          <p:nvPr/>
        </p:nvSpPr>
        <p:spPr>
          <a:xfrm>
            <a:off x="6134243" y="2388358"/>
            <a:ext cx="3023405" cy="2784142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9AA90B-5360-9342-93D1-B54415660D52}"/>
              </a:ext>
            </a:extLst>
          </p:cNvPr>
          <p:cNvSpPr/>
          <p:nvPr/>
        </p:nvSpPr>
        <p:spPr>
          <a:xfrm>
            <a:off x="6278717" y="2976263"/>
            <a:ext cx="1227551" cy="1622230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754F2B-075A-A244-8F3E-640DA3125AEC}"/>
              </a:ext>
            </a:extLst>
          </p:cNvPr>
          <p:cNvSpPr/>
          <p:nvPr/>
        </p:nvSpPr>
        <p:spPr>
          <a:xfrm>
            <a:off x="6065435" y="1956856"/>
            <a:ext cx="5556237" cy="4152856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8869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0150-C0BB-564D-A4D5-9D4EA8D7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Merge Sort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The Code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DA66-938B-B04D-A3A8-17DBA33F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50405" cy="4351338"/>
          </a:xfrm>
          <a:solidFill>
            <a:schemeClr val="bg2"/>
          </a:solidFill>
        </p:spPr>
        <p:txBody>
          <a:bodyPr lIns="180000" tIns="180000" rIns="180000" bIns="180000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nb-NO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nb-NO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i=0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i&lt;</a:t>
            </a:r>
            <a:r>
              <a:rPr lang="nb-NO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i++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nb-NO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nb-NO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nb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nb-NO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-middle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-middle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middle+i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DEDD9-EAA0-E14D-9307-EE1517D2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88141-E89F-984A-8034-EA8BB9F4D244}"/>
              </a:ext>
            </a:extLst>
          </p:cNvPr>
          <p:cNvSpPr/>
          <p:nvPr/>
        </p:nvSpPr>
        <p:spPr>
          <a:xfrm>
            <a:off x="1322867" y="2159418"/>
            <a:ext cx="2736177" cy="918319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6CB5DB0-EBC5-D545-AB27-708B212C5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76504" y="1316410"/>
            <a:ext cx="608648" cy="811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A5A1BC-9EC2-1744-B6CE-D451C6725E69}"/>
              </a:ext>
            </a:extLst>
          </p:cNvPr>
          <p:cNvSpPr/>
          <p:nvPr/>
        </p:nvSpPr>
        <p:spPr>
          <a:xfrm>
            <a:off x="1322867" y="3321105"/>
            <a:ext cx="7598110" cy="1473920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62ECB-1F4E-5F48-89F3-A78022E7C987}"/>
              </a:ext>
            </a:extLst>
          </p:cNvPr>
          <p:cNvSpPr/>
          <p:nvPr/>
        </p:nvSpPr>
        <p:spPr>
          <a:xfrm>
            <a:off x="1322866" y="4946411"/>
            <a:ext cx="6059242" cy="718409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D95EEC-6BFC-0C4E-B7EB-334AF601C639}"/>
              </a:ext>
            </a:extLst>
          </p:cNvPr>
          <p:cNvSpPr txBox="1"/>
          <p:nvPr/>
        </p:nvSpPr>
        <p:spPr>
          <a:xfrm>
            <a:off x="4282272" y="2275916"/>
            <a:ext cx="1462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base cases</a:t>
            </a:r>
          </a:p>
          <a:p>
            <a:r>
              <a:rPr lang="en-NO" i="1" dirty="0">
                <a:latin typeface="Montserrat" pitchFamily="2" charset="77"/>
              </a:rPr>
              <a:t>(recursion)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BFAB0C-7479-C24B-8C93-35E0C8C5AAF0}"/>
              </a:ext>
            </a:extLst>
          </p:cNvPr>
          <p:cNvSpPr txBox="1"/>
          <p:nvPr/>
        </p:nvSpPr>
        <p:spPr>
          <a:xfrm>
            <a:off x="9337282" y="387339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split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55B6CC-7D50-E944-B70E-2B9097E107D9}"/>
              </a:ext>
            </a:extLst>
          </p:cNvPr>
          <p:cNvSpPr txBox="1"/>
          <p:nvPr/>
        </p:nvSpPr>
        <p:spPr>
          <a:xfrm>
            <a:off x="7530784" y="511666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231443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5C09BC-AAC1-AF47-A054-E1116E29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4. Efficiency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379A5C-4D31-0D4E-8396-C0D55B3EE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Runtime &amp;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1AC82-9127-6541-8051-5F19CF52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33599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0150-C0BB-564D-A4D5-9D4EA8D7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Merge Sort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Memory Efficiency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1DA66-938B-B04D-A3A8-17DBA33FC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0510" cy="4351338"/>
          </a:xfrm>
          <a:solidFill>
            <a:schemeClr val="bg2"/>
          </a:solidFill>
        </p:spPr>
        <p:txBody>
          <a:bodyPr lIns="180000" tIns="180000" rIns="180000" bIns="180000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 int[]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(int[] array) {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if (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&lt; 2) {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return array;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}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int middle = (int)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/ 2;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int[] left = new int[middle];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 (</a:t>
            </a:r>
            <a:r>
              <a:rPr lang="nb-NO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i=0 ; i&lt;</a:t>
            </a:r>
            <a:r>
              <a:rPr lang="nb-NO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</a:t>
            </a: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; i++) </a:t>
            </a:r>
            <a:r>
              <a:rPr lang="nb-NO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[i] = </a:t>
            </a:r>
            <a:r>
              <a:rPr lang="nb-NO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[i];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nb-NO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 right = new int[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-middle];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for (int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=0 ;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-middle ;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++) right[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 = array[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middle+i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];</a:t>
            </a:r>
            <a:endParaRPr lang="en-NO" kern="150" dirty="0">
              <a:solidFill>
                <a:schemeClr val="bg2">
                  <a:lumMod val="40000"/>
                  <a:lumOff val="60000"/>
                </a:schemeClr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FBCBB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kern="150" dirty="0">
                <a:solidFill>
                  <a:srgbClr val="4C566A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 err="1">
                <a:solidFill>
                  <a:srgbClr val="D8DEE9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array.length</a:t>
            </a:r>
            <a:r>
              <a:rPr lang="en-GB" kern="150" dirty="0">
                <a:solidFill>
                  <a:srgbClr val="88C0D0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highlight>
                  <a:srgbClr val="434C5D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434C5D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 merge(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(left), </a:t>
            </a:r>
            <a:r>
              <a:rPr lang="en-GB" kern="150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kern="150" dirty="0">
                <a:solidFill>
                  <a:schemeClr val="bg2">
                    <a:lumMod val="40000"/>
                    <a:lumOff val="6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(right), result);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DEDD9-EAA0-E14D-9307-EE1517D2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6CB5DB0-EBC5-D545-AB27-708B212C5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3876" y="3595529"/>
            <a:ext cx="608648" cy="81153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B49A20-7C0A-D842-AB19-690A58668219}"/>
              </a:ext>
            </a:extLst>
          </p:cNvPr>
          <p:cNvSpPr/>
          <p:nvPr/>
        </p:nvSpPr>
        <p:spPr>
          <a:xfrm>
            <a:off x="8816454" y="928048"/>
            <a:ext cx="1296537" cy="472490"/>
          </a:xfrm>
          <a:prstGeom prst="rect">
            <a:avLst/>
          </a:prstGeom>
          <a:solidFill>
            <a:srgbClr val="434C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0851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C479-5E65-5243-AF86-4473D594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Merge Sort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Memory Efficiency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9C1D-7127-8448-BD1A-F291040A1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grpSp>
        <p:nvGrpSpPr>
          <p:cNvPr id="23" name="Graphic 4">
            <a:extLst>
              <a:ext uri="{FF2B5EF4-FFF2-40B4-BE49-F238E27FC236}">
                <a16:creationId xmlns:a16="http://schemas.microsoft.com/office/drawing/2014/main" id="{7EB10BB9-9B12-5547-81D6-26C9C6A07EA0}"/>
              </a:ext>
            </a:extLst>
          </p:cNvPr>
          <p:cNvGrpSpPr/>
          <p:nvPr/>
        </p:nvGrpSpPr>
        <p:grpSpPr>
          <a:xfrm>
            <a:off x="2116270" y="2183580"/>
            <a:ext cx="9231193" cy="3712751"/>
            <a:chOff x="2116270" y="2183580"/>
            <a:chExt cx="9231193" cy="3712751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D7E8F1D-3500-6B43-900E-BE8C19448DEA}"/>
                </a:ext>
              </a:extLst>
            </p:cNvPr>
            <p:cNvSpPr/>
            <p:nvPr/>
          </p:nvSpPr>
          <p:spPr>
            <a:xfrm>
              <a:off x="4327448" y="2183580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C4160A-F829-7146-8869-F0C11217F3AB}"/>
                </a:ext>
              </a:extLst>
            </p:cNvPr>
            <p:cNvSpPr txBox="1"/>
            <p:nvPr/>
          </p:nvSpPr>
          <p:spPr>
            <a:xfrm>
              <a:off x="4388396" y="2207553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23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E327FDA-D533-7245-B335-7FF2D7581C04}"/>
                </a:ext>
              </a:extLst>
            </p:cNvPr>
            <p:cNvSpPr/>
            <p:nvPr/>
          </p:nvSpPr>
          <p:spPr>
            <a:xfrm>
              <a:off x="4999038" y="2183580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B4D11D-EFF3-0547-A911-F490AD9E3CBC}"/>
                </a:ext>
              </a:extLst>
            </p:cNvPr>
            <p:cNvSpPr txBox="1"/>
            <p:nvPr/>
          </p:nvSpPr>
          <p:spPr>
            <a:xfrm>
              <a:off x="5121322" y="2207553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736A4EF-0845-1840-8B19-B18879B3B3B9}"/>
                </a:ext>
              </a:extLst>
            </p:cNvPr>
            <p:cNvSpPr/>
            <p:nvPr/>
          </p:nvSpPr>
          <p:spPr>
            <a:xfrm>
              <a:off x="5670628" y="2183580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B6E283-ED15-1A44-AD37-0E25699D75A3}"/>
                </a:ext>
              </a:extLst>
            </p:cNvPr>
            <p:cNvSpPr txBox="1"/>
            <p:nvPr/>
          </p:nvSpPr>
          <p:spPr>
            <a:xfrm>
              <a:off x="5792475" y="2207553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7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8E79BD3-D7EC-B245-8FF2-358580BE1091}"/>
                </a:ext>
              </a:extLst>
            </p:cNvPr>
            <p:cNvSpPr/>
            <p:nvPr/>
          </p:nvSpPr>
          <p:spPr>
            <a:xfrm>
              <a:off x="6342218" y="2183580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0D9499-9534-0142-8692-3A9D9A03DBC8}"/>
                </a:ext>
              </a:extLst>
            </p:cNvPr>
            <p:cNvSpPr txBox="1"/>
            <p:nvPr/>
          </p:nvSpPr>
          <p:spPr>
            <a:xfrm>
              <a:off x="6401854" y="2207553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18</a:t>
              </a: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6F1CF68-3619-C949-B969-88A2B0ACE2AD}"/>
                </a:ext>
              </a:extLst>
            </p:cNvPr>
            <p:cNvSpPr/>
            <p:nvPr/>
          </p:nvSpPr>
          <p:spPr>
            <a:xfrm>
              <a:off x="8965220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F0C3CB-988F-064B-9D30-445755593351}"/>
                </a:ext>
              </a:extLst>
            </p:cNvPr>
            <p:cNvSpPr txBox="1"/>
            <p:nvPr/>
          </p:nvSpPr>
          <p:spPr>
            <a:xfrm>
              <a:off x="9024825" y="3335317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11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E348E250-D8B9-F14A-BA64-7BDB2A578462}"/>
                </a:ext>
              </a:extLst>
            </p:cNvPr>
            <p:cNvSpPr/>
            <p:nvPr/>
          </p:nvSpPr>
          <p:spPr>
            <a:xfrm>
              <a:off x="9636810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03FF60-A591-EC42-96C9-C21D16C84E5E}"/>
                </a:ext>
              </a:extLst>
            </p:cNvPr>
            <p:cNvSpPr txBox="1"/>
            <p:nvPr/>
          </p:nvSpPr>
          <p:spPr>
            <a:xfrm>
              <a:off x="9695971" y="3335317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10</a:t>
              </a: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2BDC41E-15C3-BA43-AF93-7B407AE78DA3}"/>
                </a:ext>
              </a:extLst>
            </p:cNvPr>
            <p:cNvSpPr/>
            <p:nvPr/>
          </p:nvSpPr>
          <p:spPr>
            <a:xfrm>
              <a:off x="10308400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B17971-9FEB-E644-B261-C08E37C77740}"/>
                </a:ext>
              </a:extLst>
            </p:cNvPr>
            <p:cNvSpPr txBox="1"/>
            <p:nvPr/>
          </p:nvSpPr>
          <p:spPr>
            <a:xfrm>
              <a:off x="10428891" y="3335317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5</a:t>
              </a: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6CF068C7-66EA-1C41-B7B0-095E35A593F0}"/>
                </a:ext>
              </a:extLst>
            </p:cNvPr>
            <p:cNvSpPr/>
            <p:nvPr/>
          </p:nvSpPr>
          <p:spPr>
            <a:xfrm>
              <a:off x="6940947" y="2186748"/>
              <a:ext cx="6335" cy="558420"/>
            </a:xfrm>
            <a:custGeom>
              <a:avLst/>
              <a:gdLst>
                <a:gd name="connsiteX0" fmla="*/ -210 w 6335"/>
                <a:gd name="connsiteY0" fmla="*/ -300 h 558420"/>
                <a:gd name="connsiteX1" fmla="*/ -210 w 6335"/>
                <a:gd name="connsiteY1" fmla="*/ 558121 h 55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58420">
                  <a:moveTo>
                    <a:pt x="-210" y="-300"/>
                  </a:moveTo>
                  <a:lnTo>
                    <a:pt x="-210" y="558121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4D0DD2-FDFE-0148-A2F0-F641EB493159}"/>
                </a:ext>
              </a:extLst>
            </p:cNvPr>
            <p:cNvSpPr txBox="1"/>
            <p:nvPr/>
          </p:nvSpPr>
          <p:spPr>
            <a:xfrm>
              <a:off x="6604104" y="2676399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F1DB2CF-C3A8-4740-85DA-70088D9002EC}"/>
                </a:ext>
              </a:extLst>
            </p:cNvPr>
            <p:cNvSpPr/>
            <p:nvPr/>
          </p:nvSpPr>
          <p:spPr>
            <a:xfrm>
              <a:off x="3301056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9C429D-7A22-4A4A-B727-30768FF88184}"/>
                </a:ext>
              </a:extLst>
            </p:cNvPr>
            <p:cNvSpPr txBox="1"/>
            <p:nvPr/>
          </p:nvSpPr>
          <p:spPr>
            <a:xfrm>
              <a:off x="3363309" y="3335317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23</a:t>
              </a: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1E9632A-8CD4-394A-8CCC-651E40CC8414}"/>
                </a:ext>
              </a:extLst>
            </p:cNvPr>
            <p:cNvSpPr/>
            <p:nvPr/>
          </p:nvSpPr>
          <p:spPr>
            <a:xfrm>
              <a:off x="3972646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DC5B2A-92B5-5C47-A211-AE4CF9CC9AE6}"/>
                </a:ext>
              </a:extLst>
            </p:cNvPr>
            <p:cNvSpPr txBox="1"/>
            <p:nvPr/>
          </p:nvSpPr>
          <p:spPr>
            <a:xfrm>
              <a:off x="4096235" y="3335317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CF1949C-33EA-9744-BE88-506BD20F90C3}"/>
                </a:ext>
              </a:extLst>
            </p:cNvPr>
            <p:cNvSpPr/>
            <p:nvPr/>
          </p:nvSpPr>
          <p:spPr>
            <a:xfrm>
              <a:off x="4644236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1F63F5-6F95-EC4D-9217-CC7405A8EFE0}"/>
                </a:ext>
              </a:extLst>
            </p:cNvPr>
            <p:cNvSpPr txBox="1"/>
            <p:nvPr/>
          </p:nvSpPr>
          <p:spPr>
            <a:xfrm>
              <a:off x="4767388" y="3335317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7</a:t>
              </a: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ED30104-600C-844F-A8B0-701EF6114F77}"/>
                </a:ext>
              </a:extLst>
            </p:cNvPr>
            <p:cNvSpPr/>
            <p:nvPr/>
          </p:nvSpPr>
          <p:spPr>
            <a:xfrm>
              <a:off x="5315826" y="3305008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84CB763-5261-C347-8C9E-A6B7E6DB69FE}"/>
                </a:ext>
              </a:extLst>
            </p:cNvPr>
            <p:cNvSpPr txBox="1"/>
            <p:nvPr/>
          </p:nvSpPr>
          <p:spPr>
            <a:xfrm>
              <a:off x="5376767" y="3335317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18</a:t>
              </a: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802022BE-D4E7-DE41-9E2E-F883CB9553F1}"/>
                </a:ext>
              </a:extLst>
            </p:cNvPr>
            <p:cNvSpPr/>
            <p:nvPr/>
          </p:nvSpPr>
          <p:spPr>
            <a:xfrm>
              <a:off x="4590382" y="3308176"/>
              <a:ext cx="6335" cy="513817"/>
            </a:xfrm>
            <a:custGeom>
              <a:avLst/>
              <a:gdLst>
                <a:gd name="connsiteX0" fmla="*/ -210 w 6335"/>
                <a:gd name="connsiteY0" fmla="*/ -300 h 513817"/>
                <a:gd name="connsiteX1" fmla="*/ -210 w 6335"/>
                <a:gd name="connsiteY1" fmla="*/ 513517 h 5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13817">
                  <a:moveTo>
                    <a:pt x="-210" y="-300"/>
                  </a:moveTo>
                  <a:lnTo>
                    <a:pt x="-210" y="513517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BCEB496-4BB8-054C-BDE5-87BCB13C7BFE}"/>
                </a:ext>
              </a:extLst>
            </p:cNvPr>
            <p:cNvSpPr txBox="1"/>
            <p:nvPr/>
          </p:nvSpPr>
          <p:spPr>
            <a:xfrm>
              <a:off x="4253127" y="3759813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664C554-FBC6-1844-B255-DFB33F96F5C1}"/>
                </a:ext>
              </a:extLst>
            </p:cNvPr>
            <p:cNvSpPr/>
            <p:nvPr/>
          </p:nvSpPr>
          <p:spPr>
            <a:xfrm>
              <a:off x="2464736" y="4426436"/>
              <a:ext cx="544874" cy="380145"/>
            </a:xfrm>
            <a:custGeom>
              <a:avLst/>
              <a:gdLst>
                <a:gd name="connsiteX0" fmla="*/ -210 w 544874"/>
                <a:gd name="connsiteY0" fmla="*/ -300 h 380145"/>
                <a:gd name="connsiteX1" fmla="*/ 544665 w 544874"/>
                <a:gd name="connsiteY1" fmla="*/ -300 h 380145"/>
                <a:gd name="connsiteX2" fmla="*/ 544665 w 544874"/>
                <a:gd name="connsiteY2" fmla="*/ 379845 h 380145"/>
                <a:gd name="connsiteX3" fmla="*/ -210 w 544874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74" h="380145">
                  <a:moveTo>
                    <a:pt x="-210" y="-300"/>
                  </a:moveTo>
                  <a:lnTo>
                    <a:pt x="544665" y="-300"/>
                  </a:lnTo>
                  <a:lnTo>
                    <a:pt x="544665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82726E2-1EBF-FF46-A8B8-AD0CAC1CB528}"/>
                </a:ext>
              </a:extLst>
            </p:cNvPr>
            <p:cNvSpPr txBox="1"/>
            <p:nvPr/>
          </p:nvSpPr>
          <p:spPr>
            <a:xfrm>
              <a:off x="2521895" y="4456745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23</a:t>
              </a:r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752B6C5B-DCEC-F24E-91CD-93F19C401673}"/>
                </a:ext>
              </a:extLst>
            </p:cNvPr>
            <p:cNvSpPr/>
            <p:nvPr/>
          </p:nvSpPr>
          <p:spPr>
            <a:xfrm>
              <a:off x="3129991" y="442643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3C19F57-9AB2-0C47-819E-DE3B9245BC26}"/>
                </a:ext>
              </a:extLst>
            </p:cNvPr>
            <p:cNvSpPr txBox="1"/>
            <p:nvPr/>
          </p:nvSpPr>
          <p:spPr>
            <a:xfrm>
              <a:off x="3254822" y="4456745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</a:t>
              </a: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62C5327-4E68-2C4F-BDD0-9707E5A2274F}"/>
                </a:ext>
              </a:extLst>
            </p:cNvPr>
            <p:cNvSpPr/>
            <p:nvPr/>
          </p:nvSpPr>
          <p:spPr>
            <a:xfrm>
              <a:off x="5442541" y="4451779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40AB11B-2056-1A4B-A6DB-EF43615ED3C0}"/>
                </a:ext>
              </a:extLst>
            </p:cNvPr>
            <p:cNvSpPr txBox="1"/>
            <p:nvPr/>
          </p:nvSpPr>
          <p:spPr>
            <a:xfrm>
              <a:off x="5564888" y="4475753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7</a:t>
              </a:r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A157F59-C79F-F546-A82A-27E0075210E4}"/>
                </a:ext>
              </a:extLst>
            </p:cNvPr>
            <p:cNvSpPr/>
            <p:nvPr/>
          </p:nvSpPr>
          <p:spPr>
            <a:xfrm>
              <a:off x="6114131" y="4451779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1E6AFC-9750-2249-9314-B629CC44BD39}"/>
                </a:ext>
              </a:extLst>
            </p:cNvPr>
            <p:cNvSpPr txBox="1"/>
            <p:nvPr/>
          </p:nvSpPr>
          <p:spPr>
            <a:xfrm>
              <a:off x="6174267" y="4475753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18</a:t>
              </a: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9397CBBB-C062-AF42-A04C-650B032CA1E0}"/>
                </a:ext>
              </a:extLst>
            </p:cNvPr>
            <p:cNvSpPr/>
            <p:nvPr/>
          </p:nvSpPr>
          <p:spPr>
            <a:xfrm>
              <a:off x="8274623" y="4439108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B420C26-3E04-554B-9380-36F4DCEF3B12}"/>
                </a:ext>
              </a:extLst>
            </p:cNvPr>
            <p:cNvSpPr txBox="1"/>
            <p:nvPr/>
          </p:nvSpPr>
          <p:spPr>
            <a:xfrm>
              <a:off x="8334164" y="4463081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11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3159EE0D-4B12-D54F-94EE-83F976C37528}"/>
                </a:ext>
              </a:extLst>
            </p:cNvPr>
            <p:cNvSpPr/>
            <p:nvPr/>
          </p:nvSpPr>
          <p:spPr>
            <a:xfrm>
              <a:off x="8946213" y="4439108"/>
              <a:ext cx="551210" cy="373809"/>
            </a:xfrm>
            <a:custGeom>
              <a:avLst/>
              <a:gdLst>
                <a:gd name="connsiteX0" fmla="*/ -210 w 551210"/>
                <a:gd name="connsiteY0" fmla="*/ -300 h 373809"/>
                <a:gd name="connsiteX1" fmla="*/ 551001 w 551210"/>
                <a:gd name="connsiteY1" fmla="*/ -300 h 373809"/>
                <a:gd name="connsiteX2" fmla="*/ 551001 w 551210"/>
                <a:gd name="connsiteY2" fmla="*/ 373509 h 373809"/>
                <a:gd name="connsiteX3" fmla="*/ -210 w 551210"/>
                <a:gd name="connsiteY3" fmla="*/ 373509 h 373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73809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3509"/>
                  </a:lnTo>
                  <a:lnTo>
                    <a:pt x="-210" y="373509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F2E45FD-0365-444F-935A-000847C46951}"/>
                </a:ext>
              </a:extLst>
            </p:cNvPr>
            <p:cNvSpPr txBox="1"/>
            <p:nvPr/>
          </p:nvSpPr>
          <p:spPr>
            <a:xfrm>
              <a:off x="9005310" y="4463081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10</a:t>
              </a: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7DC1DA0-136D-3A42-A80B-345920A7950E}"/>
                </a:ext>
              </a:extLst>
            </p:cNvPr>
            <p:cNvSpPr/>
            <p:nvPr/>
          </p:nvSpPr>
          <p:spPr>
            <a:xfrm>
              <a:off x="2116270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8415995-244C-ED48-94D5-B98D015C4A04}"/>
                </a:ext>
              </a:extLst>
            </p:cNvPr>
            <p:cNvSpPr txBox="1"/>
            <p:nvPr/>
          </p:nvSpPr>
          <p:spPr>
            <a:xfrm>
              <a:off x="2178307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23</a:t>
              </a: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F3FA48A8-1900-9C4B-8476-F456140C23F2}"/>
                </a:ext>
              </a:extLst>
            </p:cNvPr>
            <p:cNvSpPr/>
            <p:nvPr/>
          </p:nvSpPr>
          <p:spPr>
            <a:xfrm>
              <a:off x="3567158" y="5516186"/>
              <a:ext cx="544874" cy="380145"/>
            </a:xfrm>
            <a:custGeom>
              <a:avLst/>
              <a:gdLst>
                <a:gd name="connsiteX0" fmla="*/ -210 w 544874"/>
                <a:gd name="connsiteY0" fmla="*/ -300 h 380145"/>
                <a:gd name="connsiteX1" fmla="*/ 544665 w 544874"/>
                <a:gd name="connsiteY1" fmla="*/ -300 h 380145"/>
                <a:gd name="connsiteX2" fmla="*/ 544665 w 544874"/>
                <a:gd name="connsiteY2" fmla="*/ 379845 h 380145"/>
                <a:gd name="connsiteX3" fmla="*/ -210 w 544874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74" h="380145">
                  <a:moveTo>
                    <a:pt x="-210" y="-300"/>
                  </a:moveTo>
                  <a:lnTo>
                    <a:pt x="544665" y="-300"/>
                  </a:lnTo>
                  <a:lnTo>
                    <a:pt x="544665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DC65F81-2089-F74C-B7CC-FF50F9657AB6}"/>
                </a:ext>
              </a:extLst>
            </p:cNvPr>
            <p:cNvSpPr txBox="1"/>
            <p:nvPr/>
          </p:nvSpPr>
          <p:spPr>
            <a:xfrm>
              <a:off x="3686255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</a:t>
              </a: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0C29128B-DF18-E94C-9764-5E145EC22BAC}"/>
                </a:ext>
              </a:extLst>
            </p:cNvPr>
            <p:cNvSpPr/>
            <p:nvPr/>
          </p:nvSpPr>
          <p:spPr>
            <a:xfrm>
              <a:off x="5011710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ADBA15F-A1C6-9848-961E-D47C4552D8D1}"/>
                </a:ext>
              </a:extLst>
            </p:cNvPr>
            <p:cNvSpPr txBox="1"/>
            <p:nvPr/>
          </p:nvSpPr>
          <p:spPr>
            <a:xfrm>
              <a:off x="5132422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7</a:t>
              </a: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AA91065-B495-AC48-BD40-1A74A0BDBB42}"/>
                </a:ext>
              </a:extLst>
            </p:cNvPr>
            <p:cNvSpPr/>
            <p:nvPr/>
          </p:nvSpPr>
          <p:spPr>
            <a:xfrm>
              <a:off x="6456262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81C233-9D10-1645-A874-42592673AD14}"/>
                </a:ext>
              </a:extLst>
            </p:cNvPr>
            <p:cNvSpPr txBox="1"/>
            <p:nvPr/>
          </p:nvSpPr>
          <p:spPr>
            <a:xfrm>
              <a:off x="6516823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18</a:t>
              </a: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CD5ED7E-4CC7-5345-8B8D-48760E451847}"/>
                </a:ext>
              </a:extLst>
            </p:cNvPr>
            <p:cNvSpPr/>
            <p:nvPr/>
          </p:nvSpPr>
          <p:spPr>
            <a:xfrm>
              <a:off x="7900814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4CD6D35-EACD-5C41-932A-283921DFCDC2}"/>
                </a:ext>
              </a:extLst>
            </p:cNvPr>
            <p:cNvSpPr txBox="1"/>
            <p:nvPr/>
          </p:nvSpPr>
          <p:spPr>
            <a:xfrm>
              <a:off x="7963016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11</a:t>
              </a: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2954359-6085-2E40-BD23-60922AF1F07D}"/>
                </a:ext>
              </a:extLst>
            </p:cNvPr>
            <p:cNvSpPr/>
            <p:nvPr/>
          </p:nvSpPr>
          <p:spPr>
            <a:xfrm>
              <a:off x="9351701" y="5516186"/>
              <a:ext cx="544874" cy="380145"/>
            </a:xfrm>
            <a:custGeom>
              <a:avLst/>
              <a:gdLst>
                <a:gd name="connsiteX0" fmla="*/ -210 w 544874"/>
                <a:gd name="connsiteY0" fmla="*/ -300 h 380145"/>
                <a:gd name="connsiteX1" fmla="*/ 544665 w 544874"/>
                <a:gd name="connsiteY1" fmla="*/ -300 h 380145"/>
                <a:gd name="connsiteX2" fmla="*/ 544665 w 544874"/>
                <a:gd name="connsiteY2" fmla="*/ 379845 h 380145"/>
                <a:gd name="connsiteX3" fmla="*/ -210 w 544874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74" h="380145">
                  <a:moveTo>
                    <a:pt x="-210" y="-300"/>
                  </a:moveTo>
                  <a:lnTo>
                    <a:pt x="544665" y="-300"/>
                  </a:lnTo>
                  <a:lnTo>
                    <a:pt x="544665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6D3AE6E-3D1E-E744-BF3D-24C00D04A3DD}"/>
                </a:ext>
              </a:extLst>
            </p:cNvPr>
            <p:cNvSpPr txBox="1"/>
            <p:nvPr/>
          </p:nvSpPr>
          <p:spPr>
            <a:xfrm>
              <a:off x="9409151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10</a:t>
              </a:r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EF2B3231-096D-A048-B41E-796A67A0497B}"/>
                </a:ext>
              </a:extLst>
            </p:cNvPr>
            <p:cNvSpPr/>
            <p:nvPr/>
          </p:nvSpPr>
          <p:spPr>
            <a:xfrm>
              <a:off x="10796253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5E81A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0913698-C64B-D644-81E1-9761AD111E2B}"/>
                </a:ext>
              </a:extLst>
            </p:cNvPr>
            <p:cNvSpPr txBox="1"/>
            <p:nvPr/>
          </p:nvSpPr>
          <p:spPr>
            <a:xfrm>
              <a:off x="10917124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5</a:t>
              </a:r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2473382-DA47-8A43-9513-8A9FFABF14D6}"/>
                </a:ext>
              </a:extLst>
            </p:cNvPr>
            <p:cNvSpPr/>
            <p:nvPr/>
          </p:nvSpPr>
          <p:spPr>
            <a:xfrm>
              <a:off x="6994801" y="218358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37C776C-1F3A-D445-9157-F485383C7B07}"/>
                </a:ext>
              </a:extLst>
            </p:cNvPr>
            <p:cNvSpPr txBox="1"/>
            <p:nvPr/>
          </p:nvSpPr>
          <p:spPr>
            <a:xfrm>
              <a:off x="7056623" y="2207553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11</a:t>
              </a: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2B3DA9C-04A4-5142-957D-165A0AE59966}"/>
                </a:ext>
              </a:extLst>
            </p:cNvPr>
            <p:cNvSpPr/>
            <p:nvPr/>
          </p:nvSpPr>
          <p:spPr>
            <a:xfrm>
              <a:off x="7666391" y="218358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F787653-D735-1343-9284-4B0E3882D802}"/>
                </a:ext>
              </a:extLst>
            </p:cNvPr>
            <p:cNvSpPr txBox="1"/>
            <p:nvPr/>
          </p:nvSpPr>
          <p:spPr>
            <a:xfrm>
              <a:off x="7727769" y="2207553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10</a:t>
              </a: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5699C68-9AB4-5D48-A722-F69777AE32EC}"/>
                </a:ext>
              </a:extLst>
            </p:cNvPr>
            <p:cNvSpPr/>
            <p:nvPr/>
          </p:nvSpPr>
          <p:spPr>
            <a:xfrm>
              <a:off x="8337981" y="218358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2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FFBF36B-C998-2E48-AA90-A096C4121245}"/>
                </a:ext>
              </a:extLst>
            </p:cNvPr>
            <p:cNvSpPr txBox="1"/>
            <p:nvPr/>
          </p:nvSpPr>
          <p:spPr>
            <a:xfrm>
              <a:off x="8460689" y="2207553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5</a:t>
              </a:r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500ED533-B748-FA40-8CB0-8056E5068253}"/>
                </a:ext>
              </a:extLst>
            </p:cNvPr>
            <p:cNvSpPr/>
            <p:nvPr/>
          </p:nvSpPr>
          <p:spPr>
            <a:xfrm rot="10800000" flipV="1">
              <a:off x="5556585" y="2861505"/>
              <a:ext cx="1050569" cy="448611"/>
            </a:xfrm>
            <a:custGeom>
              <a:avLst/>
              <a:gdLst>
                <a:gd name="connsiteX0" fmla="*/ 545 w 1050569"/>
                <a:gd name="connsiteY0" fmla="*/ 111 h 448611"/>
                <a:gd name="connsiteX1" fmla="*/ 51231 w 1050569"/>
                <a:gd name="connsiteY1" fmla="*/ 111 h 448611"/>
                <a:gd name="connsiteX2" fmla="*/ 51231 w 1050569"/>
                <a:gd name="connsiteY2" fmla="*/ 12783 h 448611"/>
                <a:gd name="connsiteX3" fmla="*/ 545 w 1050569"/>
                <a:gd name="connsiteY3" fmla="*/ 12783 h 448611"/>
                <a:gd name="connsiteX4" fmla="*/ 89246 w 1050569"/>
                <a:gd name="connsiteY4" fmla="*/ 111 h 448611"/>
                <a:gd name="connsiteX5" fmla="*/ 139932 w 1050569"/>
                <a:gd name="connsiteY5" fmla="*/ 111 h 448611"/>
                <a:gd name="connsiteX6" fmla="*/ 139932 w 1050569"/>
                <a:gd name="connsiteY6" fmla="*/ 12783 h 448611"/>
                <a:gd name="connsiteX7" fmla="*/ 89246 w 1050569"/>
                <a:gd name="connsiteY7" fmla="*/ 12783 h 448611"/>
                <a:gd name="connsiteX8" fmla="*/ 177946 w 1050569"/>
                <a:gd name="connsiteY8" fmla="*/ 111 h 448611"/>
                <a:gd name="connsiteX9" fmla="*/ 228632 w 1050569"/>
                <a:gd name="connsiteY9" fmla="*/ 111 h 448611"/>
                <a:gd name="connsiteX10" fmla="*/ 228632 w 1050569"/>
                <a:gd name="connsiteY10" fmla="*/ 12783 h 448611"/>
                <a:gd name="connsiteX11" fmla="*/ 177946 w 1050569"/>
                <a:gd name="connsiteY11" fmla="*/ 12783 h 448611"/>
                <a:gd name="connsiteX12" fmla="*/ 266647 w 1050569"/>
                <a:gd name="connsiteY12" fmla="*/ 111 h 448611"/>
                <a:gd name="connsiteX13" fmla="*/ 317333 w 1050569"/>
                <a:gd name="connsiteY13" fmla="*/ 111 h 448611"/>
                <a:gd name="connsiteX14" fmla="*/ 317333 w 1050569"/>
                <a:gd name="connsiteY14" fmla="*/ 12783 h 448611"/>
                <a:gd name="connsiteX15" fmla="*/ 266647 w 1050569"/>
                <a:gd name="connsiteY15" fmla="*/ 12783 h 448611"/>
                <a:gd name="connsiteX16" fmla="*/ 355347 w 1050569"/>
                <a:gd name="connsiteY16" fmla="*/ 111 h 448611"/>
                <a:gd name="connsiteX17" fmla="*/ 406033 w 1050569"/>
                <a:gd name="connsiteY17" fmla="*/ 111 h 448611"/>
                <a:gd name="connsiteX18" fmla="*/ 406033 w 1050569"/>
                <a:gd name="connsiteY18" fmla="*/ 12783 h 448611"/>
                <a:gd name="connsiteX19" fmla="*/ 355347 w 1050569"/>
                <a:gd name="connsiteY19" fmla="*/ 12783 h 448611"/>
                <a:gd name="connsiteX20" fmla="*/ 444048 w 1050569"/>
                <a:gd name="connsiteY20" fmla="*/ 111 h 448611"/>
                <a:gd name="connsiteX21" fmla="*/ 494734 w 1050569"/>
                <a:gd name="connsiteY21" fmla="*/ 111 h 448611"/>
                <a:gd name="connsiteX22" fmla="*/ 494734 w 1050569"/>
                <a:gd name="connsiteY22" fmla="*/ 12783 h 448611"/>
                <a:gd name="connsiteX23" fmla="*/ 444048 w 1050569"/>
                <a:gd name="connsiteY23" fmla="*/ 12783 h 448611"/>
                <a:gd name="connsiteX24" fmla="*/ 532748 w 1050569"/>
                <a:gd name="connsiteY24" fmla="*/ 111 h 448611"/>
                <a:gd name="connsiteX25" fmla="*/ 583434 w 1050569"/>
                <a:gd name="connsiteY25" fmla="*/ 111 h 448611"/>
                <a:gd name="connsiteX26" fmla="*/ 583434 w 1050569"/>
                <a:gd name="connsiteY26" fmla="*/ 12783 h 448611"/>
                <a:gd name="connsiteX27" fmla="*/ 532748 w 1050569"/>
                <a:gd name="connsiteY27" fmla="*/ 12783 h 448611"/>
                <a:gd name="connsiteX28" fmla="*/ 621449 w 1050569"/>
                <a:gd name="connsiteY28" fmla="*/ 111 h 448611"/>
                <a:gd name="connsiteX29" fmla="*/ 672135 w 1050569"/>
                <a:gd name="connsiteY29" fmla="*/ 111 h 448611"/>
                <a:gd name="connsiteX30" fmla="*/ 672135 w 1050569"/>
                <a:gd name="connsiteY30" fmla="*/ 12783 h 448611"/>
                <a:gd name="connsiteX31" fmla="*/ 621449 w 1050569"/>
                <a:gd name="connsiteY31" fmla="*/ 12783 h 448611"/>
                <a:gd name="connsiteX32" fmla="*/ 710149 w 1050569"/>
                <a:gd name="connsiteY32" fmla="*/ 111 h 448611"/>
                <a:gd name="connsiteX33" fmla="*/ 760836 w 1050569"/>
                <a:gd name="connsiteY33" fmla="*/ 111 h 448611"/>
                <a:gd name="connsiteX34" fmla="*/ 760836 w 1050569"/>
                <a:gd name="connsiteY34" fmla="*/ 12783 h 448611"/>
                <a:gd name="connsiteX35" fmla="*/ 710149 w 1050569"/>
                <a:gd name="connsiteY35" fmla="*/ 12783 h 448611"/>
                <a:gd name="connsiteX36" fmla="*/ 798850 w 1050569"/>
                <a:gd name="connsiteY36" fmla="*/ 111 h 448611"/>
                <a:gd name="connsiteX37" fmla="*/ 849536 w 1050569"/>
                <a:gd name="connsiteY37" fmla="*/ 111 h 448611"/>
                <a:gd name="connsiteX38" fmla="*/ 849536 w 1050569"/>
                <a:gd name="connsiteY38" fmla="*/ 12783 h 448611"/>
                <a:gd name="connsiteX39" fmla="*/ 798850 w 1050569"/>
                <a:gd name="connsiteY39" fmla="*/ 12783 h 448611"/>
                <a:gd name="connsiteX40" fmla="*/ 887551 w 1050569"/>
                <a:gd name="connsiteY40" fmla="*/ 111 h 448611"/>
                <a:gd name="connsiteX41" fmla="*/ 938237 w 1050569"/>
                <a:gd name="connsiteY41" fmla="*/ 111 h 448611"/>
                <a:gd name="connsiteX42" fmla="*/ 938237 w 1050569"/>
                <a:gd name="connsiteY42" fmla="*/ 12783 h 448611"/>
                <a:gd name="connsiteX43" fmla="*/ 887551 w 1050569"/>
                <a:gd name="connsiteY43" fmla="*/ 12783 h 448611"/>
                <a:gd name="connsiteX44" fmla="*/ 976251 w 1050569"/>
                <a:gd name="connsiteY44" fmla="*/ 111 h 448611"/>
                <a:gd name="connsiteX45" fmla="*/ 1019436 w 1050569"/>
                <a:gd name="connsiteY45" fmla="*/ 111 h 448611"/>
                <a:gd name="connsiteX46" fmla="*/ 1019436 w 1050569"/>
                <a:gd name="connsiteY46" fmla="*/ 20285 h 448611"/>
                <a:gd name="connsiteX47" fmla="*/ 1006764 w 1050569"/>
                <a:gd name="connsiteY47" fmla="*/ 20285 h 448611"/>
                <a:gd name="connsiteX48" fmla="*/ 1006764 w 1050569"/>
                <a:gd name="connsiteY48" fmla="*/ 6447 h 448611"/>
                <a:gd name="connsiteX49" fmla="*/ 1013100 w 1050569"/>
                <a:gd name="connsiteY49" fmla="*/ 12783 h 448611"/>
                <a:gd name="connsiteX50" fmla="*/ 976251 w 1050569"/>
                <a:gd name="connsiteY50" fmla="*/ 12783 h 448611"/>
                <a:gd name="connsiteX51" fmla="*/ 1019436 w 1050569"/>
                <a:gd name="connsiteY51" fmla="*/ 58299 h 448611"/>
                <a:gd name="connsiteX52" fmla="*/ 1019436 w 1050569"/>
                <a:gd name="connsiteY52" fmla="*/ 108985 h 448611"/>
                <a:gd name="connsiteX53" fmla="*/ 1006764 w 1050569"/>
                <a:gd name="connsiteY53" fmla="*/ 108985 h 448611"/>
                <a:gd name="connsiteX54" fmla="*/ 1006764 w 1050569"/>
                <a:gd name="connsiteY54" fmla="*/ 58299 h 448611"/>
                <a:gd name="connsiteX55" fmla="*/ 1019436 w 1050569"/>
                <a:gd name="connsiteY55" fmla="*/ 147000 h 448611"/>
                <a:gd name="connsiteX56" fmla="*/ 1019436 w 1050569"/>
                <a:gd name="connsiteY56" fmla="*/ 197686 h 448611"/>
                <a:gd name="connsiteX57" fmla="*/ 1006764 w 1050569"/>
                <a:gd name="connsiteY57" fmla="*/ 197686 h 448611"/>
                <a:gd name="connsiteX58" fmla="*/ 1006764 w 1050569"/>
                <a:gd name="connsiteY58" fmla="*/ 147000 h 448611"/>
                <a:gd name="connsiteX59" fmla="*/ 1019436 w 1050569"/>
                <a:gd name="connsiteY59" fmla="*/ 235700 h 448611"/>
                <a:gd name="connsiteX60" fmla="*/ 1019436 w 1050569"/>
                <a:gd name="connsiteY60" fmla="*/ 286386 h 448611"/>
                <a:gd name="connsiteX61" fmla="*/ 1006764 w 1050569"/>
                <a:gd name="connsiteY61" fmla="*/ 286386 h 448611"/>
                <a:gd name="connsiteX62" fmla="*/ 1006764 w 1050569"/>
                <a:gd name="connsiteY62" fmla="*/ 235700 h 448611"/>
                <a:gd name="connsiteX63" fmla="*/ 1019436 w 1050569"/>
                <a:gd name="connsiteY63" fmla="*/ 324401 h 448611"/>
                <a:gd name="connsiteX64" fmla="*/ 1019436 w 1050569"/>
                <a:gd name="connsiteY64" fmla="*/ 375087 h 448611"/>
                <a:gd name="connsiteX65" fmla="*/ 1006764 w 1050569"/>
                <a:gd name="connsiteY65" fmla="*/ 375087 h 448611"/>
                <a:gd name="connsiteX66" fmla="*/ 1006764 w 1050569"/>
                <a:gd name="connsiteY66" fmla="*/ 324401 h 448611"/>
                <a:gd name="connsiteX67" fmla="*/ 1051114 w 1050569"/>
                <a:gd name="connsiteY67" fmla="*/ 372693 h 448611"/>
                <a:gd name="connsiteX68" fmla="*/ 1013100 w 1050569"/>
                <a:gd name="connsiteY68" fmla="*/ 448722 h 448611"/>
                <a:gd name="connsiteX69" fmla="*/ 975085 w 1050569"/>
                <a:gd name="connsiteY69" fmla="*/ 372693 h 44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050569" h="448611">
                  <a:moveTo>
                    <a:pt x="545" y="111"/>
                  </a:moveTo>
                  <a:lnTo>
                    <a:pt x="51231" y="111"/>
                  </a:lnTo>
                  <a:lnTo>
                    <a:pt x="51231" y="12783"/>
                  </a:lnTo>
                  <a:lnTo>
                    <a:pt x="545" y="12783"/>
                  </a:lnTo>
                  <a:close/>
                  <a:moveTo>
                    <a:pt x="89246" y="111"/>
                  </a:moveTo>
                  <a:lnTo>
                    <a:pt x="139932" y="111"/>
                  </a:lnTo>
                  <a:lnTo>
                    <a:pt x="139932" y="12783"/>
                  </a:lnTo>
                  <a:lnTo>
                    <a:pt x="89246" y="12783"/>
                  </a:lnTo>
                  <a:close/>
                  <a:moveTo>
                    <a:pt x="177946" y="111"/>
                  </a:moveTo>
                  <a:lnTo>
                    <a:pt x="228632" y="111"/>
                  </a:lnTo>
                  <a:lnTo>
                    <a:pt x="228632" y="12783"/>
                  </a:lnTo>
                  <a:lnTo>
                    <a:pt x="177946" y="12783"/>
                  </a:lnTo>
                  <a:close/>
                  <a:moveTo>
                    <a:pt x="266647" y="111"/>
                  </a:moveTo>
                  <a:lnTo>
                    <a:pt x="317333" y="111"/>
                  </a:lnTo>
                  <a:lnTo>
                    <a:pt x="317333" y="12783"/>
                  </a:lnTo>
                  <a:lnTo>
                    <a:pt x="266647" y="12783"/>
                  </a:lnTo>
                  <a:close/>
                  <a:moveTo>
                    <a:pt x="355347" y="111"/>
                  </a:moveTo>
                  <a:lnTo>
                    <a:pt x="406033" y="111"/>
                  </a:lnTo>
                  <a:lnTo>
                    <a:pt x="406033" y="12783"/>
                  </a:lnTo>
                  <a:lnTo>
                    <a:pt x="355347" y="12783"/>
                  </a:lnTo>
                  <a:close/>
                  <a:moveTo>
                    <a:pt x="444048" y="111"/>
                  </a:moveTo>
                  <a:lnTo>
                    <a:pt x="494734" y="111"/>
                  </a:lnTo>
                  <a:lnTo>
                    <a:pt x="494734" y="12783"/>
                  </a:lnTo>
                  <a:lnTo>
                    <a:pt x="444048" y="12783"/>
                  </a:lnTo>
                  <a:close/>
                  <a:moveTo>
                    <a:pt x="532748" y="111"/>
                  </a:moveTo>
                  <a:lnTo>
                    <a:pt x="583434" y="111"/>
                  </a:lnTo>
                  <a:lnTo>
                    <a:pt x="583434" y="12783"/>
                  </a:lnTo>
                  <a:lnTo>
                    <a:pt x="532748" y="12783"/>
                  </a:lnTo>
                  <a:close/>
                  <a:moveTo>
                    <a:pt x="621449" y="111"/>
                  </a:moveTo>
                  <a:lnTo>
                    <a:pt x="672135" y="111"/>
                  </a:lnTo>
                  <a:lnTo>
                    <a:pt x="672135" y="12783"/>
                  </a:lnTo>
                  <a:lnTo>
                    <a:pt x="621449" y="12783"/>
                  </a:lnTo>
                  <a:close/>
                  <a:moveTo>
                    <a:pt x="710149" y="111"/>
                  </a:moveTo>
                  <a:lnTo>
                    <a:pt x="760836" y="111"/>
                  </a:lnTo>
                  <a:lnTo>
                    <a:pt x="760836" y="12783"/>
                  </a:lnTo>
                  <a:lnTo>
                    <a:pt x="710149" y="12783"/>
                  </a:lnTo>
                  <a:close/>
                  <a:moveTo>
                    <a:pt x="798850" y="111"/>
                  </a:moveTo>
                  <a:lnTo>
                    <a:pt x="849536" y="111"/>
                  </a:lnTo>
                  <a:lnTo>
                    <a:pt x="849536" y="12783"/>
                  </a:lnTo>
                  <a:lnTo>
                    <a:pt x="798850" y="12783"/>
                  </a:lnTo>
                  <a:close/>
                  <a:moveTo>
                    <a:pt x="887551" y="111"/>
                  </a:moveTo>
                  <a:lnTo>
                    <a:pt x="938237" y="111"/>
                  </a:lnTo>
                  <a:lnTo>
                    <a:pt x="938237" y="12783"/>
                  </a:lnTo>
                  <a:lnTo>
                    <a:pt x="887551" y="12783"/>
                  </a:lnTo>
                  <a:close/>
                  <a:moveTo>
                    <a:pt x="976251" y="111"/>
                  </a:moveTo>
                  <a:lnTo>
                    <a:pt x="1019436" y="111"/>
                  </a:lnTo>
                  <a:lnTo>
                    <a:pt x="1019436" y="20285"/>
                  </a:lnTo>
                  <a:lnTo>
                    <a:pt x="1006764" y="20285"/>
                  </a:lnTo>
                  <a:lnTo>
                    <a:pt x="1006764" y="6447"/>
                  </a:lnTo>
                  <a:lnTo>
                    <a:pt x="1013100" y="12783"/>
                  </a:lnTo>
                  <a:lnTo>
                    <a:pt x="976251" y="12783"/>
                  </a:lnTo>
                  <a:close/>
                  <a:moveTo>
                    <a:pt x="1019436" y="58299"/>
                  </a:moveTo>
                  <a:lnTo>
                    <a:pt x="1019436" y="108985"/>
                  </a:lnTo>
                  <a:lnTo>
                    <a:pt x="1006764" y="108985"/>
                  </a:lnTo>
                  <a:lnTo>
                    <a:pt x="1006764" y="58299"/>
                  </a:lnTo>
                  <a:close/>
                  <a:moveTo>
                    <a:pt x="1019436" y="147000"/>
                  </a:moveTo>
                  <a:lnTo>
                    <a:pt x="1019436" y="197686"/>
                  </a:lnTo>
                  <a:lnTo>
                    <a:pt x="1006764" y="197686"/>
                  </a:lnTo>
                  <a:lnTo>
                    <a:pt x="1006764" y="147000"/>
                  </a:lnTo>
                  <a:close/>
                  <a:moveTo>
                    <a:pt x="1019436" y="235700"/>
                  </a:moveTo>
                  <a:lnTo>
                    <a:pt x="1019436" y="286386"/>
                  </a:lnTo>
                  <a:lnTo>
                    <a:pt x="1006764" y="286386"/>
                  </a:lnTo>
                  <a:lnTo>
                    <a:pt x="1006764" y="235700"/>
                  </a:lnTo>
                  <a:close/>
                  <a:moveTo>
                    <a:pt x="1019436" y="324401"/>
                  </a:moveTo>
                  <a:lnTo>
                    <a:pt x="1019436" y="375087"/>
                  </a:lnTo>
                  <a:lnTo>
                    <a:pt x="1006764" y="375087"/>
                  </a:lnTo>
                  <a:lnTo>
                    <a:pt x="1006764" y="324401"/>
                  </a:lnTo>
                  <a:close/>
                  <a:moveTo>
                    <a:pt x="1051114" y="372693"/>
                  </a:moveTo>
                  <a:lnTo>
                    <a:pt x="1013100" y="448722"/>
                  </a:lnTo>
                  <a:lnTo>
                    <a:pt x="975085" y="372693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BD918D07-E747-0842-874B-8483C816A08E}"/>
                </a:ext>
              </a:extLst>
            </p:cNvPr>
            <p:cNvSpPr/>
            <p:nvPr/>
          </p:nvSpPr>
          <p:spPr>
            <a:xfrm>
              <a:off x="7273574" y="2861505"/>
              <a:ext cx="2006216" cy="448609"/>
            </a:xfrm>
            <a:custGeom>
              <a:avLst/>
              <a:gdLst>
                <a:gd name="connsiteX0" fmla="*/ -210 w 2006216"/>
                <a:gd name="connsiteY0" fmla="*/ -300 h 448609"/>
                <a:gd name="connsiteX1" fmla="*/ 50476 w 2006216"/>
                <a:gd name="connsiteY1" fmla="*/ -300 h 448609"/>
                <a:gd name="connsiteX2" fmla="*/ 50476 w 2006216"/>
                <a:gd name="connsiteY2" fmla="*/ 12372 h 448609"/>
                <a:gd name="connsiteX3" fmla="*/ -210 w 2006216"/>
                <a:gd name="connsiteY3" fmla="*/ 12372 h 448609"/>
                <a:gd name="connsiteX4" fmla="*/ 88491 w 2006216"/>
                <a:gd name="connsiteY4" fmla="*/ -300 h 448609"/>
                <a:gd name="connsiteX5" fmla="*/ 139177 w 2006216"/>
                <a:gd name="connsiteY5" fmla="*/ -300 h 448609"/>
                <a:gd name="connsiteX6" fmla="*/ 139177 w 2006216"/>
                <a:gd name="connsiteY6" fmla="*/ 12372 h 448609"/>
                <a:gd name="connsiteX7" fmla="*/ 88491 w 2006216"/>
                <a:gd name="connsiteY7" fmla="*/ 12372 h 448609"/>
                <a:gd name="connsiteX8" fmla="*/ 177191 w 2006216"/>
                <a:gd name="connsiteY8" fmla="*/ -300 h 448609"/>
                <a:gd name="connsiteX9" fmla="*/ 227877 w 2006216"/>
                <a:gd name="connsiteY9" fmla="*/ -300 h 448609"/>
                <a:gd name="connsiteX10" fmla="*/ 227877 w 2006216"/>
                <a:gd name="connsiteY10" fmla="*/ 12372 h 448609"/>
                <a:gd name="connsiteX11" fmla="*/ 177191 w 2006216"/>
                <a:gd name="connsiteY11" fmla="*/ 12372 h 448609"/>
                <a:gd name="connsiteX12" fmla="*/ 265892 w 2006216"/>
                <a:gd name="connsiteY12" fmla="*/ -300 h 448609"/>
                <a:gd name="connsiteX13" fmla="*/ 316578 w 2006216"/>
                <a:gd name="connsiteY13" fmla="*/ -300 h 448609"/>
                <a:gd name="connsiteX14" fmla="*/ 316578 w 2006216"/>
                <a:gd name="connsiteY14" fmla="*/ 12372 h 448609"/>
                <a:gd name="connsiteX15" fmla="*/ 265892 w 2006216"/>
                <a:gd name="connsiteY15" fmla="*/ 12372 h 448609"/>
                <a:gd name="connsiteX16" fmla="*/ 354592 w 2006216"/>
                <a:gd name="connsiteY16" fmla="*/ -300 h 448609"/>
                <a:gd name="connsiteX17" fmla="*/ 405278 w 2006216"/>
                <a:gd name="connsiteY17" fmla="*/ -300 h 448609"/>
                <a:gd name="connsiteX18" fmla="*/ 405278 w 2006216"/>
                <a:gd name="connsiteY18" fmla="*/ 12372 h 448609"/>
                <a:gd name="connsiteX19" fmla="*/ 354592 w 2006216"/>
                <a:gd name="connsiteY19" fmla="*/ 12372 h 448609"/>
                <a:gd name="connsiteX20" fmla="*/ 443293 w 2006216"/>
                <a:gd name="connsiteY20" fmla="*/ -300 h 448609"/>
                <a:gd name="connsiteX21" fmla="*/ 493979 w 2006216"/>
                <a:gd name="connsiteY21" fmla="*/ -300 h 448609"/>
                <a:gd name="connsiteX22" fmla="*/ 493979 w 2006216"/>
                <a:gd name="connsiteY22" fmla="*/ 12372 h 448609"/>
                <a:gd name="connsiteX23" fmla="*/ 443293 w 2006216"/>
                <a:gd name="connsiteY23" fmla="*/ 12372 h 448609"/>
                <a:gd name="connsiteX24" fmla="*/ 531993 w 2006216"/>
                <a:gd name="connsiteY24" fmla="*/ -300 h 448609"/>
                <a:gd name="connsiteX25" fmla="*/ 582679 w 2006216"/>
                <a:gd name="connsiteY25" fmla="*/ -300 h 448609"/>
                <a:gd name="connsiteX26" fmla="*/ 582679 w 2006216"/>
                <a:gd name="connsiteY26" fmla="*/ 12372 h 448609"/>
                <a:gd name="connsiteX27" fmla="*/ 531993 w 2006216"/>
                <a:gd name="connsiteY27" fmla="*/ 12372 h 448609"/>
                <a:gd name="connsiteX28" fmla="*/ 620694 w 2006216"/>
                <a:gd name="connsiteY28" fmla="*/ -300 h 448609"/>
                <a:gd name="connsiteX29" fmla="*/ 671380 w 2006216"/>
                <a:gd name="connsiteY29" fmla="*/ -300 h 448609"/>
                <a:gd name="connsiteX30" fmla="*/ 671380 w 2006216"/>
                <a:gd name="connsiteY30" fmla="*/ 12372 h 448609"/>
                <a:gd name="connsiteX31" fmla="*/ 620694 w 2006216"/>
                <a:gd name="connsiteY31" fmla="*/ 12372 h 448609"/>
                <a:gd name="connsiteX32" fmla="*/ 709394 w 2006216"/>
                <a:gd name="connsiteY32" fmla="*/ -300 h 448609"/>
                <a:gd name="connsiteX33" fmla="*/ 760081 w 2006216"/>
                <a:gd name="connsiteY33" fmla="*/ -300 h 448609"/>
                <a:gd name="connsiteX34" fmla="*/ 760081 w 2006216"/>
                <a:gd name="connsiteY34" fmla="*/ 12372 h 448609"/>
                <a:gd name="connsiteX35" fmla="*/ 709394 w 2006216"/>
                <a:gd name="connsiteY35" fmla="*/ 12372 h 448609"/>
                <a:gd name="connsiteX36" fmla="*/ 798095 w 2006216"/>
                <a:gd name="connsiteY36" fmla="*/ -300 h 448609"/>
                <a:gd name="connsiteX37" fmla="*/ 848781 w 2006216"/>
                <a:gd name="connsiteY37" fmla="*/ -300 h 448609"/>
                <a:gd name="connsiteX38" fmla="*/ 848781 w 2006216"/>
                <a:gd name="connsiteY38" fmla="*/ 12372 h 448609"/>
                <a:gd name="connsiteX39" fmla="*/ 798095 w 2006216"/>
                <a:gd name="connsiteY39" fmla="*/ 12372 h 448609"/>
                <a:gd name="connsiteX40" fmla="*/ 886796 w 2006216"/>
                <a:gd name="connsiteY40" fmla="*/ -300 h 448609"/>
                <a:gd name="connsiteX41" fmla="*/ 937482 w 2006216"/>
                <a:gd name="connsiteY41" fmla="*/ -300 h 448609"/>
                <a:gd name="connsiteX42" fmla="*/ 937482 w 2006216"/>
                <a:gd name="connsiteY42" fmla="*/ 12372 h 448609"/>
                <a:gd name="connsiteX43" fmla="*/ 886796 w 2006216"/>
                <a:gd name="connsiteY43" fmla="*/ 12372 h 448609"/>
                <a:gd name="connsiteX44" fmla="*/ 975496 w 2006216"/>
                <a:gd name="connsiteY44" fmla="*/ -300 h 448609"/>
                <a:gd name="connsiteX45" fmla="*/ 1026182 w 2006216"/>
                <a:gd name="connsiteY45" fmla="*/ -300 h 448609"/>
                <a:gd name="connsiteX46" fmla="*/ 1026182 w 2006216"/>
                <a:gd name="connsiteY46" fmla="*/ 12372 h 448609"/>
                <a:gd name="connsiteX47" fmla="*/ 975496 w 2006216"/>
                <a:gd name="connsiteY47" fmla="*/ 12372 h 448609"/>
                <a:gd name="connsiteX48" fmla="*/ 1064197 w 2006216"/>
                <a:gd name="connsiteY48" fmla="*/ -300 h 448609"/>
                <a:gd name="connsiteX49" fmla="*/ 1114883 w 2006216"/>
                <a:gd name="connsiteY49" fmla="*/ -300 h 448609"/>
                <a:gd name="connsiteX50" fmla="*/ 1114883 w 2006216"/>
                <a:gd name="connsiteY50" fmla="*/ 12372 h 448609"/>
                <a:gd name="connsiteX51" fmla="*/ 1064197 w 2006216"/>
                <a:gd name="connsiteY51" fmla="*/ 12372 h 448609"/>
                <a:gd name="connsiteX52" fmla="*/ 1152897 w 2006216"/>
                <a:gd name="connsiteY52" fmla="*/ -300 h 448609"/>
                <a:gd name="connsiteX53" fmla="*/ 1203583 w 2006216"/>
                <a:gd name="connsiteY53" fmla="*/ -300 h 448609"/>
                <a:gd name="connsiteX54" fmla="*/ 1203583 w 2006216"/>
                <a:gd name="connsiteY54" fmla="*/ 12372 h 448609"/>
                <a:gd name="connsiteX55" fmla="*/ 1152897 w 2006216"/>
                <a:gd name="connsiteY55" fmla="*/ 12372 h 448609"/>
                <a:gd name="connsiteX56" fmla="*/ 1241598 w 2006216"/>
                <a:gd name="connsiteY56" fmla="*/ -300 h 448609"/>
                <a:gd name="connsiteX57" fmla="*/ 1292284 w 2006216"/>
                <a:gd name="connsiteY57" fmla="*/ -300 h 448609"/>
                <a:gd name="connsiteX58" fmla="*/ 1292284 w 2006216"/>
                <a:gd name="connsiteY58" fmla="*/ 12372 h 448609"/>
                <a:gd name="connsiteX59" fmla="*/ 1241598 w 2006216"/>
                <a:gd name="connsiteY59" fmla="*/ 12372 h 448609"/>
                <a:gd name="connsiteX60" fmla="*/ 1330298 w 2006216"/>
                <a:gd name="connsiteY60" fmla="*/ -300 h 448609"/>
                <a:gd name="connsiteX61" fmla="*/ 1380984 w 2006216"/>
                <a:gd name="connsiteY61" fmla="*/ -300 h 448609"/>
                <a:gd name="connsiteX62" fmla="*/ 1380984 w 2006216"/>
                <a:gd name="connsiteY62" fmla="*/ 12372 h 448609"/>
                <a:gd name="connsiteX63" fmla="*/ 1330298 w 2006216"/>
                <a:gd name="connsiteY63" fmla="*/ 12372 h 448609"/>
                <a:gd name="connsiteX64" fmla="*/ 1418999 w 2006216"/>
                <a:gd name="connsiteY64" fmla="*/ -300 h 448609"/>
                <a:gd name="connsiteX65" fmla="*/ 1469685 w 2006216"/>
                <a:gd name="connsiteY65" fmla="*/ -300 h 448609"/>
                <a:gd name="connsiteX66" fmla="*/ 1469685 w 2006216"/>
                <a:gd name="connsiteY66" fmla="*/ 12372 h 448609"/>
                <a:gd name="connsiteX67" fmla="*/ 1418999 w 2006216"/>
                <a:gd name="connsiteY67" fmla="*/ 12372 h 448609"/>
                <a:gd name="connsiteX68" fmla="*/ 1507700 w 2006216"/>
                <a:gd name="connsiteY68" fmla="*/ -300 h 448609"/>
                <a:gd name="connsiteX69" fmla="*/ 1558386 w 2006216"/>
                <a:gd name="connsiteY69" fmla="*/ -300 h 448609"/>
                <a:gd name="connsiteX70" fmla="*/ 1558386 w 2006216"/>
                <a:gd name="connsiteY70" fmla="*/ 12372 h 448609"/>
                <a:gd name="connsiteX71" fmla="*/ 1507700 w 2006216"/>
                <a:gd name="connsiteY71" fmla="*/ 12372 h 448609"/>
                <a:gd name="connsiteX72" fmla="*/ 1596400 w 2006216"/>
                <a:gd name="connsiteY72" fmla="*/ -300 h 448609"/>
                <a:gd name="connsiteX73" fmla="*/ 1647086 w 2006216"/>
                <a:gd name="connsiteY73" fmla="*/ -300 h 448609"/>
                <a:gd name="connsiteX74" fmla="*/ 1647086 w 2006216"/>
                <a:gd name="connsiteY74" fmla="*/ 12372 h 448609"/>
                <a:gd name="connsiteX75" fmla="*/ 1596400 w 2006216"/>
                <a:gd name="connsiteY75" fmla="*/ 12372 h 448609"/>
                <a:gd name="connsiteX76" fmla="*/ 1685101 w 2006216"/>
                <a:gd name="connsiteY76" fmla="*/ -300 h 448609"/>
                <a:gd name="connsiteX77" fmla="*/ 1735787 w 2006216"/>
                <a:gd name="connsiteY77" fmla="*/ -300 h 448609"/>
                <a:gd name="connsiteX78" fmla="*/ 1735787 w 2006216"/>
                <a:gd name="connsiteY78" fmla="*/ 12372 h 448609"/>
                <a:gd name="connsiteX79" fmla="*/ 1685101 w 2006216"/>
                <a:gd name="connsiteY79" fmla="*/ 12372 h 448609"/>
                <a:gd name="connsiteX80" fmla="*/ 1773801 w 2006216"/>
                <a:gd name="connsiteY80" fmla="*/ -300 h 448609"/>
                <a:gd name="connsiteX81" fmla="*/ 1824487 w 2006216"/>
                <a:gd name="connsiteY81" fmla="*/ -300 h 448609"/>
                <a:gd name="connsiteX82" fmla="*/ 1824487 w 2006216"/>
                <a:gd name="connsiteY82" fmla="*/ 12372 h 448609"/>
                <a:gd name="connsiteX83" fmla="*/ 1773801 w 2006216"/>
                <a:gd name="connsiteY83" fmla="*/ 12372 h 448609"/>
                <a:gd name="connsiteX84" fmla="*/ 1862502 w 2006216"/>
                <a:gd name="connsiteY84" fmla="*/ -300 h 448609"/>
                <a:gd name="connsiteX85" fmla="*/ 1913188 w 2006216"/>
                <a:gd name="connsiteY85" fmla="*/ -300 h 448609"/>
                <a:gd name="connsiteX86" fmla="*/ 1913188 w 2006216"/>
                <a:gd name="connsiteY86" fmla="*/ 12372 h 448609"/>
                <a:gd name="connsiteX87" fmla="*/ 1862502 w 2006216"/>
                <a:gd name="connsiteY87" fmla="*/ 12372 h 448609"/>
                <a:gd name="connsiteX88" fmla="*/ 1951202 w 2006216"/>
                <a:gd name="connsiteY88" fmla="*/ -300 h 448609"/>
                <a:gd name="connsiteX89" fmla="*/ 1974328 w 2006216"/>
                <a:gd name="connsiteY89" fmla="*/ -300 h 448609"/>
                <a:gd name="connsiteX90" fmla="*/ 1974328 w 2006216"/>
                <a:gd name="connsiteY90" fmla="*/ 39926 h 448609"/>
                <a:gd name="connsiteX91" fmla="*/ 1961656 w 2006216"/>
                <a:gd name="connsiteY91" fmla="*/ 39926 h 448609"/>
                <a:gd name="connsiteX92" fmla="*/ 1961656 w 2006216"/>
                <a:gd name="connsiteY92" fmla="*/ 6036 h 448609"/>
                <a:gd name="connsiteX93" fmla="*/ 1967992 w 2006216"/>
                <a:gd name="connsiteY93" fmla="*/ 12372 h 448609"/>
                <a:gd name="connsiteX94" fmla="*/ 1951202 w 2006216"/>
                <a:gd name="connsiteY94" fmla="*/ 12372 h 448609"/>
                <a:gd name="connsiteX95" fmla="*/ 1974328 w 2006216"/>
                <a:gd name="connsiteY95" fmla="*/ 77940 h 448609"/>
                <a:gd name="connsiteX96" fmla="*/ 1974328 w 2006216"/>
                <a:gd name="connsiteY96" fmla="*/ 128626 h 448609"/>
                <a:gd name="connsiteX97" fmla="*/ 1961656 w 2006216"/>
                <a:gd name="connsiteY97" fmla="*/ 128626 h 448609"/>
                <a:gd name="connsiteX98" fmla="*/ 1961656 w 2006216"/>
                <a:gd name="connsiteY98" fmla="*/ 77940 h 448609"/>
                <a:gd name="connsiteX99" fmla="*/ 1974328 w 2006216"/>
                <a:gd name="connsiteY99" fmla="*/ 166641 h 448609"/>
                <a:gd name="connsiteX100" fmla="*/ 1974328 w 2006216"/>
                <a:gd name="connsiteY100" fmla="*/ 217327 h 448609"/>
                <a:gd name="connsiteX101" fmla="*/ 1961656 w 2006216"/>
                <a:gd name="connsiteY101" fmla="*/ 217327 h 448609"/>
                <a:gd name="connsiteX102" fmla="*/ 1961656 w 2006216"/>
                <a:gd name="connsiteY102" fmla="*/ 166641 h 448609"/>
                <a:gd name="connsiteX103" fmla="*/ 1974328 w 2006216"/>
                <a:gd name="connsiteY103" fmla="*/ 255341 h 448609"/>
                <a:gd name="connsiteX104" fmla="*/ 1974328 w 2006216"/>
                <a:gd name="connsiteY104" fmla="*/ 306027 h 448609"/>
                <a:gd name="connsiteX105" fmla="*/ 1961656 w 2006216"/>
                <a:gd name="connsiteY105" fmla="*/ 306027 h 448609"/>
                <a:gd name="connsiteX106" fmla="*/ 1961656 w 2006216"/>
                <a:gd name="connsiteY106" fmla="*/ 255341 h 448609"/>
                <a:gd name="connsiteX107" fmla="*/ 1974328 w 2006216"/>
                <a:gd name="connsiteY107" fmla="*/ 344042 h 448609"/>
                <a:gd name="connsiteX108" fmla="*/ 1974328 w 2006216"/>
                <a:gd name="connsiteY108" fmla="*/ 384952 h 448609"/>
                <a:gd name="connsiteX109" fmla="*/ 1961656 w 2006216"/>
                <a:gd name="connsiteY109" fmla="*/ 384952 h 448609"/>
                <a:gd name="connsiteX110" fmla="*/ 1961656 w 2006216"/>
                <a:gd name="connsiteY110" fmla="*/ 344042 h 448609"/>
                <a:gd name="connsiteX111" fmla="*/ 2006007 w 2006216"/>
                <a:gd name="connsiteY111" fmla="*/ 372280 h 448609"/>
                <a:gd name="connsiteX112" fmla="*/ 1967992 w 2006216"/>
                <a:gd name="connsiteY112" fmla="*/ 448309 h 448609"/>
                <a:gd name="connsiteX113" fmla="*/ 1929978 w 2006216"/>
                <a:gd name="connsiteY113" fmla="*/ 372280 h 44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006216" h="448609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54592" y="-300"/>
                  </a:moveTo>
                  <a:lnTo>
                    <a:pt x="405278" y="-300"/>
                  </a:lnTo>
                  <a:lnTo>
                    <a:pt x="405278" y="12372"/>
                  </a:lnTo>
                  <a:lnTo>
                    <a:pt x="354592" y="12372"/>
                  </a:lnTo>
                  <a:close/>
                  <a:moveTo>
                    <a:pt x="443293" y="-300"/>
                  </a:moveTo>
                  <a:lnTo>
                    <a:pt x="493979" y="-300"/>
                  </a:lnTo>
                  <a:lnTo>
                    <a:pt x="493979" y="12372"/>
                  </a:lnTo>
                  <a:lnTo>
                    <a:pt x="443293" y="12372"/>
                  </a:lnTo>
                  <a:close/>
                  <a:moveTo>
                    <a:pt x="531993" y="-300"/>
                  </a:moveTo>
                  <a:lnTo>
                    <a:pt x="582679" y="-300"/>
                  </a:lnTo>
                  <a:lnTo>
                    <a:pt x="582679" y="12372"/>
                  </a:lnTo>
                  <a:lnTo>
                    <a:pt x="531993" y="12372"/>
                  </a:lnTo>
                  <a:close/>
                  <a:moveTo>
                    <a:pt x="620694" y="-300"/>
                  </a:moveTo>
                  <a:lnTo>
                    <a:pt x="671380" y="-300"/>
                  </a:lnTo>
                  <a:lnTo>
                    <a:pt x="671380" y="12372"/>
                  </a:lnTo>
                  <a:lnTo>
                    <a:pt x="620694" y="12372"/>
                  </a:lnTo>
                  <a:close/>
                  <a:moveTo>
                    <a:pt x="709394" y="-300"/>
                  </a:moveTo>
                  <a:lnTo>
                    <a:pt x="760081" y="-300"/>
                  </a:lnTo>
                  <a:lnTo>
                    <a:pt x="760081" y="12372"/>
                  </a:lnTo>
                  <a:lnTo>
                    <a:pt x="709394" y="12372"/>
                  </a:lnTo>
                  <a:close/>
                  <a:moveTo>
                    <a:pt x="798095" y="-300"/>
                  </a:moveTo>
                  <a:lnTo>
                    <a:pt x="848781" y="-300"/>
                  </a:lnTo>
                  <a:lnTo>
                    <a:pt x="848781" y="12372"/>
                  </a:lnTo>
                  <a:lnTo>
                    <a:pt x="798095" y="12372"/>
                  </a:lnTo>
                  <a:close/>
                  <a:moveTo>
                    <a:pt x="886796" y="-300"/>
                  </a:moveTo>
                  <a:lnTo>
                    <a:pt x="937482" y="-300"/>
                  </a:lnTo>
                  <a:lnTo>
                    <a:pt x="937482" y="12372"/>
                  </a:lnTo>
                  <a:lnTo>
                    <a:pt x="886796" y="12372"/>
                  </a:lnTo>
                  <a:close/>
                  <a:moveTo>
                    <a:pt x="975496" y="-300"/>
                  </a:moveTo>
                  <a:lnTo>
                    <a:pt x="1026182" y="-300"/>
                  </a:lnTo>
                  <a:lnTo>
                    <a:pt x="1026182" y="12372"/>
                  </a:lnTo>
                  <a:lnTo>
                    <a:pt x="975496" y="12372"/>
                  </a:lnTo>
                  <a:close/>
                  <a:moveTo>
                    <a:pt x="1064197" y="-300"/>
                  </a:moveTo>
                  <a:lnTo>
                    <a:pt x="1114883" y="-300"/>
                  </a:lnTo>
                  <a:lnTo>
                    <a:pt x="1114883" y="12372"/>
                  </a:lnTo>
                  <a:lnTo>
                    <a:pt x="1064197" y="12372"/>
                  </a:lnTo>
                  <a:close/>
                  <a:moveTo>
                    <a:pt x="1152897" y="-300"/>
                  </a:moveTo>
                  <a:lnTo>
                    <a:pt x="1203583" y="-300"/>
                  </a:lnTo>
                  <a:lnTo>
                    <a:pt x="1203583" y="12372"/>
                  </a:lnTo>
                  <a:lnTo>
                    <a:pt x="1152897" y="12372"/>
                  </a:lnTo>
                  <a:close/>
                  <a:moveTo>
                    <a:pt x="1241598" y="-300"/>
                  </a:moveTo>
                  <a:lnTo>
                    <a:pt x="1292284" y="-300"/>
                  </a:lnTo>
                  <a:lnTo>
                    <a:pt x="1292284" y="12372"/>
                  </a:lnTo>
                  <a:lnTo>
                    <a:pt x="1241598" y="12372"/>
                  </a:lnTo>
                  <a:close/>
                  <a:moveTo>
                    <a:pt x="1330298" y="-300"/>
                  </a:moveTo>
                  <a:lnTo>
                    <a:pt x="1380984" y="-300"/>
                  </a:lnTo>
                  <a:lnTo>
                    <a:pt x="1380984" y="12372"/>
                  </a:lnTo>
                  <a:lnTo>
                    <a:pt x="1330298" y="12372"/>
                  </a:lnTo>
                  <a:close/>
                  <a:moveTo>
                    <a:pt x="1418999" y="-300"/>
                  </a:moveTo>
                  <a:lnTo>
                    <a:pt x="1469685" y="-300"/>
                  </a:lnTo>
                  <a:lnTo>
                    <a:pt x="1469685" y="12372"/>
                  </a:lnTo>
                  <a:lnTo>
                    <a:pt x="1418999" y="12372"/>
                  </a:lnTo>
                  <a:close/>
                  <a:moveTo>
                    <a:pt x="1507700" y="-300"/>
                  </a:moveTo>
                  <a:lnTo>
                    <a:pt x="1558386" y="-300"/>
                  </a:lnTo>
                  <a:lnTo>
                    <a:pt x="1558386" y="12372"/>
                  </a:lnTo>
                  <a:lnTo>
                    <a:pt x="1507700" y="12372"/>
                  </a:lnTo>
                  <a:close/>
                  <a:moveTo>
                    <a:pt x="1596400" y="-300"/>
                  </a:moveTo>
                  <a:lnTo>
                    <a:pt x="1647086" y="-300"/>
                  </a:lnTo>
                  <a:lnTo>
                    <a:pt x="1647086" y="12372"/>
                  </a:lnTo>
                  <a:lnTo>
                    <a:pt x="1596400" y="12372"/>
                  </a:lnTo>
                  <a:close/>
                  <a:moveTo>
                    <a:pt x="1685101" y="-300"/>
                  </a:moveTo>
                  <a:lnTo>
                    <a:pt x="1735787" y="-300"/>
                  </a:lnTo>
                  <a:lnTo>
                    <a:pt x="1735787" y="12372"/>
                  </a:lnTo>
                  <a:lnTo>
                    <a:pt x="1685101" y="12372"/>
                  </a:lnTo>
                  <a:close/>
                  <a:moveTo>
                    <a:pt x="1773801" y="-300"/>
                  </a:moveTo>
                  <a:lnTo>
                    <a:pt x="1824487" y="-300"/>
                  </a:lnTo>
                  <a:lnTo>
                    <a:pt x="1824487" y="12372"/>
                  </a:lnTo>
                  <a:lnTo>
                    <a:pt x="1773801" y="12372"/>
                  </a:lnTo>
                  <a:close/>
                  <a:moveTo>
                    <a:pt x="1862502" y="-300"/>
                  </a:moveTo>
                  <a:lnTo>
                    <a:pt x="1913188" y="-300"/>
                  </a:lnTo>
                  <a:lnTo>
                    <a:pt x="1913188" y="12372"/>
                  </a:lnTo>
                  <a:lnTo>
                    <a:pt x="1862502" y="12372"/>
                  </a:lnTo>
                  <a:close/>
                  <a:moveTo>
                    <a:pt x="1951202" y="-300"/>
                  </a:moveTo>
                  <a:lnTo>
                    <a:pt x="1974328" y="-300"/>
                  </a:lnTo>
                  <a:lnTo>
                    <a:pt x="1974328" y="39926"/>
                  </a:lnTo>
                  <a:lnTo>
                    <a:pt x="1961656" y="39926"/>
                  </a:lnTo>
                  <a:lnTo>
                    <a:pt x="1961656" y="6036"/>
                  </a:lnTo>
                  <a:lnTo>
                    <a:pt x="1967992" y="12372"/>
                  </a:lnTo>
                  <a:lnTo>
                    <a:pt x="1951202" y="12372"/>
                  </a:lnTo>
                  <a:close/>
                  <a:moveTo>
                    <a:pt x="1974328" y="77940"/>
                  </a:moveTo>
                  <a:lnTo>
                    <a:pt x="1974328" y="128626"/>
                  </a:lnTo>
                  <a:lnTo>
                    <a:pt x="1961656" y="128626"/>
                  </a:lnTo>
                  <a:lnTo>
                    <a:pt x="1961656" y="77940"/>
                  </a:lnTo>
                  <a:close/>
                  <a:moveTo>
                    <a:pt x="1974328" y="166641"/>
                  </a:moveTo>
                  <a:lnTo>
                    <a:pt x="1974328" y="217327"/>
                  </a:lnTo>
                  <a:lnTo>
                    <a:pt x="1961656" y="217327"/>
                  </a:lnTo>
                  <a:lnTo>
                    <a:pt x="1961656" y="166641"/>
                  </a:lnTo>
                  <a:close/>
                  <a:moveTo>
                    <a:pt x="1974328" y="255341"/>
                  </a:moveTo>
                  <a:lnTo>
                    <a:pt x="1974328" y="306027"/>
                  </a:lnTo>
                  <a:lnTo>
                    <a:pt x="1961656" y="306027"/>
                  </a:lnTo>
                  <a:lnTo>
                    <a:pt x="1961656" y="255341"/>
                  </a:lnTo>
                  <a:close/>
                  <a:moveTo>
                    <a:pt x="1974328" y="344042"/>
                  </a:moveTo>
                  <a:lnTo>
                    <a:pt x="1974328" y="384952"/>
                  </a:lnTo>
                  <a:lnTo>
                    <a:pt x="1961656" y="384952"/>
                  </a:lnTo>
                  <a:lnTo>
                    <a:pt x="1961656" y="344042"/>
                  </a:lnTo>
                  <a:close/>
                  <a:moveTo>
                    <a:pt x="2006007" y="372280"/>
                  </a:moveTo>
                  <a:lnTo>
                    <a:pt x="1967992" y="448309"/>
                  </a:lnTo>
                  <a:lnTo>
                    <a:pt x="1929978" y="372280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C77071C-850C-0C40-B307-F886E0D80A12}"/>
                </a:ext>
              </a:extLst>
            </p:cNvPr>
            <p:cNvSpPr/>
            <p:nvPr/>
          </p:nvSpPr>
          <p:spPr>
            <a:xfrm rot="10800000" flipV="1">
              <a:off x="3370749" y="3944919"/>
              <a:ext cx="883311" cy="485946"/>
            </a:xfrm>
            <a:custGeom>
              <a:avLst/>
              <a:gdLst>
                <a:gd name="connsiteX0" fmla="*/ 200 w 883311"/>
                <a:gd name="connsiteY0" fmla="*/ 282 h 485946"/>
                <a:gd name="connsiteX1" fmla="*/ 50886 w 883311"/>
                <a:gd name="connsiteY1" fmla="*/ 282 h 485946"/>
                <a:gd name="connsiteX2" fmla="*/ 50886 w 883311"/>
                <a:gd name="connsiteY2" fmla="*/ 12954 h 485946"/>
                <a:gd name="connsiteX3" fmla="*/ 200 w 883311"/>
                <a:gd name="connsiteY3" fmla="*/ 12954 h 485946"/>
                <a:gd name="connsiteX4" fmla="*/ 88901 w 883311"/>
                <a:gd name="connsiteY4" fmla="*/ 282 h 485946"/>
                <a:gd name="connsiteX5" fmla="*/ 139587 w 883311"/>
                <a:gd name="connsiteY5" fmla="*/ 282 h 485946"/>
                <a:gd name="connsiteX6" fmla="*/ 139587 w 883311"/>
                <a:gd name="connsiteY6" fmla="*/ 12954 h 485946"/>
                <a:gd name="connsiteX7" fmla="*/ 88901 w 883311"/>
                <a:gd name="connsiteY7" fmla="*/ 12954 h 485946"/>
                <a:gd name="connsiteX8" fmla="*/ 177601 w 883311"/>
                <a:gd name="connsiteY8" fmla="*/ 282 h 485946"/>
                <a:gd name="connsiteX9" fmla="*/ 228287 w 883311"/>
                <a:gd name="connsiteY9" fmla="*/ 282 h 485946"/>
                <a:gd name="connsiteX10" fmla="*/ 228287 w 883311"/>
                <a:gd name="connsiteY10" fmla="*/ 12954 h 485946"/>
                <a:gd name="connsiteX11" fmla="*/ 177601 w 883311"/>
                <a:gd name="connsiteY11" fmla="*/ 12954 h 485946"/>
                <a:gd name="connsiteX12" fmla="*/ 266302 w 883311"/>
                <a:gd name="connsiteY12" fmla="*/ 282 h 485946"/>
                <a:gd name="connsiteX13" fmla="*/ 316988 w 883311"/>
                <a:gd name="connsiteY13" fmla="*/ 282 h 485946"/>
                <a:gd name="connsiteX14" fmla="*/ 316988 w 883311"/>
                <a:gd name="connsiteY14" fmla="*/ 12954 h 485946"/>
                <a:gd name="connsiteX15" fmla="*/ 266302 w 883311"/>
                <a:gd name="connsiteY15" fmla="*/ 12954 h 485946"/>
                <a:gd name="connsiteX16" fmla="*/ 355002 w 883311"/>
                <a:gd name="connsiteY16" fmla="*/ 282 h 485946"/>
                <a:gd name="connsiteX17" fmla="*/ 405688 w 883311"/>
                <a:gd name="connsiteY17" fmla="*/ 282 h 485946"/>
                <a:gd name="connsiteX18" fmla="*/ 405688 w 883311"/>
                <a:gd name="connsiteY18" fmla="*/ 12954 h 485946"/>
                <a:gd name="connsiteX19" fmla="*/ 355002 w 883311"/>
                <a:gd name="connsiteY19" fmla="*/ 12954 h 485946"/>
                <a:gd name="connsiteX20" fmla="*/ 443703 w 883311"/>
                <a:gd name="connsiteY20" fmla="*/ 282 h 485946"/>
                <a:gd name="connsiteX21" fmla="*/ 494389 w 883311"/>
                <a:gd name="connsiteY21" fmla="*/ 282 h 485946"/>
                <a:gd name="connsiteX22" fmla="*/ 494389 w 883311"/>
                <a:gd name="connsiteY22" fmla="*/ 12954 h 485946"/>
                <a:gd name="connsiteX23" fmla="*/ 443703 w 883311"/>
                <a:gd name="connsiteY23" fmla="*/ 12954 h 485946"/>
                <a:gd name="connsiteX24" fmla="*/ 532403 w 883311"/>
                <a:gd name="connsiteY24" fmla="*/ 282 h 485946"/>
                <a:gd name="connsiteX25" fmla="*/ 583089 w 883311"/>
                <a:gd name="connsiteY25" fmla="*/ 282 h 485946"/>
                <a:gd name="connsiteX26" fmla="*/ 583089 w 883311"/>
                <a:gd name="connsiteY26" fmla="*/ 12954 h 485946"/>
                <a:gd name="connsiteX27" fmla="*/ 532403 w 883311"/>
                <a:gd name="connsiteY27" fmla="*/ 12954 h 485946"/>
                <a:gd name="connsiteX28" fmla="*/ 621104 w 883311"/>
                <a:gd name="connsiteY28" fmla="*/ 282 h 485946"/>
                <a:gd name="connsiteX29" fmla="*/ 671790 w 883311"/>
                <a:gd name="connsiteY29" fmla="*/ 282 h 485946"/>
                <a:gd name="connsiteX30" fmla="*/ 671790 w 883311"/>
                <a:gd name="connsiteY30" fmla="*/ 12954 h 485946"/>
                <a:gd name="connsiteX31" fmla="*/ 621104 w 883311"/>
                <a:gd name="connsiteY31" fmla="*/ 12954 h 485946"/>
                <a:gd name="connsiteX32" fmla="*/ 709804 w 883311"/>
                <a:gd name="connsiteY32" fmla="*/ 282 h 485946"/>
                <a:gd name="connsiteX33" fmla="*/ 760491 w 883311"/>
                <a:gd name="connsiteY33" fmla="*/ 282 h 485946"/>
                <a:gd name="connsiteX34" fmla="*/ 760491 w 883311"/>
                <a:gd name="connsiteY34" fmla="*/ 12954 h 485946"/>
                <a:gd name="connsiteX35" fmla="*/ 709804 w 883311"/>
                <a:gd name="connsiteY35" fmla="*/ 12954 h 485946"/>
                <a:gd name="connsiteX36" fmla="*/ 798505 w 883311"/>
                <a:gd name="connsiteY36" fmla="*/ 282 h 485946"/>
                <a:gd name="connsiteX37" fmla="*/ 851833 w 883311"/>
                <a:gd name="connsiteY37" fmla="*/ 282 h 485946"/>
                <a:gd name="connsiteX38" fmla="*/ 851833 w 883311"/>
                <a:gd name="connsiteY38" fmla="*/ 10313 h 485946"/>
                <a:gd name="connsiteX39" fmla="*/ 839162 w 883311"/>
                <a:gd name="connsiteY39" fmla="*/ 10313 h 485946"/>
                <a:gd name="connsiteX40" fmla="*/ 839162 w 883311"/>
                <a:gd name="connsiteY40" fmla="*/ 6618 h 485946"/>
                <a:gd name="connsiteX41" fmla="*/ 845497 w 883311"/>
                <a:gd name="connsiteY41" fmla="*/ 12954 h 485946"/>
                <a:gd name="connsiteX42" fmla="*/ 798505 w 883311"/>
                <a:gd name="connsiteY42" fmla="*/ 12954 h 485946"/>
                <a:gd name="connsiteX43" fmla="*/ 851833 w 883311"/>
                <a:gd name="connsiteY43" fmla="*/ 48328 h 485946"/>
                <a:gd name="connsiteX44" fmla="*/ 851833 w 883311"/>
                <a:gd name="connsiteY44" fmla="*/ 99014 h 485946"/>
                <a:gd name="connsiteX45" fmla="*/ 839162 w 883311"/>
                <a:gd name="connsiteY45" fmla="*/ 99014 h 485946"/>
                <a:gd name="connsiteX46" fmla="*/ 839162 w 883311"/>
                <a:gd name="connsiteY46" fmla="*/ 48328 h 485946"/>
                <a:gd name="connsiteX47" fmla="*/ 851833 w 883311"/>
                <a:gd name="connsiteY47" fmla="*/ 137028 h 485946"/>
                <a:gd name="connsiteX48" fmla="*/ 851833 w 883311"/>
                <a:gd name="connsiteY48" fmla="*/ 187714 h 485946"/>
                <a:gd name="connsiteX49" fmla="*/ 839162 w 883311"/>
                <a:gd name="connsiteY49" fmla="*/ 187714 h 485946"/>
                <a:gd name="connsiteX50" fmla="*/ 839162 w 883311"/>
                <a:gd name="connsiteY50" fmla="*/ 137028 h 485946"/>
                <a:gd name="connsiteX51" fmla="*/ 851833 w 883311"/>
                <a:gd name="connsiteY51" fmla="*/ 225729 h 485946"/>
                <a:gd name="connsiteX52" fmla="*/ 851833 w 883311"/>
                <a:gd name="connsiteY52" fmla="*/ 276415 h 485946"/>
                <a:gd name="connsiteX53" fmla="*/ 839162 w 883311"/>
                <a:gd name="connsiteY53" fmla="*/ 276415 h 485946"/>
                <a:gd name="connsiteX54" fmla="*/ 839162 w 883311"/>
                <a:gd name="connsiteY54" fmla="*/ 225729 h 485946"/>
                <a:gd name="connsiteX55" fmla="*/ 851833 w 883311"/>
                <a:gd name="connsiteY55" fmla="*/ 314430 h 485946"/>
                <a:gd name="connsiteX56" fmla="*/ 851833 w 883311"/>
                <a:gd name="connsiteY56" fmla="*/ 365116 h 485946"/>
                <a:gd name="connsiteX57" fmla="*/ 839162 w 883311"/>
                <a:gd name="connsiteY57" fmla="*/ 365116 h 485946"/>
                <a:gd name="connsiteX58" fmla="*/ 839162 w 883311"/>
                <a:gd name="connsiteY58" fmla="*/ 314430 h 485946"/>
                <a:gd name="connsiteX59" fmla="*/ 851833 w 883311"/>
                <a:gd name="connsiteY59" fmla="*/ 403130 h 485946"/>
                <a:gd name="connsiteX60" fmla="*/ 851833 w 883311"/>
                <a:gd name="connsiteY60" fmla="*/ 422871 h 485946"/>
                <a:gd name="connsiteX61" fmla="*/ 839162 w 883311"/>
                <a:gd name="connsiteY61" fmla="*/ 422871 h 485946"/>
                <a:gd name="connsiteX62" fmla="*/ 839162 w 883311"/>
                <a:gd name="connsiteY62" fmla="*/ 403130 h 485946"/>
                <a:gd name="connsiteX63" fmla="*/ 883512 w 883311"/>
                <a:gd name="connsiteY63" fmla="*/ 410200 h 485946"/>
                <a:gd name="connsiteX64" fmla="*/ 845497 w 883311"/>
                <a:gd name="connsiteY64" fmla="*/ 486229 h 485946"/>
                <a:gd name="connsiteX65" fmla="*/ 807483 w 883311"/>
                <a:gd name="connsiteY65" fmla="*/ 410200 h 48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883311" h="485946">
                  <a:moveTo>
                    <a:pt x="200" y="282"/>
                  </a:moveTo>
                  <a:lnTo>
                    <a:pt x="50886" y="282"/>
                  </a:lnTo>
                  <a:lnTo>
                    <a:pt x="50886" y="12954"/>
                  </a:lnTo>
                  <a:lnTo>
                    <a:pt x="200" y="12954"/>
                  </a:lnTo>
                  <a:close/>
                  <a:moveTo>
                    <a:pt x="88901" y="282"/>
                  </a:moveTo>
                  <a:lnTo>
                    <a:pt x="139587" y="282"/>
                  </a:lnTo>
                  <a:lnTo>
                    <a:pt x="139587" y="12954"/>
                  </a:lnTo>
                  <a:lnTo>
                    <a:pt x="88901" y="12954"/>
                  </a:lnTo>
                  <a:close/>
                  <a:moveTo>
                    <a:pt x="177601" y="282"/>
                  </a:moveTo>
                  <a:lnTo>
                    <a:pt x="228287" y="282"/>
                  </a:lnTo>
                  <a:lnTo>
                    <a:pt x="228287" y="12954"/>
                  </a:lnTo>
                  <a:lnTo>
                    <a:pt x="177601" y="12954"/>
                  </a:lnTo>
                  <a:close/>
                  <a:moveTo>
                    <a:pt x="266302" y="282"/>
                  </a:moveTo>
                  <a:lnTo>
                    <a:pt x="316988" y="282"/>
                  </a:lnTo>
                  <a:lnTo>
                    <a:pt x="316988" y="12954"/>
                  </a:lnTo>
                  <a:lnTo>
                    <a:pt x="266302" y="12954"/>
                  </a:lnTo>
                  <a:close/>
                  <a:moveTo>
                    <a:pt x="355002" y="282"/>
                  </a:moveTo>
                  <a:lnTo>
                    <a:pt x="405688" y="282"/>
                  </a:lnTo>
                  <a:lnTo>
                    <a:pt x="405688" y="12954"/>
                  </a:lnTo>
                  <a:lnTo>
                    <a:pt x="355002" y="12954"/>
                  </a:lnTo>
                  <a:close/>
                  <a:moveTo>
                    <a:pt x="443703" y="282"/>
                  </a:moveTo>
                  <a:lnTo>
                    <a:pt x="494389" y="282"/>
                  </a:lnTo>
                  <a:lnTo>
                    <a:pt x="494389" y="12954"/>
                  </a:lnTo>
                  <a:lnTo>
                    <a:pt x="443703" y="12954"/>
                  </a:lnTo>
                  <a:close/>
                  <a:moveTo>
                    <a:pt x="532403" y="282"/>
                  </a:moveTo>
                  <a:lnTo>
                    <a:pt x="583089" y="282"/>
                  </a:lnTo>
                  <a:lnTo>
                    <a:pt x="583089" y="12954"/>
                  </a:lnTo>
                  <a:lnTo>
                    <a:pt x="532403" y="12954"/>
                  </a:lnTo>
                  <a:close/>
                  <a:moveTo>
                    <a:pt x="621104" y="282"/>
                  </a:moveTo>
                  <a:lnTo>
                    <a:pt x="671790" y="282"/>
                  </a:lnTo>
                  <a:lnTo>
                    <a:pt x="671790" y="12954"/>
                  </a:lnTo>
                  <a:lnTo>
                    <a:pt x="621104" y="12954"/>
                  </a:lnTo>
                  <a:close/>
                  <a:moveTo>
                    <a:pt x="709804" y="282"/>
                  </a:moveTo>
                  <a:lnTo>
                    <a:pt x="760491" y="282"/>
                  </a:lnTo>
                  <a:lnTo>
                    <a:pt x="760491" y="12954"/>
                  </a:lnTo>
                  <a:lnTo>
                    <a:pt x="709804" y="12954"/>
                  </a:lnTo>
                  <a:close/>
                  <a:moveTo>
                    <a:pt x="798505" y="282"/>
                  </a:moveTo>
                  <a:lnTo>
                    <a:pt x="851833" y="282"/>
                  </a:lnTo>
                  <a:lnTo>
                    <a:pt x="851833" y="10313"/>
                  </a:lnTo>
                  <a:lnTo>
                    <a:pt x="839162" y="10313"/>
                  </a:lnTo>
                  <a:lnTo>
                    <a:pt x="839162" y="6618"/>
                  </a:lnTo>
                  <a:lnTo>
                    <a:pt x="845497" y="12954"/>
                  </a:lnTo>
                  <a:lnTo>
                    <a:pt x="798505" y="12954"/>
                  </a:lnTo>
                  <a:close/>
                  <a:moveTo>
                    <a:pt x="851833" y="48328"/>
                  </a:moveTo>
                  <a:lnTo>
                    <a:pt x="851833" y="99014"/>
                  </a:lnTo>
                  <a:lnTo>
                    <a:pt x="839162" y="99014"/>
                  </a:lnTo>
                  <a:lnTo>
                    <a:pt x="839162" y="48328"/>
                  </a:lnTo>
                  <a:close/>
                  <a:moveTo>
                    <a:pt x="851833" y="137028"/>
                  </a:moveTo>
                  <a:lnTo>
                    <a:pt x="851833" y="187714"/>
                  </a:lnTo>
                  <a:lnTo>
                    <a:pt x="839162" y="187714"/>
                  </a:lnTo>
                  <a:lnTo>
                    <a:pt x="839162" y="137028"/>
                  </a:lnTo>
                  <a:close/>
                  <a:moveTo>
                    <a:pt x="851833" y="225729"/>
                  </a:moveTo>
                  <a:lnTo>
                    <a:pt x="851833" y="276415"/>
                  </a:lnTo>
                  <a:lnTo>
                    <a:pt x="839162" y="276415"/>
                  </a:lnTo>
                  <a:lnTo>
                    <a:pt x="839162" y="225729"/>
                  </a:lnTo>
                  <a:close/>
                  <a:moveTo>
                    <a:pt x="851833" y="314430"/>
                  </a:moveTo>
                  <a:lnTo>
                    <a:pt x="851833" y="365116"/>
                  </a:lnTo>
                  <a:lnTo>
                    <a:pt x="839162" y="365116"/>
                  </a:lnTo>
                  <a:lnTo>
                    <a:pt x="839162" y="314430"/>
                  </a:lnTo>
                  <a:close/>
                  <a:moveTo>
                    <a:pt x="851833" y="403130"/>
                  </a:moveTo>
                  <a:lnTo>
                    <a:pt x="851833" y="422871"/>
                  </a:lnTo>
                  <a:lnTo>
                    <a:pt x="839162" y="422871"/>
                  </a:lnTo>
                  <a:lnTo>
                    <a:pt x="839162" y="403130"/>
                  </a:lnTo>
                  <a:close/>
                  <a:moveTo>
                    <a:pt x="883512" y="410200"/>
                  </a:moveTo>
                  <a:lnTo>
                    <a:pt x="845497" y="486229"/>
                  </a:lnTo>
                  <a:lnTo>
                    <a:pt x="807483" y="410200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CEB668A5-CA6D-BC49-B2F6-A890B0B79428}"/>
                </a:ext>
              </a:extLst>
            </p:cNvPr>
            <p:cNvSpPr/>
            <p:nvPr/>
          </p:nvSpPr>
          <p:spPr>
            <a:xfrm>
              <a:off x="4923009" y="3944919"/>
              <a:ext cx="835508" cy="505751"/>
            </a:xfrm>
            <a:custGeom>
              <a:avLst/>
              <a:gdLst>
                <a:gd name="connsiteX0" fmla="*/ -210 w 835508"/>
                <a:gd name="connsiteY0" fmla="*/ -300 h 505751"/>
                <a:gd name="connsiteX1" fmla="*/ 50476 w 835508"/>
                <a:gd name="connsiteY1" fmla="*/ -300 h 505751"/>
                <a:gd name="connsiteX2" fmla="*/ 50476 w 835508"/>
                <a:gd name="connsiteY2" fmla="*/ 12372 h 505751"/>
                <a:gd name="connsiteX3" fmla="*/ -210 w 835508"/>
                <a:gd name="connsiteY3" fmla="*/ 12372 h 505751"/>
                <a:gd name="connsiteX4" fmla="*/ 88491 w 835508"/>
                <a:gd name="connsiteY4" fmla="*/ -300 h 505751"/>
                <a:gd name="connsiteX5" fmla="*/ 139177 w 835508"/>
                <a:gd name="connsiteY5" fmla="*/ -300 h 505751"/>
                <a:gd name="connsiteX6" fmla="*/ 139177 w 835508"/>
                <a:gd name="connsiteY6" fmla="*/ 12372 h 505751"/>
                <a:gd name="connsiteX7" fmla="*/ 88491 w 835508"/>
                <a:gd name="connsiteY7" fmla="*/ 12372 h 505751"/>
                <a:gd name="connsiteX8" fmla="*/ 177191 w 835508"/>
                <a:gd name="connsiteY8" fmla="*/ -300 h 505751"/>
                <a:gd name="connsiteX9" fmla="*/ 227877 w 835508"/>
                <a:gd name="connsiteY9" fmla="*/ -300 h 505751"/>
                <a:gd name="connsiteX10" fmla="*/ 227877 w 835508"/>
                <a:gd name="connsiteY10" fmla="*/ 12372 h 505751"/>
                <a:gd name="connsiteX11" fmla="*/ 177191 w 835508"/>
                <a:gd name="connsiteY11" fmla="*/ 12372 h 505751"/>
                <a:gd name="connsiteX12" fmla="*/ 265892 w 835508"/>
                <a:gd name="connsiteY12" fmla="*/ -300 h 505751"/>
                <a:gd name="connsiteX13" fmla="*/ 316578 w 835508"/>
                <a:gd name="connsiteY13" fmla="*/ -300 h 505751"/>
                <a:gd name="connsiteX14" fmla="*/ 316578 w 835508"/>
                <a:gd name="connsiteY14" fmla="*/ 12372 h 505751"/>
                <a:gd name="connsiteX15" fmla="*/ 265892 w 835508"/>
                <a:gd name="connsiteY15" fmla="*/ 12372 h 505751"/>
                <a:gd name="connsiteX16" fmla="*/ 354592 w 835508"/>
                <a:gd name="connsiteY16" fmla="*/ -300 h 505751"/>
                <a:gd name="connsiteX17" fmla="*/ 405278 w 835508"/>
                <a:gd name="connsiteY17" fmla="*/ -300 h 505751"/>
                <a:gd name="connsiteX18" fmla="*/ 405278 w 835508"/>
                <a:gd name="connsiteY18" fmla="*/ 12372 h 505751"/>
                <a:gd name="connsiteX19" fmla="*/ 354592 w 835508"/>
                <a:gd name="connsiteY19" fmla="*/ 12372 h 505751"/>
                <a:gd name="connsiteX20" fmla="*/ 443293 w 835508"/>
                <a:gd name="connsiteY20" fmla="*/ -300 h 505751"/>
                <a:gd name="connsiteX21" fmla="*/ 493979 w 835508"/>
                <a:gd name="connsiteY21" fmla="*/ -300 h 505751"/>
                <a:gd name="connsiteX22" fmla="*/ 493979 w 835508"/>
                <a:gd name="connsiteY22" fmla="*/ 12372 h 505751"/>
                <a:gd name="connsiteX23" fmla="*/ 443293 w 835508"/>
                <a:gd name="connsiteY23" fmla="*/ 12372 h 505751"/>
                <a:gd name="connsiteX24" fmla="*/ 531993 w 835508"/>
                <a:gd name="connsiteY24" fmla="*/ -300 h 505751"/>
                <a:gd name="connsiteX25" fmla="*/ 582679 w 835508"/>
                <a:gd name="connsiteY25" fmla="*/ -300 h 505751"/>
                <a:gd name="connsiteX26" fmla="*/ 582679 w 835508"/>
                <a:gd name="connsiteY26" fmla="*/ 12372 h 505751"/>
                <a:gd name="connsiteX27" fmla="*/ 531993 w 835508"/>
                <a:gd name="connsiteY27" fmla="*/ 12372 h 505751"/>
                <a:gd name="connsiteX28" fmla="*/ 620694 w 835508"/>
                <a:gd name="connsiteY28" fmla="*/ -300 h 505751"/>
                <a:gd name="connsiteX29" fmla="*/ 671380 w 835508"/>
                <a:gd name="connsiteY29" fmla="*/ -300 h 505751"/>
                <a:gd name="connsiteX30" fmla="*/ 671380 w 835508"/>
                <a:gd name="connsiteY30" fmla="*/ 12372 h 505751"/>
                <a:gd name="connsiteX31" fmla="*/ 620694 w 835508"/>
                <a:gd name="connsiteY31" fmla="*/ 12372 h 505751"/>
                <a:gd name="connsiteX32" fmla="*/ 709394 w 835508"/>
                <a:gd name="connsiteY32" fmla="*/ -300 h 505751"/>
                <a:gd name="connsiteX33" fmla="*/ 760081 w 835508"/>
                <a:gd name="connsiteY33" fmla="*/ -300 h 505751"/>
                <a:gd name="connsiteX34" fmla="*/ 760081 w 835508"/>
                <a:gd name="connsiteY34" fmla="*/ 12372 h 505751"/>
                <a:gd name="connsiteX35" fmla="*/ 709394 w 835508"/>
                <a:gd name="connsiteY35" fmla="*/ 12372 h 505751"/>
                <a:gd name="connsiteX36" fmla="*/ 803620 w 835508"/>
                <a:gd name="connsiteY36" fmla="*/ 6847 h 505751"/>
                <a:gd name="connsiteX37" fmla="*/ 803620 w 835508"/>
                <a:gd name="connsiteY37" fmla="*/ 57533 h 505751"/>
                <a:gd name="connsiteX38" fmla="*/ 790948 w 835508"/>
                <a:gd name="connsiteY38" fmla="*/ 57533 h 505751"/>
                <a:gd name="connsiteX39" fmla="*/ 790948 w 835508"/>
                <a:gd name="connsiteY39" fmla="*/ 6847 h 505751"/>
                <a:gd name="connsiteX40" fmla="*/ 803620 w 835508"/>
                <a:gd name="connsiteY40" fmla="*/ 95547 h 505751"/>
                <a:gd name="connsiteX41" fmla="*/ 803620 w 835508"/>
                <a:gd name="connsiteY41" fmla="*/ 146233 h 505751"/>
                <a:gd name="connsiteX42" fmla="*/ 790948 w 835508"/>
                <a:gd name="connsiteY42" fmla="*/ 146233 h 505751"/>
                <a:gd name="connsiteX43" fmla="*/ 790948 w 835508"/>
                <a:gd name="connsiteY43" fmla="*/ 95547 h 505751"/>
                <a:gd name="connsiteX44" fmla="*/ 803620 w 835508"/>
                <a:gd name="connsiteY44" fmla="*/ 184248 h 505751"/>
                <a:gd name="connsiteX45" fmla="*/ 803620 w 835508"/>
                <a:gd name="connsiteY45" fmla="*/ 234934 h 505751"/>
                <a:gd name="connsiteX46" fmla="*/ 790948 w 835508"/>
                <a:gd name="connsiteY46" fmla="*/ 234934 h 505751"/>
                <a:gd name="connsiteX47" fmla="*/ 790948 w 835508"/>
                <a:gd name="connsiteY47" fmla="*/ 184248 h 505751"/>
                <a:gd name="connsiteX48" fmla="*/ 803620 w 835508"/>
                <a:gd name="connsiteY48" fmla="*/ 272948 h 505751"/>
                <a:gd name="connsiteX49" fmla="*/ 803620 w 835508"/>
                <a:gd name="connsiteY49" fmla="*/ 323634 h 505751"/>
                <a:gd name="connsiteX50" fmla="*/ 790948 w 835508"/>
                <a:gd name="connsiteY50" fmla="*/ 323634 h 505751"/>
                <a:gd name="connsiteX51" fmla="*/ 790948 w 835508"/>
                <a:gd name="connsiteY51" fmla="*/ 272948 h 505751"/>
                <a:gd name="connsiteX52" fmla="*/ 803620 w 835508"/>
                <a:gd name="connsiteY52" fmla="*/ 361649 h 505751"/>
                <a:gd name="connsiteX53" fmla="*/ 803620 w 835508"/>
                <a:gd name="connsiteY53" fmla="*/ 412335 h 505751"/>
                <a:gd name="connsiteX54" fmla="*/ 790948 w 835508"/>
                <a:gd name="connsiteY54" fmla="*/ 412335 h 505751"/>
                <a:gd name="connsiteX55" fmla="*/ 790948 w 835508"/>
                <a:gd name="connsiteY55" fmla="*/ 361649 h 505751"/>
                <a:gd name="connsiteX56" fmla="*/ 835299 w 835508"/>
                <a:gd name="connsiteY56" fmla="*/ 429423 h 505751"/>
                <a:gd name="connsiteX57" fmla="*/ 797284 w 835508"/>
                <a:gd name="connsiteY57" fmla="*/ 505452 h 505751"/>
                <a:gd name="connsiteX58" fmla="*/ 759270 w 835508"/>
                <a:gd name="connsiteY58" fmla="*/ 429423 h 50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35508" h="505751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54592" y="-300"/>
                  </a:moveTo>
                  <a:lnTo>
                    <a:pt x="405278" y="-300"/>
                  </a:lnTo>
                  <a:lnTo>
                    <a:pt x="405278" y="12372"/>
                  </a:lnTo>
                  <a:lnTo>
                    <a:pt x="354592" y="12372"/>
                  </a:lnTo>
                  <a:close/>
                  <a:moveTo>
                    <a:pt x="443293" y="-300"/>
                  </a:moveTo>
                  <a:lnTo>
                    <a:pt x="493979" y="-300"/>
                  </a:lnTo>
                  <a:lnTo>
                    <a:pt x="493979" y="12372"/>
                  </a:lnTo>
                  <a:lnTo>
                    <a:pt x="443293" y="12372"/>
                  </a:lnTo>
                  <a:close/>
                  <a:moveTo>
                    <a:pt x="531993" y="-300"/>
                  </a:moveTo>
                  <a:lnTo>
                    <a:pt x="582679" y="-300"/>
                  </a:lnTo>
                  <a:lnTo>
                    <a:pt x="582679" y="12372"/>
                  </a:lnTo>
                  <a:lnTo>
                    <a:pt x="531993" y="12372"/>
                  </a:lnTo>
                  <a:close/>
                  <a:moveTo>
                    <a:pt x="620694" y="-300"/>
                  </a:moveTo>
                  <a:lnTo>
                    <a:pt x="671380" y="-300"/>
                  </a:lnTo>
                  <a:lnTo>
                    <a:pt x="671380" y="12372"/>
                  </a:lnTo>
                  <a:lnTo>
                    <a:pt x="620694" y="12372"/>
                  </a:lnTo>
                  <a:close/>
                  <a:moveTo>
                    <a:pt x="709394" y="-300"/>
                  </a:moveTo>
                  <a:lnTo>
                    <a:pt x="760081" y="-300"/>
                  </a:lnTo>
                  <a:lnTo>
                    <a:pt x="760081" y="12372"/>
                  </a:lnTo>
                  <a:lnTo>
                    <a:pt x="709394" y="12372"/>
                  </a:lnTo>
                  <a:close/>
                  <a:moveTo>
                    <a:pt x="803620" y="6847"/>
                  </a:moveTo>
                  <a:lnTo>
                    <a:pt x="803620" y="57533"/>
                  </a:lnTo>
                  <a:lnTo>
                    <a:pt x="790948" y="57533"/>
                  </a:lnTo>
                  <a:lnTo>
                    <a:pt x="790948" y="6847"/>
                  </a:lnTo>
                  <a:close/>
                  <a:moveTo>
                    <a:pt x="803620" y="95547"/>
                  </a:moveTo>
                  <a:lnTo>
                    <a:pt x="803620" y="146233"/>
                  </a:lnTo>
                  <a:lnTo>
                    <a:pt x="790948" y="146233"/>
                  </a:lnTo>
                  <a:lnTo>
                    <a:pt x="790948" y="95547"/>
                  </a:lnTo>
                  <a:close/>
                  <a:moveTo>
                    <a:pt x="803620" y="184248"/>
                  </a:moveTo>
                  <a:lnTo>
                    <a:pt x="803620" y="234934"/>
                  </a:lnTo>
                  <a:lnTo>
                    <a:pt x="790948" y="234934"/>
                  </a:lnTo>
                  <a:lnTo>
                    <a:pt x="790948" y="184248"/>
                  </a:lnTo>
                  <a:close/>
                  <a:moveTo>
                    <a:pt x="803620" y="272948"/>
                  </a:moveTo>
                  <a:lnTo>
                    <a:pt x="803620" y="323634"/>
                  </a:lnTo>
                  <a:lnTo>
                    <a:pt x="790948" y="323634"/>
                  </a:lnTo>
                  <a:lnTo>
                    <a:pt x="790948" y="272948"/>
                  </a:lnTo>
                  <a:close/>
                  <a:moveTo>
                    <a:pt x="803620" y="361649"/>
                  </a:moveTo>
                  <a:lnTo>
                    <a:pt x="803620" y="412335"/>
                  </a:lnTo>
                  <a:lnTo>
                    <a:pt x="790948" y="412335"/>
                  </a:lnTo>
                  <a:lnTo>
                    <a:pt x="790948" y="361649"/>
                  </a:lnTo>
                  <a:close/>
                  <a:moveTo>
                    <a:pt x="835299" y="429423"/>
                  </a:moveTo>
                  <a:lnTo>
                    <a:pt x="797284" y="505452"/>
                  </a:lnTo>
                  <a:lnTo>
                    <a:pt x="759270" y="429423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D68766FC-0051-0C42-9CE3-10D7B1DE402F}"/>
                </a:ext>
              </a:extLst>
            </p:cNvPr>
            <p:cNvSpPr/>
            <p:nvPr/>
          </p:nvSpPr>
          <p:spPr>
            <a:xfrm>
              <a:off x="10241875" y="3327183"/>
              <a:ext cx="6335" cy="513817"/>
            </a:xfrm>
            <a:custGeom>
              <a:avLst/>
              <a:gdLst>
                <a:gd name="connsiteX0" fmla="*/ -210 w 6335"/>
                <a:gd name="connsiteY0" fmla="*/ -300 h 513817"/>
                <a:gd name="connsiteX1" fmla="*/ -210 w 6335"/>
                <a:gd name="connsiteY1" fmla="*/ 513517 h 5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13817">
                  <a:moveTo>
                    <a:pt x="-210" y="-300"/>
                  </a:moveTo>
                  <a:lnTo>
                    <a:pt x="-210" y="513517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15327AA-364D-2049-A584-219E10A0E6CF}"/>
                </a:ext>
              </a:extLst>
            </p:cNvPr>
            <p:cNvSpPr txBox="1"/>
            <p:nvPr/>
          </p:nvSpPr>
          <p:spPr>
            <a:xfrm>
              <a:off x="9906888" y="3772484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8D994966-C365-8B43-BA9A-EB1E0108AC1D}"/>
                </a:ext>
              </a:extLst>
            </p:cNvPr>
            <p:cNvSpPr/>
            <p:nvPr/>
          </p:nvSpPr>
          <p:spPr>
            <a:xfrm>
              <a:off x="6060277" y="4442276"/>
              <a:ext cx="6335" cy="513817"/>
            </a:xfrm>
            <a:custGeom>
              <a:avLst/>
              <a:gdLst>
                <a:gd name="connsiteX0" fmla="*/ -210 w 6335"/>
                <a:gd name="connsiteY0" fmla="*/ -300 h 513817"/>
                <a:gd name="connsiteX1" fmla="*/ -210 w 6335"/>
                <a:gd name="connsiteY1" fmla="*/ 513517 h 5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13817">
                  <a:moveTo>
                    <a:pt x="-210" y="-300"/>
                  </a:moveTo>
                  <a:lnTo>
                    <a:pt x="-210" y="513517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E040A69-99A0-784E-914F-FB3182EE7A34}"/>
                </a:ext>
              </a:extLst>
            </p:cNvPr>
            <p:cNvSpPr txBox="1"/>
            <p:nvPr/>
          </p:nvSpPr>
          <p:spPr>
            <a:xfrm>
              <a:off x="5726102" y="4893912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53EFD0FC-A9F4-9341-9731-F10956A8E86B}"/>
                </a:ext>
              </a:extLst>
            </p:cNvPr>
            <p:cNvSpPr/>
            <p:nvPr/>
          </p:nvSpPr>
          <p:spPr>
            <a:xfrm>
              <a:off x="3076137" y="4429604"/>
              <a:ext cx="6335" cy="513817"/>
            </a:xfrm>
            <a:custGeom>
              <a:avLst/>
              <a:gdLst>
                <a:gd name="connsiteX0" fmla="*/ -210 w 6335"/>
                <a:gd name="connsiteY0" fmla="*/ -300 h 513817"/>
                <a:gd name="connsiteX1" fmla="*/ -210 w 6335"/>
                <a:gd name="connsiteY1" fmla="*/ 513517 h 5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13817">
                  <a:moveTo>
                    <a:pt x="-210" y="-300"/>
                  </a:moveTo>
                  <a:lnTo>
                    <a:pt x="-210" y="513517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B9E5B19-9C3D-9147-928D-6D49CE47DF16}"/>
                </a:ext>
              </a:extLst>
            </p:cNvPr>
            <p:cNvSpPr txBox="1"/>
            <p:nvPr/>
          </p:nvSpPr>
          <p:spPr>
            <a:xfrm>
              <a:off x="2738616" y="4881241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C854E50B-726F-374F-97E0-AF9E48655521}"/>
                </a:ext>
              </a:extLst>
            </p:cNvPr>
            <p:cNvSpPr/>
            <p:nvPr/>
          </p:nvSpPr>
          <p:spPr>
            <a:xfrm>
              <a:off x="8892359" y="4454947"/>
              <a:ext cx="6335" cy="513817"/>
            </a:xfrm>
            <a:custGeom>
              <a:avLst/>
              <a:gdLst>
                <a:gd name="connsiteX0" fmla="*/ -210 w 6335"/>
                <a:gd name="connsiteY0" fmla="*/ -300 h 513817"/>
                <a:gd name="connsiteX1" fmla="*/ -210 w 6335"/>
                <a:gd name="connsiteY1" fmla="*/ 513517 h 51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335" h="513817">
                  <a:moveTo>
                    <a:pt x="-210" y="-300"/>
                  </a:moveTo>
                  <a:lnTo>
                    <a:pt x="-210" y="513517"/>
                  </a:lnTo>
                </a:path>
              </a:pathLst>
            </a:custGeom>
            <a:noFill/>
            <a:ln w="19004" cap="flat">
              <a:solidFill>
                <a:srgbClr val="EBCB8B"/>
              </a:solidFill>
              <a:prstDash val="dash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6F61621-9576-AF49-9DFE-452D0163808A}"/>
                </a:ext>
              </a:extLst>
            </p:cNvPr>
            <p:cNvSpPr txBox="1"/>
            <p:nvPr/>
          </p:nvSpPr>
          <p:spPr>
            <a:xfrm>
              <a:off x="8554395" y="4900248"/>
              <a:ext cx="664397" cy="3702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i="1" spc="0" baseline="0">
                  <a:solidFill>
                    <a:srgbClr val="EBCB8B"/>
                  </a:solidFill>
                  <a:latin typeface="Montserrat"/>
                  <a:sym typeface="Montserrat"/>
                  <a:rtl val="0"/>
                </a:rPr>
                <a:t>split</a:t>
              </a: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69CC8806-95AB-7348-B799-86D580C7958C}"/>
                </a:ext>
              </a:extLst>
            </p:cNvPr>
            <p:cNvSpPr/>
            <p:nvPr/>
          </p:nvSpPr>
          <p:spPr>
            <a:xfrm>
              <a:off x="9224986" y="5085355"/>
              <a:ext cx="440271" cy="433384"/>
            </a:xfrm>
            <a:custGeom>
              <a:avLst/>
              <a:gdLst>
                <a:gd name="connsiteX0" fmla="*/ -210 w 440271"/>
                <a:gd name="connsiteY0" fmla="*/ -300 h 433384"/>
                <a:gd name="connsiteX1" fmla="*/ 50476 w 440271"/>
                <a:gd name="connsiteY1" fmla="*/ -300 h 433384"/>
                <a:gd name="connsiteX2" fmla="*/ 50476 w 440271"/>
                <a:gd name="connsiteY2" fmla="*/ 12372 h 433384"/>
                <a:gd name="connsiteX3" fmla="*/ -210 w 440271"/>
                <a:gd name="connsiteY3" fmla="*/ 12372 h 433384"/>
                <a:gd name="connsiteX4" fmla="*/ 88491 w 440271"/>
                <a:gd name="connsiteY4" fmla="*/ -300 h 433384"/>
                <a:gd name="connsiteX5" fmla="*/ 139177 w 440271"/>
                <a:gd name="connsiteY5" fmla="*/ -300 h 433384"/>
                <a:gd name="connsiteX6" fmla="*/ 139177 w 440271"/>
                <a:gd name="connsiteY6" fmla="*/ 12372 h 433384"/>
                <a:gd name="connsiteX7" fmla="*/ 88491 w 440271"/>
                <a:gd name="connsiteY7" fmla="*/ 12372 h 433384"/>
                <a:gd name="connsiteX8" fmla="*/ 177191 w 440271"/>
                <a:gd name="connsiteY8" fmla="*/ -300 h 433384"/>
                <a:gd name="connsiteX9" fmla="*/ 227877 w 440271"/>
                <a:gd name="connsiteY9" fmla="*/ -300 h 433384"/>
                <a:gd name="connsiteX10" fmla="*/ 227877 w 440271"/>
                <a:gd name="connsiteY10" fmla="*/ 12372 h 433384"/>
                <a:gd name="connsiteX11" fmla="*/ 177191 w 440271"/>
                <a:gd name="connsiteY11" fmla="*/ 12372 h 433384"/>
                <a:gd name="connsiteX12" fmla="*/ 265892 w 440271"/>
                <a:gd name="connsiteY12" fmla="*/ -300 h 433384"/>
                <a:gd name="connsiteX13" fmla="*/ 316578 w 440271"/>
                <a:gd name="connsiteY13" fmla="*/ -300 h 433384"/>
                <a:gd name="connsiteX14" fmla="*/ 316578 w 440271"/>
                <a:gd name="connsiteY14" fmla="*/ 12372 h 433384"/>
                <a:gd name="connsiteX15" fmla="*/ 265892 w 440271"/>
                <a:gd name="connsiteY15" fmla="*/ 12372 h 433384"/>
                <a:gd name="connsiteX16" fmla="*/ 354592 w 440271"/>
                <a:gd name="connsiteY16" fmla="*/ -300 h 433384"/>
                <a:gd name="connsiteX17" fmla="*/ 408383 w 440271"/>
                <a:gd name="connsiteY17" fmla="*/ -300 h 433384"/>
                <a:gd name="connsiteX18" fmla="*/ 408383 w 440271"/>
                <a:gd name="connsiteY18" fmla="*/ 9260 h 433384"/>
                <a:gd name="connsiteX19" fmla="*/ 395711 w 440271"/>
                <a:gd name="connsiteY19" fmla="*/ 9260 h 433384"/>
                <a:gd name="connsiteX20" fmla="*/ 395711 w 440271"/>
                <a:gd name="connsiteY20" fmla="*/ 6036 h 433384"/>
                <a:gd name="connsiteX21" fmla="*/ 402047 w 440271"/>
                <a:gd name="connsiteY21" fmla="*/ 12372 h 433384"/>
                <a:gd name="connsiteX22" fmla="*/ 354592 w 440271"/>
                <a:gd name="connsiteY22" fmla="*/ 12372 h 433384"/>
                <a:gd name="connsiteX23" fmla="*/ 408383 w 440271"/>
                <a:gd name="connsiteY23" fmla="*/ 47275 h 433384"/>
                <a:gd name="connsiteX24" fmla="*/ 408383 w 440271"/>
                <a:gd name="connsiteY24" fmla="*/ 97961 h 433384"/>
                <a:gd name="connsiteX25" fmla="*/ 395711 w 440271"/>
                <a:gd name="connsiteY25" fmla="*/ 97961 h 433384"/>
                <a:gd name="connsiteX26" fmla="*/ 395711 w 440271"/>
                <a:gd name="connsiteY26" fmla="*/ 47275 h 433384"/>
                <a:gd name="connsiteX27" fmla="*/ 408383 w 440271"/>
                <a:gd name="connsiteY27" fmla="*/ 135976 h 433384"/>
                <a:gd name="connsiteX28" fmla="*/ 408383 w 440271"/>
                <a:gd name="connsiteY28" fmla="*/ 186662 h 433384"/>
                <a:gd name="connsiteX29" fmla="*/ 395711 w 440271"/>
                <a:gd name="connsiteY29" fmla="*/ 186662 h 433384"/>
                <a:gd name="connsiteX30" fmla="*/ 395711 w 440271"/>
                <a:gd name="connsiteY30" fmla="*/ 135976 h 433384"/>
                <a:gd name="connsiteX31" fmla="*/ 408383 w 440271"/>
                <a:gd name="connsiteY31" fmla="*/ 224676 h 433384"/>
                <a:gd name="connsiteX32" fmla="*/ 408383 w 440271"/>
                <a:gd name="connsiteY32" fmla="*/ 275362 h 433384"/>
                <a:gd name="connsiteX33" fmla="*/ 395711 w 440271"/>
                <a:gd name="connsiteY33" fmla="*/ 275362 h 433384"/>
                <a:gd name="connsiteX34" fmla="*/ 395711 w 440271"/>
                <a:gd name="connsiteY34" fmla="*/ 224676 h 433384"/>
                <a:gd name="connsiteX35" fmla="*/ 408383 w 440271"/>
                <a:gd name="connsiteY35" fmla="*/ 313377 h 433384"/>
                <a:gd name="connsiteX36" fmla="*/ 408383 w 440271"/>
                <a:gd name="connsiteY36" fmla="*/ 364063 h 433384"/>
                <a:gd name="connsiteX37" fmla="*/ 395711 w 440271"/>
                <a:gd name="connsiteY37" fmla="*/ 364063 h 433384"/>
                <a:gd name="connsiteX38" fmla="*/ 395711 w 440271"/>
                <a:gd name="connsiteY38" fmla="*/ 313377 h 433384"/>
                <a:gd name="connsiteX39" fmla="*/ 440062 w 440271"/>
                <a:gd name="connsiteY39" fmla="*/ 357056 h 433384"/>
                <a:gd name="connsiteX40" fmla="*/ 402047 w 440271"/>
                <a:gd name="connsiteY40" fmla="*/ 433085 h 433384"/>
                <a:gd name="connsiteX41" fmla="*/ 364032 w 440271"/>
                <a:gd name="connsiteY41" fmla="*/ 357056 h 433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40271" h="433384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54592" y="-300"/>
                  </a:moveTo>
                  <a:lnTo>
                    <a:pt x="408383" y="-300"/>
                  </a:lnTo>
                  <a:lnTo>
                    <a:pt x="408383" y="9260"/>
                  </a:lnTo>
                  <a:lnTo>
                    <a:pt x="395711" y="9260"/>
                  </a:lnTo>
                  <a:lnTo>
                    <a:pt x="395711" y="6036"/>
                  </a:lnTo>
                  <a:lnTo>
                    <a:pt x="402047" y="12372"/>
                  </a:lnTo>
                  <a:lnTo>
                    <a:pt x="354592" y="12372"/>
                  </a:lnTo>
                  <a:close/>
                  <a:moveTo>
                    <a:pt x="408383" y="47275"/>
                  </a:moveTo>
                  <a:lnTo>
                    <a:pt x="408383" y="97961"/>
                  </a:lnTo>
                  <a:lnTo>
                    <a:pt x="395711" y="97961"/>
                  </a:lnTo>
                  <a:lnTo>
                    <a:pt x="395711" y="47275"/>
                  </a:lnTo>
                  <a:close/>
                  <a:moveTo>
                    <a:pt x="408383" y="135976"/>
                  </a:moveTo>
                  <a:lnTo>
                    <a:pt x="408383" y="186662"/>
                  </a:lnTo>
                  <a:lnTo>
                    <a:pt x="395711" y="186662"/>
                  </a:lnTo>
                  <a:lnTo>
                    <a:pt x="395711" y="135976"/>
                  </a:lnTo>
                  <a:close/>
                  <a:moveTo>
                    <a:pt x="408383" y="224676"/>
                  </a:moveTo>
                  <a:lnTo>
                    <a:pt x="408383" y="275362"/>
                  </a:lnTo>
                  <a:lnTo>
                    <a:pt x="395711" y="275362"/>
                  </a:lnTo>
                  <a:lnTo>
                    <a:pt x="395711" y="224676"/>
                  </a:lnTo>
                  <a:close/>
                  <a:moveTo>
                    <a:pt x="408383" y="313377"/>
                  </a:moveTo>
                  <a:lnTo>
                    <a:pt x="408383" y="364063"/>
                  </a:lnTo>
                  <a:lnTo>
                    <a:pt x="395711" y="364063"/>
                  </a:lnTo>
                  <a:lnTo>
                    <a:pt x="395711" y="313377"/>
                  </a:lnTo>
                  <a:close/>
                  <a:moveTo>
                    <a:pt x="440062" y="357056"/>
                  </a:moveTo>
                  <a:lnTo>
                    <a:pt x="402047" y="433085"/>
                  </a:lnTo>
                  <a:lnTo>
                    <a:pt x="364032" y="357056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2D49FC61-5EB4-6248-9D26-C0C538DD7900}"/>
                </a:ext>
              </a:extLst>
            </p:cNvPr>
            <p:cNvSpPr/>
            <p:nvPr/>
          </p:nvSpPr>
          <p:spPr>
            <a:xfrm rot="10800000" flipV="1">
              <a:off x="8141599" y="5085355"/>
              <a:ext cx="414647" cy="433387"/>
            </a:xfrm>
            <a:custGeom>
              <a:avLst/>
              <a:gdLst>
                <a:gd name="connsiteX0" fmla="*/ 953 w 414647"/>
                <a:gd name="connsiteY0" fmla="*/ 462 h 433387"/>
                <a:gd name="connsiteX1" fmla="*/ 51639 w 414647"/>
                <a:gd name="connsiteY1" fmla="*/ 462 h 433387"/>
                <a:gd name="connsiteX2" fmla="*/ 51639 w 414647"/>
                <a:gd name="connsiteY2" fmla="*/ 13134 h 433387"/>
                <a:gd name="connsiteX3" fmla="*/ 953 w 414647"/>
                <a:gd name="connsiteY3" fmla="*/ 13134 h 433387"/>
                <a:gd name="connsiteX4" fmla="*/ 89654 w 414647"/>
                <a:gd name="connsiteY4" fmla="*/ 462 h 433387"/>
                <a:gd name="connsiteX5" fmla="*/ 140340 w 414647"/>
                <a:gd name="connsiteY5" fmla="*/ 462 h 433387"/>
                <a:gd name="connsiteX6" fmla="*/ 140340 w 414647"/>
                <a:gd name="connsiteY6" fmla="*/ 13134 h 433387"/>
                <a:gd name="connsiteX7" fmla="*/ 89654 w 414647"/>
                <a:gd name="connsiteY7" fmla="*/ 13134 h 433387"/>
                <a:gd name="connsiteX8" fmla="*/ 178354 w 414647"/>
                <a:gd name="connsiteY8" fmla="*/ 462 h 433387"/>
                <a:gd name="connsiteX9" fmla="*/ 229040 w 414647"/>
                <a:gd name="connsiteY9" fmla="*/ 462 h 433387"/>
                <a:gd name="connsiteX10" fmla="*/ 229040 w 414647"/>
                <a:gd name="connsiteY10" fmla="*/ 13134 h 433387"/>
                <a:gd name="connsiteX11" fmla="*/ 178354 w 414647"/>
                <a:gd name="connsiteY11" fmla="*/ 13134 h 433387"/>
                <a:gd name="connsiteX12" fmla="*/ 267055 w 414647"/>
                <a:gd name="connsiteY12" fmla="*/ 462 h 433387"/>
                <a:gd name="connsiteX13" fmla="*/ 317741 w 414647"/>
                <a:gd name="connsiteY13" fmla="*/ 462 h 433387"/>
                <a:gd name="connsiteX14" fmla="*/ 317741 w 414647"/>
                <a:gd name="connsiteY14" fmla="*/ 13134 h 433387"/>
                <a:gd name="connsiteX15" fmla="*/ 267055 w 414647"/>
                <a:gd name="connsiteY15" fmla="*/ 13134 h 433387"/>
                <a:gd name="connsiteX16" fmla="*/ 355755 w 414647"/>
                <a:gd name="connsiteY16" fmla="*/ 462 h 433387"/>
                <a:gd name="connsiteX17" fmla="*/ 383922 w 414647"/>
                <a:gd name="connsiteY17" fmla="*/ 462 h 433387"/>
                <a:gd name="connsiteX18" fmla="*/ 383922 w 414647"/>
                <a:gd name="connsiteY18" fmla="*/ 35653 h 433387"/>
                <a:gd name="connsiteX19" fmla="*/ 371251 w 414647"/>
                <a:gd name="connsiteY19" fmla="*/ 35653 h 433387"/>
                <a:gd name="connsiteX20" fmla="*/ 371251 w 414647"/>
                <a:gd name="connsiteY20" fmla="*/ 6798 h 433387"/>
                <a:gd name="connsiteX21" fmla="*/ 377586 w 414647"/>
                <a:gd name="connsiteY21" fmla="*/ 13134 h 433387"/>
                <a:gd name="connsiteX22" fmla="*/ 355755 w 414647"/>
                <a:gd name="connsiteY22" fmla="*/ 13134 h 433387"/>
                <a:gd name="connsiteX23" fmla="*/ 383922 w 414647"/>
                <a:gd name="connsiteY23" fmla="*/ 73667 h 433387"/>
                <a:gd name="connsiteX24" fmla="*/ 383922 w 414647"/>
                <a:gd name="connsiteY24" fmla="*/ 124353 h 433387"/>
                <a:gd name="connsiteX25" fmla="*/ 371251 w 414647"/>
                <a:gd name="connsiteY25" fmla="*/ 124353 h 433387"/>
                <a:gd name="connsiteX26" fmla="*/ 371251 w 414647"/>
                <a:gd name="connsiteY26" fmla="*/ 73667 h 433387"/>
                <a:gd name="connsiteX27" fmla="*/ 383922 w 414647"/>
                <a:gd name="connsiteY27" fmla="*/ 162368 h 433387"/>
                <a:gd name="connsiteX28" fmla="*/ 383922 w 414647"/>
                <a:gd name="connsiteY28" fmla="*/ 213054 h 433387"/>
                <a:gd name="connsiteX29" fmla="*/ 371251 w 414647"/>
                <a:gd name="connsiteY29" fmla="*/ 213054 h 433387"/>
                <a:gd name="connsiteX30" fmla="*/ 371251 w 414647"/>
                <a:gd name="connsiteY30" fmla="*/ 162368 h 433387"/>
                <a:gd name="connsiteX31" fmla="*/ 383922 w 414647"/>
                <a:gd name="connsiteY31" fmla="*/ 251068 h 433387"/>
                <a:gd name="connsiteX32" fmla="*/ 383922 w 414647"/>
                <a:gd name="connsiteY32" fmla="*/ 301754 h 433387"/>
                <a:gd name="connsiteX33" fmla="*/ 371251 w 414647"/>
                <a:gd name="connsiteY33" fmla="*/ 301754 h 433387"/>
                <a:gd name="connsiteX34" fmla="*/ 371251 w 414647"/>
                <a:gd name="connsiteY34" fmla="*/ 251068 h 433387"/>
                <a:gd name="connsiteX35" fmla="*/ 383922 w 414647"/>
                <a:gd name="connsiteY35" fmla="*/ 339769 h 433387"/>
                <a:gd name="connsiteX36" fmla="*/ 383922 w 414647"/>
                <a:gd name="connsiteY36" fmla="*/ 370492 h 433387"/>
                <a:gd name="connsiteX37" fmla="*/ 371251 w 414647"/>
                <a:gd name="connsiteY37" fmla="*/ 370492 h 433387"/>
                <a:gd name="connsiteX38" fmla="*/ 371251 w 414647"/>
                <a:gd name="connsiteY38" fmla="*/ 339769 h 433387"/>
                <a:gd name="connsiteX39" fmla="*/ 415601 w 414647"/>
                <a:gd name="connsiteY39" fmla="*/ 357821 h 433387"/>
                <a:gd name="connsiteX40" fmla="*/ 377586 w 414647"/>
                <a:gd name="connsiteY40" fmla="*/ 433850 h 433387"/>
                <a:gd name="connsiteX41" fmla="*/ 339572 w 414647"/>
                <a:gd name="connsiteY41" fmla="*/ 357821 h 4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14647" h="433387">
                  <a:moveTo>
                    <a:pt x="953" y="462"/>
                  </a:moveTo>
                  <a:lnTo>
                    <a:pt x="51639" y="462"/>
                  </a:lnTo>
                  <a:lnTo>
                    <a:pt x="51639" y="13134"/>
                  </a:lnTo>
                  <a:lnTo>
                    <a:pt x="953" y="13134"/>
                  </a:lnTo>
                  <a:close/>
                  <a:moveTo>
                    <a:pt x="89654" y="462"/>
                  </a:moveTo>
                  <a:lnTo>
                    <a:pt x="140340" y="462"/>
                  </a:lnTo>
                  <a:lnTo>
                    <a:pt x="140340" y="13134"/>
                  </a:lnTo>
                  <a:lnTo>
                    <a:pt x="89654" y="13134"/>
                  </a:lnTo>
                  <a:close/>
                  <a:moveTo>
                    <a:pt x="178354" y="462"/>
                  </a:moveTo>
                  <a:lnTo>
                    <a:pt x="229040" y="462"/>
                  </a:lnTo>
                  <a:lnTo>
                    <a:pt x="229040" y="13134"/>
                  </a:lnTo>
                  <a:lnTo>
                    <a:pt x="178354" y="13134"/>
                  </a:lnTo>
                  <a:close/>
                  <a:moveTo>
                    <a:pt x="267055" y="462"/>
                  </a:moveTo>
                  <a:lnTo>
                    <a:pt x="317741" y="462"/>
                  </a:lnTo>
                  <a:lnTo>
                    <a:pt x="317741" y="13134"/>
                  </a:lnTo>
                  <a:lnTo>
                    <a:pt x="267055" y="13134"/>
                  </a:lnTo>
                  <a:close/>
                  <a:moveTo>
                    <a:pt x="355755" y="462"/>
                  </a:moveTo>
                  <a:lnTo>
                    <a:pt x="383922" y="462"/>
                  </a:lnTo>
                  <a:lnTo>
                    <a:pt x="383922" y="35653"/>
                  </a:lnTo>
                  <a:lnTo>
                    <a:pt x="371251" y="35653"/>
                  </a:lnTo>
                  <a:lnTo>
                    <a:pt x="371251" y="6798"/>
                  </a:lnTo>
                  <a:lnTo>
                    <a:pt x="377586" y="13134"/>
                  </a:lnTo>
                  <a:lnTo>
                    <a:pt x="355755" y="13134"/>
                  </a:lnTo>
                  <a:close/>
                  <a:moveTo>
                    <a:pt x="383922" y="73667"/>
                  </a:moveTo>
                  <a:lnTo>
                    <a:pt x="383922" y="124353"/>
                  </a:lnTo>
                  <a:lnTo>
                    <a:pt x="371251" y="124353"/>
                  </a:lnTo>
                  <a:lnTo>
                    <a:pt x="371251" y="73667"/>
                  </a:lnTo>
                  <a:close/>
                  <a:moveTo>
                    <a:pt x="383922" y="162368"/>
                  </a:moveTo>
                  <a:lnTo>
                    <a:pt x="383922" y="213054"/>
                  </a:lnTo>
                  <a:lnTo>
                    <a:pt x="371251" y="213054"/>
                  </a:lnTo>
                  <a:lnTo>
                    <a:pt x="371251" y="162368"/>
                  </a:lnTo>
                  <a:close/>
                  <a:moveTo>
                    <a:pt x="383922" y="251068"/>
                  </a:moveTo>
                  <a:lnTo>
                    <a:pt x="383922" y="301754"/>
                  </a:lnTo>
                  <a:lnTo>
                    <a:pt x="371251" y="301754"/>
                  </a:lnTo>
                  <a:lnTo>
                    <a:pt x="371251" y="251068"/>
                  </a:lnTo>
                  <a:close/>
                  <a:moveTo>
                    <a:pt x="383922" y="339769"/>
                  </a:moveTo>
                  <a:lnTo>
                    <a:pt x="383922" y="370492"/>
                  </a:lnTo>
                  <a:lnTo>
                    <a:pt x="371251" y="370492"/>
                  </a:lnTo>
                  <a:lnTo>
                    <a:pt x="371251" y="339769"/>
                  </a:lnTo>
                  <a:close/>
                  <a:moveTo>
                    <a:pt x="415601" y="357821"/>
                  </a:moveTo>
                  <a:lnTo>
                    <a:pt x="377586" y="433850"/>
                  </a:lnTo>
                  <a:lnTo>
                    <a:pt x="339572" y="357821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CA32C52-FEEC-314D-8B6B-5A099DBE7765}"/>
                </a:ext>
              </a:extLst>
            </p:cNvPr>
            <p:cNvSpPr/>
            <p:nvPr/>
          </p:nvSpPr>
          <p:spPr>
            <a:xfrm>
              <a:off x="10574502" y="3957591"/>
              <a:ext cx="533977" cy="1558785"/>
            </a:xfrm>
            <a:custGeom>
              <a:avLst/>
              <a:gdLst>
                <a:gd name="connsiteX0" fmla="*/ -210 w 533977"/>
                <a:gd name="connsiteY0" fmla="*/ -300 h 1558785"/>
                <a:gd name="connsiteX1" fmla="*/ 50476 w 533977"/>
                <a:gd name="connsiteY1" fmla="*/ -300 h 1558785"/>
                <a:gd name="connsiteX2" fmla="*/ 50476 w 533977"/>
                <a:gd name="connsiteY2" fmla="*/ 12372 h 1558785"/>
                <a:gd name="connsiteX3" fmla="*/ -210 w 533977"/>
                <a:gd name="connsiteY3" fmla="*/ 12372 h 1558785"/>
                <a:gd name="connsiteX4" fmla="*/ 88491 w 533977"/>
                <a:gd name="connsiteY4" fmla="*/ -300 h 1558785"/>
                <a:gd name="connsiteX5" fmla="*/ 139177 w 533977"/>
                <a:gd name="connsiteY5" fmla="*/ -300 h 1558785"/>
                <a:gd name="connsiteX6" fmla="*/ 139177 w 533977"/>
                <a:gd name="connsiteY6" fmla="*/ 12372 h 1558785"/>
                <a:gd name="connsiteX7" fmla="*/ 88491 w 533977"/>
                <a:gd name="connsiteY7" fmla="*/ 12372 h 1558785"/>
                <a:gd name="connsiteX8" fmla="*/ 177191 w 533977"/>
                <a:gd name="connsiteY8" fmla="*/ -300 h 1558785"/>
                <a:gd name="connsiteX9" fmla="*/ 227877 w 533977"/>
                <a:gd name="connsiteY9" fmla="*/ -300 h 1558785"/>
                <a:gd name="connsiteX10" fmla="*/ 227877 w 533977"/>
                <a:gd name="connsiteY10" fmla="*/ 12372 h 1558785"/>
                <a:gd name="connsiteX11" fmla="*/ 177191 w 533977"/>
                <a:gd name="connsiteY11" fmla="*/ 12372 h 1558785"/>
                <a:gd name="connsiteX12" fmla="*/ 265892 w 533977"/>
                <a:gd name="connsiteY12" fmla="*/ -300 h 1558785"/>
                <a:gd name="connsiteX13" fmla="*/ 316578 w 533977"/>
                <a:gd name="connsiteY13" fmla="*/ -300 h 1558785"/>
                <a:gd name="connsiteX14" fmla="*/ 316578 w 533977"/>
                <a:gd name="connsiteY14" fmla="*/ 12372 h 1558785"/>
                <a:gd name="connsiteX15" fmla="*/ 265892 w 533977"/>
                <a:gd name="connsiteY15" fmla="*/ 12372 h 1558785"/>
                <a:gd name="connsiteX16" fmla="*/ 354592 w 533977"/>
                <a:gd name="connsiteY16" fmla="*/ -300 h 1558785"/>
                <a:gd name="connsiteX17" fmla="*/ 405278 w 533977"/>
                <a:gd name="connsiteY17" fmla="*/ -300 h 1558785"/>
                <a:gd name="connsiteX18" fmla="*/ 405278 w 533977"/>
                <a:gd name="connsiteY18" fmla="*/ 12372 h 1558785"/>
                <a:gd name="connsiteX19" fmla="*/ 354592 w 533977"/>
                <a:gd name="connsiteY19" fmla="*/ 12372 h 1558785"/>
                <a:gd name="connsiteX20" fmla="*/ 443293 w 533977"/>
                <a:gd name="connsiteY20" fmla="*/ -300 h 1558785"/>
                <a:gd name="connsiteX21" fmla="*/ 493979 w 533977"/>
                <a:gd name="connsiteY21" fmla="*/ -300 h 1558785"/>
                <a:gd name="connsiteX22" fmla="*/ 493979 w 533977"/>
                <a:gd name="connsiteY22" fmla="*/ 12372 h 1558785"/>
                <a:gd name="connsiteX23" fmla="*/ 443293 w 533977"/>
                <a:gd name="connsiteY23" fmla="*/ 12372 h 1558785"/>
                <a:gd name="connsiteX24" fmla="*/ 502089 w 533977"/>
                <a:gd name="connsiteY24" fmla="*/ 42251 h 1558785"/>
                <a:gd name="connsiteX25" fmla="*/ 502089 w 533977"/>
                <a:gd name="connsiteY25" fmla="*/ 92937 h 1558785"/>
                <a:gd name="connsiteX26" fmla="*/ 489417 w 533977"/>
                <a:gd name="connsiteY26" fmla="*/ 92937 h 1558785"/>
                <a:gd name="connsiteX27" fmla="*/ 489417 w 533977"/>
                <a:gd name="connsiteY27" fmla="*/ 42251 h 1558785"/>
                <a:gd name="connsiteX28" fmla="*/ 502089 w 533977"/>
                <a:gd name="connsiteY28" fmla="*/ 130951 h 1558785"/>
                <a:gd name="connsiteX29" fmla="*/ 502089 w 533977"/>
                <a:gd name="connsiteY29" fmla="*/ 181638 h 1558785"/>
                <a:gd name="connsiteX30" fmla="*/ 489417 w 533977"/>
                <a:gd name="connsiteY30" fmla="*/ 181638 h 1558785"/>
                <a:gd name="connsiteX31" fmla="*/ 489417 w 533977"/>
                <a:gd name="connsiteY31" fmla="*/ 130951 h 1558785"/>
                <a:gd name="connsiteX32" fmla="*/ 502089 w 533977"/>
                <a:gd name="connsiteY32" fmla="*/ 219652 h 1558785"/>
                <a:gd name="connsiteX33" fmla="*/ 502089 w 533977"/>
                <a:gd name="connsiteY33" fmla="*/ 270338 h 1558785"/>
                <a:gd name="connsiteX34" fmla="*/ 489417 w 533977"/>
                <a:gd name="connsiteY34" fmla="*/ 270338 h 1558785"/>
                <a:gd name="connsiteX35" fmla="*/ 489417 w 533977"/>
                <a:gd name="connsiteY35" fmla="*/ 219652 h 1558785"/>
                <a:gd name="connsiteX36" fmla="*/ 502089 w 533977"/>
                <a:gd name="connsiteY36" fmla="*/ 308353 h 1558785"/>
                <a:gd name="connsiteX37" fmla="*/ 502089 w 533977"/>
                <a:gd name="connsiteY37" fmla="*/ 359039 h 1558785"/>
                <a:gd name="connsiteX38" fmla="*/ 489417 w 533977"/>
                <a:gd name="connsiteY38" fmla="*/ 359039 h 1558785"/>
                <a:gd name="connsiteX39" fmla="*/ 489417 w 533977"/>
                <a:gd name="connsiteY39" fmla="*/ 308353 h 1558785"/>
                <a:gd name="connsiteX40" fmla="*/ 502089 w 533977"/>
                <a:gd name="connsiteY40" fmla="*/ 397053 h 1558785"/>
                <a:gd name="connsiteX41" fmla="*/ 502089 w 533977"/>
                <a:gd name="connsiteY41" fmla="*/ 447739 h 1558785"/>
                <a:gd name="connsiteX42" fmla="*/ 489417 w 533977"/>
                <a:gd name="connsiteY42" fmla="*/ 447739 h 1558785"/>
                <a:gd name="connsiteX43" fmla="*/ 489417 w 533977"/>
                <a:gd name="connsiteY43" fmla="*/ 397053 h 1558785"/>
                <a:gd name="connsiteX44" fmla="*/ 502089 w 533977"/>
                <a:gd name="connsiteY44" fmla="*/ 485754 h 1558785"/>
                <a:gd name="connsiteX45" fmla="*/ 502089 w 533977"/>
                <a:gd name="connsiteY45" fmla="*/ 536440 h 1558785"/>
                <a:gd name="connsiteX46" fmla="*/ 489417 w 533977"/>
                <a:gd name="connsiteY46" fmla="*/ 536440 h 1558785"/>
                <a:gd name="connsiteX47" fmla="*/ 489417 w 533977"/>
                <a:gd name="connsiteY47" fmla="*/ 485754 h 1558785"/>
                <a:gd name="connsiteX48" fmla="*/ 502089 w 533977"/>
                <a:gd name="connsiteY48" fmla="*/ 574454 h 1558785"/>
                <a:gd name="connsiteX49" fmla="*/ 502089 w 533977"/>
                <a:gd name="connsiteY49" fmla="*/ 625140 h 1558785"/>
                <a:gd name="connsiteX50" fmla="*/ 489417 w 533977"/>
                <a:gd name="connsiteY50" fmla="*/ 625140 h 1558785"/>
                <a:gd name="connsiteX51" fmla="*/ 489417 w 533977"/>
                <a:gd name="connsiteY51" fmla="*/ 574454 h 1558785"/>
                <a:gd name="connsiteX52" fmla="*/ 502089 w 533977"/>
                <a:gd name="connsiteY52" fmla="*/ 663155 h 1558785"/>
                <a:gd name="connsiteX53" fmla="*/ 502089 w 533977"/>
                <a:gd name="connsiteY53" fmla="*/ 713841 h 1558785"/>
                <a:gd name="connsiteX54" fmla="*/ 489417 w 533977"/>
                <a:gd name="connsiteY54" fmla="*/ 713841 h 1558785"/>
                <a:gd name="connsiteX55" fmla="*/ 489417 w 533977"/>
                <a:gd name="connsiteY55" fmla="*/ 663155 h 1558785"/>
                <a:gd name="connsiteX56" fmla="*/ 502089 w 533977"/>
                <a:gd name="connsiteY56" fmla="*/ 751855 h 1558785"/>
                <a:gd name="connsiteX57" fmla="*/ 502089 w 533977"/>
                <a:gd name="connsiteY57" fmla="*/ 802541 h 1558785"/>
                <a:gd name="connsiteX58" fmla="*/ 489417 w 533977"/>
                <a:gd name="connsiteY58" fmla="*/ 802541 h 1558785"/>
                <a:gd name="connsiteX59" fmla="*/ 489417 w 533977"/>
                <a:gd name="connsiteY59" fmla="*/ 751855 h 1558785"/>
                <a:gd name="connsiteX60" fmla="*/ 502089 w 533977"/>
                <a:gd name="connsiteY60" fmla="*/ 840556 h 1558785"/>
                <a:gd name="connsiteX61" fmla="*/ 502089 w 533977"/>
                <a:gd name="connsiteY61" fmla="*/ 891242 h 1558785"/>
                <a:gd name="connsiteX62" fmla="*/ 489417 w 533977"/>
                <a:gd name="connsiteY62" fmla="*/ 891242 h 1558785"/>
                <a:gd name="connsiteX63" fmla="*/ 489417 w 533977"/>
                <a:gd name="connsiteY63" fmla="*/ 840556 h 1558785"/>
                <a:gd name="connsiteX64" fmla="*/ 502089 w 533977"/>
                <a:gd name="connsiteY64" fmla="*/ 929256 h 1558785"/>
                <a:gd name="connsiteX65" fmla="*/ 502089 w 533977"/>
                <a:gd name="connsiteY65" fmla="*/ 979942 h 1558785"/>
                <a:gd name="connsiteX66" fmla="*/ 489417 w 533977"/>
                <a:gd name="connsiteY66" fmla="*/ 979942 h 1558785"/>
                <a:gd name="connsiteX67" fmla="*/ 489417 w 533977"/>
                <a:gd name="connsiteY67" fmla="*/ 929256 h 1558785"/>
                <a:gd name="connsiteX68" fmla="*/ 502089 w 533977"/>
                <a:gd name="connsiteY68" fmla="*/ 1017957 h 1558785"/>
                <a:gd name="connsiteX69" fmla="*/ 502089 w 533977"/>
                <a:gd name="connsiteY69" fmla="*/ 1068643 h 1558785"/>
                <a:gd name="connsiteX70" fmla="*/ 489417 w 533977"/>
                <a:gd name="connsiteY70" fmla="*/ 1068643 h 1558785"/>
                <a:gd name="connsiteX71" fmla="*/ 489417 w 533977"/>
                <a:gd name="connsiteY71" fmla="*/ 1017957 h 1558785"/>
                <a:gd name="connsiteX72" fmla="*/ 502089 w 533977"/>
                <a:gd name="connsiteY72" fmla="*/ 1106658 h 1558785"/>
                <a:gd name="connsiteX73" fmla="*/ 502089 w 533977"/>
                <a:gd name="connsiteY73" fmla="*/ 1157344 h 1558785"/>
                <a:gd name="connsiteX74" fmla="*/ 489417 w 533977"/>
                <a:gd name="connsiteY74" fmla="*/ 1157344 h 1558785"/>
                <a:gd name="connsiteX75" fmla="*/ 489417 w 533977"/>
                <a:gd name="connsiteY75" fmla="*/ 1106658 h 1558785"/>
                <a:gd name="connsiteX76" fmla="*/ 502089 w 533977"/>
                <a:gd name="connsiteY76" fmla="*/ 1195358 h 1558785"/>
                <a:gd name="connsiteX77" fmla="*/ 502089 w 533977"/>
                <a:gd name="connsiteY77" fmla="*/ 1246044 h 1558785"/>
                <a:gd name="connsiteX78" fmla="*/ 489417 w 533977"/>
                <a:gd name="connsiteY78" fmla="*/ 1246044 h 1558785"/>
                <a:gd name="connsiteX79" fmla="*/ 489417 w 533977"/>
                <a:gd name="connsiteY79" fmla="*/ 1195358 h 1558785"/>
                <a:gd name="connsiteX80" fmla="*/ 502089 w 533977"/>
                <a:gd name="connsiteY80" fmla="*/ 1284059 h 1558785"/>
                <a:gd name="connsiteX81" fmla="*/ 502089 w 533977"/>
                <a:gd name="connsiteY81" fmla="*/ 1334745 h 1558785"/>
                <a:gd name="connsiteX82" fmla="*/ 489417 w 533977"/>
                <a:gd name="connsiteY82" fmla="*/ 1334745 h 1558785"/>
                <a:gd name="connsiteX83" fmla="*/ 489417 w 533977"/>
                <a:gd name="connsiteY83" fmla="*/ 1284059 h 1558785"/>
                <a:gd name="connsiteX84" fmla="*/ 502089 w 533977"/>
                <a:gd name="connsiteY84" fmla="*/ 1372759 h 1558785"/>
                <a:gd name="connsiteX85" fmla="*/ 502089 w 533977"/>
                <a:gd name="connsiteY85" fmla="*/ 1423445 h 1558785"/>
                <a:gd name="connsiteX86" fmla="*/ 489417 w 533977"/>
                <a:gd name="connsiteY86" fmla="*/ 1423445 h 1558785"/>
                <a:gd name="connsiteX87" fmla="*/ 489417 w 533977"/>
                <a:gd name="connsiteY87" fmla="*/ 1372759 h 1558785"/>
                <a:gd name="connsiteX88" fmla="*/ 502089 w 533977"/>
                <a:gd name="connsiteY88" fmla="*/ 1461460 h 1558785"/>
                <a:gd name="connsiteX89" fmla="*/ 502089 w 533977"/>
                <a:gd name="connsiteY89" fmla="*/ 1495128 h 1558785"/>
                <a:gd name="connsiteX90" fmla="*/ 489417 w 533977"/>
                <a:gd name="connsiteY90" fmla="*/ 1495128 h 1558785"/>
                <a:gd name="connsiteX91" fmla="*/ 489417 w 533977"/>
                <a:gd name="connsiteY91" fmla="*/ 1461460 h 1558785"/>
                <a:gd name="connsiteX92" fmla="*/ 533768 w 533977"/>
                <a:gd name="connsiteY92" fmla="*/ 1482457 h 1558785"/>
                <a:gd name="connsiteX93" fmla="*/ 495753 w 533977"/>
                <a:gd name="connsiteY93" fmla="*/ 1558486 h 1558785"/>
                <a:gd name="connsiteX94" fmla="*/ 457739 w 533977"/>
                <a:gd name="connsiteY94" fmla="*/ 1482457 h 1558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33977" h="1558785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54592" y="-300"/>
                  </a:moveTo>
                  <a:lnTo>
                    <a:pt x="405278" y="-300"/>
                  </a:lnTo>
                  <a:lnTo>
                    <a:pt x="405278" y="12372"/>
                  </a:lnTo>
                  <a:lnTo>
                    <a:pt x="354592" y="12372"/>
                  </a:lnTo>
                  <a:close/>
                  <a:moveTo>
                    <a:pt x="443293" y="-300"/>
                  </a:moveTo>
                  <a:lnTo>
                    <a:pt x="493979" y="-300"/>
                  </a:lnTo>
                  <a:lnTo>
                    <a:pt x="493979" y="12372"/>
                  </a:lnTo>
                  <a:lnTo>
                    <a:pt x="443293" y="12372"/>
                  </a:lnTo>
                  <a:close/>
                  <a:moveTo>
                    <a:pt x="502089" y="42251"/>
                  </a:moveTo>
                  <a:lnTo>
                    <a:pt x="502089" y="92937"/>
                  </a:lnTo>
                  <a:lnTo>
                    <a:pt x="489417" y="92937"/>
                  </a:lnTo>
                  <a:lnTo>
                    <a:pt x="489417" y="42251"/>
                  </a:lnTo>
                  <a:close/>
                  <a:moveTo>
                    <a:pt x="502089" y="130951"/>
                  </a:moveTo>
                  <a:lnTo>
                    <a:pt x="502089" y="181638"/>
                  </a:lnTo>
                  <a:lnTo>
                    <a:pt x="489417" y="181638"/>
                  </a:lnTo>
                  <a:lnTo>
                    <a:pt x="489417" y="130951"/>
                  </a:lnTo>
                  <a:close/>
                  <a:moveTo>
                    <a:pt x="502089" y="219652"/>
                  </a:moveTo>
                  <a:lnTo>
                    <a:pt x="502089" y="270338"/>
                  </a:lnTo>
                  <a:lnTo>
                    <a:pt x="489417" y="270338"/>
                  </a:lnTo>
                  <a:lnTo>
                    <a:pt x="489417" y="219652"/>
                  </a:lnTo>
                  <a:close/>
                  <a:moveTo>
                    <a:pt x="502089" y="308353"/>
                  </a:moveTo>
                  <a:lnTo>
                    <a:pt x="502089" y="359039"/>
                  </a:lnTo>
                  <a:lnTo>
                    <a:pt x="489417" y="359039"/>
                  </a:lnTo>
                  <a:lnTo>
                    <a:pt x="489417" y="308353"/>
                  </a:lnTo>
                  <a:close/>
                  <a:moveTo>
                    <a:pt x="502089" y="397053"/>
                  </a:moveTo>
                  <a:lnTo>
                    <a:pt x="502089" y="447739"/>
                  </a:lnTo>
                  <a:lnTo>
                    <a:pt x="489417" y="447739"/>
                  </a:lnTo>
                  <a:lnTo>
                    <a:pt x="489417" y="397053"/>
                  </a:lnTo>
                  <a:close/>
                  <a:moveTo>
                    <a:pt x="502089" y="485754"/>
                  </a:moveTo>
                  <a:lnTo>
                    <a:pt x="502089" y="536440"/>
                  </a:lnTo>
                  <a:lnTo>
                    <a:pt x="489417" y="536440"/>
                  </a:lnTo>
                  <a:lnTo>
                    <a:pt x="489417" y="485754"/>
                  </a:lnTo>
                  <a:close/>
                  <a:moveTo>
                    <a:pt x="502089" y="574454"/>
                  </a:moveTo>
                  <a:lnTo>
                    <a:pt x="502089" y="625140"/>
                  </a:lnTo>
                  <a:lnTo>
                    <a:pt x="489417" y="625140"/>
                  </a:lnTo>
                  <a:lnTo>
                    <a:pt x="489417" y="574454"/>
                  </a:lnTo>
                  <a:close/>
                  <a:moveTo>
                    <a:pt x="502089" y="663155"/>
                  </a:moveTo>
                  <a:lnTo>
                    <a:pt x="502089" y="713841"/>
                  </a:lnTo>
                  <a:lnTo>
                    <a:pt x="489417" y="713841"/>
                  </a:lnTo>
                  <a:lnTo>
                    <a:pt x="489417" y="663155"/>
                  </a:lnTo>
                  <a:close/>
                  <a:moveTo>
                    <a:pt x="502089" y="751855"/>
                  </a:moveTo>
                  <a:lnTo>
                    <a:pt x="502089" y="802541"/>
                  </a:lnTo>
                  <a:lnTo>
                    <a:pt x="489417" y="802541"/>
                  </a:lnTo>
                  <a:lnTo>
                    <a:pt x="489417" y="751855"/>
                  </a:lnTo>
                  <a:close/>
                  <a:moveTo>
                    <a:pt x="502089" y="840556"/>
                  </a:moveTo>
                  <a:lnTo>
                    <a:pt x="502089" y="891242"/>
                  </a:lnTo>
                  <a:lnTo>
                    <a:pt x="489417" y="891242"/>
                  </a:lnTo>
                  <a:lnTo>
                    <a:pt x="489417" y="840556"/>
                  </a:lnTo>
                  <a:close/>
                  <a:moveTo>
                    <a:pt x="502089" y="929256"/>
                  </a:moveTo>
                  <a:lnTo>
                    <a:pt x="502089" y="979942"/>
                  </a:lnTo>
                  <a:lnTo>
                    <a:pt x="489417" y="979942"/>
                  </a:lnTo>
                  <a:lnTo>
                    <a:pt x="489417" y="929256"/>
                  </a:lnTo>
                  <a:close/>
                  <a:moveTo>
                    <a:pt x="502089" y="1017957"/>
                  </a:moveTo>
                  <a:lnTo>
                    <a:pt x="502089" y="1068643"/>
                  </a:lnTo>
                  <a:lnTo>
                    <a:pt x="489417" y="1068643"/>
                  </a:lnTo>
                  <a:lnTo>
                    <a:pt x="489417" y="1017957"/>
                  </a:lnTo>
                  <a:close/>
                  <a:moveTo>
                    <a:pt x="502089" y="1106658"/>
                  </a:moveTo>
                  <a:lnTo>
                    <a:pt x="502089" y="1157344"/>
                  </a:lnTo>
                  <a:lnTo>
                    <a:pt x="489417" y="1157344"/>
                  </a:lnTo>
                  <a:lnTo>
                    <a:pt x="489417" y="1106658"/>
                  </a:lnTo>
                  <a:close/>
                  <a:moveTo>
                    <a:pt x="502089" y="1195358"/>
                  </a:moveTo>
                  <a:lnTo>
                    <a:pt x="502089" y="1246044"/>
                  </a:lnTo>
                  <a:lnTo>
                    <a:pt x="489417" y="1246044"/>
                  </a:lnTo>
                  <a:lnTo>
                    <a:pt x="489417" y="1195358"/>
                  </a:lnTo>
                  <a:close/>
                  <a:moveTo>
                    <a:pt x="502089" y="1284059"/>
                  </a:moveTo>
                  <a:lnTo>
                    <a:pt x="502089" y="1334745"/>
                  </a:lnTo>
                  <a:lnTo>
                    <a:pt x="489417" y="1334745"/>
                  </a:lnTo>
                  <a:lnTo>
                    <a:pt x="489417" y="1284059"/>
                  </a:lnTo>
                  <a:close/>
                  <a:moveTo>
                    <a:pt x="502089" y="1372759"/>
                  </a:moveTo>
                  <a:lnTo>
                    <a:pt x="502089" y="1423445"/>
                  </a:lnTo>
                  <a:lnTo>
                    <a:pt x="489417" y="1423445"/>
                  </a:lnTo>
                  <a:lnTo>
                    <a:pt x="489417" y="1372759"/>
                  </a:lnTo>
                  <a:close/>
                  <a:moveTo>
                    <a:pt x="502089" y="1461460"/>
                  </a:moveTo>
                  <a:lnTo>
                    <a:pt x="502089" y="1495128"/>
                  </a:lnTo>
                  <a:lnTo>
                    <a:pt x="489417" y="1495128"/>
                  </a:lnTo>
                  <a:lnTo>
                    <a:pt x="489417" y="1461460"/>
                  </a:lnTo>
                  <a:close/>
                  <a:moveTo>
                    <a:pt x="533768" y="1482457"/>
                  </a:moveTo>
                  <a:lnTo>
                    <a:pt x="495753" y="1558486"/>
                  </a:lnTo>
                  <a:lnTo>
                    <a:pt x="457739" y="1482457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EEE79C43-9596-FD43-9401-0972F7EDF522}"/>
                </a:ext>
              </a:extLst>
            </p:cNvPr>
            <p:cNvSpPr/>
            <p:nvPr/>
          </p:nvSpPr>
          <p:spPr>
            <a:xfrm rot="10800000" flipV="1">
              <a:off x="9180655" y="3957591"/>
              <a:ext cx="724791" cy="477752"/>
            </a:xfrm>
            <a:custGeom>
              <a:avLst/>
              <a:gdLst>
                <a:gd name="connsiteX0" fmla="*/ 1117 w 724791"/>
                <a:gd name="connsiteY0" fmla="*/ 284 h 477752"/>
                <a:gd name="connsiteX1" fmla="*/ 51803 w 724791"/>
                <a:gd name="connsiteY1" fmla="*/ 284 h 477752"/>
                <a:gd name="connsiteX2" fmla="*/ 51803 w 724791"/>
                <a:gd name="connsiteY2" fmla="*/ 12956 h 477752"/>
                <a:gd name="connsiteX3" fmla="*/ 1117 w 724791"/>
                <a:gd name="connsiteY3" fmla="*/ 12956 h 477752"/>
                <a:gd name="connsiteX4" fmla="*/ 89818 w 724791"/>
                <a:gd name="connsiteY4" fmla="*/ 284 h 477752"/>
                <a:gd name="connsiteX5" fmla="*/ 140504 w 724791"/>
                <a:gd name="connsiteY5" fmla="*/ 284 h 477752"/>
                <a:gd name="connsiteX6" fmla="*/ 140504 w 724791"/>
                <a:gd name="connsiteY6" fmla="*/ 12956 h 477752"/>
                <a:gd name="connsiteX7" fmla="*/ 89818 w 724791"/>
                <a:gd name="connsiteY7" fmla="*/ 12956 h 477752"/>
                <a:gd name="connsiteX8" fmla="*/ 178518 w 724791"/>
                <a:gd name="connsiteY8" fmla="*/ 284 h 477752"/>
                <a:gd name="connsiteX9" fmla="*/ 229204 w 724791"/>
                <a:gd name="connsiteY9" fmla="*/ 284 h 477752"/>
                <a:gd name="connsiteX10" fmla="*/ 229204 w 724791"/>
                <a:gd name="connsiteY10" fmla="*/ 12956 h 477752"/>
                <a:gd name="connsiteX11" fmla="*/ 178518 w 724791"/>
                <a:gd name="connsiteY11" fmla="*/ 12956 h 477752"/>
                <a:gd name="connsiteX12" fmla="*/ 267219 w 724791"/>
                <a:gd name="connsiteY12" fmla="*/ 284 h 477752"/>
                <a:gd name="connsiteX13" fmla="*/ 317905 w 724791"/>
                <a:gd name="connsiteY13" fmla="*/ 284 h 477752"/>
                <a:gd name="connsiteX14" fmla="*/ 317905 w 724791"/>
                <a:gd name="connsiteY14" fmla="*/ 12956 h 477752"/>
                <a:gd name="connsiteX15" fmla="*/ 267219 w 724791"/>
                <a:gd name="connsiteY15" fmla="*/ 12956 h 477752"/>
                <a:gd name="connsiteX16" fmla="*/ 355919 w 724791"/>
                <a:gd name="connsiteY16" fmla="*/ 284 h 477752"/>
                <a:gd name="connsiteX17" fmla="*/ 406605 w 724791"/>
                <a:gd name="connsiteY17" fmla="*/ 284 h 477752"/>
                <a:gd name="connsiteX18" fmla="*/ 406605 w 724791"/>
                <a:gd name="connsiteY18" fmla="*/ 12956 h 477752"/>
                <a:gd name="connsiteX19" fmla="*/ 355919 w 724791"/>
                <a:gd name="connsiteY19" fmla="*/ 12956 h 477752"/>
                <a:gd name="connsiteX20" fmla="*/ 444620 w 724791"/>
                <a:gd name="connsiteY20" fmla="*/ 284 h 477752"/>
                <a:gd name="connsiteX21" fmla="*/ 495306 w 724791"/>
                <a:gd name="connsiteY21" fmla="*/ 284 h 477752"/>
                <a:gd name="connsiteX22" fmla="*/ 495306 w 724791"/>
                <a:gd name="connsiteY22" fmla="*/ 12956 h 477752"/>
                <a:gd name="connsiteX23" fmla="*/ 444620 w 724791"/>
                <a:gd name="connsiteY23" fmla="*/ 12956 h 477752"/>
                <a:gd name="connsiteX24" fmla="*/ 533320 w 724791"/>
                <a:gd name="connsiteY24" fmla="*/ 284 h 477752"/>
                <a:gd name="connsiteX25" fmla="*/ 584006 w 724791"/>
                <a:gd name="connsiteY25" fmla="*/ 284 h 477752"/>
                <a:gd name="connsiteX26" fmla="*/ 584006 w 724791"/>
                <a:gd name="connsiteY26" fmla="*/ 12956 h 477752"/>
                <a:gd name="connsiteX27" fmla="*/ 533320 w 724791"/>
                <a:gd name="connsiteY27" fmla="*/ 12956 h 477752"/>
                <a:gd name="connsiteX28" fmla="*/ 622021 w 724791"/>
                <a:gd name="connsiteY28" fmla="*/ 284 h 477752"/>
                <a:gd name="connsiteX29" fmla="*/ 672707 w 724791"/>
                <a:gd name="connsiteY29" fmla="*/ 284 h 477752"/>
                <a:gd name="connsiteX30" fmla="*/ 672707 w 724791"/>
                <a:gd name="connsiteY30" fmla="*/ 12956 h 477752"/>
                <a:gd name="connsiteX31" fmla="*/ 622021 w 724791"/>
                <a:gd name="connsiteY31" fmla="*/ 12956 h 477752"/>
                <a:gd name="connsiteX32" fmla="*/ 694230 w 724791"/>
                <a:gd name="connsiteY32" fmla="*/ 29446 h 477752"/>
                <a:gd name="connsiteX33" fmla="*/ 694230 w 724791"/>
                <a:gd name="connsiteY33" fmla="*/ 80132 h 477752"/>
                <a:gd name="connsiteX34" fmla="*/ 681558 w 724791"/>
                <a:gd name="connsiteY34" fmla="*/ 80132 h 477752"/>
                <a:gd name="connsiteX35" fmla="*/ 681558 w 724791"/>
                <a:gd name="connsiteY35" fmla="*/ 29446 h 477752"/>
                <a:gd name="connsiteX36" fmla="*/ 694230 w 724791"/>
                <a:gd name="connsiteY36" fmla="*/ 118147 h 477752"/>
                <a:gd name="connsiteX37" fmla="*/ 694230 w 724791"/>
                <a:gd name="connsiteY37" fmla="*/ 168833 h 477752"/>
                <a:gd name="connsiteX38" fmla="*/ 681558 w 724791"/>
                <a:gd name="connsiteY38" fmla="*/ 168833 h 477752"/>
                <a:gd name="connsiteX39" fmla="*/ 681558 w 724791"/>
                <a:gd name="connsiteY39" fmla="*/ 118147 h 477752"/>
                <a:gd name="connsiteX40" fmla="*/ 694230 w 724791"/>
                <a:gd name="connsiteY40" fmla="*/ 206847 h 477752"/>
                <a:gd name="connsiteX41" fmla="*/ 694230 w 724791"/>
                <a:gd name="connsiteY41" fmla="*/ 257533 h 477752"/>
                <a:gd name="connsiteX42" fmla="*/ 681558 w 724791"/>
                <a:gd name="connsiteY42" fmla="*/ 257533 h 477752"/>
                <a:gd name="connsiteX43" fmla="*/ 681558 w 724791"/>
                <a:gd name="connsiteY43" fmla="*/ 206847 h 477752"/>
                <a:gd name="connsiteX44" fmla="*/ 694230 w 724791"/>
                <a:gd name="connsiteY44" fmla="*/ 295548 h 477752"/>
                <a:gd name="connsiteX45" fmla="*/ 694230 w 724791"/>
                <a:gd name="connsiteY45" fmla="*/ 346234 h 477752"/>
                <a:gd name="connsiteX46" fmla="*/ 681558 w 724791"/>
                <a:gd name="connsiteY46" fmla="*/ 346234 h 477752"/>
                <a:gd name="connsiteX47" fmla="*/ 681558 w 724791"/>
                <a:gd name="connsiteY47" fmla="*/ 295548 h 477752"/>
                <a:gd name="connsiteX48" fmla="*/ 694230 w 724791"/>
                <a:gd name="connsiteY48" fmla="*/ 384248 h 477752"/>
                <a:gd name="connsiteX49" fmla="*/ 694230 w 724791"/>
                <a:gd name="connsiteY49" fmla="*/ 414679 h 477752"/>
                <a:gd name="connsiteX50" fmla="*/ 681558 w 724791"/>
                <a:gd name="connsiteY50" fmla="*/ 414679 h 477752"/>
                <a:gd name="connsiteX51" fmla="*/ 681558 w 724791"/>
                <a:gd name="connsiteY51" fmla="*/ 384248 h 477752"/>
                <a:gd name="connsiteX52" fmla="*/ 725908 w 724791"/>
                <a:gd name="connsiteY52" fmla="*/ 402008 h 477752"/>
                <a:gd name="connsiteX53" fmla="*/ 687894 w 724791"/>
                <a:gd name="connsiteY53" fmla="*/ 478037 h 477752"/>
                <a:gd name="connsiteX54" fmla="*/ 649879 w 724791"/>
                <a:gd name="connsiteY54" fmla="*/ 402008 h 477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724791" h="477752">
                  <a:moveTo>
                    <a:pt x="1117" y="284"/>
                  </a:moveTo>
                  <a:lnTo>
                    <a:pt x="51803" y="284"/>
                  </a:lnTo>
                  <a:lnTo>
                    <a:pt x="51803" y="12956"/>
                  </a:lnTo>
                  <a:lnTo>
                    <a:pt x="1117" y="12956"/>
                  </a:lnTo>
                  <a:close/>
                  <a:moveTo>
                    <a:pt x="89818" y="284"/>
                  </a:moveTo>
                  <a:lnTo>
                    <a:pt x="140504" y="284"/>
                  </a:lnTo>
                  <a:lnTo>
                    <a:pt x="140504" y="12956"/>
                  </a:lnTo>
                  <a:lnTo>
                    <a:pt x="89818" y="12956"/>
                  </a:lnTo>
                  <a:close/>
                  <a:moveTo>
                    <a:pt x="178518" y="284"/>
                  </a:moveTo>
                  <a:lnTo>
                    <a:pt x="229204" y="284"/>
                  </a:lnTo>
                  <a:lnTo>
                    <a:pt x="229204" y="12956"/>
                  </a:lnTo>
                  <a:lnTo>
                    <a:pt x="178518" y="12956"/>
                  </a:lnTo>
                  <a:close/>
                  <a:moveTo>
                    <a:pt x="267219" y="284"/>
                  </a:moveTo>
                  <a:lnTo>
                    <a:pt x="317905" y="284"/>
                  </a:lnTo>
                  <a:lnTo>
                    <a:pt x="317905" y="12956"/>
                  </a:lnTo>
                  <a:lnTo>
                    <a:pt x="267219" y="12956"/>
                  </a:lnTo>
                  <a:close/>
                  <a:moveTo>
                    <a:pt x="355919" y="284"/>
                  </a:moveTo>
                  <a:lnTo>
                    <a:pt x="406605" y="284"/>
                  </a:lnTo>
                  <a:lnTo>
                    <a:pt x="406605" y="12956"/>
                  </a:lnTo>
                  <a:lnTo>
                    <a:pt x="355919" y="12956"/>
                  </a:lnTo>
                  <a:close/>
                  <a:moveTo>
                    <a:pt x="444620" y="284"/>
                  </a:moveTo>
                  <a:lnTo>
                    <a:pt x="495306" y="284"/>
                  </a:lnTo>
                  <a:lnTo>
                    <a:pt x="495306" y="12956"/>
                  </a:lnTo>
                  <a:lnTo>
                    <a:pt x="444620" y="12956"/>
                  </a:lnTo>
                  <a:close/>
                  <a:moveTo>
                    <a:pt x="533320" y="284"/>
                  </a:moveTo>
                  <a:lnTo>
                    <a:pt x="584006" y="284"/>
                  </a:lnTo>
                  <a:lnTo>
                    <a:pt x="584006" y="12956"/>
                  </a:lnTo>
                  <a:lnTo>
                    <a:pt x="533320" y="12956"/>
                  </a:lnTo>
                  <a:close/>
                  <a:moveTo>
                    <a:pt x="622021" y="284"/>
                  </a:moveTo>
                  <a:lnTo>
                    <a:pt x="672707" y="284"/>
                  </a:lnTo>
                  <a:lnTo>
                    <a:pt x="672707" y="12956"/>
                  </a:lnTo>
                  <a:lnTo>
                    <a:pt x="622021" y="12956"/>
                  </a:lnTo>
                  <a:close/>
                  <a:moveTo>
                    <a:pt x="694230" y="29446"/>
                  </a:moveTo>
                  <a:lnTo>
                    <a:pt x="694230" y="80132"/>
                  </a:lnTo>
                  <a:lnTo>
                    <a:pt x="681558" y="80132"/>
                  </a:lnTo>
                  <a:lnTo>
                    <a:pt x="681558" y="29446"/>
                  </a:lnTo>
                  <a:close/>
                  <a:moveTo>
                    <a:pt x="694230" y="118147"/>
                  </a:moveTo>
                  <a:lnTo>
                    <a:pt x="694230" y="168833"/>
                  </a:lnTo>
                  <a:lnTo>
                    <a:pt x="681558" y="168833"/>
                  </a:lnTo>
                  <a:lnTo>
                    <a:pt x="681558" y="118147"/>
                  </a:lnTo>
                  <a:close/>
                  <a:moveTo>
                    <a:pt x="694230" y="206847"/>
                  </a:moveTo>
                  <a:lnTo>
                    <a:pt x="694230" y="257533"/>
                  </a:lnTo>
                  <a:lnTo>
                    <a:pt x="681558" y="257533"/>
                  </a:lnTo>
                  <a:lnTo>
                    <a:pt x="681558" y="206847"/>
                  </a:lnTo>
                  <a:close/>
                  <a:moveTo>
                    <a:pt x="694230" y="295548"/>
                  </a:moveTo>
                  <a:lnTo>
                    <a:pt x="694230" y="346234"/>
                  </a:lnTo>
                  <a:lnTo>
                    <a:pt x="681558" y="346234"/>
                  </a:lnTo>
                  <a:lnTo>
                    <a:pt x="681558" y="295548"/>
                  </a:lnTo>
                  <a:close/>
                  <a:moveTo>
                    <a:pt x="694230" y="384248"/>
                  </a:moveTo>
                  <a:lnTo>
                    <a:pt x="694230" y="414679"/>
                  </a:lnTo>
                  <a:lnTo>
                    <a:pt x="681558" y="414679"/>
                  </a:lnTo>
                  <a:lnTo>
                    <a:pt x="681558" y="384248"/>
                  </a:lnTo>
                  <a:close/>
                  <a:moveTo>
                    <a:pt x="725908" y="402008"/>
                  </a:moveTo>
                  <a:lnTo>
                    <a:pt x="687894" y="478037"/>
                  </a:lnTo>
                  <a:lnTo>
                    <a:pt x="649879" y="402008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CC67D2F-A2E3-CE4E-A389-2A7FF1CDDEBD}"/>
                </a:ext>
              </a:extLst>
            </p:cNvPr>
            <p:cNvSpPr/>
            <p:nvPr/>
          </p:nvSpPr>
          <p:spPr>
            <a:xfrm rot="10800000" flipV="1">
              <a:off x="2357028" y="5066348"/>
              <a:ext cx="383541" cy="454329"/>
            </a:xfrm>
            <a:custGeom>
              <a:avLst/>
              <a:gdLst>
                <a:gd name="connsiteX0" fmla="*/ 40 w 383541"/>
                <a:gd name="connsiteY0" fmla="*/ 459 h 454329"/>
                <a:gd name="connsiteX1" fmla="*/ 50726 w 383541"/>
                <a:gd name="connsiteY1" fmla="*/ 459 h 454329"/>
                <a:gd name="connsiteX2" fmla="*/ 50726 w 383541"/>
                <a:gd name="connsiteY2" fmla="*/ 13131 h 454329"/>
                <a:gd name="connsiteX3" fmla="*/ 40 w 383541"/>
                <a:gd name="connsiteY3" fmla="*/ 13131 h 454329"/>
                <a:gd name="connsiteX4" fmla="*/ 88741 w 383541"/>
                <a:gd name="connsiteY4" fmla="*/ 459 h 454329"/>
                <a:gd name="connsiteX5" fmla="*/ 139427 w 383541"/>
                <a:gd name="connsiteY5" fmla="*/ 459 h 454329"/>
                <a:gd name="connsiteX6" fmla="*/ 139427 w 383541"/>
                <a:gd name="connsiteY6" fmla="*/ 13131 h 454329"/>
                <a:gd name="connsiteX7" fmla="*/ 88741 w 383541"/>
                <a:gd name="connsiteY7" fmla="*/ 13131 h 454329"/>
                <a:gd name="connsiteX8" fmla="*/ 177441 w 383541"/>
                <a:gd name="connsiteY8" fmla="*/ 459 h 454329"/>
                <a:gd name="connsiteX9" fmla="*/ 228127 w 383541"/>
                <a:gd name="connsiteY9" fmla="*/ 459 h 454329"/>
                <a:gd name="connsiteX10" fmla="*/ 228127 w 383541"/>
                <a:gd name="connsiteY10" fmla="*/ 13131 h 454329"/>
                <a:gd name="connsiteX11" fmla="*/ 177441 w 383541"/>
                <a:gd name="connsiteY11" fmla="*/ 13131 h 454329"/>
                <a:gd name="connsiteX12" fmla="*/ 266142 w 383541"/>
                <a:gd name="connsiteY12" fmla="*/ 459 h 454329"/>
                <a:gd name="connsiteX13" fmla="*/ 316828 w 383541"/>
                <a:gd name="connsiteY13" fmla="*/ 459 h 454329"/>
                <a:gd name="connsiteX14" fmla="*/ 316828 w 383541"/>
                <a:gd name="connsiteY14" fmla="*/ 13131 h 454329"/>
                <a:gd name="connsiteX15" fmla="*/ 266142 w 383541"/>
                <a:gd name="connsiteY15" fmla="*/ 13131 h 454329"/>
                <a:gd name="connsiteX16" fmla="*/ 351903 w 383541"/>
                <a:gd name="connsiteY16" fmla="*/ 16070 h 454329"/>
                <a:gd name="connsiteX17" fmla="*/ 351903 w 383541"/>
                <a:gd name="connsiteY17" fmla="*/ 66756 h 454329"/>
                <a:gd name="connsiteX18" fmla="*/ 339232 w 383541"/>
                <a:gd name="connsiteY18" fmla="*/ 66756 h 454329"/>
                <a:gd name="connsiteX19" fmla="*/ 339232 w 383541"/>
                <a:gd name="connsiteY19" fmla="*/ 16070 h 454329"/>
                <a:gd name="connsiteX20" fmla="*/ 351903 w 383541"/>
                <a:gd name="connsiteY20" fmla="*/ 104770 h 454329"/>
                <a:gd name="connsiteX21" fmla="*/ 351903 w 383541"/>
                <a:gd name="connsiteY21" fmla="*/ 155456 h 454329"/>
                <a:gd name="connsiteX22" fmla="*/ 339232 w 383541"/>
                <a:gd name="connsiteY22" fmla="*/ 155456 h 454329"/>
                <a:gd name="connsiteX23" fmla="*/ 339232 w 383541"/>
                <a:gd name="connsiteY23" fmla="*/ 104770 h 454329"/>
                <a:gd name="connsiteX24" fmla="*/ 351903 w 383541"/>
                <a:gd name="connsiteY24" fmla="*/ 193471 h 454329"/>
                <a:gd name="connsiteX25" fmla="*/ 351903 w 383541"/>
                <a:gd name="connsiteY25" fmla="*/ 244157 h 454329"/>
                <a:gd name="connsiteX26" fmla="*/ 339232 w 383541"/>
                <a:gd name="connsiteY26" fmla="*/ 244157 h 454329"/>
                <a:gd name="connsiteX27" fmla="*/ 339232 w 383541"/>
                <a:gd name="connsiteY27" fmla="*/ 193471 h 454329"/>
                <a:gd name="connsiteX28" fmla="*/ 351903 w 383541"/>
                <a:gd name="connsiteY28" fmla="*/ 282171 h 454329"/>
                <a:gd name="connsiteX29" fmla="*/ 351903 w 383541"/>
                <a:gd name="connsiteY29" fmla="*/ 332857 h 454329"/>
                <a:gd name="connsiteX30" fmla="*/ 339232 w 383541"/>
                <a:gd name="connsiteY30" fmla="*/ 332857 h 454329"/>
                <a:gd name="connsiteX31" fmla="*/ 339232 w 383541"/>
                <a:gd name="connsiteY31" fmla="*/ 282171 h 454329"/>
                <a:gd name="connsiteX32" fmla="*/ 351903 w 383541"/>
                <a:gd name="connsiteY32" fmla="*/ 370872 h 454329"/>
                <a:gd name="connsiteX33" fmla="*/ 351903 w 383541"/>
                <a:gd name="connsiteY33" fmla="*/ 391431 h 454329"/>
                <a:gd name="connsiteX34" fmla="*/ 339232 w 383541"/>
                <a:gd name="connsiteY34" fmla="*/ 391431 h 454329"/>
                <a:gd name="connsiteX35" fmla="*/ 339232 w 383541"/>
                <a:gd name="connsiteY35" fmla="*/ 370872 h 454329"/>
                <a:gd name="connsiteX36" fmla="*/ 383582 w 383541"/>
                <a:gd name="connsiteY36" fmla="*/ 378759 h 454329"/>
                <a:gd name="connsiteX37" fmla="*/ 345567 w 383541"/>
                <a:gd name="connsiteY37" fmla="*/ 454788 h 454329"/>
                <a:gd name="connsiteX38" fmla="*/ 307553 w 383541"/>
                <a:gd name="connsiteY38" fmla="*/ 378759 h 45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83541" h="454329">
                  <a:moveTo>
                    <a:pt x="40" y="459"/>
                  </a:moveTo>
                  <a:lnTo>
                    <a:pt x="50726" y="459"/>
                  </a:lnTo>
                  <a:lnTo>
                    <a:pt x="50726" y="13131"/>
                  </a:lnTo>
                  <a:lnTo>
                    <a:pt x="40" y="13131"/>
                  </a:lnTo>
                  <a:close/>
                  <a:moveTo>
                    <a:pt x="88741" y="459"/>
                  </a:moveTo>
                  <a:lnTo>
                    <a:pt x="139427" y="459"/>
                  </a:lnTo>
                  <a:lnTo>
                    <a:pt x="139427" y="13131"/>
                  </a:lnTo>
                  <a:lnTo>
                    <a:pt x="88741" y="13131"/>
                  </a:lnTo>
                  <a:close/>
                  <a:moveTo>
                    <a:pt x="177441" y="459"/>
                  </a:moveTo>
                  <a:lnTo>
                    <a:pt x="228127" y="459"/>
                  </a:lnTo>
                  <a:lnTo>
                    <a:pt x="228127" y="13131"/>
                  </a:lnTo>
                  <a:lnTo>
                    <a:pt x="177441" y="13131"/>
                  </a:lnTo>
                  <a:close/>
                  <a:moveTo>
                    <a:pt x="266142" y="459"/>
                  </a:moveTo>
                  <a:lnTo>
                    <a:pt x="316828" y="459"/>
                  </a:lnTo>
                  <a:lnTo>
                    <a:pt x="316828" y="13131"/>
                  </a:lnTo>
                  <a:lnTo>
                    <a:pt x="266142" y="13131"/>
                  </a:lnTo>
                  <a:close/>
                  <a:moveTo>
                    <a:pt x="351903" y="16070"/>
                  </a:moveTo>
                  <a:lnTo>
                    <a:pt x="351903" y="66756"/>
                  </a:lnTo>
                  <a:lnTo>
                    <a:pt x="339232" y="66756"/>
                  </a:lnTo>
                  <a:lnTo>
                    <a:pt x="339232" y="16070"/>
                  </a:lnTo>
                  <a:close/>
                  <a:moveTo>
                    <a:pt x="351903" y="104770"/>
                  </a:moveTo>
                  <a:lnTo>
                    <a:pt x="351903" y="155456"/>
                  </a:lnTo>
                  <a:lnTo>
                    <a:pt x="339232" y="155456"/>
                  </a:lnTo>
                  <a:lnTo>
                    <a:pt x="339232" y="104770"/>
                  </a:lnTo>
                  <a:close/>
                  <a:moveTo>
                    <a:pt x="351903" y="193471"/>
                  </a:moveTo>
                  <a:lnTo>
                    <a:pt x="351903" y="244157"/>
                  </a:lnTo>
                  <a:lnTo>
                    <a:pt x="339232" y="244157"/>
                  </a:lnTo>
                  <a:lnTo>
                    <a:pt x="339232" y="193471"/>
                  </a:lnTo>
                  <a:close/>
                  <a:moveTo>
                    <a:pt x="351903" y="282171"/>
                  </a:moveTo>
                  <a:lnTo>
                    <a:pt x="351903" y="332857"/>
                  </a:lnTo>
                  <a:lnTo>
                    <a:pt x="339232" y="332857"/>
                  </a:lnTo>
                  <a:lnTo>
                    <a:pt x="339232" y="282171"/>
                  </a:lnTo>
                  <a:close/>
                  <a:moveTo>
                    <a:pt x="351903" y="370872"/>
                  </a:moveTo>
                  <a:lnTo>
                    <a:pt x="351903" y="391431"/>
                  </a:lnTo>
                  <a:lnTo>
                    <a:pt x="339232" y="391431"/>
                  </a:lnTo>
                  <a:lnTo>
                    <a:pt x="339232" y="370872"/>
                  </a:lnTo>
                  <a:close/>
                  <a:moveTo>
                    <a:pt x="383582" y="378759"/>
                  </a:moveTo>
                  <a:lnTo>
                    <a:pt x="345567" y="454788"/>
                  </a:lnTo>
                  <a:lnTo>
                    <a:pt x="307553" y="378759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80536953-12F2-514C-B08E-F237385B02D3}"/>
                </a:ext>
              </a:extLst>
            </p:cNvPr>
            <p:cNvSpPr/>
            <p:nvPr/>
          </p:nvSpPr>
          <p:spPr>
            <a:xfrm>
              <a:off x="3408764" y="5066348"/>
              <a:ext cx="471386" cy="454330"/>
            </a:xfrm>
            <a:custGeom>
              <a:avLst/>
              <a:gdLst>
                <a:gd name="connsiteX0" fmla="*/ -210 w 471386"/>
                <a:gd name="connsiteY0" fmla="*/ -300 h 454330"/>
                <a:gd name="connsiteX1" fmla="*/ 50476 w 471386"/>
                <a:gd name="connsiteY1" fmla="*/ -300 h 454330"/>
                <a:gd name="connsiteX2" fmla="*/ 50476 w 471386"/>
                <a:gd name="connsiteY2" fmla="*/ 12372 h 454330"/>
                <a:gd name="connsiteX3" fmla="*/ -210 w 471386"/>
                <a:gd name="connsiteY3" fmla="*/ 12372 h 454330"/>
                <a:gd name="connsiteX4" fmla="*/ 88491 w 471386"/>
                <a:gd name="connsiteY4" fmla="*/ -300 h 454330"/>
                <a:gd name="connsiteX5" fmla="*/ 139177 w 471386"/>
                <a:gd name="connsiteY5" fmla="*/ -300 h 454330"/>
                <a:gd name="connsiteX6" fmla="*/ 139177 w 471386"/>
                <a:gd name="connsiteY6" fmla="*/ 12372 h 454330"/>
                <a:gd name="connsiteX7" fmla="*/ 88491 w 471386"/>
                <a:gd name="connsiteY7" fmla="*/ 12372 h 454330"/>
                <a:gd name="connsiteX8" fmla="*/ 177191 w 471386"/>
                <a:gd name="connsiteY8" fmla="*/ -300 h 454330"/>
                <a:gd name="connsiteX9" fmla="*/ 227877 w 471386"/>
                <a:gd name="connsiteY9" fmla="*/ -300 h 454330"/>
                <a:gd name="connsiteX10" fmla="*/ 227877 w 471386"/>
                <a:gd name="connsiteY10" fmla="*/ 12372 h 454330"/>
                <a:gd name="connsiteX11" fmla="*/ 177191 w 471386"/>
                <a:gd name="connsiteY11" fmla="*/ 12372 h 454330"/>
                <a:gd name="connsiteX12" fmla="*/ 265892 w 471386"/>
                <a:gd name="connsiteY12" fmla="*/ -300 h 454330"/>
                <a:gd name="connsiteX13" fmla="*/ 316578 w 471386"/>
                <a:gd name="connsiteY13" fmla="*/ -300 h 454330"/>
                <a:gd name="connsiteX14" fmla="*/ 316578 w 471386"/>
                <a:gd name="connsiteY14" fmla="*/ 12372 h 454330"/>
                <a:gd name="connsiteX15" fmla="*/ 265892 w 471386"/>
                <a:gd name="connsiteY15" fmla="*/ 12372 h 454330"/>
                <a:gd name="connsiteX16" fmla="*/ 354592 w 471386"/>
                <a:gd name="connsiteY16" fmla="*/ -300 h 454330"/>
                <a:gd name="connsiteX17" fmla="*/ 405278 w 471386"/>
                <a:gd name="connsiteY17" fmla="*/ -300 h 454330"/>
                <a:gd name="connsiteX18" fmla="*/ 405278 w 471386"/>
                <a:gd name="connsiteY18" fmla="*/ 12372 h 454330"/>
                <a:gd name="connsiteX19" fmla="*/ 354592 w 471386"/>
                <a:gd name="connsiteY19" fmla="*/ 12372 h 454330"/>
                <a:gd name="connsiteX20" fmla="*/ 439498 w 471386"/>
                <a:gd name="connsiteY20" fmla="*/ 16167 h 454330"/>
                <a:gd name="connsiteX21" fmla="*/ 439498 w 471386"/>
                <a:gd name="connsiteY21" fmla="*/ 66853 h 454330"/>
                <a:gd name="connsiteX22" fmla="*/ 426826 w 471386"/>
                <a:gd name="connsiteY22" fmla="*/ 66853 h 454330"/>
                <a:gd name="connsiteX23" fmla="*/ 426826 w 471386"/>
                <a:gd name="connsiteY23" fmla="*/ 16167 h 454330"/>
                <a:gd name="connsiteX24" fmla="*/ 439498 w 471386"/>
                <a:gd name="connsiteY24" fmla="*/ 104867 h 454330"/>
                <a:gd name="connsiteX25" fmla="*/ 439498 w 471386"/>
                <a:gd name="connsiteY25" fmla="*/ 155553 h 454330"/>
                <a:gd name="connsiteX26" fmla="*/ 426826 w 471386"/>
                <a:gd name="connsiteY26" fmla="*/ 155553 h 454330"/>
                <a:gd name="connsiteX27" fmla="*/ 426826 w 471386"/>
                <a:gd name="connsiteY27" fmla="*/ 104867 h 454330"/>
                <a:gd name="connsiteX28" fmla="*/ 439498 w 471386"/>
                <a:gd name="connsiteY28" fmla="*/ 193568 h 454330"/>
                <a:gd name="connsiteX29" fmla="*/ 439498 w 471386"/>
                <a:gd name="connsiteY29" fmla="*/ 244254 h 454330"/>
                <a:gd name="connsiteX30" fmla="*/ 426826 w 471386"/>
                <a:gd name="connsiteY30" fmla="*/ 244254 h 454330"/>
                <a:gd name="connsiteX31" fmla="*/ 426826 w 471386"/>
                <a:gd name="connsiteY31" fmla="*/ 193568 h 454330"/>
                <a:gd name="connsiteX32" fmla="*/ 439498 w 471386"/>
                <a:gd name="connsiteY32" fmla="*/ 282268 h 454330"/>
                <a:gd name="connsiteX33" fmla="*/ 439498 w 471386"/>
                <a:gd name="connsiteY33" fmla="*/ 332954 h 454330"/>
                <a:gd name="connsiteX34" fmla="*/ 426826 w 471386"/>
                <a:gd name="connsiteY34" fmla="*/ 332954 h 454330"/>
                <a:gd name="connsiteX35" fmla="*/ 426826 w 471386"/>
                <a:gd name="connsiteY35" fmla="*/ 282268 h 454330"/>
                <a:gd name="connsiteX36" fmla="*/ 439498 w 471386"/>
                <a:gd name="connsiteY36" fmla="*/ 370969 h 454330"/>
                <a:gd name="connsiteX37" fmla="*/ 439498 w 471386"/>
                <a:gd name="connsiteY37" fmla="*/ 390673 h 454330"/>
                <a:gd name="connsiteX38" fmla="*/ 426826 w 471386"/>
                <a:gd name="connsiteY38" fmla="*/ 390673 h 454330"/>
                <a:gd name="connsiteX39" fmla="*/ 426826 w 471386"/>
                <a:gd name="connsiteY39" fmla="*/ 370969 h 454330"/>
                <a:gd name="connsiteX40" fmla="*/ 471176 w 471386"/>
                <a:gd name="connsiteY40" fmla="*/ 378001 h 454330"/>
                <a:gd name="connsiteX41" fmla="*/ 433162 w 471386"/>
                <a:gd name="connsiteY41" fmla="*/ 454030 h 454330"/>
                <a:gd name="connsiteX42" fmla="*/ 395147 w 471386"/>
                <a:gd name="connsiteY42" fmla="*/ 378001 h 454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71386" h="454330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54592" y="-300"/>
                  </a:moveTo>
                  <a:lnTo>
                    <a:pt x="405278" y="-300"/>
                  </a:lnTo>
                  <a:lnTo>
                    <a:pt x="405278" y="12372"/>
                  </a:lnTo>
                  <a:lnTo>
                    <a:pt x="354592" y="12372"/>
                  </a:lnTo>
                  <a:close/>
                  <a:moveTo>
                    <a:pt x="439498" y="16167"/>
                  </a:moveTo>
                  <a:lnTo>
                    <a:pt x="439498" y="66853"/>
                  </a:lnTo>
                  <a:lnTo>
                    <a:pt x="426826" y="66853"/>
                  </a:lnTo>
                  <a:lnTo>
                    <a:pt x="426826" y="16167"/>
                  </a:lnTo>
                  <a:close/>
                  <a:moveTo>
                    <a:pt x="439498" y="104867"/>
                  </a:moveTo>
                  <a:lnTo>
                    <a:pt x="439498" y="155553"/>
                  </a:lnTo>
                  <a:lnTo>
                    <a:pt x="426826" y="155553"/>
                  </a:lnTo>
                  <a:lnTo>
                    <a:pt x="426826" y="104867"/>
                  </a:lnTo>
                  <a:close/>
                  <a:moveTo>
                    <a:pt x="439498" y="193568"/>
                  </a:moveTo>
                  <a:lnTo>
                    <a:pt x="439498" y="244254"/>
                  </a:lnTo>
                  <a:lnTo>
                    <a:pt x="426826" y="244254"/>
                  </a:lnTo>
                  <a:lnTo>
                    <a:pt x="426826" y="193568"/>
                  </a:lnTo>
                  <a:close/>
                  <a:moveTo>
                    <a:pt x="439498" y="282268"/>
                  </a:moveTo>
                  <a:lnTo>
                    <a:pt x="439498" y="332954"/>
                  </a:lnTo>
                  <a:lnTo>
                    <a:pt x="426826" y="332954"/>
                  </a:lnTo>
                  <a:lnTo>
                    <a:pt x="426826" y="282268"/>
                  </a:lnTo>
                  <a:close/>
                  <a:moveTo>
                    <a:pt x="439498" y="370969"/>
                  </a:moveTo>
                  <a:lnTo>
                    <a:pt x="439498" y="390673"/>
                  </a:lnTo>
                  <a:lnTo>
                    <a:pt x="426826" y="390673"/>
                  </a:lnTo>
                  <a:lnTo>
                    <a:pt x="426826" y="370969"/>
                  </a:lnTo>
                  <a:close/>
                  <a:moveTo>
                    <a:pt x="471176" y="378001"/>
                  </a:moveTo>
                  <a:lnTo>
                    <a:pt x="433162" y="454030"/>
                  </a:lnTo>
                  <a:lnTo>
                    <a:pt x="395147" y="378001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BB905935-AD63-224C-A28A-FD8F044CA318}"/>
                </a:ext>
              </a:extLst>
            </p:cNvPr>
            <p:cNvSpPr/>
            <p:nvPr/>
          </p:nvSpPr>
          <p:spPr>
            <a:xfrm rot="10800000" flipV="1">
              <a:off x="5246134" y="5079019"/>
              <a:ext cx="478683" cy="440497"/>
            </a:xfrm>
            <a:custGeom>
              <a:avLst/>
              <a:gdLst>
                <a:gd name="connsiteX0" fmla="*/ 496 w 478683"/>
                <a:gd name="connsiteY0" fmla="*/ 461 h 440497"/>
                <a:gd name="connsiteX1" fmla="*/ 51182 w 478683"/>
                <a:gd name="connsiteY1" fmla="*/ 461 h 440497"/>
                <a:gd name="connsiteX2" fmla="*/ 51182 w 478683"/>
                <a:gd name="connsiteY2" fmla="*/ 13133 h 440497"/>
                <a:gd name="connsiteX3" fmla="*/ 496 w 478683"/>
                <a:gd name="connsiteY3" fmla="*/ 13133 h 440497"/>
                <a:gd name="connsiteX4" fmla="*/ 89197 w 478683"/>
                <a:gd name="connsiteY4" fmla="*/ 461 h 440497"/>
                <a:gd name="connsiteX5" fmla="*/ 139883 w 478683"/>
                <a:gd name="connsiteY5" fmla="*/ 461 h 440497"/>
                <a:gd name="connsiteX6" fmla="*/ 139883 w 478683"/>
                <a:gd name="connsiteY6" fmla="*/ 13133 h 440497"/>
                <a:gd name="connsiteX7" fmla="*/ 89197 w 478683"/>
                <a:gd name="connsiteY7" fmla="*/ 13133 h 440497"/>
                <a:gd name="connsiteX8" fmla="*/ 177897 w 478683"/>
                <a:gd name="connsiteY8" fmla="*/ 461 h 440497"/>
                <a:gd name="connsiteX9" fmla="*/ 228583 w 478683"/>
                <a:gd name="connsiteY9" fmla="*/ 461 h 440497"/>
                <a:gd name="connsiteX10" fmla="*/ 228583 w 478683"/>
                <a:gd name="connsiteY10" fmla="*/ 13133 h 440497"/>
                <a:gd name="connsiteX11" fmla="*/ 177897 w 478683"/>
                <a:gd name="connsiteY11" fmla="*/ 13133 h 440497"/>
                <a:gd name="connsiteX12" fmla="*/ 266598 w 478683"/>
                <a:gd name="connsiteY12" fmla="*/ 461 h 440497"/>
                <a:gd name="connsiteX13" fmla="*/ 317284 w 478683"/>
                <a:gd name="connsiteY13" fmla="*/ 461 h 440497"/>
                <a:gd name="connsiteX14" fmla="*/ 317284 w 478683"/>
                <a:gd name="connsiteY14" fmla="*/ 13133 h 440497"/>
                <a:gd name="connsiteX15" fmla="*/ 266598 w 478683"/>
                <a:gd name="connsiteY15" fmla="*/ 13133 h 440497"/>
                <a:gd name="connsiteX16" fmla="*/ 355298 w 478683"/>
                <a:gd name="connsiteY16" fmla="*/ 461 h 440497"/>
                <a:gd name="connsiteX17" fmla="*/ 405984 w 478683"/>
                <a:gd name="connsiteY17" fmla="*/ 461 h 440497"/>
                <a:gd name="connsiteX18" fmla="*/ 405984 w 478683"/>
                <a:gd name="connsiteY18" fmla="*/ 13133 h 440497"/>
                <a:gd name="connsiteX19" fmla="*/ 355298 w 478683"/>
                <a:gd name="connsiteY19" fmla="*/ 13133 h 440497"/>
                <a:gd name="connsiteX20" fmla="*/ 447501 w 478683"/>
                <a:gd name="connsiteY20" fmla="*/ 9630 h 440497"/>
                <a:gd name="connsiteX21" fmla="*/ 447501 w 478683"/>
                <a:gd name="connsiteY21" fmla="*/ 60316 h 440497"/>
                <a:gd name="connsiteX22" fmla="*/ 434830 w 478683"/>
                <a:gd name="connsiteY22" fmla="*/ 60316 h 440497"/>
                <a:gd name="connsiteX23" fmla="*/ 434830 w 478683"/>
                <a:gd name="connsiteY23" fmla="*/ 9630 h 440497"/>
                <a:gd name="connsiteX24" fmla="*/ 447501 w 478683"/>
                <a:gd name="connsiteY24" fmla="*/ 98331 h 440497"/>
                <a:gd name="connsiteX25" fmla="*/ 447501 w 478683"/>
                <a:gd name="connsiteY25" fmla="*/ 149017 h 440497"/>
                <a:gd name="connsiteX26" fmla="*/ 434830 w 478683"/>
                <a:gd name="connsiteY26" fmla="*/ 149017 h 440497"/>
                <a:gd name="connsiteX27" fmla="*/ 434830 w 478683"/>
                <a:gd name="connsiteY27" fmla="*/ 98331 h 440497"/>
                <a:gd name="connsiteX28" fmla="*/ 447501 w 478683"/>
                <a:gd name="connsiteY28" fmla="*/ 187031 h 440497"/>
                <a:gd name="connsiteX29" fmla="*/ 447501 w 478683"/>
                <a:gd name="connsiteY29" fmla="*/ 237717 h 440497"/>
                <a:gd name="connsiteX30" fmla="*/ 434830 w 478683"/>
                <a:gd name="connsiteY30" fmla="*/ 237717 h 440497"/>
                <a:gd name="connsiteX31" fmla="*/ 434830 w 478683"/>
                <a:gd name="connsiteY31" fmla="*/ 187031 h 440497"/>
                <a:gd name="connsiteX32" fmla="*/ 447501 w 478683"/>
                <a:gd name="connsiteY32" fmla="*/ 275732 h 440497"/>
                <a:gd name="connsiteX33" fmla="*/ 447501 w 478683"/>
                <a:gd name="connsiteY33" fmla="*/ 326418 h 440497"/>
                <a:gd name="connsiteX34" fmla="*/ 434830 w 478683"/>
                <a:gd name="connsiteY34" fmla="*/ 326418 h 440497"/>
                <a:gd name="connsiteX35" fmla="*/ 434830 w 478683"/>
                <a:gd name="connsiteY35" fmla="*/ 275732 h 440497"/>
                <a:gd name="connsiteX36" fmla="*/ 447501 w 478683"/>
                <a:gd name="connsiteY36" fmla="*/ 364432 h 440497"/>
                <a:gd name="connsiteX37" fmla="*/ 447501 w 478683"/>
                <a:gd name="connsiteY37" fmla="*/ 377601 h 440497"/>
                <a:gd name="connsiteX38" fmla="*/ 434830 w 478683"/>
                <a:gd name="connsiteY38" fmla="*/ 377601 h 440497"/>
                <a:gd name="connsiteX39" fmla="*/ 434830 w 478683"/>
                <a:gd name="connsiteY39" fmla="*/ 364432 h 440497"/>
                <a:gd name="connsiteX40" fmla="*/ 479180 w 478683"/>
                <a:gd name="connsiteY40" fmla="*/ 364930 h 440497"/>
                <a:gd name="connsiteX41" fmla="*/ 441165 w 478683"/>
                <a:gd name="connsiteY41" fmla="*/ 440959 h 440497"/>
                <a:gd name="connsiteX42" fmla="*/ 403151 w 478683"/>
                <a:gd name="connsiteY42" fmla="*/ 364930 h 4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78683" h="440497">
                  <a:moveTo>
                    <a:pt x="496" y="461"/>
                  </a:moveTo>
                  <a:lnTo>
                    <a:pt x="51182" y="461"/>
                  </a:lnTo>
                  <a:lnTo>
                    <a:pt x="51182" y="13133"/>
                  </a:lnTo>
                  <a:lnTo>
                    <a:pt x="496" y="13133"/>
                  </a:lnTo>
                  <a:close/>
                  <a:moveTo>
                    <a:pt x="89197" y="461"/>
                  </a:moveTo>
                  <a:lnTo>
                    <a:pt x="139883" y="461"/>
                  </a:lnTo>
                  <a:lnTo>
                    <a:pt x="139883" y="13133"/>
                  </a:lnTo>
                  <a:lnTo>
                    <a:pt x="89197" y="13133"/>
                  </a:lnTo>
                  <a:close/>
                  <a:moveTo>
                    <a:pt x="177897" y="461"/>
                  </a:moveTo>
                  <a:lnTo>
                    <a:pt x="228583" y="461"/>
                  </a:lnTo>
                  <a:lnTo>
                    <a:pt x="228583" y="13133"/>
                  </a:lnTo>
                  <a:lnTo>
                    <a:pt x="177897" y="13133"/>
                  </a:lnTo>
                  <a:close/>
                  <a:moveTo>
                    <a:pt x="266598" y="461"/>
                  </a:moveTo>
                  <a:lnTo>
                    <a:pt x="317284" y="461"/>
                  </a:lnTo>
                  <a:lnTo>
                    <a:pt x="317284" y="13133"/>
                  </a:lnTo>
                  <a:lnTo>
                    <a:pt x="266598" y="13133"/>
                  </a:lnTo>
                  <a:close/>
                  <a:moveTo>
                    <a:pt x="355298" y="461"/>
                  </a:moveTo>
                  <a:lnTo>
                    <a:pt x="405984" y="461"/>
                  </a:lnTo>
                  <a:lnTo>
                    <a:pt x="405984" y="13133"/>
                  </a:lnTo>
                  <a:lnTo>
                    <a:pt x="355298" y="13133"/>
                  </a:lnTo>
                  <a:close/>
                  <a:moveTo>
                    <a:pt x="447501" y="9630"/>
                  </a:moveTo>
                  <a:lnTo>
                    <a:pt x="447501" y="60316"/>
                  </a:lnTo>
                  <a:lnTo>
                    <a:pt x="434830" y="60316"/>
                  </a:lnTo>
                  <a:lnTo>
                    <a:pt x="434830" y="9630"/>
                  </a:lnTo>
                  <a:close/>
                  <a:moveTo>
                    <a:pt x="447501" y="98331"/>
                  </a:moveTo>
                  <a:lnTo>
                    <a:pt x="447501" y="149017"/>
                  </a:lnTo>
                  <a:lnTo>
                    <a:pt x="434830" y="149017"/>
                  </a:lnTo>
                  <a:lnTo>
                    <a:pt x="434830" y="98331"/>
                  </a:lnTo>
                  <a:close/>
                  <a:moveTo>
                    <a:pt x="447501" y="187031"/>
                  </a:moveTo>
                  <a:lnTo>
                    <a:pt x="447501" y="237717"/>
                  </a:lnTo>
                  <a:lnTo>
                    <a:pt x="434830" y="237717"/>
                  </a:lnTo>
                  <a:lnTo>
                    <a:pt x="434830" y="187031"/>
                  </a:lnTo>
                  <a:close/>
                  <a:moveTo>
                    <a:pt x="447501" y="275732"/>
                  </a:moveTo>
                  <a:lnTo>
                    <a:pt x="447501" y="326418"/>
                  </a:lnTo>
                  <a:lnTo>
                    <a:pt x="434830" y="326418"/>
                  </a:lnTo>
                  <a:lnTo>
                    <a:pt x="434830" y="275732"/>
                  </a:lnTo>
                  <a:close/>
                  <a:moveTo>
                    <a:pt x="447501" y="364432"/>
                  </a:moveTo>
                  <a:lnTo>
                    <a:pt x="447501" y="377601"/>
                  </a:lnTo>
                  <a:lnTo>
                    <a:pt x="434830" y="377601"/>
                  </a:lnTo>
                  <a:lnTo>
                    <a:pt x="434830" y="364432"/>
                  </a:lnTo>
                  <a:close/>
                  <a:moveTo>
                    <a:pt x="479180" y="364930"/>
                  </a:moveTo>
                  <a:lnTo>
                    <a:pt x="441165" y="440959"/>
                  </a:lnTo>
                  <a:lnTo>
                    <a:pt x="403151" y="364930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EF05C83B-6CE8-9F4B-B5A6-A2DB4B8D67B3}"/>
                </a:ext>
              </a:extLst>
            </p:cNvPr>
            <p:cNvSpPr/>
            <p:nvPr/>
          </p:nvSpPr>
          <p:spPr>
            <a:xfrm>
              <a:off x="6392904" y="5079019"/>
              <a:ext cx="376242" cy="440499"/>
            </a:xfrm>
            <a:custGeom>
              <a:avLst/>
              <a:gdLst>
                <a:gd name="connsiteX0" fmla="*/ -210 w 376242"/>
                <a:gd name="connsiteY0" fmla="*/ -300 h 440499"/>
                <a:gd name="connsiteX1" fmla="*/ 50476 w 376242"/>
                <a:gd name="connsiteY1" fmla="*/ -300 h 440499"/>
                <a:gd name="connsiteX2" fmla="*/ 50476 w 376242"/>
                <a:gd name="connsiteY2" fmla="*/ 12372 h 440499"/>
                <a:gd name="connsiteX3" fmla="*/ -210 w 376242"/>
                <a:gd name="connsiteY3" fmla="*/ 12372 h 440499"/>
                <a:gd name="connsiteX4" fmla="*/ 88491 w 376242"/>
                <a:gd name="connsiteY4" fmla="*/ -300 h 440499"/>
                <a:gd name="connsiteX5" fmla="*/ 139177 w 376242"/>
                <a:gd name="connsiteY5" fmla="*/ -300 h 440499"/>
                <a:gd name="connsiteX6" fmla="*/ 139177 w 376242"/>
                <a:gd name="connsiteY6" fmla="*/ 12372 h 440499"/>
                <a:gd name="connsiteX7" fmla="*/ 88491 w 376242"/>
                <a:gd name="connsiteY7" fmla="*/ 12372 h 440499"/>
                <a:gd name="connsiteX8" fmla="*/ 177191 w 376242"/>
                <a:gd name="connsiteY8" fmla="*/ -300 h 440499"/>
                <a:gd name="connsiteX9" fmla="*/ 227877 w 376242"/>
                <a:gd name="connsiteY9" fmla="*/ -300 h 440499"/>
                <a:gd name="connsiteX10" fmla="*/ 227877 w 376242"/>
                <a:gd name="connsiteY10" fmla="*/ 12372 h 440499"/>
                <a:gd name="connsiteX11" fmla="*/ 177191 w 376242"/>
                <a:gd name="connsiteY11" fmla="*/ 12372 h 440499"/>
                <a:gd name="connsiteX12" fmla="*/ 265892 w 376242"/>
                <a:gd name="connsiteY12" fmla="*/ -300 h 440499"/>
                <a:gd name="connsiteX13" fmla="*/ 316578 w 376242"/>
                <a:gd name="connsiteY13" fmla="*/ -300 h 440499"/>
                <a:gd name="connsiteX14" fmla="*/ 316578 w 376242"/>
                <a:gd name="connsiteY14" fmla="*/ 12372 h 440499"/>
                <a:gd name="connsiteX15" fmla="*/ 265892 w 376242"/>
                <a:gd name="connsiteY15" fmla="*/ 12372 h 440499"/>
                <a:gd name="connsiteX16" fmla="*/ 344353 w 376242"/>
                <a:gd name="connsiteY16" fmla="*/ 22610 h 440499"/>
                <a:gd name="connsiteX17" fmla="*/ 344353 w 376242"/>
                <a:gd name="connsiteY17" fmla="*/ 73296 h 440499"/>
                <a:gd name="connsiteX18" fmla="*/ 331682 w 376242"/>
                <a:gd name="connsiteY18" fmla="*/ 73296 h 440499"/>
                <a:gd name="connsiteX19" fmla="*/ 331682 w 376242"/>
                <a:gd name="connsiteY19" fmla="*/ 22610 h 440499"/>
                <a:gd name="connsiteX20" fmla="*/ 344353 w 376242"/>
                <a:gd name="connsiteY20" fmla="*/ 111311 h 440499"/>
                <a:gd name="connsiteX21" fmla="*/ 344353 w 376242"/>
                <a:gd name="connsiteY21" fmla="*/ 161997 h 440499"/>
                <a:gd name="connsiteX22" fmla="*/ 331682 w 376242"/>
                <a:gd name="connsiteY22" fmla="*/ 161997 h 440499"/>
                <a:gd name="connsiteX23" fmla="*/ 331682 w 376242"/>
                <a:gd name="connsiteY23" fmla="*/ 111311 h 440499"/>
                <a:gd name="connsiteX24" fmla="*/ 344353 w 376242"/>
                <a:gd name="connsiteY24" fmla="*/ 200011 h 440499"/>
                <a:gd name="connsiteX25" fmla="*/ 344353 w 376242"/>
                <a:gd name="connsiteY25" fmla="*/ 250697 h 440499"/>
                <a:gd name="connsiteX26" fmla="*/ 331682 w 376242"/>
                <a:gd name="connsiteY26" fmla="*/ 250697 h 440499"/>
                <a:gd name="connsiteX27" fmla="*/ 331682 w 376242"/>
                <a:gd name="connsiteY27" fmla="*/ 200011 h 440499"/>
                <a:gd name="connsiteX28" fmla="*/ 344353 w 376242"/>
                <a:gd name="connsiteY28" fmla="*/ 288712 h 440499"/>
                <a:gd name="connsiteX29" fmla="*/ 344353 w 376242"/>
                <a:gd name="connsiteY29" fmla="*/ 339398 h 440499"/>
                <a:gd name="connsiteX30" fmla="*/ 331682 w 376242"/>
                <a:gd name="connsiteY30" fmla="*/ 339398 h 440499"/>
                <a:gd name="connsiteX31" fmla="*/ 331682 w 376242"/>
                <a:gd name="connsiteY31" fmla="*/ 288712 h 440499"/>
                <a:gd name="connsiteX32" fmla="*/ 376032 w 376242"/>
                <a:gd name="connsiteY32" fmla="*/ 364171 h 440499"/>
                <a:gd name="connsiteX33" fmla="*/ 338018 w 376242"/>
                <a:gd name="connsiteY33" fmla="*/ 440200 h 440499"/>
                <a:gd name="connsiteX34" fmla="*/ 300003 w 376242"/>
                <a:gd name="connsiteY34" fmla="*/ 364171 h 44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76242" h="440499">
                  <a:moveTo>
                    <a:pt x="-210" y="-300"/>
                  </a:moveTo>
                  <a:lnTo>
                    <a:pt x="50476" y="-300"/>
                  </a:lnTo>
                  <a:lnTo>
                    <a:pt x="50476" y="12372"/>
                  </a:lnTo>
                  <a:lnTo>
                    <a:pt x="-210" y="12372"/>
                  </a:lnTo>
                  <a:close/>
                  <a:moveTo>
                    <a:pt x="88491" y="-300"/>
                  </a:moveTo>
                  <a:lnTo>
                    <a:pt x="139177" y="-300"/>
                  </a:lnTo>
                  <a:lnTo>
                    <a:pt x="139177" y="12372"/>
                  </a:lnTo>
                  <a:lnTo>
                    <a:pt x="88491" y="12372"/>
                  </a:lnTo>
                  <a:close/>
                  <a:moveTo>
                    <a:pt x="177191" y="-300"/>
                  </a:moveTo>
                  <a:lnTo>
                    <a:pt x="227877" y="-300"/>
                  </a:lnTo>
                  <a:lnTo>
                    <a:pt x="227877" y="12372"/>
                  </a:lnTo>
                  <a:lnTo>
                    <a:pt x="177191" y="12372"/>
                  </a:lnTo>
                  <a:close/>
                  <a:moveTo>
                    <a:pt x="265892" y="-300"/>
                  </a:moveTo>
                  <a:lnTo>
                    <a:pt x="316578" y="-300"/>
                  </a:lnTo>
                  <a:lnTo>
                    <a:pt x="316578" y="12372"/>
                  </a:lnTo>
                  <a:lnTo>
                    <a:pt x="265892" y="12372"/>
                  </a:lnTo>
                  <a:close/>
                  <a:moveTo>
                    <a:pt x="344353" y="22610"/>
                  </a:moveTo>
                  <a:lnTo>
                    <a:pt x="344353" y="73296"/>
                  </a:lnTo>
                  <a:lnTo>
                    <a:pt x="331682" y="73296"/>
                  </a:lnTo>
                  <a:lnTo>
                    <a:pt x="331682" y="22610"/>
                  </a:lnTo>
                  <a:close/>
                  <a:moveTo>
                    <a:pt x="344353" y="111311"/>
                  </a:moveTo>
                  <a:lnTo>
                    <a:pt x="344353" y="161997"/>
                  </a:lnTo>
                  <a:lnTo>
                    <a:pt x="331682" y="161997"/>
                  </a:lnTo>
                  <a:lnTo>
                    <a:pt x="331682" y="111311"/>
                  </a:lnTo>
                  <a:close/>
                  <a:moveTo>
                    <a:pt x="344353" y="200011"/>
                  </a:moveTo>
                  <a:lnTo>
                    <a:pt x="344353" y="250697"/>
                  </a:lnTo>
                  <a:lnTo>
                    <a:pt x="331682" y="250697"/>
                  </a:lnTo>
                  <a:lnTo>
                    <a:pt x="331682" y="200011"/>
                  </a:lnTo>
                  <a:close/>
                  <a:moveTo>
                    <a:pt x="344353" y="288712"/>
                  </a:moveTo>
                  <a:lnTo>
                    <a:pt x="344353" y="339398"/>
                  </a:lnTo>
                  <a:lnTo>
                    <a:pt x="331682" y="339398"/>
                  </a:lnTo>
                  <a:lnTo>
                    <a:pt x="331682" y="288712"/>
                  </a:lnTo>
                  <a:close/>
                  <a:moveTo>
                    <a:pt x="376032" y="364171"/>
                  </a:moveTo>
                  <a:lnTo>
                    <a:pt x="338018" y="440200"/>
                  </a:lnTo>
                  <a:lnTo>
                    <a:pt x="300003" y="364171"/>
                  </a:lnTo>
                  <a:close/>
                </a:path>
              </a:pathLst>
            </a:custGeom>
            <a:solidFill>
              <a:srgbClr val="73809B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A38279D9-18CB-5E48-99AF-C303DFDF22B6}"/>
                </a:ext>
              </a:extLst>
            </p:cNvPr>
            <p:cNvSpPr/>
            <p:nvPr/>
          </p:nvSpPr>
          <p:spPr>
            <a:xfrm>
              <a:off x="2122606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4109F7B-41D3-FD40-A5AF-216C6E5F0130}"/>
                </a:ext>
              </a:extLst>
            </p:cNvPr>
            <p:cNvSpPr txBox="1"/>
            <p:nvPr/>
          </p:nvSpPr>
          <p:spPr>
            <a:xfrm>
              <a:off x="2185606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23</a:t>
              </a:r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6FA13676-1107-AA47-91F0-6CD23E8076BD}"/>
                </a:ext>
              </a:extLst>
            </p:cNvPr>
            <p:cNvSpPr/>
            <p:nvPr/>
          </p:nvSpPr>
          <p:spPr>
            <a:xfrm>
              <a:off x="3567158" y="5509850"/>
              <a:ext cx="544874" cy="380145"/>
            </a:xfrm>
            <a:custGeom>
              <a:avLst/>
              <a:gdLst>
                <a:gd name="connsiteX0" fmla="*/ -210 w 544874"/>
                <a:gd name="connsiteY0" fmla="*/ -300 h 380145"/>
                <a:gd name="connsiteX1" fmla="*/ 544665 w 544874"/>
                <a:gd name="connsiteY1" fmla="*/ -300 h 380145"/>
                <a:gd name="connsiteX2" fmla="*/ 544665 w 544874"/>
                <a:gd name="connsiteY2" fmla="*/ 379845 h 380145"/>
                <a:gd name="connsiteX3" fmla="*/ -210 w 544874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74" h="380145">
                  <a:moveTo>
                    <a:pt x="-210" y="-300"/>
                  </a:moveTo>
                  <a:lnTo>
                    <a:pt x="544665" y="-300"/>
                  </a:lnTo>
                  <a:lnTo>
                    <a:pt x="544665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808527A-010C-824E-A087-7FA7F0FA546D}"/>
                </a:ext>
              </a:extLst>
            </p:cNvPr>
            <p:cNvSpPr txBox="1"/>
            <p:nvPr/>
          </p:nvSpPr>
          <p:spPr>
            <a:xfrm>
              <a:off x="3686255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2</a:t>
              </a:r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F36A8C7-3F64-4741-8F2E-3C1BAFF6C243}"/>
                </a:ext>
              </a:extLst>
            </p:cNvPr>
            <p:cNvSpPr/>
            <p:nvPr/>
          </p:nvSpPr>
          <p:spPr>
            <a:xfrm>
              <a:off x="5011710" y="550985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5C0B9E2-E35D-4C4F-8469-B3F6EB969E0F}"/>
                </a:ext>
              </a:extLst>
            </p:cNvPr>
            <p:cNvSpPr txBox="1"/>
            <p:nvPr/>
          </p:nvSpPr>
          <p:spPr>
            <a:xfrm>
              <a:off x="5134342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7</a:t>
              </a: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ECBC1562-ABF3-2647-965F-2CEE034FF33C}"/>
                </a:ext>
              </a:extLst>
            </p:cNvPr>
            <p:cNvSpPr/>
            <p:nvPr/>
          </p:nvSpPr>
          <p:spPr>
            <a:xfrm>
              <a:off x="6456262" y="550985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6FDB781-1219-FD49-A636-40A220231B51}"/>
                </a:ext>
              </a:extLst>
            </p:cNvPr>
            <p:cNvSpPr txBox="1"/>
            <p:nvPr/>
          </p:nvSpPr>
          <p:spPr>
            <a:xfrm>
              <a:off x="6516823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18</a:t>
              </a:r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00983DB0-4415-384F-A308-E8451A8A919C}"/>
                </a:ext>
              </a:extLst>
            </p:cNvPr>
            <p:cNvSpPr/>
            <p:nvPr/>
          </p:nvSpPr>
          <p:spPr>
            <a:xfrm>
              <a:off x="7913485" y="5516186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BB3707B-8813-3044-B60B-CD8E189DE666}"/>
                </a:ext>
              </a:extLst>
            </p:cNvPr>
            <p:cNvSpPr txBox="1"/>
            <p:nvPr/>
          </p:nvSpPr>
          <p:spPr>
            <a:xfrm>
              <a:off x="7971822" y="5546495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11</a:t>
              </a:r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DF06F48-41BA-1644-B59F-835DCB962168}"/>
                </a:ext>
              </a:extLst>
            </p:cNvPr>
            <p:cNvSpPr/>
            <p:nvPr/>
          </p:nvSpPr>
          <p:spPr>
            <a:xfrm>
              <a:off x="9351701" y="5509850"/>
              <a:ext cx="544874" cy="380145"/>
            </a:xfrm>
            <a:custGeom>
              <a:avLst/>
              <a:gdLst>
                <a:gd name="connsiteX0" fmla="*/ -210 w 544874"/>
                <a:gd name="connsiteY0" fmla="*/ -300 h 380145"/>
                <a:gd name="connsiteX1" fmla="*/ 544665 w 544874"/>
                <a:gd name="connsiteY1" fmla="*/ -300 h 380145"/>
                <a:gd name="connsiteX2" fmla="*/ 544665 w 544874"/>
                <a:gd name="connsiteY2" fmla="*/ 379845 h 380145"/>
                <a:gd name="connsiteX3" fmla="*/ -210 w 544874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4874" h="380145">
                  <a:moveTo>
                    <a:pt x="-210" y="-300"/>
                  </a:moveTo>
                  <a:lnTo>
                    <a:pt x="544665" y="-300"/>
                  </a:lnTo>
                  <a:lnTo>
                    <a:pt x="544665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4E0A451-AAB3-DC48-890D-575DAD65D400}"/>
                </a:ext>
              </a:extLst>
            </p:cNvPr>
            <p:cNvSpPr txBox="1"/>
            <p:nvPr/>
          </p:nvSpPr>
          <p:spPr>
            <a:xfrm>
              <a:off x="9409151" y="5540159"/>
              <a:ext cx="423638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10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F4A0A1A-4339-294C-9BA3-5157F5FC2285}"/>
                </a:ext>
              </a:extLst>
            </p:cNvPr>
            <p:cNvSpPr/>
            <p:nvPr/>
          </p:nvSpPr>
          <p:spPr>
            <a:xfrm>
              <a:off x="10796253" y="5509850"/>
              <a:ext cx="551210" cy="380145"/>
            </a:xfrm>
            <a:custGeom>
              <a:avLst/>
              <a:gdLst>
                <a:gd name="connsiteX0" fmla="*/ -210 w 551210"/>
                <a:gd name="connsiteY0" fmla="*/ -300 h 380145"/>
                <a:gd name="connsiteX1" fmla="*/ 551001 w 551210"/>
                <a:gd name="connsiteY1" fmla="*/ -300 h 380145"/>
                <a:gd name="connsiteX2" fmla="*/ 551001 w 551210"/>
                <a:gd name="connsiteY2" fmla="*/ 379845 h 380145"/>
                <a:gd name="connsiteX3" fmla="*/ -210 w 551210"/>
                <a:gd name="connsiteY3" fmla="*/ 379845 h 38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210" h="380145">
                  <a:moveTo>
                    <a:pt x="-210" y="-300"/>
                  </a:moveTo>
                  <a:lnTo>
                    <a:pt x="551001" y="-300"/>
                  </a:lnTo>
                  <a:lnTo>
                    <a:pt x="551001" y="379845"/>
                  </a:lnTo>
                  <a:lnTo>
                    <a:pt x="-210" y="379845"/>
                  </a:lnTo>
                  <a:close/>
                </a:path>
              </a:pathLst>
            </a:custGeom>
            <a:solidFill>
              <a:srgbClr val="A3BE8C"/>
            </a:solidFill>
            <a:ln w="12670" cap="flat">
              <a:solidFill>
                <a:srgbClr val="435D7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NO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9DE0B5B-6B03-F04A-A647-36054AEE9041}"/>
                </a:ext>
              </a:extLst>
            </p:cNvPr>
            <p:cNvSpPr txBox="1"/>
            <p:nvPr/>
          </p:nvSpPr>
          <p:spPr>
            <a:xfrm>
              <a:off x="10917124" y="5540159"/>
              <a:ext cx="303259" cy="338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NO" sz="1796" spc="0" baseline="0">
                  <a:solidFill>
                    <a:srgbClr val="ECEFF3"/>
                  </a:solidFill>
                  <a:latin typeface="Share Tech Mono"/>
                  <a:sym typeface="Share Tech Mono"/>
                  <a:rtl val="0"/>
                </a:rPr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24CD4B-BAB8-414F-9B27-D36D7ED500B6}"/>
                  </a:ext>
                </a:extLst>
              </p:cNvPr>
              <p:cNvSpPr txBox="1"/>
              <p:nvPr/>
            </p:nvSpPr>
            <p:spPr>
              <a:xfrm>
                <a:off x="1508077" y="2205517"/>
                <a:ext cx="2187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24CD4B-BAB8-414F-9B27-D36D7ED50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077" y="2205517"/>
                <a:ext cx="218778" cy="276999"/>
              </a:xfrm>
              <a:prstGeom prst="rect">
                <a:avLst/>
              </a:prstGeom>
              <a:blipFill>
                <a:blip r:embed="rId2"/>
                <a:stretch>
                  <a:fillRect l="-5556" r="-11111" b="-43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A9663B-0515-904B-B2CB-D11D99E4CE27}"/>
                  </a:ext>
                </a:extLst>
              </p:cNvPr>
              <p:cNvSpPr txBox="1"/>
              <p:nvPr/>
            </p:nvSpPr>
            <p:spPr>
              <a:xfrm>
                <a:off x="1316518" y="3217878"/>
                <a:ext cx="601895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2 ×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A9663B-0515-904B-B2CB-D11D99E4C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18" y="3217878"/>
                <a:ext cx="601895" cy="472565"/>
              </a:xfrm>
              <a:prstGeom prst="rect">
                <a:avLst/>
              </a:prstGeom>
              <a:blipFill>
                <a:blip r:embed="rId3"/>
                <a:stretch>
                  <a:fillRect l="-6122" r="-4082" b="-157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513203-D4FE-6A44-9D7A-A6DC913F6738}"/>
                  </a:ext>
                </a:extLst>
              </p:cNvPr>
              <p:cNvSpPr txBox="1"/>
              <p:nvPr/>
            </p:nvSpPr>
            <p:spPr>
              <a:xfrm>
                <a:off x="1316518" y="4399787"/>
                <a:ext cx="601895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513203-D4FE-6A44-9D7A-A6DC913F6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518" y="4399787"/>
                <a:ext cx="601895" cy="472565"/>
              </a:xfrm>
              <a:prstGeom prst="rect">
                <a:avLst/>
              </a:prstGeom>
              <a:blipFill>
                <a:blip r:embed="rId4"/>
                <a:stretch>
                  <a:fillRect l="-6122" r="-4082" b="-1578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BCD6DC-AB00-644C-8B54-9131EA8DE5BE}"/>
                  </a:ext>
                </a:extLst>
              </p:cNvPr>
              <p:cNvSpPr txBox="1"/>
              <p:nvPr/>
            </p:nvSpPr>
            <p:spPr>
              <a:xfrm>
                <a:off x="1350843" y="5507783"/>
                <a:ext cx="610680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b-N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BCD6DC-AB00-644C-8B54-9131EA8D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43" y="5507783"/>
                <a:ext cx="610680" cy="474361"/>
              </a:xfrm>
              <a:prstGeom prst="rect">
                <a:avLst/>
              </a:prstGeom>
              <a:blipFill>
                <a:blip r:embed="rId5"/>
                <a:stretch>
                  <a:fillRect l="-2041" r="-2041" b="-1315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3C241DE-A775-4B48-8C08-F5DDB2D9E7D4}"/>
              </a:ext>
            </a:extLst>
          </p:cNvPr>
          <p:cNvSpPr txBox="1"/>
          <p:nvPr/>
        </p:nvSpPr>
        <p:spPr>
          <a:xfrm>
            <a:off x="1000394" y="1792167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allocation</a:t>
            </a:r>
          </a:p>
        </p:txBody>
      </p:sp>
      <p:pic>
        <p:nvPicPr>
          <p:cNvPr id="21" name="Graphic 20" descr="Database with solid fill">
            <a:extLst>
              <a:ext uri="{FF2B5EF4-FFF2-40B4-BE49-F238E27FC236}">
                <a16:creationId xmlns:a16="http://schemas.microsoft.com/office/drawing/2014/main" id="{F027903B-21F2-5042-A92B-26D0B692A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42879" y="44295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9BA126-3876-684B-AF24-5FF4E9B68CD0}"/>
                  </a:ext>
                </a:extLst>
              </p:cNvPr>
              <p:cNvSpPr txBox="1"/>
              <p:nvPr/>
            </p:nvSpPr>
            <p:spPr>
              <a:xfrm>
                <a:off x="8052656" y="524179"/>
                <a:ext cx="316772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nb-NO" sz="4400" b="0" dirty="0">
                    <a:solidFill>
                      <a:schemeClr val="accent4"/>
                    </a:solidFill>
                  </a:rPr>
                  <a:t>~ </a:t>
                </a:r>
                <a14:m>
                  <m:oMath xmlns:m="http://schemas.openxmlformats.org/officeDocument/2006/math"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44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sz="4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9BA126-3876-684B-AF24-5FF4E9B6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656" y="524179"/>
                <a:ext cx="3167727" cy="677108"/>
              </a:xfrm>
              <a:prstGeom prst="rect">
                <a:avLst/>
              </a:prstGeom>
              <a:blipFill>
                <a:blip r:embed="rId8"/>
                <a:stretch>
                  <a:fillRect l="-10800" t="-27778" r="-7200" b="-4814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883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C43EB-5453-4747-9B82-4138EA9B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DA8E83-8F0C-B549-9C58-D21DEF63FABE}"/>
              </a:ext>
            </a:extLst>
          </p:cNvPr>
          <p:cNvSpPr txBox="1">
            <a:spLocks/>
          </p:cNvSpPr>
          <p:nvPr/>
        </p:nvSpPr>
        <p:spPr>
          <a:xfrm>
            <a:off x="990600" y="3128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3"/>
                </a:solidFill>
                <a:latin typeface="Share Tech Mono" panose="020B0509050000020004" pitchFamily="49" charset="77"/>
                <a:ea typeface="+mj-ea"/>
                <a:cs typeface="+mj-cs"/>
              </a:defRPr>
            </a:lvl1pPr>
          </a:lstStyle>
          <a:p>
            <a:r>
              <a:rPr lang="en-NO" dirty="0"/>
              <a:t>Merge Sort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Runtime Efficiency</a:t>
            </a:r>
            <a:endParaRPr lang="en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93CF5-5C30-AE43-B19C-43E4819F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4806" y="4660906"/>
            <a:ext cx="8572500" cy="12425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5217FF-339D-9E4D-893D-F854634C2DC2}"/>
              </a:ext>
            </a:extLst>
          </p:cNvPr>
          <p:cNvSpPr txBox="1"/>
          <p:nvPr/>
        </p:nvSpPr>
        <p:spPr>
          <a:xfrm>
            <a:off x="989076" y="2358925"/>
            <a:ext cx="102138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mergeSort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result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365F2B-04D5-D144-9640-3C7AD2CF5539}"/>
                  </a:ext>
                </a:extLst>
              </p:cNvPr>
              <p:cNvSpPr txBox="1"/>
              <p:nvPr/>
            </p:nvSpPr>
            <p:spPr>
              <a:xfrm>
                <a:off x="1597040" y="3141781"/>
                <a:ext cx="20546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365F2B-04D5-D144-9640-3C7AD2CF5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040" y="3141781"/>
                <a:ext cx="2054600" cy="430887"/>
              </a:xfrm>
              <a:prstGeom prst="rect">
                <a:avLst/>
              </a:prstGeom>
              <a:blipFill>
                <a:blip r:embed="rId3"/>
                <a:stretch>
                  <a:fillRect l="-1840" r="-4908" b="-3428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BFA067-D1E6-7F4C-8E7A-8AE6EA2D0F21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>
            <a:off x="2624340" y="2782571"/>
            <a:ext cx="0" cy="359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6055D7-2BA2-F943-83D5-FF38F89770E2}"/>
                  </a:ext>
                </a:extLst>
              </p:cNvPr>
              <p:cNvSpPr txBox="1"/>
              <p:nvPr/>
            </p:nvSpPr>
            <p:spPr>
              <a:xfrm>
                <a:off x="4167704" y="3103621"/>
                <a:ext cx="339580" cy="7351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nb-NO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6055D7-2BA2-F943-83D5-FF38F8977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704" y="3103621"/>
                <a:ext cx="339580" cy="735138"/>
              </a:xfrm>
              <a:prstGeom prst="rect">
                <a:avLst/>
              </a:prstGeom>
              <a:blipFill>
                <a:blip r:embed="rId4"/>
                <a:stretch>
                  <a:fillRect l="-14815" r="-18519" b="-1525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20F1F7-C68E-3044-966C-4CF22E60CDB9}"/>
                  </a:ext>
                </a:extLst>
              </p:cNvPr>
              <p:cNvSpPr txBox="1"/>
              <p:nvPr/>
            </p:nvSpPr>
            <p:spPr>
              <a:xfrm>
                <a:off x="8476547" y="3141781"/>
                <a:ext cx="3395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20F1F7-C68E-3044-966C-4CF22E60C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547" y="3141781"/>
                <a:ext cx="339580" cy="430887"/>
              </a:xfrm>
              <a:prstGeom prst="rect">
                <a:avLst/>
              </a:prstGeom>
              <a:blipFill>
                <a:blip r:embed="rId5"/>
                <a:stretch>
                  <a:fillRect l="-7143" r="-357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54EE40-4286-CF43-A559-1A2598DFEE7E}"/>
              </a:ext>
            </a:extLst>
          </p:cNvPr>
          <p:cNvCxnSpPr>
            <a:cxnSpLocks/>
            <a:stCxn id="20" idx="2"/>
            <a:endCxn id="14" idx="3"/>
          </p:cNvCxnSpPr>
          <p:nvPr/>
        </p:nvCxnSpPr>
        <p:spPr>
          <a:xfrm rot="5400000">
            <a:off x="4524282" y="2772508"/>
            <a:ext cx="681684" cy="715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91CFD59-5B62-E643-A1F2-20105ED3290B}"/>
              </a:ext>
            </a:extLst>
          </p:cNvPr>
          <p:cNvSpPr/>
          <p:nvPr/>
        </p:nvSpPr>
        <p:spPr>
          <a:xfrm>
            <a:off x="2156340" y="2330727"/>
            <a:ext cx="936000" cy="451844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1D0FF-2ED5-BC4F-9A3E-B88CAB84CD69}"/>
              </a:ext>
            </a:extLst>
          </p:cNvPr>
          <p:cNvSpPr/>
          <p:nvPr/>
        </p:nvSpPr>
        <p:spPr>
          <a:xfrm>
            <a:off x="4754964" y="2337662"/>
            <a:ext cx="936000" cy="451844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9EFB3A-CCA9-7748-B96F-3277D234D1E7}"/>
              </a:ext>
            </a:extLst>
          </p:cNvPr>
          <p:cNvSpPr/>
          <p:nvPr/>
        </p:nvSpPr>
        <p:spPr>
          <a:xfrm>
            <a:off x="8948928" y="2337662"/>
            <a:ext cx="1072771" cy="451844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7" name="Straight Arrow Connector 15">
            <a:extLst>
              <a:ext uri="{FF2B5EF4-FFF2-40B4-BE49-F238E27FC236}">
                <a16:creationId xmlns:a16="http://schemas.microsoft.com/office/drawing/2014/main" id="{2A1A3D41-D756-A044-B7DA-76496527FF3E}"/>
              </a:ext>
            </a:extLst>
          </p:cNvPr>
          <p:cNvCxnSpPr>
            <a:cxnSpLocks/>
            <a:stCxn id="26" idx="2"/>
            <a:endCxn id="15" idx="3"/>
          </p:cNvCxnSpPr>
          <p:nvPr/>
        </p:nvCxnSpPr>
        <p:spPr>
          <a:xfrm rot="5400000">
            <a:off x="8866862" y="2738772"/>
            <a:ext cx="567719" cy="6691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38DE9F-B419-F348-81B3-D7D3097939FC}"/>
              </a:ext>
            </a:extLst>
          </p:cNvPr>
          <p:cNvSpPr/>
          <p:nvPr/>
        </p:nvSpPr>
        <p:spPr>
          <a:xfrm>
            <a:off x="7666325" y="2333241"/>
            <a:ext cx="936000" cy="451844"/>
          </a:xfrm>
          <a:prstGeom prst="rect">
            <a:avLst/>
          </a:prstGeom>
          <a:solidFill>
            <a:schemeClr val="bg2">
              <a:lumMod val="60000"/>
              <a:lumOff val="40000"/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A10454AF-B7FF-1A4A-A63E-32D81B72F2A1}"/>
              </a:ext>
            </a:extLst>
          </p:cNvPr>
          <p:cNvCxnSpPr>
            <a:stCxn id="32" idx="2"/>
            <a:endCxn id="14" idx="3"/>
          </p:cNvCxnSpPr>
          <p:nvPr/>
        </p:nvCxnSpPr>
        <p:spPr>
          <a:xfrm rot="5400000">
            <a:off x="5977753" y="1314617"/>
            <a:ext cx="686105" cy="36270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53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8" grpId="0" animBg="1"/>
      <p:bldP spid="20" grpId="0" animBg="1"/>
      <p:bldP spid="26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F27-BDA3-1F49-9203-5E099089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Master Theorem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Simple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19A27-0424-3445-91F6-6C8C2D32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E477E-4F48-AD41-A07B-333BCB28BD7C}"/>
              </a:ext>
            </a:extLst>
          </p:cNvPr>
          <p:cNvSpPr txBox="1"/>
          <p:nvPr/>
        </p:nvSpPr>
        <p:spPr>
          <a:xfrm>
            <a:off x="838200" y="2040618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A4AB0-9A52-5349-8C03-A93D3CCA277E}"/>
              </a:ext>
            </a:extLst>
          </p:cNvPr>
          <p:cNvSpPr txBox="1"/>
          <p:nvPr/>
        </p:nvSpPr>
        <p:spPr>
          <a:xfrm>
            <a:off x="838200" y="4517049"/>
            <a:ext cx="127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then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17A099-4D05-5A47-8514-4AFCCFBB6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870" y="3930132"/>
            <a:ext cx="5829300" cy="191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1F0A30-B45C-2A45-9380-60CDE71CE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55" y="1719004"/>
            <a:ext cx="6921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6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6FA7-5707-6045-81A4-14DBBC4E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 What?</a:t>
            </a:r>
          </a:p>
        </p:txBody>
      </p:sp>
      <p:pic>
        <p:nvPicPr>
          <p:cNvPr id="6" name="Content Placeholder 5" descr="Processor with solid fill">
            <a:extLst>
              <a:ext uri="{FF2B5EF4-FFF2-40B4-BE49-F238E27FC236}">
                <a16:creationId xmlns:a16="http://schemas.microsoft.com/office/drawing/2014/main" id="{1D1FE527-2CCC-1F42-BC88-B811B1B11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5894" y="5223520"/>
            <a:ext cx="914400" cy="91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DEAEC-D401-0F40-9A10-6E5D9507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1C50ED-CF5B-4C46-8F14-1990533927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1160" y="1776224"/>
            <a:ext cx="8572500" cy="12425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8D48F4-9D8F-044E-BC4B-DAAD056EE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1673" y="3790950"/>
            <a:ext cx="1854200" cy="33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3D9D06-597B-A54B-ADC0-E397A17E9D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160" y="3429000"/>
            <a:ext cx="6921500" cy="1384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C92709-B4D8-6F4C-9A43-253F53CAF8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6808" y="5380548"/>
            <a:ext cx="4051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5AE973-2A11-4041-810D-57A847F3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Faster than “Quick sort”?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D8E9A5E4-F930-FC4B-BC43-02F3236618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795646"/>
                  </p:ext>
                </p:extLst>
              </p:nvPr>
            </p:nvGraphicFramePr>
            <p:xfrm>
              <a:off x="2566992" y="2807208"/>
              <a:ext cx="8920920" cy="21530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4184">
                      <a:extLst>
                        <a:ext uri="{9D8B030D-6E8A-4147-A177-3AD203B41FA5}">
                          <a16:colId xmlns:a16="http://schemas.microsoft.com/office/drawing/2014/main" val="410344093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343052767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2992313977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68967506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761131953"/>
                        </a:ext>
                      </a:extLst>
                    </a:gridCol>
                  </a:tblGrid>
                  <a:tr h="50432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Quick-sort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b="1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Worst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Average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Best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6813034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/>
                            <a:t>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 i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5681770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With copy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  <a:p>
                          <a:pPr algn="ctr"/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  <a:p>
                          <a:pPr algn="ctr"/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37767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pPr algn="r"/>
                          <a:endParaRPr lang="en-NO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In-place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7625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6">
                <a:extLst>
                  <a:ext uri="{FF2B5EF4-FFF2-40B4-BE49-F238E27FC236}">
                    <a16:creationId xmlns:a16="http://schemas.microsoft.com/office/drawing/2014/main" id="{D8E9A5E4-F930-FC4B-BC43-02F3236618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795646"/>
                  </p:ext>
                </p:extLst>
              </p:nvPr>
            </p:nvGraphicFramePr>
            <p:xfrm>
              <a:off x="2566992" y="2807208"/>
              <a:ext cx="8920920" cy="21530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4184">
                      <a:extLst>
                        <a:ext uri="{9D8B030D-6E8A-4147-A177-3AD203B41FA5}">
                          <a16:colId xmlns:a16="http://schemas.microsoft.com/office/drawing/2014/main" val="410344093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343052767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2992313977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68967506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761131953"/>
                        </a:ext>
                      </a:extLst>
                    </a:gridCol>
                  </a:tblGrid>
                  <a:tr h="50432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Quick-sort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b="1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Worst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Average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Best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6813034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/>
                            <a:t>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 i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291" t="-107500" r="-200000" b="-2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429" t="-107500" r="-101429" b="-2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8582" t="-107500" r="-709" b="-22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68177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With copy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291" t="-166000" r="-200000" b="-8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1429" t="-166000" r="-101429" b="-8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8582" t="-166000" r="-709" b="-8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7767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pPr algn="r"/>
                          <a:endParaRPr lang="en-NO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In-place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291" t="-332500" r="-200000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429" t="-332500" r="-101429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582" t="-332500" r="-709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625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41A29D8-3375-3241-BA20-E7DE47C39050}"/>
              </a:ext>
            </a:extLst>
          </p:cNvPr>
          <p:cNvSpPr txBox="1"/>
          <p:nvPr/>
        </p:nvSpPr>
        <p:spPr>
          <a:xfrm>
            <a:off x="7211546" y="5474208"/>
            <a:ext cx="443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i="1" dirty="0">
                <a:solidFill>
                  <a:schemeClr val="accent3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12600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4D77-8B58-754C-A26F-7AAED66A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Quick Sort vs. Merge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AB9DDAF-9417-CF45-BF67-A24BAC0BA4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6671569"/>
                  </p:ext>
                </p:extLst>
              </p:nvPr>
            </p:nvGraphicFramePr>
            <p:xfrm>
              <a:off x="2340061" y="2765384"/>
              <a:ext cx="8352324" cy="2377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84108">
                      <a:extLst>
                        <a:ext uri="{9D8B030D-6E8A-4147-A177-3AD203B41FA5}">
                          <a16:colId xmlns:a16="http://schemas.microsoft.com/office/drawing/2014/main" val="1552066093"/>
                        </a:ext>
                      </a:extLst>
                    </a:gridCol>
                    <a:gridCol w="2784108">
                      <a:extLst>
                        <a:ext uri="{9D8B030D-6E8A-4147-A177-3AD203B41FA5}">
                          <a16:colId xmlns:a16="http://schemas.microsoft.com/office/drawing/2014/main" val="466822162"/>
                        </a:ext>
                      </a:extLst>
                    </a:gridCol>
                    <a:gridCol w="2784108">
                      <a:extLst>
                        <a:ext uri="{9D8B030D-6E8A-4147-A177-3AD203B41FA5}">
                          <a16:colId xmlns:a16="http://schemas.microsoft.com/office/drawing/2014/main" val="39922763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sz="2000" b="1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b="1" dirty="0"/>
                            <a:t>Quick Sort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b="1" dirty="0"/>
                            <a:t>Merge Sort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67659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dirty="0"/>
                            <a:t>A</a:t>
                          </a:r>
                          <a:r>
                            <a:rPr lang="en-NO" sz="2000" dirty="0"/>
                            <a:t>verage 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sz="2000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sz="2000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nb-NO" sz="20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sz="2000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284498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Worse case runtime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0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000" b="0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sz="2000" b="0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sz="20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sz="2000" b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sz="2000" b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sz="2000" b="0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NO" sz="20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75190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sz="20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000" b="0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4636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Stability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2000" dirty="0">
                              <a:solidFill>
                                <a:schemeClr val="accent4"/>
                              </a:solidFill>
                            </a:rPr>
                            <a:t>No</a:t>
                          </a:r>
                          <a:endParaRPr lang="en-NO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chemeClr val="accent6"/>
                              </a:solidFill>
                            </a:rPr>
                            <a:t>Y</a:t>
                          </a:r>
                          <a:r>
                            <a:rPr lang="en-NO" sz="2000" dirty="0">
                              <a:solidFill>
                                <a:schemeClr val="accent6"/>
                              </a:solidFill>
                            </a:rPr>
                            <a:t>es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58342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Used for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Arrays</a:t>
                          </a:r>
                          <a:endParaRPr lang="en-NO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dirty="0"/>
                            <a:t>Lists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35451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AB9DDAF-9417-CF45-BF67-A24BAC0BA45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06671569"/>
                  </p:ext>
                </p:extLst>
              </p:nvPr>
            </p:nvGraphicFramePr>
            <p:xfrm>
              <a:off x="2340061" y="2765384"/>
              <a:ext cx="8352324" cy="238436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784108">
                      <a:extLst>
                        <a:ext uri="{9D8B030D-6E8A-4147-A177-3AD203B41FA5}">
                          <a16:colId xmlns:a16="http://schemas.microsoft.com/office/drawing/2014/main" val="1552066093"/>
                        </a:ext>
                      </a:extLst>
                    </a:gridCol>
                    <a:gridCol w="2784108">
                      <a:extLst>
                        <a:ext uri="{9D8B030D-6E8A-4147-A177-3AD203B41FA5}">
                          <a16:colId xmlns:a16="http://schemas.microsoft.com/office/drawing/2014/main" val="466822162"/>
                        </a:ext>
                      </a:extLst>
                    </a:gridCol>
                    <a:gridCol w="2784108">
                      <a:extLst>
                        <a:ext uri="{9D8B030D-6E8A-4147-A177-3AD203B41FA5}">
                          <a16:colId xmlns:a16="http://schemas.microsoft.com/office/drawing/2014/main" val="399227636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r"/>
                          <a:endParaRPr lang="en-NO" sz="2000" b="1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b="1" dirty="0"/>
                            <a:t>Quick Sort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b="1" dirty="0"/>
                            <a:t>Merge Sort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676592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GB" sz="2000" dirty="0"/>
                            <a:t>A</a:t>
                          </a:r>
                          <a:r>
                            <a:rPr lang="en-NO" sz="2000" dirty="0"/>
                            <a:t>verage 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103125" r="-100000" b="-4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13" t="-103125" r="-457" b="-4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498838"/>
                      </a:ext>
                    </a:extLst>
                  </a:tr>
                  <a:tr h="403162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Worse case runtime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3125" r="-100000" b="-3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13" t="-203125" r="-457" b="-3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751906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12903" r="-100000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200913" t="-312903" r="-457" b="-23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4636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Stability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b-NO" sz="2000" dirty="0">
                              <a:solidFill>
                                <a:schemeClr val="accent4"/>
                              </a:solidFill>
                            </a:rPr>
                            <a:t>No</a:t>
                          </a:r>
                          <a:endParaRPr lang="en-NO" sz="2000" dirty="0">
                            <a:solidFill>
                              <a:schemeClr val="accent4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>
                              <a:solidFill>
                                <a:schemeClr val="accent6"/>
                              </a:solidFill>
                            </a:rPr>
                            <a:t>Y</a:t>
                          </a:r>
                          <a:r>
                            <a:rPr lang="en-NO" sz="2000" dirty="0">
                              <a:solidFill>
                                <a:schemeClr val="accent6"/>
                              </a:solidFill>
                            </a:rPr>
                            <a:t>es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58342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000" dirty="0"/>
                            <a:t>Used for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Arrays</a:t>
                          </a:r>
                          <a:endParaRPr lang="en-NO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000" dirty="0"/>
                            <a:t>Lists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535451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62ED5-4CEB-1942-B4C3-1E77443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6179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B864-E18F-9C4A-83C2-292EC3EF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6387-C5FF-AF43-8D32-B325ACD8A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Merge Sort is Fast</a:t>
            </a:r>
          </a:p>
          <a:p>
            <a:pPr lvl="1"/>
            <a:r>
              <a:rPr lang="en-NO" dirty="0"/>
              <a:t>Alternative to Quick sort</a:t>
            </a:r>
          </a:p>
          <a:p>
            <a:endParaRPr lang="en-NO" dirty="0"/>
          </a:p>
          <a:p>
            <a:r>
              <a:rPr lang="en-NO" dirty="0"/>
              <a:t>Recursive</a:t>
            </a:r>
          </a:p>
          <a:p>
            <a:pPr lvl="1"/>
            <a:r>
              <a:rPr lang="en-NO" dirty="0"/>
              <a:t>Merging sorted sequences</a:t>
            </a:r>
          </a:p>
          <a:p>
            <a:endParaRPr lang="en-NO" dirty="0"/>
          </a:p>
          <a:p>
            <a:r>
              <a:rPr lang="en-NO" dirty="0"/>
              <a:t>Master Theorem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7208A-0FBD-FC4E-B771-011F2FE9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A433C87-6339-E64D-BD4D-DF80FA83DE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66393"/>
                  </p:ext>
                </p:extLst>
              </p:nvPr>
            </p:nvGraphicFramePr>
            <p:xfrm>
              <a:off x="6096000" y="2100241"/>
              <a:ext cx="4171098" cy="24647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90366">
                      <a:extLst>
                        <a:ext uri="{9D8B030D-6E8A-4147-A177-3AD203B41FA5}">
                          <a16:colId xmlns:a16="http://schemas.microsoft.com/office/drawing/2014/main" val="1630062507"/>
                        </a:ext>
                      </a:extLst>
                    </a:gridCol>
                    <a:gridCol w="1390366">
                      <a:extLst>
                        <a:ext uri="{9D8B030D-6E8A-4147-A177-3AD203B41FA5}">
                          <a16:colId xmlns:a16="http://schemas.microsoft.com/office/drawing/2014/main" val="2001607548"/>
                        </a:ext>
                      </a:extLst>
                    </a:gridCol>
                    <a:gridCol w="1390366">
                      <a:extLst>
                        <a:ext uri="{9D8B030D-6E8A-4147-A177-3AD203B41FA5}">
                          <a16:colId xmlns:a16="http://schemas.microsoft.com/office/drawing/2014/main" val="1500033889"/>
                        </a:ext>
                      </a:extLst>
                    </a:gridCol>
                  </a:tblGrid>
                  <a:tr h="544463">
                    <a:tc>
                      <a:txBody>
                        <a:bodyPr/>
                        <a:lstStyle/>
                        <a:p>
                          <a:pPr algn="ctr"/>
                          <a:endParaRPr lang="en-NO" b="1" i="1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Space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7330164"/>
                      </a:ext>
                    </a:extLst>
                  </a:tr>
                  <a:tr h="544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  <a:p>
                          <a:endParaRPr lang="en-NO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  <a:p>
                          <a:endParaRPr lang="en-NO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46524027"/>
                      </a:ext>
                    </a:extLst>
                  </a:tr>
                  <a:tr h="544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  <a:p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5002204"/>
                      </a:ext>
                    </a:extLst>
                  </a:tr>
                  <a:tr h="54446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Worst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  <a:p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296252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A433C87-6339-E64D-BD4D-DF80FA83DE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366393"/>
                  </p:ext>
                </p:extLst>
              </p:nvPr>
            </p:nvGraphicFramePr>
            <p:xfrm>
              <a:off x="6096000" y="2100241"/>
              <a:ext cx="4171098" cy="246470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90366">
                      <a:extLst>
                        <a:ext uri="{9D8B030D-6E8A-4147-A177-3AD203B41FA5}">
                          <a16:colId xmlns:a16="http://schemas.microsoft.com/office/drawing/2014/main" val="1630062507"/>
                        </a:ext>
                      </a:extLst>
                    </a:gridCol>
                    <a:gridCol w="1390366">
                      <a:extLst>
                        <a:ext uri="{9D8B030D-6E8A-4147-A177-3AD203B41FA5}">
                          <a16:colId xmlns:a16="http://schemas.microsoft.com/office/drawing/2014/main" val="2001607548"/>
                        </a:ext>
                      </a:extLst>
                    </a:gridCol>
                    <a:gridCol w="1390366">
                      <a:extLst>
                        <a:ext uri="{9D8B030D-6E8A-4147-A177-3AD203B41FA5}">
                          <a16:colId xmlns:a16="http://schemas.microsoft.com/office/drawing/2014/main" val="1500033889"/>
                        </a:ext>
                      </a:extLst>
                    </a:gridCol>
                  </a:tblGrid>
                  <a:tr h="544463">
                    <a:tc>
                      <a:txBody>
                        <a:bodyPr/>
                        <a:lstStyle/>
                        <a:p>
                          <a:pPr algn="ctr"/>
                          <a:endParaRPr lang="en-NO" b="1" i="1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Space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373301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Best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17" t="-88235" r="-101835" b="-1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091" t="-88235" r="-909" b="-1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5240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Average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917" t="-192000" r="-101835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091" t="-192000" r="-909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50022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i="1" dirty="0"/>
                            <a:t>Worst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917" t="-286275" r="-10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091" t="-286275" r="-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6252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3597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The idea: Split and Merge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Merging Ordered Sequences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Merge Sort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Efficiency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Quick-sort vs. Merge-sort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pic>
        <p:nvPicPr>
          <p:cNvPr id="5" name="Picture 4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42B54C1-45F6-FC48-AE92-A1FEB3EA5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36828" y="8329"/>
            <a:ext cx="5230970" cy="6810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7472B1-804D-C245-950A-982E366E31BB}"/>
              </a:ext>
            </a:extLst>
          </p:cNvPr>
          <p:cNvSpPr txBox="1"/>
          <p:nvPr/>
        </p:nvSpPr>
        <p:spPr>
          <a:xfrm>
            <a:off x="8229600" y="6313448"/>
            <a:ext cx="392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John von Neumann (1903 – 1957)</a:t>
            </a:r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CB1939-4C74-D946-9E3D-BCFD077A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1. Idea: Split &amp; Merge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1DE71-D2B0-A240-9958-0D8D8A1D9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Merge sort from 30 000 feet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DA19B-4B06-9B42-B197-BCCBD2E3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2235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83BB-05F5-D44D-8F86-562ED93A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Split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86C3D-5DEB-7C46-AABA-511E40754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4746D8-55DA-2946-A1FD-6FE63DE2C685}"/>
              </a:ext>
            </a:extLst>
          </p:cNvPr>
          <p:cNvSpPr/>
          <p:nvPr/>
        </p:nvSpPr>
        <p:spPr>
          <a:xfrm>
            <a:off x="3563008" y="1923392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C27CC-6DDB-2441-B459-230151013266}"/>
              </a:ext>
            </a:extLst>
          </p:cNvPr>
          <p:cNvSpPr/>
          <p:nvPr/>
        </p:nvSpPr>
        <p:spPr>
          <a:xfrm>
            <a:off x="4235670" y="1923392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B6D47-125C-D646-B861-7B1177DA48FC}"/>
              </a:ext>
            </a:extLst>
          </p:cNvPr>
          <p:cNvSpPr/>
          <p:nvPr/>
        </p:nvSpPr>
        <p:spPr>
          <a:xfrm>
            <a:off x="4908332" y="1923392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6AF8F-6CDA-7847-A8FF-13227A040E1D}"/>
              </a:ext>
            </a:extLst>
          </p:cNvPr>
          <p:cNvSpPr/>
          <p:nvPr/>
        </p:nvSpPr>
        <p:spPr>
          <a:xfrm>
            <a:off x="5580994" y="1923392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331F1D-473B-9D42-AD91-F18AE788B809}"/>
              </a:ext>
            </a:extLst>
          </p:cNvPr>
          <p:cNvSpPr/>
          <p:nvPr/>
        </p:nvSpPr>
        <p:spPr>
          <a:xfrm>
            <a:off x="8209842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461AF2-149D-3844-BC65-FD6C3A0DAC67}"/>
              </a:ext>
            </a:extLst>
          </p:cNvPr>
          <p:cNvSpPr/>
          <p:nvPr/>
        </p:nvSpPr>
        <p:spPr>
          <a:xfrm>
            <a:off x="8882504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B46B6-F891-5A49-9518-FD3AD291A153}"/>
              </a:ext>
            </a:extLst>
          </p:cNvPr>
          <p:cNvSpPr/>
          <p:nvPr/>
        </p:nvSpPr>
        <p:spPr>
          <a:xfrm>
            <a:off x="9555166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625BAA-9076-AB45-B172-320CC36A00F6}"/>
              </a:ext>
            </a:extLst>
          </p:cNvPr>
          <p:cNvCxnSpPr>
            <a:cxnSpLocks/>
          </p:cNvCxnSpPr>
          <p:nvPr/>
        </p:nvCxnSpPr>
        <p:spPr>
          <a:xfrm>
            <a:off x="6180085" y="1923392"/>
            <a:ext cx="0" cy="559676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524EC91-6C37-CC4D-A4F0-87DF3B0CCAAB}"/>
              </a:ext>
            </a:extLst>
          </p:cNvPr>
          <p:cNvSpPr txBox="1"/>
          <p:nvPr/>
        </p:nvSpPr>
        <p:spPr>
          <a:xfrm>
            <a:off x="5844333" y="242269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30B61D-C5C4-AD4D-9A2A-E726D0361589}"/>
              </a:ext>
            </a:extLst>
          </p:cNvPr>
          <p:cNvSpPr/>
          <p:nvPr/>
        </p:nvSpPr>
        <p:spPr>
          <a:xfrm>
            <a:off x="2535619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A67A89-619F-7746-9BEB-28E107F9CE59}"/>
              </a:ext>
            </a:extLst>
          </p:cNvPr>
          <p:cNvSpPr/>
          <p:nvPr/>
        </p:nvSpPr>
        <p:spPr>
          <a:xfrm>
            <a:off x="3208281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72717E-8F02-BD4C-9B55-E50EDD506EE1}"/>
              </a:ext>
            </a:extLst>
          </p:cNvPr>
          <p:cNvSpPr/>
          <p:nvPr/>
        </p:nvSpPr>
        <p:spPr>
          <a:xfrm>
            <a:off x="3880943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5433CF-AB13-4147-9AFD-4663DD91FDE3}"/>
              </a:ext>
            </a:extLst>
          </p:cNvPr>
          <p:cNvSpPr/>
          <p:nvPr/>
        </p:nvSpPr>
        <p:spPr>
          <a:xfrm>
            <a:off x="4553605" y="305062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907740-84D0-9542-8700-FA89895D7178}"/>
              </a:ext>
            </a:extLst>
          </p:cNvPr>
          <p:cNvCxnSpPr>
            <a:cxnSpLocks/>
          </p:cNvCxnSpPr>
          <p:nvPr/>
        </p:nvCxnSpPr>
        <p:spPr>
          <a:xfrm>
            <a:off x="3822453" y="3050627"/>
            <a:ext cx="1" cy="514972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CB319F-EB91-F441-A00B-7BB1FCBC8357}"/>
              </a:ext>
            </a:extLst>
          </p:cNvPr>
          <p:cNvSpPr txBox="1"/>
          <p:nvPr/>
        </p:nvSpPr>
        <p:spPr>
          <a:xfrm>
            <a:off x="3488067" y="350911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34F1DA-A74A-CE48-8EEB-199EA27E40FC}"/>
              </a:ext>
            </a:extLst>
          </p:cNvPr>
          <p:cNvSpPr/>
          <p:nvPr/>
        </p:nvSpPr>
        <p:spPr>
          <a:xfrm>
            <a:off x="1692312" y="417446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6831D9-2718-0E43-B5DE-16B9AF0166B2}"/>
              </a:ext>
            </a:extLst>
          </p:cNvPr>
          <p:cNvSpPr/>
          <p:nvPr/>
        </p:nvSpPr>
        <p:spPr>
          <a:xfrm>
            <a:off x="2364974" y="4174467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54610E-0189-E549-A6F2-6B653DBBC7FD}"/>
              </a:ext>
            </a:extLst>
          </p:cNvPr>
          <p:cNvSpPr/>
          <p:nvPr/>
        </p:nvSpPr>
        <p:spPr>
          <a:xfrm>
            <a:off x="4680233" y="4194318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C9F0E2-A348-D14F-A954-CAB23768208A}"/>
              </a:ext>
            </a:extLst>
          </p:cNvPr>
          <p:cNvSpPr/>
          <p:nvPr/>
        </p:nvSpPr>
        <p:spPr>
          <a:xfrm>
            <a:off x="5352895" y="4194318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DB0826-D11A-2543-8097-026B18926241}"/>
              </a:ext>
            </a:extLst>
          </p:cNvPr>
          <p:cNvSpPr/>
          <p:nvPr/>
        </p:nvSpPr>
        <p:spPr>
          <a:xfrm>
            <a:off x="7517630" y="4182020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DF66D2-1449-7F49-B6A3-4BDB158FE533}"/>
              </a:ext>
            </a:extLst>
          </p:cNvPr>
          <p:cNvSpPr/>
          <p:nvPr/>
        </p:nvSpPr>
        <p:spPr>
          <a:xfrm>
            <a:off x="8190292" y="4182020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BCC929-E8C4-204E-8E12-E181CA5AEB23}"/>
              </a:ext>
            </a:extLst>
          </p:cNvPr>
          <p:cNvSpPr/>
          <p:nvPr/>
        </p:nvSpPr>
        <p:spPr>
          <a:xfrm>
            <a:off x="1347952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BF3C2D-8F36-5443-9638-FD7B9427585C}"/>
              </a:ext>
            </a:extLst>
          </p:cNvPr>
          <p:cNvSpPr/>
          <p:nvPr/>
        </p:nvSpPr>
        <p:spPr>
          <a:xfrm>
            <a:off x="2797375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DC57B77-21A0-8043-BFFA-95B4568F0571}"/>
              </a:ext>
            </a:extLst>
          </p:cNvPr>
          <p:cNvSpPr/>
          <p:nvPr/>
        </p:nvSpPr>
        <p:spPr>
          <a:xfrm>
            <a:off x="4246798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8E46DF-69A8-6D42-9FBB-374E123588F4}"/>
              </a:ext>
            </a:extLst>
          </p:cNvPr>
          <p:cNvSpPr/>
          <p:nvPr/>
        </p:nvSpPr>
        <p:spPr>
          <a:xfrm>
            <a:off x="5696221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ADCAE5-7BC7-AB4D-BAAF-704DD5B00B1E}"/>
              </a:ext>
            </a:extLst>
          </p:cNvPr>
          <p:cNvSpPr/>
          <p:nvPr/>
        </p:nvSpPr>
        <p:spPr>
          <a:xfrm>
            <a:off x="7145644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C9B617-330B-FB44-9D23-A7BEACBCA002}"/>
              </a:ext>
            </a:extLst>
          </p:cNvPr>
          <p:cNvSpPr/>
          <p:nvPr/>
        </p:nvSpPr>
        <p:spPr>
          <a:xfrm>
            <a:off x="8595067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C5885E-ECB4-F34D-9B03-16250937E797}"/>
              </a:ext>
            </a:extLst>
          </p:cNvPr>
          <p:cNvSpPr/>
          <p:nvPr/>
        </p:nvSpPr>
        <p:spPr>
          <a:xfrm>
            <a:off x="10044489" y="5265481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553CC1-E476-6145-8348-7BBD475EEAE1}"/>
              </a:ext>
            </a:extLst>
          </p:cNvPr>
          <p:cNvSpPr/>
          <p:nvPr/>
        </p:nvSpPr>
        <p:spPr>
          <a:xfrm>
            <a:off x="6237210" y="1925984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7FAF30-A23C-A145-B5E4-10ED1E762C26}"/>
              </a:ext>
            </a:extLst>
          </p:cNvPr>
          <p:cNvSpPr/>
          <p:nvPr/>
        </p:nvSpPr>
        <p:spPr>
          <a:xfrm>
            <a:off x="6909872" y="1925984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40E85-1EE0-D34D-AD19-C1F9A366C6A5}"/>
              </a:ext>
            </a:extLst>
          </p:cNvPr>
          <p:cNvSpPr/>
          <p:nvPr/>
        </p:nvSpPr>
        <p:spPr>
          <a:xfrm>
            <a:off x="7582534" y="1925984"/>
            <a:ext cx="551793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724FF4-1B29-4C4D-9BDC-966A015A8D01}"/>
              </a:ext>
            </a:extLst>
          </p:cNvPr>
          <p:cNvSpPr txBox="1"/>
          <p:nvPr/>
        </p:nvSpPr>
        <p:spPr>
          <a:xfrm>
            <a:off x="4552468" y="6132257"/>
            <a:ext cx="3435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i="1" dirty="0">
                <a:solidFill>
                  <a:schemeClr val="accent6"/>
                </a:solidFill>
                <a:latin typeface="Montserrat" pitchFamily="2" charset="77"/>
              </a:rPr>
              <a:t>all already sorted!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E9D263E7-C3F6-5042-80CA-3D7CF9F21E36}"/>
              </a:ext>
            </a:extLst>
          </p:cNvPr>
          <p:cNvCxnSpPr>
            <a:stCxn id="14" idx="1"/>
            <a:endCxn id="18" idx="0"/>
          </p:cNvCxnSpPr>
          <p:nvPr/>
        </p:nvCxnSpPr>
        <p:spPr>
          <a:xfrm rot="10800000" flipV="1">
            <a:off x="4829503" y="2607357"/>
            <a:ext cx="1014831" cy="443270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A54833F6-FFB9-3548-8754-2FAB48259D4C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6513106" y="2607357"/>
            <a:ext cx="1972633" cy="443270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C086CA13-5830-8F49-B2D1-F507C8865E09}"/>
              </a:ext>
            </a:extLst>
          </p:cNvPr>
          <p:cNvCxnSpPr>
            <a:stCxn id="20" idx="1"/>
            <a:endCxn id="24" idx="0"/>
          </p:cNvCxnSpPr>
          <p:nvPr/>
        </p:nvCxnSpPr>
        <p:spPr>
          <a:xfrm rot="10800000" flipV="1">
            <a:off x="2640871" y="3693777"/>
            <a:ext cx="847196" cy="480689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99648A9F-BB2A-1945-B00D-DA46251AAE3F}"/>
              </a:ext>
            </a:extLst>
          </p:cNvPr>
          <p:cNvCxnSpPr>
            <a:stCxn id="20" idx="3"/>
            <a:endCxn id="25" idx="0"/>
          </p:cNvCxnSpPr>
          <p:nvPr/>
        </p:nvCxnSpPr>
        <p:spPr>
          <a:xfrm>
            <a:off x="4156840" y="3693778"/>
            <a:ext cx="799290" cy="500540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A78E8D2-801E-D140-9B07-A1E85985BB91}"/>
              </a:ext>
            </a:extLst>
          </p:cNvPr>
          <p:cNvCxnSpPr>
            <a:cxnSpLocks/>
          </p:cNvCxnSpPr>
          <p:nvPr/>
        </p:nvCxnSpPr>
        <p:spPr>
          <a:xfrm>
            <a:off x="9488897" y="3066392"/>
            <a:ext cx="1" cy="514972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9178558-0F5C-B64B-B38B-83C1FE003E59}"/>
              </a:ext>
            </a:extLst>
          </p:cNvPr>
          <p:cNvSpPr txBox="1"/>
          <p:nvPr/>
        </p:nvSpPr>
        <p:spPr>
          <a:xfrm>
            <a:off x="9154511" y="352487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ED7CF31-7772-C249-B662-25358E9E58B7}"/>
              </a:ext>
            </a:extLst>
          </p:cNvPr>
          <p:cNvCxnSpPr>
            <a:cxnSpLocks/>
          </p:cNvCxnSpPr>
          <p:nvPr/>
        </p:nvCxnSpPr>
        <p:spPr>
          <a:xfrm>
            <a:off x="5298741" y="4187192"/>
            <a:ext cx="1" cy="514972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B9B8655-0DF3-2B44-8705-EF9865A6395B}"/>
              </a:ext>
            </a:extLst>
          </p:cNvPr>
          <p:cNvSpPr txBox="1"/>
          <p:nvPr/>
        </p:nvSpPr>
        <p:spPr>
          <a:xfrm>
            <a:off x="4964355" y="4645677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CFAF1F4-3854-634F-A61A-145D3D94E922}"/>
              </a:ext>
            </a:extLst>
          </p:cNvPr>
          <p:cNvCxnSpPr>
            <a:cxnSpLocks/>
          </p:cNvCxnSpPr>
          <p:nvPr/>
        </p:nvCxnSpPr>
        <p:spPr>
          <a:xfrm>
            <a:off x="2304539" y="4173329"/>
            <a:ext cx="1" cy="514972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8F4DE46-8462-924B-9EE2-CDE283B5B2BF}"/>
              </a:ext>
            </a:extLst>
          </p:cNvPr>
          <p:cNvSpPr txBox="1"/>
          <p:nvPr/>
        </p:nvSpPr>
        <p:spPr>
          <a:xfrm>
            <a:off x="1970153" y="463181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8C72052-001B-D949-A201-6DF92CD12A06}"/>
              </a:ext>
            </a:extLst>
          </p:cNvPr>
          <p:cNvCxnSpPr>
            <a:cxnSpLocks/>
          </p:cNvCxnSpPr>
          <p:nvPr/>
        </p:nvCxnSpPr>
        <p:spPr>
          <a:xfrm>
            <a:off x="8133407" y="4194318"/>
            <a:ext cx="1" cy="514972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FDF4C2B-63EE-4846-AF32-95265F20E375}"/>
              </a:ext>
            </a:extLst>
          </p:cNvPr>
          <p:cNvSpPr txBox="1"/>
          <p:nvPr/>
        </p:nvSpPr>
        <p:spPr>
          <a:xfrm>
            <a:off x="7799021" y="465280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split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57314158-3FB3-7A4C-A188-1C4FC889CCAC}"/>
              </a:ext>
            </a:extLst>
          </p:cNvPr>
          <p:cNvCxnSpPr>
            <a:cxnSpLocks/>
            <a:stCxn id="78" idx="3"/>
            <a:endCxn id="40" idx="0"/>
          </p:cNvCxnSpPr>
          <p:nvPr/>
        </p:nvCxnSpPr>
        <p:spPr>
          <a:xfrm>
            <a:off x="8467794" y="4837469"/>
            <a:ext cx="403170" cy="428012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9D5BB096-C537-2F44-A3ED-B7709B57C660}"/>
              </a:ext>
            </a:extLst>
          </p:cNvPr>
          <p:cNvCxnSpPr>
            <a:stCxn id="78" idx="1"/>
            <a:endCxn id="39" idx="0"/>
          </p:cNvCxnSpPr>
          <p:nvPr/>
        </p:nvCxnSpPr>
        <p:spPr>
          <a:xfrm rot="10800000" flipV="1">
            <a:off x="7421541" y="4837469"/>
            <a:ext cx="377480" cy="428012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62F5820B-AFA1-104C-9E58-6AB1CB76C7BC}"/>
              </a:ext>
            </a:extLst>
          </p:cNvPr>
          <p:cNvCxnSpPr>
            <a:stCxn id="72" idx="3"/>
            <a:endCxn id="41" idx="0"/>
          </p:cNvCxnSpPr>
          <p:nvPr/>
        </p:nvCxnSpPr>
        <p:spPr>
          <a:xfrm>
            <a:off x="9823284" y="3709543"/>
            <a:ext cx="497102" cy="1555938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6F65BCAD-5ECB-1A4A-AB6C-5F91B39FC6E1}"/>
              </a:ext>
            </a:extLst>
          </p:cNvPr>
          <p:cNvCxnSpPr>
            <a:cxnSpLocks/>
            <a:stCxn id="72" idx="1"/>
            <a:endCxn id="28" idx="0"/>
          </p:cNvCxnSpPr>
          <p:nvPr/>
        </p:nvCxnSpPr>
        <p:spPr>
          <a:xfrm rot="10800000" flipV="1">
            <a:off x="8466189" y="3709542"/>
            <a:ext cx="688322" cy="472477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8DF0DEA1-CCBE-E148-A73A-52975ED9BFD1}"/>
              </a:ext>
            </a:extLst>
          </p:cNvPr>
          <p:cNvCxnSpPr>
            <a:stCxn id="76" idx="1"/>
            <a:endCxn id="35" idx="0"/>
          </p:cNvCxnSpPr>
          <p:nvPr/>
        </p:nvCxnSpPr>
        <p:spPr>
          <a:xfrm rot="10800000" flipV="1">
            <a:off x="1623849" y="4816479"/>
            <a:ext cx="346304" cy="449001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E5B9FB10-827C-5E47-ADD0-1A697912D100}"/>
              </a:ext>
            </a:extLst>
          </p:cNvPr>
          <p:cNvCxnSpPr>
            <a:stCxn id="76" idx="3"/>
            <a:endCxn id="36" idx="0"/>
          </p:cNvCxnSpPr>
          <p:nvPr/>
        </p:nvCxnSpPr>
        <p:spPr>
          <a:xfrm>
            <a:off x="2638926" y="4816480"/>
            <a:ext cx="434346" cy="449001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06B91C10-457F-7E45-ABE8-6BAF2718CBB2}"/>
              </a:ext>
            </a:extLst>
          </p:cNvPr>
          <p:cNvCxnSpPr>
            <a:stCxn id="74" idx="1"/>
            <a:endCxn id="37" idx="0"/>
          </p:cNvCxnSpPr>
          <p:nvPr/>
        </p:nvCxnSpPr>
        <p:spPr>
          <a:xfrm rot="10800000" flipV="1">
            <a:off x="4522695" y="4830343"/>
            <a:ext cx="441660" cy="435138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822E736-89F6-2E43-8CA7-25F2631A091A}"/>
              </a:ext>
            </a:extLst>
          </p:cNvPr>
          <p:cNvCxnSpPr>
            <a:stCxn id="74" idx="3"/>
            <a:endCxn id="38" idx="0"/>
          </p:cNvCxnSpPr>
          <p:nvPr/>
        </p:nvCxnSpPr>
        <p:spPr>
          <a:xfrm>
            <a:off x="5633128" y="4830343"/>
            <a:ext cx="338990" cy="435138"/>
          </a:xfrm>
          <a:prstGeom prst="bentConnector2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BC6D0B3-A784-1342-8E4A-1457946A7C8B}"/>
              </a:ext>
            </a:extLst>
          </p:cNvPr>
          <p:cNvSpPr/>
          <p:nvPr/>
        </p:nvSpPr>
        <p:spPr>
          <a:xfrm>
            <a:off x="1355267" y="5265481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B9C73E9-E515-5248-943B-7A9C755115D7}"/>
              </a:ext>
            </a:extLst>
          </p:cNvPr>
          <p:cNvSpPr/>
          <p:nvPr/>
        </p:nvSpPr>
        <p:spPr>
          <a:xfrm>
            <a:off x="2797374" y="5260960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2A35043-4342-C842-9ADD-A2400A776913}"/>
              </a:ext>
            </a:extLst>
          </p:cNvPr>
          <p:cNvSpPr/>
          <p:nvPr/>
        </p:nvSpPr>
        <p:spPr>
          <a:xfrm>
            <a:off x="4248722" y="5260960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8CC33A8-F635-F941-AA49-819BB612E070}"/>
              </a:ext>
            </a:extLst>
          </p:cNvPr>
          <p:cNvSpPr/>
          <p:nvPr/>
        </p:nvSpPr>
        <p:spPr>
          <a:xfrm>
            <a:off x="5696220" y="5260960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3BFD6C0-B4AC-854B-A551-BFD5D035968A}"/>
              </a:ext>
            </a:extLst>
          </p:cNvPr>
          <p:cNvSpPr/>
          <p:nvPr/>
        </p:nvSpPr>
        <p:spPr>
          <a:xfrm>
            <a:off x="7154518" y="5266716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593AE7D-C34B-484C-B333-6AFF3666E571}"/>
              </a:ext>
            </a:extLst>
          </p:cNvPr>
          <p:cNvSpPr/>
          <p:nvPr/>
        </p:nvSpPr>
        <p:spPr>
          <a:xfrm>
            <a:off x="8595066" y="5260959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7AA1253-231B-4B45-8882-FDB977C95223}"/>
              </a:ext>
            </a:extLst>
          </p:cNvPr>
          <p:cNvSpPr/>
          <p:nvPr/>
        </p:nvSpPr>
        <p:spPr>
          <a:xfrm>
            <a:off x="10044489" y="5260958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1824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/>
      <p:bldP spid="15" grpId="0" animBg="1"/>
      <p:bldP spid="16" grpId="0" animBg="1"/>
      <p:bldP spid="17" grpId="0" animBg="1"/>
      <p:bldP spid="18" grpId="0" animBg="1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9" grpId="0"/>
      <p:bldP spid="72" grpId="0"/>
      <p:bldP spid="74" grpId="0"/>
      <p:bldP spid="76" grpId="0"/>
      <p:bldP spid="78" grpId="0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E19-7B1F-924E-BC68-86661635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0560F-2E1F-3741-8D3A-F8E1DBFE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910EE-6550-C942-BAAA-0CBC4DAF6BD8}"/>
              </a:ext>
            </a:extLst>
          </p:cNvPr>
          <p:cNvSpPr/>
          <p:nvPr/>
        </p:nvSpPr>
        <p:spPr>
          <a:xfrm>
            <a:off x="1631163" y="1787694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29447-FB59-2A42-8D16-1855F1C376B3}"/>
              </a:ext>
            </a:extLst>
          </p:cNvPr>
          <p:cNvSpPr/>
          <p:nvPr/>
        </p:nvSpPr>
        <p:spPr>
          <a:xfrm>
            <a:off x="3073270" y="1783173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6D129-C50D-DE41-8BF0-E1825DC88E2F}"/>
              </a:ext>
            </a:extLst>
          </p:cNvPr>
          <p:cNvSpPr/>
          <p:nvPr/>
        </p:nvSpPr>
        <p:spPr>
          <a:xfrm>
            <a:off x="4524618" y="1783173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DA6E8-E447-E243-89E6-298BAB90A347}"/>
              </a:ext>
            </a:extLst>
          </p:cNvPr>
          <p:cNvSpPr/>
          <p:nvPr/>
        </p:nvSpPr>
        <p:spPr>
          <a:xfrm>
            <a:off x="5972116" y="1783173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602163-0FE9-484D-A9D5-CF6F0AFE2538}"/>
              </a:ext>
            </a:extLst>
          </p:cNvPr>
          <p:cNvSpPr/>
          <p:nvPr/>
        </p:nvSpPr>
        <p:spPr>
          <a:xfrm>
            <a:off x="7430414" y="1788929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B8837-5B3E-1E46-A5E0-D4C542399CCE}"/>
              </a:ext>
            </a:extLst>
          </p:cNvPr>
          <p:cNvSpPr/>
          <p:nvPr/>
        </p:nvSpPr>
        <p:spPr>
          <a:xfrm>
            <a:off x="8870962" y="1783172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90F25-C1E0-234D-B324-96B6F657CD87}"/>
              </a:ext>
            </a:extLst>
          </p:cNvPr>
          <p:cNvSpPr/>
          <p:nvPr/>
        </p:nvSpPr>
        <p:spPr>
          <a:xfrm>
            <a:off x="10320385" y="1783171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2BB99-27DC-CE4D-BEDD-AFDCFCD408A9}"/>
              </a:ext>
            </a:extLst>
          </p:cNvPr>
          <p:cNvSpPr txBox="1"/>
          <p:nvPr/>
        </p:nvSpPr>
        <p:spPr>
          <a:xfrm>
            <a:off x="4992105" y="1188868"/>
            <a:ext cx="2714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000" i="1" dirty="0">
                <a:solidFill>
                  <a:schemeClr val="accent6"/>
                </a:solidFill>
                <a:latin typeface="Montserrat" pitchFamily="2" charset="77"/>
              </a:rPr>
              <a:t>many sorted arrays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A67A61-51D8-7646-9F26-B3A50CA2ADE2}"/>
              </a:ext>
            </a:extLst>
          </p:cNvPr>
          <p:cNvSpPr/>
          <p:nvPr/>
        </p:nvSpPr>
        <p:spPr>
          <a:xfrm>
            <a:off x="2696122" y="2885134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761E55-6E2A-9F4B-AAE7-9AF1FD70196E}"/>
              </a:ext>
            </a:extLst>
          </p:cNvPr>
          <p:cNvSpPr/>
          <p:nvPr/>
        </p:nvSpPr>
        <p:spPr>
          <a:xfrm>
            <a:off x="2074559" y="2885134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C143D-61E5-7E4D-903A-989078ADA191}"/>
              </a:ext>
            </a:extLst>
          </p:cNvPr>
          <p:cNvSpPr txBox="1"/>
          <p:nvPr/>
        </p:nvSpPr>
        <p:spPr>
          <a:xfrm>
            <a:off x="2180978" y="251128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3109E08-6156-5940-A9C3-E9133C59DB9A}"/>
              </a:ext>
            </a:extLst>
          </p:cNvPr>
          <p:cNvCxnSpPr>
            <a:stCxn id="6" idx="2"/>
            <a:endCxn id="15" idx="3"/>
          </p:cNvCxnSpPr>
          <p:nvPr/>
        </p:nvCxnSpPr>
        <p:spPr>
          <a:xfrm rot="5400000">
            <a:off x="2978132" y="2324911"/>
            <a:ext cx="534401" cy="207670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BBD9B0A3-53D1-AE4C-B149-2D94A900F439}"/>
              </a:ext>
            </a:extLst>
          </p:cNvPr>
          <p:cNvCxnSpPr>
            <a:stCxn id="5" idx="2"/>
            <a:endCxn id="15" idx="1"/>
          </p:cNvCxnSpPr>
          <p:nvPr/>
        </p:nvCxnSpPr>
        <p:spPr>
          <a:xfrm rot="16200000" flipH="1">
            <a:off x="1779079" y="2294048"/>
            <a:ext cx="529880" cy="273918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1DBDB96-E57E-9440-B4CE-8F6F63B29AF5}"/>
              </a:ext>
            </a:extLst>
          </p:cNvPr>
          <p:cNvSpPr/>
          <p:nvPr/>
        </p:nvSpPr>
        <p:spPr>
          <a:xfrm>
            <a:off x="5613668" y="288061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EF288-D335-FC44-8971-4A19CF67623A}"/>
              </a:ext>
            </a:extLst>
          </p:cNvPr>
          <p:cNvSpPr/>
          <p:nvPr/>
        </p:nvSpPr>
        <p:spPr>
          <a:xfrm>
            <a:off x="4992105" y="288061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8BCD1A-D094-7541-9D03-4273801923E9}"/>
              </a:ext>
            </a:extLst>
          </p:cNvPr>
          <p:cNvSpPr txBox="1"/>
          <p:nvPr/>
        </p:nvSpPr>
        <p:spPr>
          <a:xfrm>
            <a:off x="5098524" y="250676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16A7201-CB31-0542-A6F9-343E6FB3311D}"/>
              </a:ext>
            </a:extLst>
          </p:cNvPr>
          <p:cNvCxnSpPr>
            <a:endCxn id="24" idx="3"/>
          </p:cNvCxnSpPr>
          <p:nvPr/>
        </p:nvCxnSpPr>
        <p:spPr>
          <a:xfrm rot="5400000">
            <a:off x="5895678" y="2320390"/>
            <a:ext cx="534401" cy="207670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1A244F7-C902-7046-9AF5-E6429248C0D0}"/>
              </a:ext>
            </a:extLst>
          </p:cNvPr>
          <p:cNvCxnSpPr>
            <a:endCxn id="24" idx="1"/>
          </p:cNvCxnSpPr>
          <p:nvPr/>
        </p:nvCxnSpPr>
        <p:spPr>
          <a:xfrm rot="16200000" flipH="1">
            <a:off x="4696625" y="2289527"/>
            <a:ext cx="529880" cy="273918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AB43511-EB79-B449-BF8C-2C2E4C5E7A43}"/>
              </a:ext>
            </a:extLst>
          </p:cNvPr>
          <p:cNvSpPr/>
          <p:nvPr/>
        </p:nvSpPr>
        <p:spPr>
          <a:xfrm>
            <a:off x="8531214" y="2885134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5BDEDC-6751-1B43-8475-38257BAE1B23}"/>
              </a:ext>
            </a:extLst>
          </p:cNvPr>
          <p:cNvSpPr/>
          <p:nvPr/>
        </p:nvSpPr>
        <p:spPr>
          <a:xfrm>
            <a:off x="7909651" y="2885134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D23B3C-9EDE-1640-9C17-EA2A11CE748D}"/>
              </a:ext>
            </a:extLst>
          </p:cNvPr>
          <p:cNvSpPr txBox="1"/>
          <p:nvPr/>
        </p:nvSpPr>
        <p:spPr>
          <a:xfrm>
            <a:off x="8016070" y="251128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24AB1BA-361B-0541-B313-C4B38BEC03D5}"/>
              </a:ext>
            </a:extLst>
          </p:cNvPr>
          <p:cNvCxnSpPr>
            <a:endCxn id="29" idx="3"/>
          </p:cNvCxnSpPr>
          <p:nvPr/>
        </p:nvCxnSpPr>
        <p:spPr>
          <a:xfrm rot="5400000">
            <a:off x="8813224" y="2324911"/>
            <a:ext cx="534401" cy="207670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54F8C10C-91B9-664E-8F72-4FA96CB89661}"/>
              </a:ext>
            </a:extLst>
          </p:cNvPr>
          <p:cNvCxnSpPr>
            <a:endCxn id="29" idx="1"/>
          </p:cNvCxnSpPr>
          <p:nvPr/>
        </p:nvCxnSpPr>
        <p:spPr>
          <a:xfrm rot="16200000" flipH="1">
            <a:off x="7614171" y="2294048"/>
            <a:ext cx="529880" cy="273918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59B0B8A-2C99-924E-9158-C3000A34B29E}"/>
              </a:ext>
            </a:extLst>
          </p:cNvPr>
          <p:cNvSpPr/>
          <p:nvPr/>
        </p:nvSpPr>
        <p:spPr>
          <a:xfrm>
            <a:off x="3654141" y="405105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8F8149-03A3-E841-A1AB-59C736F942F0}"/>
              </a:ext>
            </a:extLst>
          </p:cNvPr>
          <p:cNvSpPr/>
          <p:nvPr/>
        </p:nvSpPr>
        <p:spPr>
          <a:xfrm>
            <a:off x="3032578" y="405105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458A23-FA6D-AD43-B776-10542907AD90}"/>
              </a:ext>
            </a:extLst>
          </p:cNvPr>
          <p:cNvSpPr txBox="1"/>
          <p:nvPr/>
        </p:nvSpPr>
        <p:spPr>
          <a:xfrm>
            <a:off x="3760251" y="3677200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DB6EAFDC-F8CB-7247-A469-77D2E659FF51}"/>
              </a:ext>
            </a:extLst>
          </p:cNvPr>
          <p:cNvCxnSpPr>
            <a:cxnSpLocks/>
            <a:stCxn id="23" idx="2"/>
            <a:endCxn id="34" idx="3"/>
          </p:cNvCxnSpPr>
          <p:nvPr/>
        </p:nvCxnSpPr>
        <p:spPr>
          <a:xfrm rot="5400000">
            <a:off x="4692946" y="3286810"/>
            <a:ext cx="602880" cy="547232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FD575142-EDF4-594D-BDC5-1A2462E822A1}"/>
              </a:ext>
            </a:extLst>
          </p:cNvPr>
          <p:cNvCxnSpPr>
            <a:cxnSpLocks/>
            <a:stCxn id="13" idx="2"/>
            <a:endCxn id="34" idx="1"/>
          </p:cNvCxnSpPr>
          <p:nvPr/>
        </p:nvCxnSpPr>
        <p:spPr>
          <a:xfrm rot="16200000" flipH="1">
            <a:off x="3066956" y="3168570"/>
            <a:ext cx="598359" cy="788232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5603141-DCC3-B240-8D77-CB85FDCF7CEB}"/>
              </a:ext>
            </a:extLst>
          </p:cNvPr>
          <p:cNvSpPr/>
          <p:nvPr/>
        </p:nvSpPr>
        <p:spPr>
          <a:xfrm>
            <a:off x="4897267" y="405105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EF9DCC3-658D-D248-B64E-5AFFBD7EF764}"/>
              </a:ext>
            </a:extLst>
          </p:cNvPr>
          <p:cNvSpPr/>
          <p:nvPr/>
        </p:nvSpPr>
        <p:spPr>
          <a:xfrm>
            <a:off x="4275704" y="405105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FABAE8-D6DE-A043-9D0C-9380EB0DE03F}"/>
              </a:ext>
            </a:extLst>
          </p:cNvPr>
          <p:cNvSpPr/>
          <p:nvPr/>
        </p:nvSpPr>
        <p:spPr>
          <a:xfrm>
            <a:off x="9478476" y="404653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C5AC2C-C4FB-EF49-A6D8-BCCBC98890E2}"/>
              </a:ext>
            </a:extLst>
          </p:cNvPr>
          <p:cNvSpPr/>
          <p:nvPr/>
        </p:nvSpPr>
        <p:spPr>
          <a:xfrm>
            <a:off x="8856913" y="404653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08ACB4-3A57-8844-A069-9918C9EA7505}"/>
              </a:ext>
            </a:extLst>
          </p:cNvPr>
          <p:cNvSpPr txBox="1"/>
          <p:nvPr/>
        </p:nvSpPr>
        <p:spPr>
          <a:xfrm>
            <a:off x="9278224" y="367268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822F3B7-9371-E54E-8BAB-65B0D87D3FEF}"/>
              </a:ext>
            </a:extLst>
          </p:cNvPr>
          <p:cNvCxnSpPr>
            <a:cxnSpLocks/>
            <a:stCxn id="11" idx="2"/>
            <a:endCxn id="44" idx="3"/>
          </p:cNvCxnSpPr>
          <p:nvPr/>
        </p:nvCxnSpPr>
        <p:spPr>
          <a:xfrm rot="5400000">
            <a:off x="9569612" y="2830676"/>
            <a:ext cx="1695803" cy="357539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2A44FACA-CB25-EC4E-8621-2E1A1FA0A624}"/>
              </a:ext>
            </a:extLst>
          </p:cNvPr>
          <p:cNvCxnSpPr>
            <a:cxnSpLocks/>
            <a:stCxn id="27" idx="2"/>
            <a:endCxn id="44" idx="1"/>
          </p:cNvCxnSpPr>
          <p:nvPr/>
        </p:nvCxnSpPr>
        <p:spPr>
          <a:xfrm rot="16200000" flipH="1">
            <a:off x="8745747" y="3324870"/>
            <a:ext cx="593840" cy="471113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AD71170-9C96-4F4C-B80B-CCB3B8EA0EFC}"/>
              </a:ext>
            </a:extLst>
          </p:cNvPr>
          <p:cNvSpPr/>
          <p:nvPr/>
        </p:nvSpPr>
        <p:spPr>
          <a:xfrm>
            <a:off x="10100039" y="404653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348172-5043-E842-B5B2-7057C4A6C686}"/>
              </a:ext>
            </a:extLst>
          </p:cNvPr>
          <p:cNvSpPr/>
          <p:nvPr/>
        </p:nvSpPr>
        <p:spPr>
          <a:xfrm>
            <a:off x="4865142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07ABF0-004E-A144-A634-07902844B5A2}"/>
              </a:ext>
            </a:extLst>
          </p:cNvPr>
          <p:cNvSpPr/>
          <p:nvPr/>
        </p:nvSpPr>
        <p:spPr>
          <a:xfrm>
            <a:off x="4243579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756E4B-F439-8643-8D65-0F83881921BD}"/>
              </a:ext>
            </a:extLst>
          </p:cNvPr>
          <p:cNvSpPr txBox="1"/>
          <p:nvPr/>
        </p:nvSpPr>
        <p:spPr>
          <a:xfrm>
            <a:off x="5922663" y="4843119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DD9515A-1E43-644E-A490-97D098E4ADD0}"/>
              </a:ext>
            </a:extLst>
          </p:cNvPr>
          <p:cNvCxnSpPr>
            <a:cxnSpLocks/>
            <a:stCxn id="43" idx="2"/>
            <a:endCxn id="53" idx="3"/>
          </p:cNvCxnSpPr>
          <p:nvPr/>
        </p:nvCxnSpPr>
        <p:spPr>
          <a:xfrm rot="5400000">
            <a:off x="7706556" y="3601531"/>
            <a:ext cx="602880" cy="2249628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A18C7161-2BD1-F847-95A0-11E5A98E0F32}"/>
              </a:ext>
            </a:extLst>
          </p:cNvPr>
          <p:cNvCxnSpPr>
            <a:cxnSpLocks/>
            <a:endCxn id="53" idx="1"/>
          </p:cNvCxnSpPr>
          <p:nvPr/>
        </p:nvCxnSpPr>
        <p:spPr>
          <a:xfrm rot="16200000" flipH="1">
            <a:off x="5229368" y="4334489"/>
            <a:ext cx="598359" cy="788232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DD8AF1E-8BF1-A94B-89A2-63F96E8612B6}"/>
              </a:ext>
            </a:extLst>
          </p:cNvPr>
          <p:cNvSpPr/>
          <p:nvPr/>
        </p:nvSpPr>
        <p:spPr>
          <a:xfrm>
            <a:off x="6108268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4BB2E11-BAB1-6648-87D0-99F09C4885B5}"/>
              </a:ext>
            </a:extLst>
          </p:cNvPr>
          <p:cNvSpPr/>
          <p:nvPr/>
        </p:nvSpPr>
        <p:spPr>
          <a:xfrm>
            <a:off x="5486705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94EC4A-E0F7-1640-91DA-27D6F54A3F3F}"/>
              </a:ext>
            </a:extLst>
          </p:cNvPr>
          <p:cNvSpPr/>
          <p:nvPr/>
        </p:nvSpPr>
        <p:spPr>
          <a:xfrm>
            <a:off x="7351394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927C8E-2F28-0E4B-8BA0-A391F1CAD7BD}"/>
              </a:ext>
            </a:extLst>
          </p:cNvPr>
          <p:cNvSpPr/>
          <p:nvPr/>
        </p:nvSpPr>
        <p:spPr>
          <a:xfrm>
            <a:off x="6729831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5C6CE2-8DB2-6042-BC8F-279385F3908A}"/>
              </a:ext>
            </a:extLst>
          </p:cNvPr>
          <p:cNvSpPr/>
          <p:nvPr/>
        </p:nvSpPr>
        <p:spPr>
          <a:xfrm>
            <a:off x="7972957" y="5252292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23155AE-5D2A-1F40-AC45-8840C27CB238}"/>
              </a:ext>
            </a:extLst>
          </p:cNvPr>
          <p:cNvSpPr txBox="1"/>
          <p:nvPr/>
        </p:nvSpPr>
        <p:spPr>
          <a:xfrm>
            <a:off x="5666182" y="582033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i="1" dirty="0">
                <a:solidFill>
                  <a:schemeClr val="accent6"/>
                </a:solidFill>
                <a:latin typeface="Montserrat" pitchFamily="2" charset="77"/>
              </a:rPr>
              <a:t>Sorted!</a:t>
            </a:r>
          </a:p>
        </p:txBody>
      </p:sp>
    </p:spTree>
    <p:extLst>
      <p:ext uri="{BB962C8B-B14F-4D97-AF65-F5344CB8AC3E}">
        <p14:creationId xmlns:p14="http://schemas.microsoft.com/office/powerpoint/2010/main" val="47745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2" grpId="0" animBg="1"/>
      <p:bldP spid="23" grpId="0" animBg="1"/>
      <p:bldP spid="24" grpId="0"/>
      <p:bldP spid="27" grpId="0" animBg="1"/>
      <p:bldP spid="28" grpId="0" animBg="1"/>
      <p:bldP spid="29" grpId="0"/>
      <p:bldP spid="32" grpId="0" animBg="1"/>
      <p:bldP spid="33" grpId="0" animBg="1"/>
      <p:bldP spid="34" grpId="0"/>
      <p:bldP spid="38" grpId="0" animBg="1"/>
      <p:bldP spid="39" grpId="0" animBg="1"/>
      <p:bldP spid="42" grpId="0" animBg="1"/>
      <p:bldP spid="43" grpId="0" animBg="1"/>
      <p:bldP spid="44" grpId="0"/>
      <p:bldP spid="48" grpId="0" animBg="1"/>
      <p:bldP spid="51" grpId="0" animBg="1"/>
      <p:bldP spid="52" grpId="0" animBg="1"/>
      <p:bldP spid="53" grpId="0"/>
      <p:bldP spid="56" grpId="0" animBg="1"/>
      <p:bldP spid="57" grpId="0" animBg="1"/>
      <p:bldP spid="58" grpId="0" animBg="1"/>
      <p:bldP spid="59" grpId="0" animBg="1"/>
      <p:bldP spid="60" grpId="0" animBg="1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EA58C9-AFB1-794C-85FE-A79620E8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2. How to “merge”?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39ABAA-1371-F945-859E-4708046EC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these sorted sequences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30252-293F-6C4D-A8DF-CDB82BBD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79465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Merging Sorted Sequences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75E121-51BF-C047-931A-ACABCF94BDCC}"/>
              </a:ext>
            </a:extLst>
          </p:cNvPr>
          <p:cNvSpPr/>
          <p:nvPr/>
        </p:nvSpPr>
        <p:spPr>
          <a:xfrm>
            <a:off x="2866959" y="301396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680A22-3477-BD4D-A237-4480A1658B87}"/>
              </a:ext>
            </a:extLst>
          </p:cNvPr>
          <p:cNvSpPr/>
          <p:nvPr/>
        </p:nvSpPr>
        <p:spPr>
          <a:xfrm>
            <a:off x="2245396" y="301396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82A3C-CFBB-8C41-9269-3DCF9F98AF12}"/>
              </a:ext>
            </a:extLst>
          </p:cNvPr>
          <p:cNvSpPr/>
          <p:nvPr/>
        </p:nvSpPr>
        <p:spPr>
          <a:xfrm>
            <a:off x="4110085" y="301396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6816B-07F2-954E-AB05-5B7D414E1FFD}"/>
              </a:ext>
            </a:extLst>
          </p:cNvPr>
          <p:cNvSpPr/>
          <p:nvPr/>
        </p:nvSpPr>
        <p:spPr>
          <a:xfrm>
            <a:off x="3488522" y="301396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99C99B-9BF5-3041-BA10-2E92ADB9B9F5}"/>
              </a:ext>
            </a:extLst>
          </p:cNvPr>
          <p:cNvSpPr/>
          <p:nvPr/>
        </p:nvSpPr>
        <p:spPr>
          <a:xfrm>
            <a:off x="8691294" y="300944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624E14-70F4-8A45-8FE8-8C6FB4D51A96}"/>
              </a:ext>
            </a:extLst>
          </p:cNvPr>
          <p:cNvSpPr/>
          <p:nvPr/>
        </p:nvSpPr>
        <p:spPr>
          <a:xfrm>
            <a:off x="8069731" y="300944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4DB364-B9F8-DD43-9AC7-306BF000B435}"/>
              </a:ext>
            </a:extLst>
          </p:cNvPr>
          <p:cNvSpPr/>
          <p:nvPr/>
        </p:nvSpPr>
        <p:spPr>
          <a:xfrm>
            <a:off x="9312857" y="3009443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FD5101F-2A01-4045-BCDF-69E44F97ACC0}"/>
              </a:ext>
            </a:extLst>
          </p:cNvPr>
          <p:cNvCxnSpPr>
            <a:cxnSpLocks/>
            <a:stCxn id="10" idx="2"/>
            <a:endCxn id="14" idx="3"/>
          </p:cNvCxnSpPr>
          <p:nvPr/>
        </p:nvCxnSpPr>
        <p:spPr>
          <a:xfrm rot="5400000">
            <a:off x="7245802" y="2984102"/>
            <a:ext cx="696113" cy="1503541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CF4CB76-8265-6640-9871-E7DE033E20B3}"/>
              </a:ext>
            </a:extLst>
          </p:cNvPr>
          <p:cNvCxnSpPr>
            <a:cxnSpLocks/>
            <a:stCxn id="7" idx="2"/>
            <a:endCxn id="14" idx="1"/>
          </p:cNvCxnSpPr>
          <p:nvPr/>
        </p:nvCxnSpPr>
        <p:spPr>
          <a:xfrm rot="16200000" flipH="1">
            <a:off x="4787979" y="2990339"/>
            <a:ext cx="691593" cy="1495586"/>
          </a:xfrm>
          <a:prstGeom prst="bentConnector2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6BC9DE-C1DF-9E40-AE93-CC68B7DF36C4}"/>
              </a:ext>
            </a:extLst>
          </p:cNvPr>
          <p:cNvSpPr txBox="1"/>
          <p:nvPr/>
        </p:nvSpPr>
        <p:spPr>
          <a:xfrm>
            <a:off x="5881568" y="3899263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merge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51FC-07AC-CA4A-925E-26845DB74FA4}"/>
              </a:ext>
            </a:extLst>
          </p:cNvPr>
          <p:cNvSpPr/>
          <p:nvPr/>
        </p:nvSpPr>
        <p:spPr>
          <a:xfrm>
            <a:off x="4912823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2AC243-6FAA-0D45-81C0-CD7CC2136154}"/>
              </a:ext>
            </a:extLst>
          </p:cNvPr>
          <p:cNvSpPr/>
          <p:nvPr/>
        </p:nvSpPr>
        <p:spPr>
          <a:xfrm>
            <a:off x="4291260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F489E-1DF6-B044-B685-DFC0CC81C805}"/>
              </a:ext>
            </a:extLst>
          </p:cNvPr>
          <p:cNvSpPr/>
          <p:nvPr/>
        </p:nvSpPr>
        <p:spPr>
          <a:xfrm>
            <a:off x="6155949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EF135A-1376-1848-9FCF-EC6576C9BEC0}"/>
              </a:ext>
            </a:extLst>
          </p:cNvPr>
          <p:cNvSpPr/>
          <p:nvPr/>
        </p:nvSpPr>
        <p:spPr>
          <a:xfrm>
            <a:off x="5534386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BFDEFE-22C9-CD46-92B2-A72559D1AAC4}"/>
              </a:ext>
            </a:extLst>
          </p:cNvPr>
          <p:cNvSpPr/>
          <p:nvPr/>
        </p:nvSpPr>
        <p:spPr>
          <a:xfrm>
            <a:off x="7399075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26C3E7-11FA-1145-8B71-4BDB2CA3F76E}"/>
              </a:ext>
            </a:extLst>
          </p:cNvPr>
          <p:cNvSpPr/>
          <p:nvPr/>
        </p:nvSpPr>
        <p:spPr>
          <a:xfrm>
            <a:off x="6777512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EE0351-43AB-8B43-8D6A-8E69DDF8F587}"/>
              </a:ext>
            </a:extLst>
          </p:cNvPr>
          <p:cNvSpPr/>
          <p:nvPr/>
        </p:nvSpPr>
        <p:spPr>
          <a:xfrm>
            <a:off x="8020638" y="4806007"/>
            <a:ext cx="551793" cy="3783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6109A9-7437-1345-BCF4-E74060FA252A}"/>
              </a:ext>
            </a:extLst>
          </p:cNvPr>
          <p:cNvSpPr txBox="1"/>
          <p:nvPr/>
        </p:nvSpPr>
        <p:spPr>
          <a:xfrm>
            <a:off x="1062252" y="2954312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000" i="1" dirty="0">
                <a:solidFill>
                  <a:schemeClr val="accent6"/>
                </a:solidFill>
                <a:latin typeface="Montserrat" pitchFamily="2" charset="77"/>
              </a:rPr>
              <a:t>sorted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E3391-D4C5-BF49-94C3-74CF27107E38}"/>
              </a:ext>
            </a:extLst>
          </p:cNvPr>
          <p:cNvSpPr txBox="1"/>
          <p:nvPr/>
        </p:nvSpPr>
        <p:spPr>
          <a:xfrm>
            <a:off x="9969638" y="2987706"/>
            <a:ext cx="1005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000" i="1" dirty="0">
                <a:solidFill>
                  <a:schemeClr val="accent6"/>
                </a:solidFill>
                <a:latin typeface="Montserrat" pitchFamily="2" charset="77"/>
              </a:rPr>
              <a:t>sorted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971845-C8AB-C847-A5B6-F83390AB88A6}"/>
              </a:ext>
            </a:extLst>
          </p:cNvPr>
          <p:cNvSpPr/>
          <p:nvPr/>
        </p:nvSpPr>
        <p:spPr>
          <a:xfrm>
            <a:off x="2210434" y="2901810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5A6099-9C93-9042-86E6-BB4A58986F8D}"/>
              </a:ext>
            </a:extLst>
          </p:cNvPr>
          <p:cNvSpPr txBox="1"/>
          <p:nvPr/>
        </p:nvSpPr>
        <p:spPr>
          <a:xfrm>
            <a:off x="5781826" y="1944370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minimum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E61B3B-D682-CF4C-8111-5AE4D4E2D946}"/>
              </a:ext>
            </a:extLst>
          </p:cNvPr>
          <p:cNvCxnSpPr>
            <a:cxnSpLocks/>
            <a:stCxn id="28" idx="1"/>
            <a:endCxn id="27" idx="0"/>
          </p:cNvCxnSpPr>
          <p:nvPr/>
        </p:nvCxnSpPr>
        <p:spPr>
          <a:xfrm rot="10800000" flipV="1">
            <a:off x="2521444" y="2129036"/>
            <a:ext cx="3260382" cy="772774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7FDEA5C-F9B3-A94C-8176-9335605C166C}"/>
              </a:ext>
            </a:extLst>
          </p:cNvPr>
          <p:cNvSpPr/>
          <p:nvPr/>
        </p:nvSpPr>
        <p:spPr>
          <a:xfrm>
            <a:off x="8042613" y="2899448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9642A4-AB1C-FE44-A102-B92E28CBDBA3}"/>
              </a:ext>
            </a:extLst>
          </p:cNvPr>
          <p:cNvCxnSpPr>
            <a:cxnSpLocks/>
            <a:stCxn id="28" idx="3"/>
            <a:endCxn id="32" idx="0"/>
          </p:cNvCxnSpPr>
          <p:nvPr/>
        </p:nvCxnSpPr>
        <p:spPr>
          <a:xfrm>
            <a:off x="6841732" y="2129036"/>
            <a:ext cx="1511891" cy="770412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12472DB-C56E-9F4C-AB91-30CD8EE9E0D6}"/>
              </a:ext>
            </a:extLst>
          </p:cNvPr>
          <p:cNvSpPr txBox="1"/>
          <p:nvPr/>
        </p:nvSpPr>
        <p:spPr>
          <a:xfrm>
            <a:off x="5683597" y="388790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minimum</a:t>
            </a:r>
          </a:p>
        </p:txBody>
      </p:sp>
      <p:cxnSp>
        <p:nvCxnSpPr>
          <p:cNvPr id="37" name="Straight Arrow Connector 32">
            <a:extLst>
              <a:ext uri="{FF2B5EF4-FFF2-40B4-BE49-F238E27FC236}">
                <a16:creationId xmlns:a16="http://schemas.microsoft.com/office/drawing/2014/main" id="{5AC0C0E4-E44C-6140-8A24-7E578FFFCA32}"/>
              </a:ext>
            </a:extLst>
          </p:cNvPr>
          <p:cNvCxnSpPr>
            <a:cxnSpLocks/>
            <a:stCxn id="32" idx="2"/>
            <a:endCxn id="36" idx="3"/>
          </p:cNvCxnSpPr>
          <p:nvPr/>
        </p:nvCxnSpPr>
        <p:spPr>
          <a:xfrm rot="5400000">
            <a:off x="7409463" y="3128405"/>
            <a:ext cx="574757" cy="1313564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2">
            <a:extLst>
              <a:ext uri="{FF2B5EF4-FFF2-40B4-BE49-F238E27FC236}">
                <a16:creationId xmlns:a16="http://schemas.microsoft.com/office/drawing/2014/main" id="{B1FA4175-D98C-8A42-A0CD-DE62CCAC0F8E}"/>
              </a:ext>
            </a:extLst>
          </p:cNvPr>
          <p:cNvCxnSpPr>
            <a:cxnSpLocks/>
            <a:stCxn id="27" idx="2"/>
            <a:endCxn id="36" idx="1"/>
          </p:cNvCxnSpPr>
          <p:nvPr/>
        </p:nvCxnSpPr>
        <p:spPr>
          <a:xfrm rot="16200000" flipH="1">
            <a:off x="3816323" y="2205291"/>
            <a:ext cx="572395" cy="3162153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6347D9-5869-404C-A54F-B1FD56B25BDF}"/>
              </a:ext>
            </a:extLst>
          </p:cNvPr>
          <p:cNvCxnSpPr>
            <a:cxnSpLocks/>
            <a:stCxn id="36" idx="2"/>
            <a:endCxn id="49" idx="0"/>
          </p:cNvCxnSpPr>
          <p:nvPr/>
        </p:nvCxnSpPr>
        <p:spPr>
          <a:xfrm rot="5400000">
            <a:off x="5190106" y="3634284"/>
            <a:ext cx="548775" cy="1794671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82BAE35-BC83-8746-9FCF-D16F70865B89}"/>
              </a:ext>
            </a:extLst>
          </p:cNvPr>
          <p:cNvSpPr/>
          <p:nvPr/>
        </p:nvSpPr>
        <p:spPr>
          <a:xfrm>
            <a:off x="4291260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CCC37E-5ED2-1D42-B1B2-7963AE41C5F4}"/>
              </a:ext>
            </a:extLst>
          </p:cNvPr>
          <p:cNvSpPr/>
          <p:nvPr/>
        </p:nvSpPr>
        <p:spPr>
          <a:xfrm>
            <a:off x="2828662" y="2898933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66" name="Straight Arrow Connector 32">
            <a:extLst>
              <a:ext uri="{FF2B5EF4-FFF2-40B4-BE49-F238E27FC236}">
                <a16:creationId xmlns:a16="http://schemas.microsoft.com/office/drawing/2014/main" id="{DC1E6675-BD2C-004D-B9D2-4A4C6EFF5EBE}"/>
              </a:ext>
            </a:extLst>
          </p:cNvPr>
          <p:cNvCxnSpPr>
            <a:cxnSpLocks/>
            <a:stCxn id="50" idx="2"/>
            <a:endCxn id="36" idx="1"/>
          </p:cNvCxnSpPr>
          <p:nvPr/>
        </p:nvCxnSpPr>
        <p:spPr>
          <a:xfrm rot="16200000" flipH="1">
            <a:off x="4123998" y="2512967"/>
            <a:ext cx="575272" cy="2543925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991232-E104-964B-BF70-0B4AFB4BE85F}"/>
              </a:ext>
            </a:extLst>
          </p:cNvPr>
          <p:cNvSpPr/>
          <p:nvPr/>
        </p:nvSpPr>
        <p:spPr>
          <a:xfrm>
            <a:off x="4925153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C0E764-3102-F84E-83F3-8AA2338B1331}"/>
              </a:ext>
            </a:extLst>
          </p:cNvPr>
          <p:cNvSpPr/>
          <p:nvPr/>
        </p:nvSpPr>
        <p:spPr>
          <a:xfrm>
            <a:off x="8655952" y="2898933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1" name="Straight Arrow Connector 32">
            <a:extLst>
              <a:ext uri="{FF2B5EF4-FFF2-40B4-BE49-F238E27FC236}">
                <a16:creationId xmlns:a16="http://schemas.microsoft.com/office/drawing/2014/main" id="{343F58D8-795A-E347-AB51-D33179894247}"/>
              </a:ext>
            </a:extLst>
          </p:cNvPr>
          <p:cNvCxnSpPr>
            <a:cxnSpLocks/>
            <a:stCxn id="70" idx="2"/>
            <a:endCxn id="36" idx="3"/>
          </p:cNvCxnSpPr>
          <p:nvPr/>
        </p:nvCxnSpPr>
        <p:spPr>
          <a:xfrm rot="5400000">
            <a:off x="7715875" y="2821479"/>
            <a:ext cx="575272" cy="1926903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42">
            <a:extLst>
              <a:ext uri="{FF2B5EF4-FFF2-40B4-BE49-F238E27FC236}">
                <a16:creationId xmlns:a16="http://schemas.microsoft.com/office/drawing/2014/main" id="{D7AC456E-6441-5B4C-B4DE-74AC1DADE11D}"/>
              </a:ext>
            </a:extLst>
          </p:cNvPr>
          <p:cNvCxnSpPr>
            <a:cxnSpLocks/>
            <a:stCxn id="36" idx="2"/>
            <a:endCxn id="69" idx="0"/>
          </p:cNvCxnSpPr>
          <p:nvPr/>
        </p:nvCxnSpPr>
        <p:spPr>
          <a:xfrm rot="5400000">
            <a:off x="5507052" y="3951230"/>
            <a:ext cx="548775" cy="116077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39BAA04-D640-EF4D-A9A4-A139239A3A7B}"/>
              </a:ext>
            </a:extLst>
          </p:cNvPr>
          <p:cNvSpPr/>
          <p:nvPr/>
        </p:nvSpPr>
        <p:spPr>
          <a:xfrm>
            <a:off x="5543434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7</a:t>
            </a:r>
          </a:p>
        </p:txBody>
      </p:sp>
      <p:cxnSp>
        <p:nvCxnSpPr>
          <p:cNvPr id="81" name="Straight Arrow Connector 42">
            <a:extLst>
              <a:ext uri="{FF2B5EF4-FFF2-40B4-BE49-F238E27FC236}">
                <a16:creationId xmlns:a16="http://schemas.microsoft.com/office/drawing/2014/main" id="{B65D2094-15F4-6444-AF2F-879EE6706FE3}"/>
              </a:ext>
            </a:extLst>
          </p:cNvPr>
          <p:cNvCxnSpPr>
            <a:cxnSpLocks/>
            <a:stCxn id="36" idx="2"/>
            <a:endCxn id="80" idx="0"/>
          </p:cNvCxnSpPr>
          <p:nvPr/>
        </p:nvCxnSpPr>
        <p:spPr>
          <a:xfrm rot="5400000">
            <a:off x="5816193" y="4260371"/>
            <a:ext cx="548775" cy="54249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2D44148-6CA0-A84A-958B-D522B58F5B75}"/>
              </a:ext>
            </a:extLst>
          </p:cNvPr>
          <p:cNvSpPr/>
          <p:nvPr/>
        </p:nvSpPr>
        <p:spPr>
          <a:xfrm>
            <a:off x="3461633" y="2897494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5" name="Straight Arrow Connector 32">
            <a:extLst>
              <a:ext uri="{FF2B5EF4-FFF2-40B4-BE49-F238E27FC236}">
                <a16:creationId xmlns:a16="http://schemas.microsoft.com/office/drawing/2014/main" id="{B729A78F-DA0B-8642-AE7C-7E58925A7F07}"/>
              </a:ext>
            </a:extLst>
          </p:cNvPr>
          <p:cNvCxnSpPr>
            <a:cxnSpLocks/>
            <a:stCxn id="84" idx="2"/>
            <a:endCxn id="36" idx="1"/>
          </p:cNvCxnSpPr>
          <p:nvPr/>
        </p:nvCxnSpPr>
        <p:spPr>
          <a:xfrm rot="16200000" flipH="1">
            <a:off x="4439765" y="2828733"/>
            <a:ext cx="576711" cy="1910954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95B9F05-88EF-F04F-B268-E6793543D20D}"/>
              </a:ext>
            </a:extLst>
          </p:cNvPr>
          <p:cNvSpPr/>
          <p:nvPr/>
        </p:nvSpPr>
        <p:spPr>
          <a:xfrm>
            <a:off x="6161714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10</a:t>
            </a:r>
          </a:p>
        </p:txBody>
      </p:sp>
      <p:cxnSp>
        <p:nvCxnSpPr>
          <p:cNvPr id="89" name="Straight Arrow Connector 42">
            <a:extLst>
              <a:ext uri="{FF2B5EF4-FFF2-40B4-BE49-F238E27FC236}">
                <a16:creationId xmlns:a16="http://schemas.microsoft.com/office/drawing/2014/main" id="{2D98D59C-150B-3D44-8843-46F01D5EE4F2}"/>
              </a:ext>
            </a:extLst>
          </p:cNvPr>
          <p:cNvCxnSpPr>
            <a:cxnSpLocks/>
            <a:stCxn id="36" idx="2"/>
            <a:endCxn id="88" idx="0"/>
          </p:cNvCxnSpPr>
          <p:nvPr/>
        </p:nvCxnSpPr>
        <p:spPr>
          <a:xfrm rot="16200000" flipH="1">
            <a:off x="6125332" y="4493727"/>
            <a:ext cx="548775" cy="75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0900E3AC-83E1-8C46-932D-9F74A760175C}"/>
              </a:ext>
            </a:extLst>
          </p:cNvPr>
          <p:cNvSpPr/>
          <p:nvPr/>
        </p:nvSpPr>
        <p:spPr>
          <a:xfrm>
            <a:off x="9277285" y="2897493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3" name="Straight Arrow Connector 32">
            <a:extLst>
              <a:ext uri="{FF2B5EF4-FFF2-40B4-BE49-F238E27FC236}">
                <a16:creationId xmlns:a16="http://schemas.microsoft.com/office/drawing/2014/main" id="{D25A7910-B785-8340-81E2-EE20E7AA520C}"/>
              </a:ext>
            </a:extLst>
          </p:cNvPr>
          <p:cNvCxnSpPr>
            <a:cxnSpLocks/>
            <a:stCxn id="92" idx="2"/>
            <a:endCxn id="36" idx="3"/>
          </p:cNvCxnSpPr>
          <p:nvPr/>
        </p:nvCxnSpPr>
        <p:spPr>
          <a:xfrm rot="5400000">
            <a:off x="8025821" y="2510092"/>
            <a:ext cx="576712" cy="2548236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94017F9-C507-A642-A356-2D2C68FA50C5}"/>
              </a:ext>
            </a:extLst>
          </p:cNvPr>
          <p:cNvSpPr/>
          <p:nvPr/>
        </p:nvSpPr>
        <p:spPr>
          <a:xfrm>
            <a:off x="6779993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E20FD56-228E-C241-9CE9-4E939D3B9EAC}"/>
              </a:ext>
            </a:extLst>
          </p:cNvPr>
          <p:cNvSpPr/>
          <p:nvPr/>
        </p:nvSpPr>
        <p:spPr>
          <a:xfrm>
            <a:off x="7398301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18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ECDE826-B1D1-4442-B90B-6061613D34BF}"/>
              </a:ext>
            </a:extLst>
          </p:cNvPr>
          <p:cNvSpPr/>
          <p:nvPr/>
        </p:nvSpPr>
        <p:spPr>
          <a:xfrm>
            <a:off x="8013326" y="4806007"/>
            <a:ext cx="551793" cy="37837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cxnSp>
        <p:nvCxnSpPr>
          <p:cNvPr id="100" name="Straight Arrow Connector 42">
            <a:extLst>
              <a:ext uri="{FF2B5EF4-FFF2-40B4-BE49-F238E27FC236}">
                <a16:creationId xmlns:a16="http://schemas.microsoft.com/office/drawing/2014/main" id="{1F3ACA98-3A81-FE43-BAC1-C3E329DD0AB0}"/>
              </a:ext>
            </a:extLst>
          </p:cNvPr>
          <p:cNvCxnSpPr>
            <a:cxnSpLocks/>
            <a:stCxn id="36" idx="2"/>
            <a:endCxn id="96" idx="0"/>
          </p:cNvCxnSpPr>
          <p:nvPr/>
        </p:nvCxnSpPr>
        <p:spPr>
          <a:xfrm rot="16200000" flipH="1">
            <a:off x="6434472" y="4184588"/>
            <a:ext cx="548775" cy="69406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42">
            <a:extLst>
              <a:ext uri="{FF2B5EF4-FFF2-40B4-BE49-F238E27FC236}">
                <a16:creationId xmlns:a16="http://schemas.microsoft.com/office/drawing/2014/main" id="{B1352691-77EC-5B47-8EC8-01BCA26E87F8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rot="16200000" flipH="1">
            <a:off x="5068344" y="2200153"/>
            <a:ext cx="1310152" cy="3901555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Graphic 109" descr="Question mark with solid fill">
            <a:extLst>
              <a:ext uri="{FF2B5EF4-FFF2-40B4-BE49-F238E27FC236}">
                <a16:creationId xmlns:a16="http://schemas.microsoft.com/office/drawing/2014/main" id="{1EF83176-7DB1-D34A-84B3-D559A76F4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807" y="3105748"/>
            <a:ext cx="914400" cy="914400"/>
          </a:xfrm>
          <a:prstGeom prst="rect">
            <a:avLst/>
          </a:prstGeom>
        </p:spPr>
      </p:pic>
      <p:cxnSp>
        <p:nvCxnSpPr>
          <p:cNvPr id="118" name="Straight Arrow Connector 29">
            <a:extLst>
              <a:ext uri="{FF2B5EF4-FFF2-40B4-BE49-F238E27FC236}">
                <a16:creationId xmlns:a16="http://schemas.microsoft.com/office/drawing/2014/main" id="{79D86A6C-88B6-984C-876E-6C611DF07C67}"/>
              </a:ext>
            </a:extLst>
          </p:cNvPr>
          <p:cNvCxnSpPr>
            <a:cxnSpLocks/>
            <a:stCxn id="28" idx="1"/>
            <a:endCxn id="50" idx="0"/>
          </p:cNvCxnSpPr>
          <p:nvPr/>
        </p:nvCxnSpPr>
        <p:spPr>
          <a:xfrm rot="10800000" flipV="1">
            <a:off x="3139672" y="2129035"/>
            <a:ext cx="2642154" cy="769897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29">
            <a:extLst>
              <a:ext uri="{FF2B5EF4-FFF2-40B4-BE49-F238E27FC236}">
                <a16:creationId xmlns:a16="http://schemas.microsoft.com/office/drawing/2014/main" id="{355EEC4D-2296-BC41-AA02-CC2A7F432F13}"/>
              </a:ext>
            </a:extLst>
          </p:cNvPr>
          <p:cNvCxnSpPr>
            <a:cxnSpLocks/>
            <a:stCxn id="28" idx="1"/>
            <a:endCxn id="84" idx="0"/>
          </p:cNvCxnSpPr>
          <p:nvPr/>
        </p:nvCxnSpPr>
        <p:spPr>
          <a:xfrm rot="10800000" flipV="1">
            <a:off x="3772644" y="2129036"/>
            <a:ext cx="2009183" cy="768458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32">
            <a:extLst>
              <a:ext uri="{FF2B5EF4-FFF2-40B4-BE49-F238E27FC236}">
                <a16:creationId xmlns:a16="http://schemas.microsoft.com/office/drawing/2014/main" id="{08322EBB-1A39-B54D-905D-0B6EEF83CA4D}"/>
              </a:ext>
            </a:extLst>
          </p:cNvPr>
          <p:cNvCxnSpPr>
            <a:cxnSpLocks/>
            <a:stCxn id="28" idx="3"/>
            <a:endCxn id="70" idx="0"/>
          </p:cNvCxnSpPr>
          <p:nvPr/>
        </p:nvCxnSpPr>
        <p:spPr>
          <a:xfrm>
            <a:off x="6841732" y="2129036"/>
            <a:ext cx="2125230" cy="769897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32">
            <a:extLst>
              <a:ext uri="{FF2B5EF4-FFF2-40B4-BE49-F238E27FC236}">
                <a16:creationId xmlns:a16="http://schemas.microsoft.com/office/drawing/2014/main" id="{B5C93A55-4924-7841-81B8-25AB7D5E9F8D}"/>
              </a:ext>
            </a:extLst>
          </p:cNvPr>
          <p:cNvCxnSpPr>
            <a:cxnSpLocks/>
            <a:stCxn id="28" idx="3"/>
            <a:endCxn id="92" idx="0"/>
          </p:cNvCxnSpPr>
          <p:nvPr/>
        </p:nvCxnSpPr>
        <p:spPr>
          <a:xfrm>
            <a:off x="6841732" y="2129036"/>
            <a:ext cx="2746563" cy="768457"/>
          </a:xfrm>
          <a:prstGeom prst="bentConnector2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2B2D1B3-4CBF-A740-AD72-32C6B66975FD}"/>
              </a:ext>
            </a:extLst>
          </p:cNvPr>
          <p:cNvSpPr/>
          <p:nvPr/>
        </p:nvSpPr>
        <p:spPr>
          <a:xfrm>
            <a:off x="4081541" y="2900790"/>
            <a:ext cx="622020" cy="598361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38" name="Straight Arrow Connector 32">
            <a:extLst>
              <a:ext uri="{FF2B5EF4-FFF2-40B4-BE49-F238E27FC236}">
                <a16:creationId xmlns:a16="http://schemas.microsoft.com/office/drawing/2014/main" id="{A0566D01-7510-FE41-9127-8E90D5F9FD28}"/>
              </a:ext>
            </a:extLst>
          </p:cNvPr>
          <p:cNvCxnSpPr>
            <a:cxnSpLocks/>
            <a:stCxn id="137" idx="2"/>
            <a:endCxn id="99" idx="0"/>
          </p:cNvCxnSpPr>
          <p:nvPr/>
        </p:nvCxnSpPr>
        <p:spPr>
          <a:xfrm rot="16200000" flipH="1">
            <a:off x="5687459" y="2204243"/>
            <a:ext cx="1306856" cy="389667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7" grpId="0" animBg="1"/>
      <p:bldP spid="27" grpId="1" animBg="1"/>
      <p:bldP spid="28" grpId="0"/>
      <p:bldP spid="28" grpId="1"/>
      <p:bldP spid="32" grpId="0" animBg="1"/>
      <p:bldP spid="32" grpId="1" animBg="1"/>
      <p:bldP spid="36" grpId="0"/>
      <p:bldP spid="36" grpId="1"/>
      <p:bldP spid="49" grpId="0" animBg="1"/>
      <p:bldP spid="50" grpId="0" animBg="1"/>
      <p:bldP spid="50" grpId="1" animBg="1"/>
      <p:bldP spid="69" grpId="0" animBg="1"/>
      <p:bldP spid="70" grpId="0" animBg="1"/>
      <p:bldP spid="70" grpId="1" animBg="1"/>
      <p:bldP spid="80" grpId="0" animBg="1"/>
      <p:bldP spid="84" grpId="0" animBg="1"/>
      <p:bldP spid="84" grpId="1" animBg="1"/>
      <p:bldP spid="88" grpId="0" animBg="1"/>
      <p:bldP spid="92" grpId="0" animBg="1"/>
      <p:bldP spid="92" grpId="1" animBg="1"/>
      <p:bldP spid="96" grpId="0" animBg="1"/>
      <p:bldP spid="98" grpId="0" animBg="1"/>
      <p:bldP spid="99" grpId="0" animBg="1"/>
      <p:bldP spid="137" grpId="0" animBg="1"/>
      <p:bldP spid="13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B1A1-95E3-974A-8287-C42CD77F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Merging Sorted Sequences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48015-05DD-7144-BAD5-F50B13AE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7891" cy="4351338"/>
          </a:xfrm>
          <a:solidFill>
            <a:schemeClr val="bg2"/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0,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right.</a:t>
            </a:r>
            <a:r>
              <a:rPr lang="en-GB" sz="1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4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rightIndex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merged;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595"/>
              </a:spcAft>
              <a:buNone/>
            </a:pPr>
            <a:r>
              <a:rPr lang="en-GB" sz="1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2EDA7-7B8C-6541-9013-B757FD07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4CA051B-8E4E-AF4C-B57F-7D1938AE2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82641" y="1400538"/>
            <a:ext cx="608648" cy="8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7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CFB9112E-4309-3A44-BAA2-729ABD05DC07}" vid="{A0B5147F-6A9E-1D40-BFF9-0587111905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10645</TotalTime>
  <Words>1181</Words>
  <Application>Microsoft Macintosh PowerPoint</Application>
  <PresentationFormat>Widescreen</PresentationFormat>
  <Paragraphs>340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Merge Sort</vt:lpstr>
      <vt:lpstr>Faster than “Quick sort”?</vt:lpstr>
      <vt:lpstr>Agenda</vt:lpstr>
      <vt:lpstr>1. Idea: Split &amp; Merge</vt:lpstr>
      <vt:lpstr>Split The idea</vt:lpstr>
      <vt:lpstr>Merge The idea</vt:lpstr>
      <vt:lpstr>2. How to “merge”?</vt:lpstr>
      <vt:lpstr>Merging Sorted Sequences The idea</vt:lpstr>
      <vt:lpstr>Merging Sorted Sequences The Code</vt:lpstr>
      <vt:lpstr>Merging Sorted Sequence Runtime Efficiency</vt:lpstr>
      <vt:lpstr>3. Merge Sort</vt:lpstr>
      <vt:lpstr>The Merge Sort</vt:lpstr>
      <vt:lpstr>Merge Sort The Code</vt:lpstr>
      <vt:lpstr>4. Efficiency</vt:lpstr>
      <vt:lpstr>Merge Sort Memory Efficiency</vt:lpstr>
      <vt:lpstr>Merge Sort Memory Efficiency</vt:lpstr>
      <vt:lpstr>PowerPoint Presentation</vt:lpstr>
      <vt:lpstr>Master Theorem Simple form</vt:lpstr>
      <vt:lpstr>So What?</vt:lpstr>
      <vt:lpstr>Quick Sort vs. Merge Sort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Sort</dc:title>
  <dc:creator>Franck Chauvel</dc:creator>
  <cp:lastModifiedBy>Franck Chauvel</cp:lastModifiedBy>
  <cp:revision>14</cp:revision>
  <dcterms:created xsi:type="dcterms:W3CDTF">2021-08-27T19:58:46Z</dcterms:created>
  <dcterms:modified xsi:type="dcterms:W3CDTF">2023-09-25T11:16:26Z</dcterms:modified>
</cp:coreProperties>
</file>