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64" r:id="rId3"/>
    <p:sldId id="287" r:id="rId4"/>
    <p:sldId id="260" r:id="rId5"/>
    <p:sldId id="265" r:id="rId6"/>
    <p:sldId id="275" r:id="rId7"/>
    <p:sldId id="276" r:id="rId8"/>
    <p:sldId id="272" r:id="rId9"/>
    <p:sldId id="266" r:id="rId10"/>
    <p:sldId id="267" r:id="rId11"/>
    <p:sldId id="277" r:id="rId12"/>
    <p:sldId id="278" r:id="rId13"/>
    <p:sldId id="279" r:id="rId14"/>
    <p:sldId id="263" r:id="rId15"/>
    <p:sldId id="283" r:id="rId16"/>
    <p:sldId id="271" r:id="rId17"/>
    <p:sldId id="280" r:id="rId18"/>
    <p:sldId id="284" r:id="rId19"/>
    <p:sldId id="282" r:id="rId20"/>
    <p:sldId id="274" r:id="rId21"/>
    <p:sldId id="285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26/08/2022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4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4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29.svg"/><Relationship Id="rId5" Type="http://schemas.openxmlformats.org/officeDocument/2006/relationships/image" Target="../media/image37.png"/><Relationship Id="rId10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Python-logo-notext.sv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The “Big-Oh” 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classification of algorithms efficiencies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2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NO" dirty="0"/>
                  <a:t> for Upper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2558" y="3138566"/>
                <a:ext cx="6540478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2558" y="3138566"/>
                <a:ext cx="6540478" cy="2620558"/>
              </a:xfr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1578172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506766">
                <a:off x="5539886" y="1339743"/>
                <a:ext cx="1112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5539886" y="1339743"/>
                <a:ext cx="11122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7420" y="427919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1863482" y="4618496"/>
            <a:ext cx="3589" cy="1423045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1610079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79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21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NO" dirty="0"/>
                  <a:t> for Upper Bounds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7876" y="3428015"/>
                <a:ext cx="6540478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7876" y="3428015"/>
                <a:ext cx="6540478" cy="2620558"/>
              </a:xfrm>
              <a:blipFill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3428015"/>
            <a:ext cx="5136445" cy="2620558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732518">
                <a:off x="5288178" y="3133124"/>
                <a:ext cx="11122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518">
                <a:off x="5288178" y="3133124"/>
                <a:ext cx="11122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423654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672681" y="4575846"/>
            <a:ext cx="4922" cy="1465695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85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NO" dirty="0"/>
                  <a:t> for “order-of”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AF19E8-DA2D-5C49-BA3A-8623DD84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6886" y="3743041"/>
                <a:ext cx="7440412" cy="262055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d>
                      <m:d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nb-N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b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sz="28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800" i="1" dirty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2800" dirty="0">
                    <a:solidFill>
                      <a:schemeClr val="accent3"/>
                    </a:solidFill>
                  </a:rPr>
                  <a:t> </a:t>
                </a:r>
                <a:endParaRPr lang="en-NO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F47E-84C9-5048-B024-B41B53A111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6886" y="3743041"/>
                <a:ext cx="7440412" cy="2620558"/>
              </a:xfrm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8B86B-BDDA-4145-BCD6-8ED9F14B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76394B-1F3A-8644-A430-94226552FA85}"/>
              </a:ext>
            </a:extLst>
          </p:cNvPr>
          <p:cNvCxnSpPr/>
          <p:nvPr/>
        </p:nvCxnSpPr>
        <p:spPr>
          <a:xfrm>
            <a:off x="976017" y="6027131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935C57-C22D-524F-8C4D-6928CF379459}"/>
              </a:ext>
            </a:extLst>
          </p:cNvPr>
          <p:cNvCxnSpPr/>
          <p:nvPr/>
        </p:nvCxnSpPr>
        <p:spPr>
          <a:xfrm flipV="1">
            <a:off x="1235662" y="1714775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FFB15D6-5684-1248-B9A1-2C21A12F4D24}"/>
              </a:ext>
            </a:extLst>
          </p:cNvPr>
          <p:cNvSpPr txBox="1"/>
          <p:nvPr/>
        </p:nvSpPr>
        <p:spPr>
          <a:xfrm rot="16200000">
            <a:off x="470952" y="2195534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C7794-E4D2-C14E-A913-0A843ECCFFFE}"/>
              </a:ext>
            </a:extLst>
          </p:cNvPr>
          <p:cNvSpPr txBox="1"/>
          <p:nvPr/>
        </p:nvSpPr>
        <p:spPr>
          <a:xfrm>
            <a:off x="5325778" y="604857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C47A512-90E9-A54B-92AB-718B6BE2D0D5}"/>
              </a:ext>
            </a:extLst>
          </p:cNvPr>
          <p:cNvSpPr/>
          <p:nvPr/>
        </p:nvSpPr>
        <p:spPr>
          <a:xfrm>
            <a:off x="1235662" y="1974420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/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5F863D-845E-7141-A745-96127D8A8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4659342" y="2530701"/>
                <a:ext cx="786433" cy="400110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0CF7873F-C112-BC41-8879-B12BD8E06F06}"/>
              </a:ext>
            </a:extLst>
          </p:cNvPr>
          <p:cNvSpPr/>
          <p:nvPr/>
        </p:nvSpPr>
        <p:spPr>
          <a:xfrm>
            <a:off x="1591343" y="3428015"/>
            <a:ext cx="5136445" cy="2620558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/>
              <p:nvPr/>
            </p:nvSpPr>
            <p:spPr>
              <a:xfrm rot="20732518">
                <a:off x="5235569" y="3133124"/>
                <a:ext cx="12174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8D9E4C-4BD7-584A-9805-616AABB4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32518">
                <a:off x="5235569" y="3133124"/>
                <a:ext cx="12174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585F486E-431D-8247-842A-9A4E7DDCB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4236544"/>
            <a:ext cx="339302" cy="3393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740B8-5C98-7F40-AE12-2FAD045B3342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2672681" y="3384323"/>
            <a:ext cx="4922" cy="2657218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/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CFBBE-8E33-234B-839E-8D88CFA5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78" y="6041541"/>
                <a:ext cx="50680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>
            <a:extLst>
              <a:ext uri="{FF2B5EF4-FFF2-40B4-BE49-F238E27FC236}">
                <a16:creationId xmlns:a16="http://schemas.microsoft.com/office/drawing/2014/main" id="{0C6D73EF-53CA-654B-B6CD-E77B29A9BEE8}"/>
              </a:ext>
            </a:extLst>
          </p:cNvPr>
          <p:cNvSpPr/>
          <p:nvPr/>
        </p:nvSpPr>
        <p:spPr>
          <a:xfrm>
            <a:off x="1591343" y="1578172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7ADF2-D90F-5A43-8B89-098FB724AA5B}"/>
                  </a:ext>
                </a:extLst>
              </p:cNvPr>
              <p:cNvSpPr txBox="1"/>
              <p:nvPr/>
            </p:nvSpPr>
            <p:spPr>
              <a:xfrm rot="20506766">
                <a:off x="5490258" y="1339743"/>
                <a:ext cx="12114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nb-NO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D7ADF2-D90F-5A43-8B89-098FB724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5490258" y="1339743"/>
                <a:ext cx="121148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117F2622-24E2-7A43-9AC7-36E910D0D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7952" y="3045021"/>
            <a:ext cx="339302" cy="3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6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CBCE-CA68-CE40-BB8B-56046B07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bounds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683B9-8F37-8D4F-8AD7-5B182199F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Little-o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3D25B2-1752-1D45-A364-283F79AF209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nb-NO" b="0" i="1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3D25B2-1752-1D45-A364-283F79AF2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BC510E-A964-DF43-97B7-AEEC4213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Little-⍵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0D61535-5416-674F-AD9A-FCC82F7449E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b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nb-NO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0D61535-5416-674F-AD9A-FCC82F744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FB798-3ECE-174C-97DB-725035DD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18457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nb-NO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nb-NO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800" b="0" i="1" smtClean="0">
                          <a:latin typeface="Cambria Math" panose="02040503050406030204" pitchFamily="18" charset="0"/>
                        </a:rPr>
                        <m:t>+234</m:t>
                      </m:r>
                    </m:oMath>
                  </m:oMathPara>
                </a14:m>
                <a:endParaRPr lang="en-NO" sz="4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7CFF9DF-EA38-8643-8706-9FB7507C11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8472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23</m:t>
                      </m:r>
                      <m:sSup>
                        <m:sSupPr>
                          <m:ctrlP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8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80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nb-NO" sz="48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800" i="1" smtClean="0">
                          <a:latin typeface="Cambria Math" panose="02040503050406030204" pitchFamily="18" charset="0"/>
                        </a:rPr>
                        <m:t>+234</m:t>
                      </m:r>
                    </m:oMath>
                  </m:oMathPara>
                </a14:m>
                <a:endParaRPr lang="en-NO" sz="4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7CFF9DF-EA38-8643-8706-9FB7507C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8472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B248244-398A-DA44-90B3-1525EBC69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007" y="3544094"/>
            <a:ext cx="914400" cy="9144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3991F4D-B5F5-584F-8CF4-D8DB1FE38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2600" y="3544094"/>
            <a:ext cx="1066800" cy="10668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CA94513-FC8C-A747-A305-847CD2ED0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9000" y="3501889"/>
            <a:ext cx="1066800" cy="106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Bounds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855D6-04E8-7749-A22A-B1DEDDDD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Pitfalls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A3FB63-0F1A-AA46-9754-CED033842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couple of things to keep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FCCA5-24CB-864A-A065-A37EF85F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9137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5F12C2-4B9E-5348-8EE0-D34A5B4D86CB}"/>
              </a:ext>
            </a:extLst>
          </p:cNvPr>
          <p:cNvSpPr/>
          <p:nvPr/>
        </p:nvSpPr>
        <p:spPr>
          <a:xfrm>
            <a:off x="6446003" y="1988687"/>
            <a:ext cx="4319752" cy="31422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70853-A862-B948-821B-BAD41015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Within a Class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1DE4B-54E6-5841-A510-2EA3FEB4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917AC-DC3F-4249-9DD1-9000B8D919BC}"/>
                  </a:ext>
                </a:extLst>
              </p:cNvPr>
              <p:cNvSpPr txBox="1"/>
              <p:nvPr/>
            </p:nvSpPr>
            <p:spPr>
              <a:xfrm>
                <a:off x="1597790" y="2430187"/>
                <a:ext cx="343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D917AC-DC3F-4249-9DD1-9000B8D9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90" y="2430187"/>
                <a:ext cx="3430811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3A880-17AB-7341-986C-493203195E2A}"/>
                  </a:ext>
                </a:extLst>
              </p:cNvPr>
              <p:cNvSpPr txBox="1"/>
              <p:nvPr/>
            </p:nvSpPr>
            <p:spPr>
              <a:xfrm>
                <a:off x="7090047" y="2430187"/>
                <a:ext cx="3031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3A880-17AB-7341-986C-49320319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047" y="2430187"/>
                <a:ext cx="3031664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18D2-3F70-644F-B867-85ED94797CBD}"/>
                  </a:ext>
                </a:extLst>
              </p:cNvPr>
              <p:cNvSpPr txBox="1"/>
              <p:nvPr/>
            </p:nvSpPr>
            <p:spPr>
              <a:xfrm>
                <a:off x="2403973" y="4166203"/>
                <a:ext cx="1788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18D2-3F70-644F-B867-85ED9479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73" y="4166203"/>
                <a:ext cx="1788759" cy="52322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5E912-0432-E247-B621-6228A2F0E91A}"/>
                  </a:ext>
                </a:extLst>
              </p:cNvPr>
              <p:cNvSpPr txBox="1"/>
              <p:nvPr/>
            </p:nvSpPr>
            <p:spPr>
              <a:xfrm>
                <a:off x="7697906" y="4166203"/>
                <a:ext cx="1815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C5E912-0432-E247-B621-6228A2F0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6" y="4166203"/>
                <a:ext cx="1815946" cy="52322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0A21A7-5D46-D949-B62F-6601C3CEFA4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298353" y="2953407"/>
            <a:ext cx="14843" cy="121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30DD08-1F44-294A-94D1-6F6B93C5C1EB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605879" y="2953407"/>
            <a:ext cx="0" cy="121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CD9325-966E-3248-9F01-F39D70FEF1D5}"/>
              </a:ext>
            </a:extLst>
          </p:cNvPr>
          <p:cNvSpPr txBox="1"/>
          <p:nvPr/>
        </p:nvSpPr>
        <p:spPr>
          <a:xfrm>
            <a:off x="7541325" y="1365440"/>
            <a:ext cx="212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accent6"/>
                </a:solidFill>
                <a:latin typeface="Montserrat" pitchFamily="2" charset="77"/>
              </a:rPr>
              <a:t>x</a:t>
            </a:r>
            <a:r>
              <a:rPr lang="en-NO" sz="2400" b="1" dirty="0">
                <a:solidFill>
                  <a:schemeClr val="accent6"/>
                </a:solidFill>
                <a:latin typeface="Montserrat" pitchFamily="2" charset="77"/>
              </a:rPr>
              <a:t>100 </a:t>
            </a:r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speed up!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52A96-9722-534C-BC9D-F91680333582}"/>
              </a:ext>
            </a:extLst>
          </p:cNvPr>
          <p:cNvSpPr txBox="1"/>
          <p:nvPr/>
        </p:nvSpPr>
        <p:spPr>
          <a:xfrm>
            <a:off x="1418003" y="5492560"/>
            <a:ext cx="97032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same bounds does not means same efficiency,</a:t>
            </a:r>
          </a:p>
          <a:p>
            <a:pPr algn="ct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o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nly that the difference will matter less and less as the input increases in size</a:t>
            </a:r>
          </a:p>
        </p:txBody>
      </p:sp>
    </p:spTree>
    <p:extLst>
      <p:ext uri="{BB962C8B-B14F-4D97-AF65-F5344CB8AC3E}">
        <p14:creationId xmlns:p14="http://schemas.microsoft.com/office/powerpoint/2010/main" val="9703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6" grpId="0"/>
      <p:bldP spid="7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9D5-F921-3347-A7FE-B01F876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Tight bounds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985C-2D4F-074A-B30A-4C894C12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91DD5-BA88-F24A-B03B-9EB3DB62D4FE}"/>
                  </a:ext>
                </a:extLst>
              </p:cNvPr>
              <p:cNvSpPr txBox="1"/>
              <p:nvPr/>
            </p:nvSpPr>
            <p:spPr>
              <a:xfrm>
                <a:off x="2573246" y="2067045"/>
                <a:ext cx="343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=1000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591DD5-BA88-F24A-B03B-9EB3DB62D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46" y="2067045"/>
                <a:ext cx="3430811" cy="523220"/>
              </a:xfrm>
              <a:prstGeom prst="rect">
                <a:avLst/>
              </a:prstGeom>
              <a:blipFill>
                <a:blip r:embed="rId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2DBFA-6A19-374D-98FA-7EE8248FA982}"/>
                  </a:ext>
                </a:extLst>
              </p:cNvPr>
              <p:cNvSpPr txBox="1"/>
              <p:nvPr/>
            </p:nvSpPr>
            <p:spPr>
              <a:xfrm>
                <a:off x="3379429" y="3196663"/>
                <a:ext cx="1788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A2DBFA-6A19-374D-98FA-7EE8248F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429" y="3196663"/>
                <a:ext cx="1788759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E9812-5425-F24D-AC85-67C1CC0110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273809" y="2590265"/>
            <a:ext cx="14843" cy="606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066F5-1C9A-E542-9E0F-00C514C915F1}"/>
                  </a:ext>
                </a:extLst>
              </p:cNvPr>
              <p:cNvSpPr txBox="1"/>
              <p:nvPr/>
            </p:nvSpPr>
            <p:spPr>
              <a:xfrm>
                <a:off x="5168188" y="3871628"/>
                <a:ext cx="19559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066F5-1C9A-E542-9E0F-00C514C91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188" y="3871628"/>
                <a:ext cx="1955920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2BC1F-835A-1145-BA34-718036403123}"/>
                  </a:ext>
                </a:extLst>
              </p:cNvPr>
              <p:cNvSpPr txBox="1"/>
              <p:nvPr/>
            </p:nvSpPr>
            <p:spPr>
              <a:xfrm>
                <a:off x="7073154" y="4504713"/>
                <a:ext cx="19638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2BC1F-835A-1145-BA34-71803640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4" y="4504713"/>
                <a:ext cx="1963871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990C8-811F-C941-BC97-0E15D146A030}"/>
                  </a:ext>
                </a:extLst>
              </p:cNvPr>
              <p:cNvSpPr txBox="1"/>
              <p:nvPr/>
            </p:nvSpPr>
            <p:spPr>
              <a:xfrm>
                <a:off x="9037025" y="5137798"/>
                <a:ext cx="18913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0990C8-811F-C941-BC97-0E15D146A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025" y="5137798"/>
                <a:ext cx="1891352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38E9270-7A51-F945-A6C8-112BC2313E0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4576719" y="2302198"/>
            <a:ext cx="1281363" cy="1857496"/>
          </a:xfrm>
          <a:prstGeom prst="bentConnector3">
            <a:avLst>
              <a:gd name="adj1" fmla="val 25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EC810F-1763-7D4A-A319-6AF41E74C8D1}"/>
                  </a:ext>
                </a:extLst>
              </p:cNvPr>
              <p:cNvSpPr txBox="1"/>
              <p:nvPr/>
            </p:nvSpPr>
            <p:spPr>
              <a:xfrm>
                <a:off x="1150902" y="3871628"/>
                <a:ext cx="2024592" cy="528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28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EC810F-1763-7D4A-A319-6AF41E74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02" y="3871628"/>
                <a:ext cx="2024592" cy="52803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A9AAA2C2-9C58-1E45-A1BB-20A2DF6853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4445" y="3374237"/>
            <a:ext cx="914400" cy="914400"/>
          </a:xfrm>
          <a:prstGeom prst="rect">
            <a:avLst/>
          </a:prstGeom>
        </p:spPr>
      </p:pic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F5B9EEC-813E-D242-8266-7EE1B6495B55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rot="5400000">
            <a:off x="2585244" y="2168219"/>
            <a:ext cx="1281363" cy="2125454"/>
          </a:xfrm>
          <a:prstGeom prst="bentConnector3">
            <a:avLst>
              <a:gd name="adj1" fmla="val 253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99B042D-3AF7-3E44-A14C-1D4076A695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1094" y="3831437"/>
            <a:ext cx="914400" cy="914400"/>
          </a:xfrm>
          <a:prstGeom prst="rect">
            <a:avLst/>
          </a:prstGeom>
        </p:spPr>
      </p:pic>
      <p:pic>
        <p:nvPicPr>
          <p:cNvPr id="24" name="Graphic 23" descr="Tick with solid fill">
            <a:extLst>
              <a:ext uri="{FF2B5EF4-FFF2-40B4-BE49-F238E27FC236}">
                <a16:creationId xmlns:a16="http://schemas.microsoft.com/office/drawing/2014/main" id="{15A12194-25C8-DF44-8BD2-8CADACFB7A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139" y="3992581"/>
            <a:ext cx="914400" cy="914400"/>
          </a:xfrm>
          <a:prstGeom prst="rect">
            <a:avLst/>
          </a:prstGeom>
        </p:spPr>
      </p:pic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CC24132-13A6-174E-BA9C-0CD6EA188F70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214647" y="1664270"/>
            <a:ext cx="1914448" cy="3766438"/>
          </a:xfrm>
          <a:prstGeom prst="bentConnector3">
            <a:avLst>
              <a:gd name="adj1" fmla="val 17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Tick with solid fill">
            <a:extLst>
              <a:ext uri="{FF2B5EF4-FFF2-40B4-BE49-F238E27FC236}">
                <a16:creationId xmlns:a16="http://schemas.microsoft.com/office/drawing/2014/main" id="{0521B80E-EF35-6348-86D8-4D8749AF75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69833" y="4610971"/>
            <a:ext cx="914400" cy="914400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AD690FB9-F1C6-E84B-9B1E-B237B190D4E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5861910" y="1017006"/>
            <a:ext cx="2547533" cy="5694049"/>
          </a:xfrm>
          <a:prstGeom prst="bentConnector3">
            <a:avLst>
              <a:gd name="adj1" fmla="val 12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Tick with solid fill">
            <a:extLst>
              <a:ext uri="{FF2B5EF4-FFF2-40B4-BE49-F238E27FC236}">
                <a16:creationId xmlns:a16="http://schemas.microsoft.com/office/drawing/2014/main" id="{8D8C2C0F-EAB7-E444-8449-EC630436A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9400" y="5284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29D5-F921-3347-A7FE-B01F876D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What About Smaller Inputs?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985C-2D4F-074A-B30A-4C894C12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E248F4-2651-DD49-98DC-02DB28CBEAA8}"/>
              </a:ext>
            </a:extLst>
          </p:cNvPr>
          <p:cNvCxnSpPr/>
          <p:nvPr/>
        </p:nvCxnSpPr>
        <p:spPr>
          <a:xfrm>
            <a:off x="2962472" y="6188342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16A4EC-9D3A-5348-9057-85C9C9612232}"/>
              </a:ext>
            </a:extLst>
          </p:cNvPr>
          <p:cNvCxnSpPr/>
          <p:nvPr/>
        </p:nvCxnSpPr>
        <p:spPr>
          <a:xfrm flipV="1">
            <a:off x="3222117" y="1875986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E975FA-6408-C744-814C-CCB94B3E1BC8}"/>
              </a:ext>
            </a:extLst>
          </p:cNvPr>
          <p:cNvSpPr txBox="1"/>
          <p:nvPr/>
        </p:nvSpPr>
        <p:spPr>
          <a:xfrm rot="16200000">
            <a:off x="2457407" y="2356745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AEEC7-1FBD-2947-9495-D2D0C68D2D9E}"/>
              </a:ext>
            </a:extLst>
          </p:cNvPr>
          <p:cNvSpPr txBox="1"/>
          <p:nvPr/>
        </p:nvSpPr>
        <p:spPr>
          <a:xfrm>
            <a:off x="7312233" y="620978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n: input size</a:t>
            </a:r>
            <a:endParaRPr lang="en-NO" sz="14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DE16CC7-3A2F-6148-83D3-3B295FCB8878}"/>
              </a:ext>
            </a:extLst>
          </p:cNvPr>
          <p:cNvSpPr/>
          <p:nvPr/>
        </p:nvSpPr>
        <p:spPr>
          <a:xfrm>
            <a:off x="3222117" y="2920177"/>
            <a:ext cx="5136445" cy="3289607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86434FF-1F0B-BF43-8F72-B43E381DCA46}"/>
              </a:ext>
            </a:extLst>
          </p:cNvPr>
          <p:cNvSpPr/>
          <p:nvPr/>
        </p:nvSpPr>
        <p:spPr>
          <a:xfrm>
            <a:off x="3253647" y="1583190"/>
            <a:ext cx="4058586" cy="4650828"/>
          </a:xfrm>
          <a:custGeom>
            <a:avLst/>
            <a:gdLst>
              <a:gd name="connsiteX0" fmla="*/ 0 w 4650828"/>
              <a:gd name="connsiteY0" fmla="*/ 4146331 h 4320050"/>
              <a:gd name="connsiteX1" fmla="*/ 3184635 w 4650828"/>
              <a:gd name="connsiteY1" fmla="*/ 3831021 h 4320050"/>
              <a:gd name="connsiteX2" fmla="*/ 4650828 w 4650828"/>
              <a:gd name="connsiteY2" fmla="*/ 0 h 4320050"/>
              <a:gd name="connsiteX3" fmla="*/ 4650828 w 4650828"/>
              <a:gd name="connsiteY3" fmla="*/ 0 h 4320050"/>
              <a:gd name="connsiteX0" fmla="*/ 0 w 4682359"/>
              <a:gd name="connsiteY0" fmla="*/ 4414345 h 4510493"/>
              <a:gd name="connsiteX1" fmla="*/ 3216166 w 4682359"/>
              <a:gd name="connsiteY1" fmla="*/ 3831021 h 4510493"/>
              <a:gd name="connsiteX2" fmla="*/ 4682359 w 4682359"/>
              <a:gd name="connsiteY2" fmla="*/ 0 h 4510493"/>
              <a:gd name="connsiteX3" fmla="*/ 4682359 w 4682359"/>
              <a:gd name="connsiteY3" fmla="*/ 0 h 4510493"/>
              <a:gd name="connsiteX0" fmla="*/ 0 w 4682359"/>
              <a:gd name="connsiteY0" fmla="*/ 4414345 h 4433777"/>
              <a:gd name="connsiteX1" fmla="*/ 3216166 w 4682359"/>
              <a:gd name="connsiteY1" fmla="*/ 3831021 h 4433777"/>
              <a:gd name="connsiteX2" fmla="*/ 4682359 w 4682359"/>
              <a:gd name="connsiteY2" fmla="*/ 0 h 4433777"/>
              <a:gd name="connsiteX3" fmla="*/ 4682359 w 4682359"/>
              <a:gd name="connsiteY3" fmla="*/ 0 h 4433777"/>
              <a:gd name="connsiteX0" fmla="*/ 0 w 4619297"/>
              <a:gd name="connsiteY0" fmla="*/ 4650828 h 4652567"/>
              <a:gd name="connsiteX1" fmla="*/ 3153104 w 4619297"/>
              <a:gd name="connsiteY1" fmla="*/ 3831021 h 4652567"/>
              <a:gd name="connsiteX2" fmla="*/ 4619297 w 4619297"/>
              <a:gd name="connsiteY2" fmla="*/ 0 h 4652567"/>
              <a:gd name="connsiteX3" fmla="*/ 4619297 w 4619297"/>
              <a:gd name="connsiteY3" fmla="*/ 0 h 4652567"/>
              <a:gd name="connsiteX0" fmla="*/ 0 w 4619297"/>
              <a:gd name="connsiteY0" fmla="*/ 4650828 h 4650828"/>
              <a:gd name="connsiteX1" fmla="*/ 3153104 w 4619297"/>
              <a:gd name="connsiteY1" fmla="*/ 3831021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  <a:gd name="connsiteX0" fmla="*/ 0 w 4619297"/>
              <a:gd name="connsiteY0" fmla="*/ 4650828 h 4650828"/>
              <a:gd name="connsiteX1" fmla="*/ 3436884 w 4619297"/>
              <a:gd name="connsiteY1" fmla="*/ 3263462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  <a:gd name="connsiteX0" fmla="*/ 0 w 4619297"/>
              <a:gd name="connsiteY0" fmla="*/ 4650828 h 4650828"/>
              <a:gd name="connsiteX1" fmla="*/ 3436884 w 4619297"/>
              <a:gd name="connsiteY1" fmla="*/ 3263462 h 4650828"/>
              <a:gd name="connsiteX2" fmla="*/ 4619297 w 4619297"/>
              <a:gd name="connsiteY2" fmla="*/ 0 h 4650828"/>
              <a:gd name="connsiteX3" fmla="*/ 4619297 w 4619297"/>
              <a:gd name="connsiteY3" fmla="*/ 0 h 46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9297" h="4650828">
                <a:moveTo>
                  <a:pt x="0" y="4650828"/>
                </a:moveTo>
                <a:cubicBezTo>
                  <a:pt x="1961493" y="3388272"/>
                  <a:pt x="2667001" y="4038600"/>
                  <a:pt x="3436884" y="3263462"/>
                </a:cubicBezTo>
                <a:cubicBezTo>
                  <a:pt x="4206767" y="2488324"/>
                  <a:pt x="4619297" y="0"/>
                  <a:pt x="4619297" y="0"/>
                </a:cubicBezTo>
                <a:lnTo>
                  <a:pt x="4619297" y="0"/>
                </a:ln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BBB57E-1F9A-DF4A-AFDC-3E959B8358DE}"/>
              </a:ext>
            </a:extLst>
          </p:cNvPr>
          <p:cNvSpPr txBox="1"/>
          <p:nvPr/>
        </p:nvSpPr>
        <p:spPr>
          <a:xfrm rot="20506766">
            <a:off x="4769604" y="3235619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fast algorithm</a:t>
            </a:r>
            <a:endParaRPr lang="en-NO" sz="14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4BAC47-6728-EB44-9CC0-F18BB5F664CC}"/>
              </a:ext>
            </a:extLst>
          </p:cNvPr>
          <p:cNvSpPr txBox="1"/>
          <p:nvPr/>
        </p:nvSpPr>
        <p:spPr>
          <a:xfrm rot="17002366">
            <a:off x="6519512" y="2123075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accent5"/>
                </a:solidFill>
                <a:latin typeface="Montserrat" pitchFamily="2" charset="77"/>
              </a:rPr>
              <a:t>slo</a:t>
            </a:r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wer algorithm</a:t>
            </a:r>
            <a:endParaRPr lang="en-NO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78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BC2E-6EC9-6245-9CF8-4E829C0A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Bounds vs. Scenarios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Pitfall #3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C5EF-36E7-654F-B7D7-844920B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AEEE6-BCEA-614F-99CE-4F18C2044298}"/>
              </a:ext>
            </a:extLst>
          </p:cNvPr>
          <p:cNvSpPr txBox="1"/>
          <p:nvPr/>
        </p:nvSpPr>
        <p:spPr>
          <a:xfrm>
            <a:off x="838200" y="2790497"/>
            <a:ext cx="43620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Montserrat" pitchFamily="2" charset="77"/>
              </a:rPr>
              <a:t>B</a:t>
            </a:r>
            <a:r>
              <a:rPr lang="en-NO" sz="3600" dirty="0">
                <a:latin typeface="Montserrat" pitchFamily="2" charset="77"/>
              </a:rPr>
              <a:t>est case → 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3600" dirty="0">
                <a:latin typeface="Montserrat" pitchFamily="2" charset="77"/>
              </a:rPr>
              <a:t>Average case → 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3600" dirty="0">
                <a:latin typeface="Montserrat" pitchFamily="2" charset="77"/>
              </a:rPr>
              <a:t>Worst case → O</a:t>
            </a:r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52B7BD1D-605B-6444-83FF-9058EE1C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651" y="2790497"/>
            <a:ext cx="1851191" cy="1851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A5FAC-BC66-AE4E-B922-34C47810BE6C}"/>
              </a:ext>
            </a:extLst>
          </p:cNvPr>
          <p:cNvSpPr txBox="1"/>
          <p:nvPr/>
        </p:nvSpPr>
        <p:spPr>
          <a:xfrm>
            <a:off x="6657708" y="3102394"/>
            <a:ext cx="357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Montserrat" pitchFamily="2" charset="77"/>
              </a:rPr>
              <a:t>b</a:t>
            </a:r>
            <a:r>
              <a:rPr lang="en-NO" sz="2400" dirty="0">
                <a:latin typeface="Montserrat" pitchFamily="2" charset="77"/>
              </a:rPr>
              <a:t>ut, these are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common uses</a:t>
            </a:r>
            <a:r>
              <a:rPr lang="en-NO" sz="2400" dirty="0">
                <a:latin typeface="Montserrat" pitchFamily="2" charset="77"/>
              </a:rPr>
              <a:t> of these bounds</a:t>
            </a:r>
          </a:p>
        </p:txBody>
      </p:sp>
    </p:spTree>
    <p:extLst>
      <p:ext uri="{BB962C8B-B14F-4D97-AF65-F5344CB8AC3E}">
        <p14:creationId xmlns:p14="http://schemas.microsoft.com/office/powerpoint/2010/main" val="32737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363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Algorithm </a:t>
            </a:r>
            <a:br>
              <a:rPr lang="en-NO" dirty="0"/>
            </a:br>
            <a:r>
              <a:rPr lang="en-NO" dirty="0"/>
              <a:t>Analysis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C452310-5016-6248-850F-49A65CBB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024C86-8CA9-BE43-B063-25415AA3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38" y="2111275"/>
            <a:ext cx="4095044" cy="3538791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16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16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16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16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16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16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569E7EC-C4BD-3A45-9D4E-0F1C98733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41874" y="1765441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37D5-7693-3747-B55E-75C5E713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it All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8FC8D-E790-3741-B345-EDB1D95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6024B-ABED-E44E-8327-F7733324E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25" y="2715096"/>
            <a:ext cx="1851353" cy="17539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6EE872-C635-0741-8C06-7C5D07360813}"/>
              </a:ext>
            </a:extLst>
          </p:cNvPr>
          <p:cNvSpPr/>
          <p:nvPr/>
        </p:nvSpPr>
        <p:spPr>
          <a:xfrm>
            <a:off x="3205654" y="3134853"/>
            <a:ext cx="20337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C365B-9B94-9046-92AE-0D0777FF4791}"/>
              </a:ext>
            </a:extLst>
          </p:cNvPr>
          <p:cNvSpPr txBox="1"/>
          <p:nvPr/>
        </p:nvSpPr>
        <p:spPr>
          <a:xfrm>
            <a:off x="5875281" y="205457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b</a:t>
            </a:r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est 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5F579-93AA-444D-99E0-C41878B55934}"/>
              </a:ext>
            </a:extLst>
          </p:cNvPr>
          <p:cNvSpPr txBox="1"/>
          <p:nvPr/>
        </p:nvSpPr>
        <p:spPr>
          <a:xfrm>
            <a:off x="5875281" y="340738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Montserrat" pitchFamily="2" charset="77"/>
              </a:rPr>
              <a:t>average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6C765-6504-574D-B4DC-734E6CCC2503}"/>
              </a:ext>
            </a:extLst>
          </p:cNvPr>
          <p:cNvSpPr txBox="1"/>
          <p:nvPr/>
        </p:nvSpPr>
        <p:spPr>
          <a:xfrm>
            <a:off x="5875282" y="4747094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worst</a:t>
            </a:r>
            <a:r>
              <a:rPr lang="en-NO" dirty="0">
                <a:solidFill>
                  <a:schemeClr val="accent5">
                    <a:lumMod val="60000"/>
                    <a:lumOff val="40000"/>
                  </a:schemeClr>
                </a:solidFill>
                <a:latin typeface="Montserrat" pitchFamily="2" charset="77"/>
              </a:rPr>
              <a:t> case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745D25-6E18-8F4A-9572-B73A462E0C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569778" y="3592053"/>
            <a:ext cx="63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4D90E-55F3-EE44-8D4B-5D815307ADE7}"/>
              </a:ext>
            </a:extLst>
          </p:cNvPr>
          <p:cNvSpPr/>
          <p:nvPr/>
        </p:nvSpPr>
        <p:spPr>
          <a:xfrm>
            <a:off x="7930053" y="1965895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E2532-9A46-EC4E-A9D1-B77441A10296}"/>
              </a:ext>
            </a:extLst>
          </p:cNvPr>
          <p:cNvSpPr/>
          <p:nvPr/>
        </p:nvSpPr>
        <p:spPr>
          <a:xfrm>
            <a:off x="7930054" y="3315677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F60A5-A2DA-3940-AEF0-6DBD048AB466}"/>
              </a:ext>
            </a:extLst>
          </p:cNvPr>
          <p:cNvSpPr/>
          <p:nvPr/>
        </p:nvSpPr>
        <p:spPr>
          <a:xfrm>
            <a:off x="7930053" y="4665459"/>
            <a:ext cx="2033751" cy="53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classification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128BC0A-D534-CB47-83B6-7E63C276943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239405" y="2239243"/>
            <a:ext cx="635876" cy="1352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A5912DB-2484-9342-AFF3-87C524879BA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239405" y="3592053"/>
            <a:ext cx="635877" cy="1339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89644B-231C-534C-B974-B4F1B1D11E2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239405" y="3592053"/>
            <a:ext cx="635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9F722D-88F4-B949-A7A4-B2D7A1940ED1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7140371" y="2232196"/>
            <a:ext cx="789682" cy="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A88A0B-00E8-8344-A27E-AA034D9C52C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7566770" y="3581978"/>
            <a:ext cx="363284" cy="1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A17B76-791D-0F4D-9498-1FAFE1D3E88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284642" y="4931760"/>
            <a:ext cx="645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Database with solid fill">
            <a:extLst>
              <a:ext uri="{FF2B5EF4-FFF2-40B4-BE49-F238E27FC236}">
                <a16:creationId xmlns:a16="http://schemas.microsoft.com/office/drawing/2014/main" id="{8DFBF9DC-E5B2-4147-AF2A-8A7A763B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4987" y="4196318"/>
            <a:ext cx="431221" cy="431221"/>
          </a:xfrm>
          <a:prstGeom prst="rect">
            <a:avLst/>
          </a:prstGeom>
        </p:spPr>
      </p:pic>
      <p:pic>
        <p:nvPicPr>
          <p:cNvPr id="41" name="Graphic 40" descr="Processor with solid fill">
            <a:extLst>
              <a:ext uri="{FF2B5EF4-FFF2-40B4-BE49-F238E27FC236}">
                <a16:creationId xmlns:a16="http://schemas.microsoft.com/office/drawing/2014/main" id="{49A22B4B-C033-F94F-9206-91D37E2F8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5120" y="4197198"/>
            <a:ext cx="431221" cy="4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3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7D74-8751-B74B-B3AB-C45F98B5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AD51-4786-DF43-8902-1DC51595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Compare efficiency models</a:t>
            </a:r>
          </a:p>
          <a:p>
            <a:endParaRPr lang="en-NO" dirty="0"/>
          </a:p>
          <a:p>
            <a:r>
              <a:rPr lang="en-NO" dirty="0"/>
              <a:t>Classifcation</a:t>
            </a:r>
          </a:p>
          <a:p>
            <a:pPr lvl="1"/>
            <a:r>
              <a:rPr lang="en-NO" dirty="0"/>
              <a:t>O for upper bound</a:t>
            </a:r>
          </a:p>
          <a:p>
            <a:pPr lvl="1"/>
            <a:r>
              <a:rPr lang="en-NO" dirty="0"/>
              <a:t>Ω for lower bound</a:t>
            </a:r>
          </a:p>
          <a:p>
            <a:pPr lvl="1"/>
            <a:r>
              <a:rPr lang="en-NO" dirty="0"/>
              <a:t>Θ for order</a:t>
            </a:r>
          </a:p>
          <a:p>
            <a:pPr lvl="1"/>
            <a:endParaRPr lang="en-NO" dirty="0"/>
          </a:p>
          <a:p>
            <a:r>
              <a:rPr lang="en-NO" dirty="0"/>
              <a:t>Some algorithms are useless</a:t>
            </a:r>
          </a:p>
          <a:p>
            <a:endParaRPr lang="en-NO" dirty="0"/>
          </a:p>
          <a:p>
            <a:r>
              <a:rPr lang="en-NO" dirty="0"/>
              <a:t>Big-O gives a “birdview”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75DB-982C-584E-A4D3-7AAC4457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85658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E501-BD11-8188-1B8B-EAEEEBC0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compare algorithms?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49603-D980-A3AA-E86C-6BDBFEAD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A21D10-CB78-0AAD-21BE-1B7595F58097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011082" y="3808499"/>
            <a:ext cx="8585200" cy="12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DE9923-C4DC-27F9-8567-3BBD94387FB8}"/>
              </a:ext>
            </a:extLst>
          </p:cNvPr>
          <p:cNvSpPr txBox="1"/>
          <p:nvPr/>
        </p:nvSpPr>
        <p:spPr>
          <a:xfrm>
            <a:off x="9833845" y="38084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2B706-96EF-7542-9CAB-7C1453C9AED8}"/>
              </a:ext>
            </a:extLst>
          </p:cNvPr>
          <p:cNvSpPr/>
          <p:nvPr/>
        </p:nvSpPr>
        <p:spPr>
          <a:xfrm>
            <a:off x="1853038" y="3853654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8440C-CD3F-6D72-4ACD-33A5B4663A42}"/>
              </a:ext>
            </a:extLst>
          </p:cNvPr>
          <p:cNvSpPr/>
          <p:nvPr/>
        </p:nvSpPr>
        <p:spPr>
          <a:xfrm>
            <a:off x="3236146" y="3819787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9B6C08-E272-13C2-58CC-6FF4AD5AB1DD}"/>
              </a:ext>
            </a:extLst>
          </p:cNvPr>
          <p:cNvSpPr/>
          <p:nvPr/>
        </p:nvSpPr>
        <p:spPr>
          <a:xfrm>
            <a:off x="4347882" y="3808499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D29E4E-A448-D8E5-DCD9-7FB08E06D8EF}"/>
              </a:ext>
            </a:extLst>
          </p:cNvPr>
          <p:cNvSpPr/>
          <p:nvPr/>
        </p:nvSpPr>
        <p:spPr>
          <a:xfrm>
            <a:off x="6599580" y="3762544"/>
            <a:ext cx="158044" cy="1580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2E320-EF5F-7802-B360-1DFF8CA5D7BD}"/>
              </a:ext>
            </a:extLst>
          </p:cNvPr>
          <p:cNvSpPr txBox="1"/>
          <p:nvPr/>
        </p:nvSpPr>
        <p:spPr>
          <a:xfrm>
            <a:off x="6718111" y="334721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seniors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0762D-4FD9-4769-2B69-D33A6A4B83BD}"/>
              </a:ext>
            </a:extLst>
          </p:cNvPr>
          <p:cNvSpPr txBox="1"/>
          <p:nvPr/>
        </p:nvSpPr>
        <p:spPr>
          <a:xfrm>
            <a:off x="4909530" y="334721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adults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FEAB63-99CB-C9F2-3DA8-50B796677392}"/>
              </a:ext>
            </a:extLst>
          </p:cNvPr>
          <p:cNvSpPr txBox="1"/>
          <p:nvPr/>
        </p:nvSpPr>
        <p:spPr>
          <a:xfrm>
            <a:off x="3427531" y="334721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teens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B48EA-23B8-AD66-B7F5-D1BD3E4251CC}"/>
              </a:ext>
            </a:extLst>
          </p:cNvPr>
          <p:cNvSpPr txBox="1"/>
          <p:nvPr/>
        </p:nvSpPr>
        <p:spPr>
          <a:xfrm>
            <a:off x="2002015" y="3347217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children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B5E54-5E4A-AFFD-2578-C3428A48656E}"/>
              </a:ext>
            </a:extLst>
          </p:cNvPr>
          <p:cNvSpPr txBox="1"/>
          <p:nvPr/>
        </p:nvSpPr>
        <p:spPr>
          <a:xfrm>
            <a:off x="1765989" y="40732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08D4E0-39D7-596A-6A0D-E503F282DB63}"/>
              </a:ext>
            </a:extLst>
          </p:cNvPr>
          <p:cNvSpPr txBox="1"/>
          <p:nvPr/>
        </p:nvSpPr>
        <p:spPr>
          <a:xfrm>
            <a:off x="3160318" y="40732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BD966-0767-2E72-ACB1-DED838749B52}"/>
              </a:ext>
            </a:extLst>
          </p:cNvPr>
          <p:cNvSpPr txBox="1"/>
          <p:nvPr/>
        </p:nvSpPr>
        <p:spPr>
          <a:xfrm>
            <a:off x="4209537" y="407327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A2A1C7-F9F7-E74D-3DB2-571B97C55AA6}"/>
              </a:ext>
            </a:extLst>
          </p:cNvPr>
          <p:cNvSpPr txBox="1"/>
          <p:nvPr/>
        </p:nvSpPr>
        <p:spPr>
          <a:xfrm>
            <a:off x="6461235" y="40092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115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Dominance Relations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Intractability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Big-Oh notation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Pitfalls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Looking at Larger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7025" cy="4351338"/>
          </a:xfrm>
        </p:spPr>
        <p:txBody>
          <a:bodyPr anchor="ctr"/>
          <a:lstStyle/>
          <a:p>
            <a:r>
              <a:rPr lang="en-NO" dirty="0"/>
              <a:t>Efficiency decreases as input size increases</a:t>
            </a:r>
          </a:p>
          <a:p>
            <a:r>
              <a:rPr lang="en-NO" dirty="0"/>
              <a:t>Large input sizes</a:t>
            </a:r>
          </a:p>
          <a:p>
            <a:r>
              <a:rPr lang="en-GB" dirty="0"/>
              <a:t>N</a:t>
            </a:r>
            <a:r>
              <a:rPr lang="en-NO" dirty="0"/>
              <a:t>egligle differences for small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05C7CD-DED0-ED49-9257-877AB4660F9E}"/>
              </a:ext>
            </a:extLst>
          </p:cNvPr>
          <p:cNvCxnSpPr/>
          <p:nvPr/>
        </p:nvCxnSpPr>
        <p:spPr>
          <a:xfrm>
            <a:off x="6096000" y="6068647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9E79FC-56C7-BD45-9638-24FA5ADF86BC}"/>
              </a:ext>
            </a:extLst>
          </p:cNvPr>
          <p:cNvCxnSpPr/>
          <p:nvPr/>
        </p:nvCxnSpPr>
        <p:spPr>
          <a:xfrm flipV="1">
            <a:off x="6355645" y="1756291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C76BF20E-B326-0243-8767-C25D3D5E7312}"/>
              </a:ext>
            </a:extLst>
          </p:cNvPr>
          <p:cNvSpPr/>
          <p:nvPr/>
        </p:nvSpPr>
        <p:spPr>
          <a:xfrm>
            <a:off x="6355645" y="2027225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E2253-0729-9743-BC4E-29AA2A2EA5D6}"/>
              </a:ext>
            </a:extLst>
          </p:cNvPr>
          <p:cNvSpPr txBox="1"/>
          <p:nvPr/>
        </p:nvSpPr>
        <p:spPr>
          <a:xfrm rot="16200000">
            <a:off x="5590935" y="223705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B9DA5-FC0F-5F49-9A60-0FBD409BED04}"/>
              </a:ext>
            </a:extLst>
          </p:cNvPr>
          <p:cNvSpPr txBox="1"/>
          <p:nvPr/>
        </p:nvSpPr>
        <p:spPr>
          <a:xfrm>
            <a:off x="10445761" y="609008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input size</a:t>
            </a:r>
            <a:endParaRPr lang="en-NO" sz="1400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6B0A-EE8A-8142-B7EB-B12ED352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Dominance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F4456A51-6D2C-E144-BB7A-5DF3209241A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29933884"/>
                  </p:ext>
                </p:extLst>
              </p:nvPr>
            </p:nvGraphicFramePr>
            <p:xfrm>
              <a:off x="996244" y="2493433"/>
              <a:ext cx="34544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241329617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13445789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385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699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2629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002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nb-NO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598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F4456A51-6D2C-E144-BB7A-5DF3209241A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29933884"/>
                  </p:ext>
                </p:extLst>
              </p:nvPr>
            </p:nvGraphicFramePr>
            <p:xfrm>
              <a:off x="996244" y="2493433"/>
              <a:ext cx="3454400" cy="2286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241329617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134457894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r="-99270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3854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100000" r="-99270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00000" b="-3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699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194595" r="-99270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194595" b="-2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26298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302778" r="-99270" b="-1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302778" b="-1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00021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t="-402778" r="-99270" b="-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35" t="-402778" b="-1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5989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8F7B6-0EF7-BF44-A77D-88291AC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E3A6AD-C337-2843-942D-378DFE011B73}"/>
              </a:ext>
            </a:extLst>
          </p:cNvPr>
          <p:cNvCxnSpPr/>
          <p:nvPr/>
        </p:nvCxnSpPr>
        <p:spPr>
          <a:xfrm>
            <a:off x="5373511" y="6028267"/>
            <a:ext cx="5712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8ABE18-584F-D749-9A81-B0D412FEF483}"/>
              </a:ext>
            </a:extLst>
          </p:cNvPr>
          <p:cNvCxnSpPr/>
          <p:nvPr/>
        </p:nvCxnSpPr>
        <p:spPr>
          <a:xfrm flipV="1">
            <a:off x="5633156" y="1715911"/>
            <a:ext cx="0" cy="4470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E09F0AC5-B0A7-8C46-BBCC-7C862883E11F}"/>
              </a:ext>
            </a:extLst>
          </p:cNvPr>
          <p:cNvSpPr/>
          <p:nvPr/>
        </p:nvSpPr>
        <p:spPr>
          <a:xfrm>
            <a:off x="5633156" y="1986845"/>
            <a:ext cx="5181600" cy="4052711"/>
          </a:xfrm>
          <a:custGeom>
            <a:avLst/>
            <a:gdLst>
              <a:gd name="connsiteX0" fmla="*/ 0 w 5170311"/>
              <a:gd name="connsiteY0" fmla="*/ 4267200 h 4267200"/>
              <a:gd name="connsiteX1" fmla="*/ 0 w 5170311"/>
              <a:gd name="connsiteY1" fmla="*/ 4267200 h 4267200"/>
              <a:gd name="connsiteX2" fmla="*/ 22578 w 5170311"/>
              <a:gd name="connsiteY2" fmla="*/ 3838222 h 4267200"/>
              <a:gd name="connsiteX3" fmla="*/ 45156 w 5170311"/>
              <a:gd name="connsiteY3" fmla="*/ 3747911 h 4267200"/>
              <a:gd name="connsiteX4" fmla="*/ 56445 w 5170311"/>
              <a:gd name="connsiteY4" fmla="*/ 3691466 h 4267200"/>
              <a:gd name="connsiteX5" fmla="*/ 79023 w 5170311"/>
              <a:gd name="connsiteY5" fmla="*/ 3623733 h 4267200"/>
              <a:gd name="connsiteX6" fmla="*/ 101600 w 5170311"/>
              <a:gd name="connsiteY6" fmla="*/ 3556000 h 4267200"/>
              <a:gd name="connsiteX7" fmla="*/ 135467 w 5170311"/>
              <a:gd name="connsiteY7" fmla="*/ 3454400 h 4267200"/>
              <a:gd name="connsiteX8" fmla="*/ 146756 w 5170311"/>
              <a:gd name="connsiteY8" fmla="*/ 3420533 h 4267200"/>
              <a:gd name="connsiteX9" fmla="*/ 158045 w 5170311"/>
              <a:gd name="connsiteY9" fmla="*/ 3386666 h 4267200"/>
              <a:gd name="connsiteX10" fmla="*/ 180623 w 5170311"/>
              <a:gd name="connsiteY10" fmla="*/ 3352800 h 4267200"/>
              <a:gd name="connsiteX11" fmla="*/ 214489 w 5170311"/>
              <a:gd name="connsiteY11" fmla="*/ 3285066 h 4267200"/>
              <a:gd name="connsiteX12" fmla="*/ 225778 w 5170311"/>
              <a:gd name="connsiteY12" fmla="*/ 3251200 h 4267200"/>
              <a:gd name="connsiteX13" fmla="*/ 270934 w 5170311"/>
              <a:gd name="connsiteY13" fmla="*/ 3183466 h 4267200"/>
              <a:gd name="connsiteX14" fmla="*/ 327378 w 5170311"/>
              <a:gd name="connsiteY14" fmla="*/ 3081866 h 4267200"/>
              <a:gd name="connsiteX15" fmla="*/ 395111 w 5170311"/>
              <a:gd name="connsiteY15" fmla="*/ 2980266 h 4267200"/>
              <a:gd name="connsiteX16" fmla="*/ 417689 w 5170311"/>
              <a:gd name="connsiteY16" fmla="*/ 2946400 h 4267200"/>
              <a:gd name="connsiteX17" fmla="*/ 496711 w 5170311"/>
              <a:gd name="connsiteY17" fmla="*/ 2844800 h 4267200"/>
              <a:gd name="connsiteX18" fmla="*/ 587023 w 5170311"/>
              <a:gd name="connsiteY18" fmla="*/ 2743200 h 4267200"/>
              <a:gd name="connsiteX19" fmla="*/ 654756 w 5170311"/>
              <a:gd name="connsiteY19" fmla="*/ 2675466 h 4267200"/>
              <a:gd name="connsiteX20" fmla="*/ 722489 w 5170311"/>
              <a:gd name="connsiteY20" fmla="*/ 2630311 h 4267200"/>
              <a:gd name="connsiteX21" fmla="*/ 824089 w 5170311"/>
              <a:gd name="connsiteY21" fmla="*/ 2585155 h 4267200"/>
              <a:gd name="connsiteX22" fmla="*/ 857956 w 5170311"/>
              <a:gd name="connsiteY22" fmla="*/ 2573866 h 4267200"/>
              <a:gd name="connsiteX23" fmla="*/ 891823 w 5170311"/>
              <a:gd name="connsiteY23" fmla="*/ 2562577 h 4267200"/>
              <a:gd name="connsiteX24" fmla="*/ 925689 w 5170311"/>
              <a:gd name="connsiteY24" fmla="*/ 2573866 h 4267200"/>
              <a:gd name="connsiteX25" fmla="*/ 948267 w 5170311"/>
              <a:gd name="connsiteY25" fmla="*/ 2607733 h 4267200"/>
              <a:gd name="connsiteX26" fmla="*/ 1027289 w 5170311"/>
              <a:gd name="connsiteY26" fmla="*/ 2709333 h 4267200"/>
              <a:gd name="connsiteX27" fmla="*/ 1038578 w 5170311"/>
              <a:gd name="connsiteY27" fmla="*/ 2743200 h 4267200"/>
              <a:gd name="connsiteX28" fmla="*/ 1072445 w 5170311"/>
              <a:gd name="connsiteY28" fmla="*/ 2765777 h 4267200"/>
              <a:gd name="connsiteX29" fmla="*/ 1106311 w 5170311"/>
              <a:gd name="connsiteY29" fmla="*/ 2799644 h 4267200"/>
              <a:gd name="connsiteX30" fmla="*/ 1174045 w 5170311"/>
              <a:gd name="connsiteY30" fmla="*/ 2822222 h 4267200"/>
              <a:gd name="connsiteX31" fmla="*/ 1365956 w 5170311"/>
              <a:gd name="connsiteY31" fmla="*/ 2788355 h 4267200"/>
              <a:gd name="connsiteX32" fmla="*/ 1411111 w 5170311"/>
              <a:gd name="connsiteY32" fmla="*/ 2720622 h 4267200"/>
              <a:gd name="connsiteX33" fmla="*/ 1422400 w 5170311"/>
              <a:gd name="connsiteY33" fmla="*/ 2686755 h 4267200"/>
              <a:gd name="connsiteX34" fmla="*/ 1456267 w 5170311"/>
              <a:gd name="connsiteY34" fmla="*/ 2540000 h 4267200"/>
              <a:gd name="connsiteX35" fmla="*/ 1467556 w 5170311"/>
              <a:gd name="connsiteY35" fmla="*/ 2506133 h 4267200"/>
              <a:gd name="connsiteX36" fmla="*/ 1490134 w 5170311"/>
              <a:gd name="connsiteY36" fmla="*/ 2359377 h 4267200"/>
              <a:gd name="connsiteX37" fmla="*/ 1501423 w 5170311"/>
              <a:gd name="connsiteY37" fmla="*/ 2314222 h 4267200"/>
              <a:gd name="connsiteX38" fmla="*/ 1524000 w 5170311"/>
              <a:gd name="connsiteY38" fmla="*/ 2178755 h 4267200"/>
              <a:gd name="connsiteX39" fmla="*/ 1535289 w 5170311"/>
              <a:gd name="connsiteY39" fmla="*/ 2144888 h 4267200"/>
              <a:gd name="connsiteX40" fmla="*/ 1546578 w 5170311"/>
              <a:gd name="connsiteY40" fmla="*/ 2099733 h 4267200"/>
              <a:gd name="connsiteX41" fmla="*/ 1569156 w 5170311"/>
              <a:gd name="connsiteY41" fmla="*/ 2054577 h 4267200"/>
              <a:gd name="connsiteX42" fmla="*/ 1603023 w 5170311"/>
              <a:gd name="connsiteY42" fmla="*/ 1964266 h 4267200"/>
              <a:gd name="connsiteX43" fmla="*/ 1648178 w 5170311"/>
              <a:gd name="connsiteY43" fmla="*/ 1896533 h 4267200"/>
              <a:gd name="connsiteX44" fmla="*/ 1670756 w 5170311"/>
              <a:gd name="connsiteY44" fmla="*/ 1862666 h 4267200"/>
              <a:gd name="connsiteX45" fmla="*/ 1704623 w 5170311"/>
              <a:gd name="connsiteY45" fmla="*/ 1840088 h 4267200"/>
              <a:gd name="connsiteX46" fmla="*/ 1738489 w 5170311"/>
              <a:gd name="connsiteY46" fmla="*/ 1806222 h 4267200"/>
              <a:gd name="connsiteX47" fmla="*/ 1840089 w 5170311"/>
              <a:gd name="connsiteY47" fmla="*/ 1749777 h 4267200"/>
              <a:gd name="connsiteX48" fmla="*/ 1907823 w 5170311"/>
              <a:gd name="connsiteY48" fmla="*/ 1783644 h 4267200"/>
              <a:gd name="connsiteX49" fmla="*/ 1941689 w 5170311"/>
              <a:gd name="connsiteY49" fmla="*/ 1817511 h 4267200"/>
              <a:gd name="connsiteX50" fmla="*/ 2009423 w 5170311"/>
              <a:gd name="connsiteY50" fmla="*/ 1862666 h 4267200"/>
              <a:gd name="connsiteX51" fmla="*/ 2077156 w 5170311"/>
              <a:gd name="connsiteY51" fmla="*/ 1919111 h 4267200"/>
              <a:gd name="connsiteX52" fmla="*/ 2167467 w 5170311"/>
              <a:gd name="connsiteY52" fmla="*/ 1998133 h 4267200"/>
              <a:gd name="connsiteX53" fmla="*/ 2201334 w 5170311"/>
              <a:gd name="connsiteY53" fmla="*/ 2020711 h 4267200"/>
              <a:gd name="connsiteX54" fmla="*/ 2302934 w 5170311"/>
              <a:gd name="connsiteY54" fmla="*/ 2043288 h 4267200"/>
              <a:gd name="connsiteX55" fmla="*/ 2415823 w 5170311"/>
              <a:gd name="connsiteY55" fmla="*/ 2032000 h 4267200"/>
              <a:gd name="connsiteX56" fmla="*/ 2449689 w 5170311"/>
              <a:gd name="connsiteY56" fmla="*/ 1998133 h 4267200"/>
              <a:gd name="connsiteX57" fmla="*/ 2494845 w 5170311"/>
              <a:gd name="connsiteY57" fmla="*/ 1930400 h 4267200"/>
              <a:gd name="connsiteX58" fmla="*/ 2540000 w 5170311"/>
              <a:gd name="connsiteY58" fmla="*/ 1873955 h 4267200"/>
              <a:gd name="connsiteX59" fmla="*/ 2573867 w 5170311"/>
              <a:gd name="connsiteY59" fmla="*/ 1840088 h 4267200"/>
              <a:gd name="connsiteX60" fmla="*/ 2641600 w 5170311"/>
              <a:gd name="connsiteY60" fmla="*/ 1828800 h 4267200"/>
              <a:gd name="connsiteX61" fmla="*/ 2810934 w 5170311"/>
              <a:gd name="connsiteY61" fmla="*/ 1862666 h 4267200"/>
              <a:gd name="connsiteX62" fmla="*/ 2844800 w 5170311"/>
              <a:gd name="connsiteY62" fmla="*/ 1873955 h 4267200"/>
              <a:gd name="connsiteX63" fmla="*/ 2878667 w 5170311"/>
              <a:gd name="connsiteY63" fmla="*/ 1885244 h 4267200"/>
              <a:gd name="connsiteX64" fmla="*/ 2980267 w 5170311"/>
              <a:gd name="connsiteY64" fmla="*/ 1873955 h 4267200"/>
              <a:gd name="connsiteX65" fmla="*/ 3014134 w 5170311"/>
              <a:gd name="connsiteY65" fmla="*/ 1840088 h 4267200"/>
              <a:gd name="connsiteX66" fmla="*/ 3002845 w 5170311"/>
              <a:gd name="connsiteY66" fmla="*/ 1433688 h 4267200"/>
              <a:gd name="connsiteX67" fmla="*/ 2991556 w 5170311"/>
              <a:gd name="connsiteY67" fmla="*/ 1399822 h 4267200"/>
              <a:gd name="connsiteX68" fmla="*/ 2957689 w 5170311"/>
              <a:gd name="connsiteY68" fmla="*/ 1332088 h 4267200"/>
              <a:gd name="connsiteX69" fmla="*/ 4504267 w 5170311"/>
              <a:gd name="connsiteY69" fmla="*/ 936977 h 4267200"/>
              <a:gd name="connsiteX70" fmla="*/ 4662311 w 5170311"/>
              <a:gd name="connsiteY70" fmla="*/ 880533 h 4267200"/>
              <a:gd name="connsiteX71" fmla="*/ 4696178 w 5170311"/>
              <a:gd name="connsiteY71" fmla="*/ 857955 h 4267200"/>
              <a:gd name="connsiteX72" fmla="*/ 4741334 w 5170311"/>
              <a:gd name="connsiteY72" fmla="*/ 846666 h 4267200"/>
              <a:gd name="connsiteX73" fmla="*/ 4876800 w 5170311"/>
              <a:gd name="connsiteY73" fmla="*/ 778933 h 4267200"/>
              <a:gd name="connsiteX74" fmla="*/ 4910667 w 5170311"/>
              <a:gd name="connsiteY74" fmla="*/ 745066 h 4267200"/>
              <a:gd name="connsiteX75" fmla="*/ 4955823 w 5170311"/>
              <a:gd name="connsiteY75" fmla="*/ 666044 h 4267200"/>
              <a:gd name="connsiteX76" fmla="*/ 5170311 w 5170311"/>
              <a:gd name="connsiteY76" fmla="*/ 0 h 4267200"/>
              <a:gd name="connsiteX77" fmla="*/ 5080000 w 5170311"/>
              <a:gd name="connsiteY77" fmla="*/ 632177 h 4267200"/>
              <a:gd name="connsiteX0" fmla="*/ 0 w 5364724"/>
              <a:gd name="connsiteY0" fmla="*/ 4358244 h 4358244"/>
              <a:gd name="connsiteX1" fmla="*/ 0 w 5364724"/>
              <a:gd name="connsiteY1" fmla="*/ 4358244 h 4358244"/>
              <a:gd name="connsiteX2" fmla="*/ 22578 w 5364724"/>
              <a:gd name="connsiteY2" fmla="*/ 3929266 h 4358244"/>
              <a:gd name="connsiteX3" fmla="*/ 45156 w 5364724"/>
              <a:gd name="connsiteY3" fmla="*/ 3838955 h 4358244"/>
              <a:gd name="connsiteX4" fmla="*/ 56445 w 5364724"/>
              <a:gd name="connsiteY4" fmla="*/ 3782510 h 4358244"/>
              <a:gd name="connsiteX5" fmla="*/ 79023 w 5364724"/>
              <a:gd name="connsiteY5" fmla="*/ 3714777 h 4358244"/>
              <a:gd name="connsiteX6" fmla="*/ 101600 w 5364724"/>
              <a:gd name="connsiteY6" fmla="*/ 3647044 h 4358244"/>
              <a:gd name="connsiteX7" fmla="*/ 135467 w 5364724"/>
              <a:gd name="connsiteY7" fmla="*/ 3545444 h 4358244"/>
              <a:gd name="connsiteX8" fmla="*/ 146756 w 5364724"/>
              <a:gd name="connsiteY8" fmla="*/ 3511577 h 4358244"/>
              <a:gd name="connsiteX9" fmla="*/ 158045 w 5364724"/>
              <a:gd name="connsiteY9" fmla="*/ 3477710 h 4358244"/>
              <a:gd name="connsiteX10" fmla="*/ 180623 w 5364724"/>
              <a:gd name="connsiteY10" fmla="*/ 3443844 h 4358244"/>
              <a:gd name="connsiteX11" fmla="*/ 214489 w 5364724"/>
              <a:gd name="connsiteY11" fmla="*/ 3376110 h 4358244"/>
              <a:gd name="connsiteX12" fmla="*/ 225778 w 5364724"/>
              <a:gd name="connsiteY12" fmla="*/ 3342244 h 4358244"/>
              <a:gd name="connsiteX13" fmla="*/ 270934 w 5364724"/>
              <a:gd name="connsiteY13" fmla="*/ 3274510 h 4358244"/>
              <a:gd name="connsiteX14" fmla="*/ 327378 w 5364724"/>
              <a:gd name="connsiteY14" fmla="*/ 3172910 h 4358244"/>
              <a:gd name="connsiteX15" fmla="*/ 395111 w 5364724"/>
              <a:gd name="connsiteY15" fmla="*/ 3071310 h 4358244"/>
              <a:gd name="connsiteX16" fmla="*/ 417689 w 5364724"/>
              <a:gd name="connsiteY16" fmla="*/ 3037444 h 4358244"/>
              <a:gd name="connsiteX17" fmla="*/ 496711 w 5364724"/>
              <a:gd name="connsiteY17" fmla="*/ 2935844 h 4358244"/>
              <a:gd name="connsiteX18" fmla="*/ 587023 w 5364724"/>
              <a:gd name="connsiteY18" fmla="*/ 2834244 h 4358244"/>
              <a:gd name="connsiteX19" fmla="*/ 654756 w 5364724"/>
              <a:gd name="connsiteY19" fmla="*/ 2766510 h 4358244"/>
              <a:gd name="connsiteX20" fmla="*/ 722489 w 5364724"/>
              <a:gd name="connsiteY20" fmla="*/ 2721355 h 4358244"/>
              <a:gd name="connsiteX21" fmla="*/ 824089 w 5364724"/>
              <a:gd name="connsiteY21" fmla="*/ 2676199 h 4358244"/>
              <a:gd name="connsiteX22" fmla="*/ 857956 w 5364724"/>
              <a:gd name="connsiteY22" fmla="*/ 2664910 h 4358244"/>
              <a:gd name="connsiteX23" fmla="*/ 891823 w 5364724"/>
              <a:gd name="connsiteY23" fmla="*/ 2653621 h 4358244"/>
              <a:gd name="connsiteX24" fmla="*/ 925689 w 5364724"/>
              <a:gd name="connsiteY24" fmla="*/ 2664910 h 4358244"/>
              <a:gd name="connsiteX25" fmla="*/ 948267 w 5364724"/>
              <a:gd name="connsiteY25" fmla="*/ 2698777 h 4358244"/>
              <a:gd name="connsiteX26" fmla="*/ 1027289 w 5364724"/>
              <a:gd name="connsiteY26" fmla="*/ 2800377 h 4358244"/>
              <a:gd name="connsiteX27" fmla="*/ 1038578 w 5364724"/>
              <a:gd name="connsiteY27" fmla="*/ 2834244 h 4358244"/>
              <a:gd name="connsiteX28" fmla="*/ 1072445 w 5364724"/>
              <a:gd name="connsiteY28" fmla="*/ 2856821 h 4358244"/>
              <a:gd name="connsiteX29" fmla="*/ 1106311 w 5364724"/>
              <a:gd name="connsiteY29" fmla="*/ 2890688 h 4358244"/>
              <a:gd name="connsiteX30" fmla="*/ 1174045 w 5364724"/>
              <a:gd name="connsiteY30" fmla="*/ 2913266 h 4358244"/>
              <a:gd name="connsiteX31" fmla="*/ 1365956 w 5364724"/>
              <a:gd name="connsiteY31" fmla="*/ 2879399 h 4358244"/>
              <a:gd name="connsiteX32" fmla="*/ 1411111 w 5364724"/>
              <a:gd name="connsiteY32" fmla="*/ 2811666 h 4358244"/>
              <a:gd name="connsiteX33" fmla="*/ 1422400 w 5364724"/>
              <a:gd name="connsiteY33" fmla="*/ 2777799 h 4358244"/>
              <a:gd name="connsiteX34" fmla="*/ 1456267 w 5364724"/>
              <a:gd name="connsiteY34" fmla="*/ 2631044 h 4358244"/>
              <a:gd name="connsiteX35" fmla="*/ 1467556 w 5364724"/>
              <a:gd name="connsiteY35" fmla="*/ 2597177 h 4358244"/>
              <a:gd name="connsiteX36" fmla="*/ 1490134 w 5364724"/>
              <a:gd name="connsiteY36" fmla="*/ 2450421 h 4358244"/>
              <a:gd name="connsiteX37" fmla="*/ 1501423 w 5364724"/>
              <a:gd name="connsiteY37" fmla="*/ 2405266 h 4358244"/>
              <a:gd name="connsiteX38" fmla="*/ 1524000 w 5364724"/>
              <a:gd name="connsiteY38" fmla="*/ 2269799 h 4358244"/>
              <a:gd name="connsiteX39" fmla="*/ 1535289 w 5364724"/>
              <a:gd name="connsiteY39" fmla="*/ 2235932 h 4358244"/>
              <a:gd name="connsiteX40" fmla="*/ 1546578 w 5364724"/>
              <a:gd name="connsiteY40" fmla="*/ 2190777 h 4358244"/>
              <a:gd name="connsiteX41" fmla="*/ 1569156 w 5364724"/>
              <a:gd name="connsiteY41" fmla="*/ 2145621 h 4358244"/>
              <a:gd name="connsiteX42" fmla="*/ 1603023 w 5364724"/>
              <a:gd name="connsiteY42" fmla="*/ 2055310 h 4358244"/>
              <a:gd name="connsiteX43" fmla="*/ 1648178 w 5364724"/>
              <a:gd name="connsiteY43" fmla="*/ 1987577 h 4358244"/>
              <a:gd name="connsiteX44" fmla="*/ 1670756 w 5364724"/>
              <a:gd name="connsiteY44" fmla="*/ 1953710 h 4358244"/>
              <a:gd name="connsiteX45" fmla="*/ 1704623 w 5364724"/>
              <a:gd name="connsiteY45" fmla="*/ 1931132 h 4358244"/>
              <a:gd name="connsiteX46" fmla="*/ 1738489 w 5364724"/>
              <a:gd name="connsiteY46" fmla="*/ 1897266 h 4358244"/>
              <a:gd name="connsiteX47" fmla="*/ 1840089 w 5364724"/>
              <a:gd name="connsiteY47" fmla="*/ 1840821 h 4358244"/>
              <a:gd name="connsiteX48" fmla="*/ 1907823 w 5364724"/>
              <a:gd name="connsiteY48" fmla="*/ 1874688 h 4358244"/>
              <a:gd name="connsiteX49" fmla="*/ 1941689 w 5364724"/>
              <a:gd name="connsiteY49" fmla="*/ 1908555 h 4358244"/>
              <a:gd name="connsiteX50" fmla="*/ 2009423 w 5364724"/>
              <a:gd name="connsiteY50" fmla="*/ 1953710 h 4358244"/>
              <a:gd name="connsiteX51" fmla="*/ 2077156 w 5364724"/>
              <a:gd name="connsiteY51" fmla="*/ 2010155 h 4358244"/>
              <a:gd name="connsiteX52" fmla="*/ 2167467 w 5364724"/>
              <a:gd name="connsiteY52" fmla="*/ 2089177 h 4358244"/>
              <a:gd name="connsiteX53" fmla="*/ 2201334 w 5364724"/>
              <a:gd name="connsiteY53" fmla="*/ 2111755 h 4358244"/>
              <a:gd name="connsiteX54" fmla="*/ 2302934 w 5364724"/>
              <a:gd name="connsiteY54" fmla="*/ 2134332 h 4358244"/>
              <a:gd name="connsiteX55" fmla="*/ 2415823 w 5364724"/>
              <a:gd name="connsiteY55" fmla="*/ 2123044 h 4358244"/>
              <a:gd name="connsiteX56" fmla="*/ 2449689 w 5364724"/>
              <a:gd name="connsiteY56" fmla="*/ 2089177 h 4358244"/>
              <a:gd name="connsiteX57" fmla="*/ 2494845 w 5364724"/>
              <a:gd name="connsiteY57" fmla="*/ 2021444 h 4358244"/>
              <a:gd name="connsiteX58" fmla="*/ 2540000 w 5364724"/>
              <a:gd name="connsiteY58" fmla="*/ 1964999 h 4358244"/>
              <a:gd name="connsiteX59" fmla="*/ 2573867 w 5364724"/>
              <a:gd name="connsiteY59" fmla="*/ 1931132 h 4358244"/>
              <a:gd name="connsiteX60" fmla="*/ 2641600 w 5364724"/>
              <a:gd name="connsiteY60" fmla="*/ 1919844 h 4358244"/>
              <a:gd name="connsiteX61" fmla="*/ 2810934 w 5364724"/>
              <a:gd name="connsiteY61" fmla="*/ 1953710 h 4358244"/>
              <a:gd name="connsiteX62" fmla="*/ 2844800 w 5364724"/>
              <a:gd name="connsiteY62" fmla="*/ 1964999 h 4358244"/>
              <a:gd name="connsiteX63" fmla="*/ 2878667 w 5364724"/>
              <a:gd name="connsiteY63" fmla="*/ 1976288 h 4358244"/>
              <a:gd name="connsiteX64" fmla="*/ 2980267 w 5364724"/>
              <a:gd name="connsiteY64" fmla="*/ 1964999 h 4358244"/>
              <a:gd name="connsiteX65" fmla="*/ 3014134 w 5364724"/>
              <a:gd name="connsiteY65" fmla="*/ 1931132 h 4358244"/>
              <a:gd name="connsiteX66" fmla="*/ 3002845 w 5364724"/>
              <a:gd name="connsiteY66" fmla="*/ 1524732 h 4358244"/>
              <a:gd name="connsiteX67" fmla="*/ 2991556 w 5364724"/>
              <a:gd name="connsiteY67" fmla="*/ 1490866 h 4358244"/>
              <a:gd name="connsiteX68" fmla="*/ 2957689 w 5364724"/>
              <a:gd name="connsiteY68" fmla="*/ 1423132 h 4358244"/>
              <a:gd name="connsiteX69" fmla="*/ 4504267 w 5364724"/>
              <a:gd name="connsiteY69" fmla="*/ 1028021 h 4358244"/>
              <a:gd name="connsiteX70" fmla="*/ 4662311 w 5364724"/>
              <a:gd name="connsiteY70" fmla="*/ 971577 h 4358244"/>
              <a:gd name="connsiteX71" fmla="*/ 4696178 w 5364724"/>
              <a:gd name="connsiteY71" fmla="*/ 948999 h 4358244"/>
              <a:gd name="connsiteX72" fmla="*/ 4741334 w 5364724"/>
              <a:gd name="connsiteY72" fmla="*/ 937710 h 4358244"/>
              <a:gd name="connsiteX73" fmla="*/ 4876800 w 5364724"/>
              <a:gd name="connsiteY73" fmla="*/ 869977 h 4358244"/>
              <a:gd name="connsiteX74" fmla="*/ 4910667 w 5364724"/>
              <a:gd name="connsiteY74" fmla="*/ 836110 h 4358244"/>
              <a:gd name="connsiteX75" fmla="*/ 4955823 w 5364724"/>
              <a:gd name="connsiteY75" fmla="*/ 757088 h 4358244"/>
              <a:gd name="connsiteX76" fmla="*/ 5170311 w 5364724"/>
              <a:gd name="connsiteY76" fmla="*/ 91044 h 4358244"/>
              <a:gd name="connsiteX77" fmla="*/ 5362223 w 5364724"/>
              <a:gd name="connsiteY77" fmla="*/ 57177 h 4358244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2957689 w 5364099"/>
              <a:gd name="connsiteY68" fmla="*/ 1401451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2991556 w 5364099"/>
              <a:gd name="connsiteY67" fmla="*/ 1469185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02845 w 5364099"/>
              <a:gd name="connsiteY66" fmla="*/ 1503051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099"/>
              <a:gd name="connsiteY0" fmla="*/ 4336563 h 4336563"/>
              <a:gd name="connsiteX1" fmla="*/ 0 w 5364099"/>
              <a:gd name="connsiteY1" fmla="*/ 4336563 h 4336563"/>
              <a:gd name="connsiteX2" fmla="*/ 22578 w 5364099"/>
              <a:gd name="connsiteY2" fmla="*/ 3907585 h 4336563"/>
              <a:gd name="connsiteX3" fmla="*/ 45156 w 5364099"/>
              <a:gd name="connsiteY3" fmla="*/ 3817274 h 4336563"/>
              <a:gd name="connsiteX4" fmla="*/ 56445 w 5364099"/>
              <a:gd name="connsiteY4" fmla="*/ 3760829 h 4336563"/>
              <a:gd name="connsiteX5" fmla="*/ 79023 w 5364099"/>
              <a:gd name="connsiteY5" fmla="*/ 3693096 h 4336563"/>
              <a:gd name="connsiteX6" fmla="*/ 101600 w 5364099"/>
              <a:gd name="connsiteY6" fmla="*/ 3625363 h 4336563"/>
              <a:gd name="connsiteX7" fmla="*/ 135467 w 5364099"/>
              <a:gd name="connsiteY7" fmla="*/ 3523763 h 4336563"/>
              <a:gd name="connsiteX8" fmla="*/ 146756 w 5364099"/>
              <a:gd name="connsiteY8" fmla="*/ 3489896 h 4336563"/>
              <a:gd name="connsiteX9" fmla="*/ 158045 w 5364099"/>
              <a:gd name="connsiteY9" fmla="*/ 3456029 h 4336563"/>
              <a:gd name="connsiteX10" fmla="*/ 180623 w 5364099"/>
              <a:gd name="connsiteY10" fmla="*/ 3422163 h 4336563"/>
              <a:gd name="connsiteX11" fmla="*/ 214489 w 5364099"/>
              <a:gd name="connsiteY11" fmla="*/ 3354429 h 4336563"/>
              <a:gd name="connsiteX12" fmla="*/ 225778 w 5364099"/>
              <a:gd name="connsiteY12" fmla="*/ 3320563 h 4336563"/>
              <a:gd name="connsiteX13" fmla="*/ 270934 w 5364099"/>
              <a:gd name="connsiteY13" fmla="*/ 3252829 h 4336563"/>
              <a:gd name="connsiteX14" fmla="*/ 327378 w 5364099"/>
              <a:gd name="connsiteY14" fmla="*/ 3151229 h 4336563"/>
              <a:gd name="connsiteX15" fmla="*/ 395111 w 5364099"/>
              <a:gd name="connsiteY15" fmla="*/ 3049629 h 4336563"/>
              <a:gd name="connsiteX16" fmla="*/ 417689 w 5364099"/>
              <a:gd name="connsiteY16" fmla="*/ 3015763 h 4336563"/>
              <a:gd name="connsiteX17" fmla="*/ 496711 w 5364099"/>
              <a:gd name="connsiteY17" fmla="*/ 2914163 h 4336563"/>
              <a:gd name="connsiteX18" fmla="*/ 587023 w 5364099"/>
              <a:gd name="connsiteY18" fmla="*/ 2812563 h 4336563"/>
              <a:gd name="connsiteX19" fmla="*/ 654756 w 5364099"/>
              <a:gd name="connsiteY19" fmla="*/ 2744829 h 4336563"/>
              <a:gd name="connsiteX20" fmla="*/ 722489 w 5364099"/>
              <a:gd name="connsiteY20" fmla="*/ 2699674 h 4336563"/>
              <a:gd name="connsiteX21" fmla="*/ 824089 w 5364099"/>
              <a:gd name="connsiteY21" fmla="*/ 2654518 h 4336563"/>
              <a:gd name="connsiteX22" fmla="*/ 857956 w 5364099"/>
              <a:gd name="connsiteY22" fmla="*/ 2643229 h 4336563"/>
              <a:gd name="connsiteX23" fmla="*/ 891823 w 5364099"/>
              <a:gd name="connsiteY23" fmla="*/ 2631940 h 4336563"/>
              <a:gd name="connsiteX24" fmla="*/ 925689 w 5364099"/>
              <a:gd name="connsiteY24" fmla="*/ 2643229 h 4336563"/>
              <a:gd name="connsiteX25" fmla="*/ 948267 w 5364099"/>
              <a:gd name="connsiteY25" fmla="*/ 2677096 h 4336563"/>
              <a:gd name="connsiteX26" fmla="*/ 1027289 w 5364099"/>
              <a:gd name="connsiteY26" fmla="*/ 2778696 h 4336563"/>
              <a:gd name="connsiteX27" fmla="*/ 1038578 w 5364099"/>
              <a:gd name="connsiteY27" fmla="*/ 2812563 h 4336563"/>
              <a:gd name="connsiteX28" fmla="*/ 1072445 w 5364099"/>
              <a:gd name="connsiteY28" fmla="*/ 2835140 h 4336563"/>
              <a:gd name="connsiteX29" fmla="*/ 1106311 w 5364099"/>
              <a:gd name="connsiteY29" fmla="*/ 2869007 h 4336563"/>
              <a:gd name="connsiteX30" fmla="*/ 1174045 w 5364099"/>
              <a:gd name="connsiteY30" fmla="*/ 2891585 h 4336563"/>
              <a:gd name="connsiteX31" fmla="*/ 1365956 w 5364099"/>
              <a:gd name="connsiteY31" fmla="*/ 2857718 h 4336563"/>
              <a:gd name="connsiteX32" fmla="*/ 1411111 w 5364099"/>
              <a:gd name="connsiteY32" fmla="*/ 2789985 h 4336563"/>
              <a:gd name="connsiteX33" fmla="*/ 1422400 w 5364099"/>
              <a:gd name="connsiteY33" fmla="*/ 2756118 h 4336563"/>
              <a:gd name="connsiteX34" fmla="*/ 1456267 w 5364099"/>
              <a:gd name="connsiteY34" fmla="*/ 2609363 h 4336563"/>
              <a:gd name="connsiteX35" fmla="*/ 1467556 w 5364099"/>
              <a:gd name="connsiteY35" fmla="*/ 2575496 h 4336563"/>
              <a:gd name="connsiteX36" fmla="*/ 1490134 w 5364099"/>
              <a:gd name="connsiteY36" fmla="*/ 2428740 h 4336563"/>
              <a:gd name="connsiteX37" fmla="*/ 1501423 w 5364099"/>
              <a:gd name="connsiteY37" fmla="*/ 2383585 h 4336563"/>
              <a:gd name="connsiteX38" fmla="*/ 1524000 w 5364099"/>
              <a:gd name="connsiteY38" fmla="*/ 2248118 h 4336563"/>
              <a:gd name="connsiteX39" fmla="*/ 1535289 w 5364099"/>
              <a:gd name="connsiteY39" fmla="*/ 2214251 h 4336563"/>
              <a:gd name="connsiteX40" fmla="*/ 1546578 w 5364099"/>
              <a:gd name="connsiteY40" fmla="*/ 2169096 h 4336563"/>
              <a:gd name="connsiteX41" fmla="*/ 1569156 w 5364099"/>
              <a:gd name="connsiteY41" fmla="*/ 2123940 h 4336563"/>
              <a:gd name="connsiteX42" fmla="*/ 1603023 w 5364099"/>
              <a:gd name="connsiteY42" fmla="*/ 2033629 h 4336563"/>
              <a:gd name="connsiteX43" fmla="*/ 1648178 w 5364099"/>
              <a:gd name="connsiteY43" fmla="*/ 1965896 h 4336563"/>
              <a:gd name="connsiteX44" fmla="*/ 1670756 w 5364099"/>
              <a:gd name="connsiteY44" fmla="*/ 1932029 h 4336563"/>
              <a:gd name="connsiteX45" fmla="*/ 1704623 w 5364099"/>
              <a:gd name="connsiteY45" fmla="*/ 1909451 h 4336563"/>
              <a:gd name="connsiteX46" fmla="*/ 1738489 w 5364099"/>
              <a:gd name="connsiteY46" fmla="*/ 1875585 h 4336563"/>
              <a:gd name="connsiteX47" fmla="*/ 1840089 w 5364099"/>
              <a:gd name="connsiteY47" fmla="*/ 1819140 h 4336563"/>
              <a:gd name="connsiteX48" fmla="*/ 1907823 w 5364099"/>
              <a:gd name="connsiteY48" fmla="*/ 1853007 h 4336563"/>
              <a:gd name="connsiteX49" fmla="*/ 1941689 w 5364099"/>
              <a:gd name="connsiteY49" fmla="*/ 1886874 h 4336563"/>
              <a:gd name="connsiteX50" fmla="*/ 2009423 w 5364099"/>
              <a:gd name="connsiteY50" fmla="*/ 1932029 h 4336563"/>
              <a:gd name="connsiteX51" fmla="*/ 2077156 w 5364099"/>
              <a:gd name="connsiteY51" fmla="*/ 1988474 h 4336563"/>
              <a:gd name="connsiteX52" fmla="*/ 2167467 w 5364099"/>
              <a:gd name="connsiteY52" fmla="*/ 2067496 h 4336563"/>
              <a:gd name="connsiteX53" fmla="*/ 2201334 w 5364099"/>
              <a:gd name="connsiteY53" fmla="*/ 2090074 h 4336563"/>
              <a:gd name="connsiteX54" fmla="*/ 2302934 w 5364099"/>
              <a:gd name="connsiteY54" fmla="*/ 2112651 h 4336563"/>
              <a:gd name="connsiteX55" fmla="*/ 2415823 w 5364099"/>
              <a:gd name="connsiteY55" fmla="*/ 2101363 h 4336563"/>
              <a:gd name="connsiteX56" fmla="*/ 2449689 w 5364099"/>
              <a:gd name="connsiteY56" fmla="*/ 2067496 h 4336563"/>
              <a:gd name="connsiteX57" fmla="*/ 2494845 w 5364099"/>
              <a:gd name="connsiteY57" fmla="*/ 1999763 h 4336563"/>
              <a:gd name="connsiteX58" fmla="*/ 2540000 w 5364099"/>
              <a:gd name="connsiteY58" fmla="*/ 1943318 h 4336563"/>
              <a:gd name="connsiteX59" fmla="*/ 2573867 w 5364099"/>
              <a:gd name="connsiteY59" fmla="*/ 1909451 h 4336563"/>
              <a:gd name="connsiteX60" fmla="*/ 2641600 w 5364099"/>
              <a:gd name="connsiteY60" fmla="*/ 1898163 h 4336563"/>
              <a:gd name="connsiteX61" fmla="*/ 2810934 w 5364099"/>
              <a:gd name="connsiteY61" fmla="*/ 1932029 h 4336563"/>
              <a:gd name="connsiteX62" fmla="*/ 2844800 w 5364099"/>
              <a:gd name="connsiteY62" fmla="*/ 1943318 h 4336563"/>
              <a:gd name="connsiteX63" fmla="*/ 2878667 w 5364099"/>
              <a:gd name="connsiteY63" fmla="*/ 1954607 h 4336563"/>
              <a:gd name="connsiteX64" fmla="*/ 2980267 w 5364099"/>
              <a:gd name="connsiteY64" fmla="*/ 1943318 h 4336563"/>
              <a:gd name="connsiteX65" fmla="*/ 3014134 w 5364099"/>
              <a:gd name="connsiteY65" fmla="*/ 1909451 h 4336563"/>
              <a:gd name="connsiteX66" fmla="*/ 3081867 w 5364099"/>
              <a:gd name="connsiteY66" fmla="*/ 1536917 h 4336563"/>
              <a:gd name="connsiteX67" fmla="*/ 3183467 w 5364099"/>
              <a:gd name="connsiteY67" fmla="*/ 1480474 h 4336563"/>
              <a:gd name="connsiteX68" fmla="*/ 3285067 w 5364099"/>
              <a:gd name="connsiteY68" fmla="*/ 1412740 h 4336563"/>
              <a:gd name="connsiteX69" fmla="*/ 4504267 w 5364099"/>
              <a:gd name="connsiteY69" fmla="*/ 1006340 h 4336563"/>
              <a:gd name="connsiteX70" fmla="*/ 4662311 w 5364099"/>
              <a:gd name="connsiteY70" fmla="*/ 949896 h 4336563"/>
              <a:gd name="connsiteX71" fmla="*/ 4696178 w 5364099"/>
              <a:gd name="connsiteY71" fmla="*/ 927318 h 4336563"/>
              <a:gd name="connsiteX72" fmla="*/ 4741334 w 5364099"/>
              <a:gd name="connsiteY72" fmla="*/ 916029 h 4336563"/>
              <a:gd name="connsiteX73" fmla="*/ 4876800 w 5364099"/>
              <a:gd name="connsiteY73" fmla="*/ 848296 h 4336563"/>
              <a:gd name="connsiteX74" fmla="*/ 4910667 w 5364099"/>
              <a:gd name="connsiteY74" fmla="*/ 814429 h 4336563"/>
              <a:gd name="connsiteX75" fmla="*/ 4955823 w 5364099"/>
              <a:gd name="connsiteY75" fmla="*/ 735407 h 4336563"/>
              <a:gd name="connsiteX76" fmla="*/ 5080000 w 5364099"/>
              <a:gd name="connsiteY76" fmla="*/ 419318 h 4336563"/>
              <a:gd name="connsiteX77" fmla="*/ 5362223 w 5364099"/>
              <a:gd name="connsiteY77" fmla="*/ 35496 h 4336563"/>
              <a:gd name="connsiteX0" fmla="*/ 0 w 5364833"/>
              <a:gd name="connsiteY0" fmla="*/ 4342630 h 4342630"/>
              <a:gd name="connsiteX1" fmla="*/ 0 w 5364833"/>
              <a:gd name="connsiteY1" fmla="*/ 4342630 h 4342630"/>
              <a:gd name="connsiteX2" fmla="*/ 22578 w 5364833"/>
              <a:gd name="connsiteY2" fmla="*/ 3913652 h 4342630"/>
              <a:gd name="connsiteX3" fmla="*/ 45156 w 5364833"/>
              <a:gd name="connsiteY3" fmla="*/ 3823341 h 4342630"/>
              <a:gd name="connsiteX4" fmla="*/ 56445 w 5364833"/>
              <a:gd name="connsiteY4" fmla="*/ 3766896 h 4342630"/>
              <a:gd name="connsiteX5" fmla="*/ 79023 w 5364833"/>
              <a:gd name="connsiteY5" fmla="*/ 3699163 h 4342630"/>
              <a:gd name="connsiteX6" fmla="*/ 101600 w 5364833"/>
              <a:gd name="connsiteY6" fmla="*/ 3631430 h 4342630"/>
              <a:gd name="connsiteX7" fmla="*/ 135467 w 5364833"/>
              <a:gd name="connsiteY7" fmla="*/ 3529830 h 4342630"/>
              <a:gd name="connsiteX8" fmla="*/ 146756 w 5364833"/>
              <a:gd name="connsiteY8" fmla="*/ 3495963 h 4342630"/>
              <a:gd name="connsiteX9" fmla="*/ 158045 w 5364833"/>
              <a:gd name="connsiteY9" fmla="*/ 3462096 h 4342630"/>
              <a:gd name="connsiteX10" fmla="*/ 180623 w 5364833"/>
              <a:gd name="connsiteY10" fmla="*/ 3428230 h 4342630"/>
              <a:gd name="connsiteX11" fmla="*/ 214489 w 5364833"/>
              <a:gd name="connsiteY11" fmla="*/ 3360496 h 4342630"/>
              <a:gd name="connsiteX12" fmla="*/ 225778 w 5364833"/>
              <a:gd name="connsiteY12" fmla="*/ 3326630 h 4342630"/>
              <a:gd name="connsiteX13" fmla="*/ 270934 w 5364833"/>
              <a:gd name="connsiteY13" fmla="*/ 3258896 h 4342630"/>
              <a:gd name="connsiteX14" fmla="*/ 327378 w 5364833"/>
              <a:gd name="connsiteY14" fmla="*/ 3157296 h 4342630"/>
              <a:gd name="connsiteX15" fmla="*/ 395111 w 5364833"/>
              <a:gd name="connsiteY15" fmla="*/ 3055696 h 4342630"/>
              <a:gd name="connsiteX16" fmla="*/ 417689 w 5364833"/>
              <a:gd name="connsiteY16" fmla="*/ 3021830 h 4342630"/>
              <a:gd name="connsiteX17" fmla="*/ 496711 w 5364833"/>
              <a:gd name="connsiteY17" fmla="*/ 2920230 h 4342630"/>
              <a:gd name="connsiteX18" fmla="*/ 587023 w 5364833"/>
              <a:gd name="connsiteY18" fmla="*/ 2818630 h 4342630"/>
              <a:gd name="connsiteX19" fmla="*/ 654756 w 5364833"/>
              <a:gd name="connsiteY19" fmla="*/ 2750896 h 4342630"/>
              <a:gd name="connsiteX20" fmla="*/ 722489 w 5364833"/>
              <a:gd name="connsiteY20" fmla="*/ 2705741 h 4342630"/>
              <a:gd name="connsiteX21" fmla="*/ 824089 w 5364833"/>
              <a:gd name="connsiteY21" fmla="*/ 2660585 h 4342630"/>
              <a:gd name="connsiteX22" fmla="*/ 857956 w 5364833"/>
              <a:gd name="connsiteY22" fmla="*/ 2649296 h 4342630"/>
              <a:gd name="connsiteX23" fmla="*/ 891823 w 5364833"/>
              <a:gd name="connsiteY23" fmla="*/ 2638007 h 4342630"/>
              <a:gd name="connsiteX24" fmla="*/ 925689 w 5364833"/>
              <a:gd name="connsiteY24" fmla="*/ 2649296 h 4342630"/>
              <a:gd name="connsiteX25" fmla="*/ 948267 w 5364833"/>
              <a:gd name="connsiteY25" fmla="*/ 2683163 h 4342630"/>
              <a:gd name="connsiteX26" fmla="*/ 1027289 w 5364833"/>
              <a:gd name="connsiteY26" fmla="*/ 2784763 h 4342630"/>
              <a:gd name="connsiteX27" fmla="*/ 1038578 w 5364833"/>
              <a:gd name="connsiteY27" fmla="*/ 2818630 h 4342630"/>
              <a:gd name="connsiteX28" fmla="*/ 1072445 w 5364833"/>
              <a:gd name="connsiteY28" fmla="*/ 2841207 h 4342630"/>
              <a:gd name="connsiteX29" fmla="*/ 1106311 w 5364833"/>
              <a:gd name="connsiteY29" fmla="*/ 2875074 h 4342630"/>
              <a:gd name="connsiteX30" fmla="*/ 1174045 w 5364833"/>
              <a:gd name="connsiteY30" fmla="*/ 2897652 h 4342630"/>
              <a:gd name="connsiteX31" fmla="*/ 1365956 w 5364833"/>
              <a:gd name="connsiteY31" fmla="*/ 2863785 h 4342630"/>
              <a:gd name="connsiteX32" fmla="*/ 1411111 w 5364833"/>
              <a:gd name="connsiteY32" fmla="*/ 2796052 h 4342630"/>
              <a:gd name="connsiteX33" fmla="*/ 1422400 w 5364833"/>
              <a:gd name="connsiteY33" fmla="*/ 2762185 h 4342630"/>
              <a:gd name="connsiteX34" fmla="*/ 1456267 w 5364833"/>
              <a:gd name="connsiteY34" fmla="*/ 2615430 h 4342630"/>
              <a:gd name="connsiteX35" fmla="*/ 1467556 w 5364833"/>
              <a:gd name="connsiteY35" fmla="*/ 2581563 h 4342630"/>
              <a:gd name="connsiteX36" fmla="*/ 1490134 w 5364833"/>
              <a:gd name="connsiteY36" fmla="*/ 2434807 h 4342630"/>
              <a:gd name="connsiteX37" fmla="*/ 1501423 w 5364833"/>
              <a:gd name="connsiteY37" fmla="*/ 2389652 h 4342630"/>
              <a:gd name="connsiteX38" fmla="*/ 1524000 w 5364833"/>
              <a:gd name="connsiteY38" fmla="*/ 2254185 h 4342630"/>
              <a:gd name="connsiteX39" fmla="*/ 1535289 w 5364833"/>
              <a:gd name="connsiteY39" fmla="*/ 2220318 h 4342630"/>
              <a:gd name="connsiteX40" fmla="*/ 1546578 w 5364833"/>
              <a:gd name="connsiteY40" fmla="*/ 2175163 h 4342630"/>
              <a:gd name="connsiteX41" fmla="*/ 1569156 w 5364833"/>
              <a:gd name="connsiteY41" fmla="*/ 2130007 h 4342630"/>
              <a:gd name="connsiteX42" fmla="*/ 1603023 w 5364833"/>
              <a:gd name="connsiteY42" fmla="*/ 2039696 h 4342630"/>
              <a:gd name="connsiteX43" fmla="*/ 1648178 w 5364833"/>
              <a:gd name="connsiteY43" fmla="*/ 1971963 h 4342630"/>
              <a:gd name="connsiteX44" fmla="*/ 1670756 w 5364833"/>
              <a:gd name="connsiteY44" fmla="*/ 1938096 h 4342630"/>
              <a:gd name="connsiteX45" fmla="*/ 1704623 w 5364833"/>
              <a:gd name="connsiteY45" fmla="*/ 1915518 h 4342630"/>
              <a:gd name="connsiteX46" fmla="*/ 1738489 w 5364833"/>
              <a:gd name="connsiteY46" fmla="*/ 1881652 h 4342630"/>
              <a:gd name="connsiteX47" fmla="*/ 1840089 w 5364833"/>
              <a:gd name="connsiteY47" fmla="*/ 1825207 h 4342630"/>
              <a:gd name="connsiteX48" fmla="*/ 1907823 w 5364833"/>
              <a:gd name="connsiteY48" fmla="*/ 1859074 h 4342630"/>
              <a:gd name="connsiteX49" fmla="*/ 1941689 w 5364833"/>
              <a:gd name="connsiteY49" fmla="*/ 1892941 h 4342630"/>
              <a:gd name="connsiteX50" fmla="*/ 2009423 w 5364833"/>
              <a:gd name="connsiteY50" fmla="*/ 1938096 h 4342630"/>
              <a:gd name="connsiteX51" fmla="*/ 2077156 w 5364833"/>
              <a:gd name="connsiteY51" fmla="*/ 1994541 h 4342630"/>
              <a:gd name="connsiteX52" fmla="*/ 2167467 w 5364833"/>
              <a:gd name="connsiteY52" fmla="*/ 2073563 h 4342630"/>
              <a:gd name="connsiteX53" fmla="*/ 2201334 w 5364833"/>
              <a:gd name="connsiteY53" fmla="*/ 2096141 h 4342630"/>
              <a:gd name="connsiteX54" fmla="*/ 2302934 w 5364833"/>
              <a:gd name="connsiteY54" fmla="*/ 2118718 h 4342630"/>
              <a:gd name="connsiteX55" fmla="*/ 2415823 w 5364833"/>
              <a:gd name="connsiteY55" fmla="*/ 2107430 h 4342630"/>
              <a:gd name="connsiteX56" fmla="*/ 2449689 w 5364833"/>
              <a:gd name="connsiteY56" fmla="*/ 2073563 h 4342630"/>
              <a:gd name="connsiteX57" fmla="*/ 2494845 w 5364833"/>
              <a:gd name="connsiteY57" fmla="*/ 2005830 h 4342630"/>
              <a:gd name="connsiteX58" fmla="*/ 2540000 w 5364833"/>
              <a:gd name="connsiteY58" fmla="*/ 1949385 h 4342630"/>
              <a:gd name="connsiteX59" fmla="*/ 2573867 w 5364833"/>
              <a:gd name="connsiteY59" fmla="*/ 1915518 h 4342630"/>
              <a:gd name="connsiteX60" fmla="*/ 2641600 w 5364833"/>
              <a:gd name="connsiteY60" fmla="*/ 1904230 h 4342630"/>
              <a:gd name="connsiteX61" fmla="*/ 2810934 w 5364833"/>
              <a:gd name="connsiteY61" fmla="*/ 1938096 h 4342630"/>
              <a:gd name="connsiteX62" fmla="*/ 2844800 w 5364833"/>
              <a:gd name="connsiteY62" fmla="*/ 1949385 h 4342630"/>
              <a:gd name="connsiteX63" fmla="*/ 2878667 w 5364833"/>
              <a:gd name="connsiteY63" fmla="*/ 1960674 h 4342630"/>
              <a:gd name="connsiteX64" fmla="*/ 2980267 w 5364833"/>
              <a:gd name="connsiteY64" fmla="*/ 1949385 h 4342630"/>
              <a:gd name="connsiteX65" fmla="*/ 3014134 w 5364833"/>
              <a:gd name="connsiteY65" fmla="*/ 1915518 h 4342630"/>
              <a:gd name="connsiteX66" fmla="*/ 3081867 w 5364833"/>
              <a:gd name="connsiteY66" fmla="*/ 1542984 h 4342630"/>
              <a:gd name="connsiteX67" fmla="*/ 3183467 w 5364833"/>
              <a:gd name="connsiteY67" fmla="*/ 1486541 h 4342630"/>
              <a:gd name="connsiteX68" fmla="*/ 3285067 w 5364833"/>
              <a:gd name="connsiteY68" fmla="*/ 1418807 h 4342630"/>
              <a:gd name="connsiteX69" fmla="*/ 4504267 w 5364833"/>
              <a:gd name="connsiteY69" fmla="*/ 1012407 h 4342630"/>
              <a:gd name="connsiteX70" fmla="*/ 4662311 w 5364833"/>
              <a:gd name="connsiteY70" fmla="*/ 955963 h 4342630"/>
              <a:gd name="connsiteX71" fmla="*/ 4696178 w 5364833"/>
              <a:gd name="connsiteY71" fmla="*/ 933385 h 4342630"/>
              <a:gd name="connsiteX72" fmla="*/ 4741334 w 5364833"/>
              <a:gd name="connsiteY72" fmla="*/ 922096 h 4342630"/>
              <a:gd name="connsiteX73" fmla="*/ 4876800 w 5364833"/>
              <a:gd name="connsiteY73" fmla="*/ 854363 h 4342630"/>
              <a:gd name="connsiteX74" fmla="*/ 4910667 w 5364833"/>
              <a:gd name="connsiteY74" fmla="*/ 820496 h 4342630"/>
              <a:gd name="connsiteX75" fmla="*/ 4955823 w 5364833"/>
              <a:gd name="connsiteY75" fmla="*/ 741474 h 4342630"/>
              <a:gd name="connsiteX76" fmla="*/ 5181600 w 5364833"/>
              <a:gd name="connsiteY76" fmla="*/ 289919 h 4342630"/>
              <a:gd name="connsiteX77" fmla="*/ 5362223 w 5364833"/>
              <a:gd name="connsiteY77" fmla="*/ 41563 h 4342630"/>
              <a:gd name="connsiteX0" fmla="*/ 0 w 5364949"/>
              <a:gd name="connsiteY0" fmla="*/ 4351408 h 4351408"/>
              <a:gd name="connsiteX1" fmla="*/ 0 w 5364949"/>
              <a:gd name="connsiteY1" fmla="*/ 4351408 h 4351408"/>
              <a:gd name="connsiteX2" fmla="*/ 22578 w 5364949"/>
              <a:gd name="connsiteY2" fmla="*/ 3922430 h 4351408"/>
              <a:gd name="connsiteX3" fmla="*/ 45156 w 5364949"/>
              <a:gd name="connsiteY3" fmla="*/ 3832119 h 4351408"/>
              <a:gd name="connsiteX4" fmla="*/ 56445 w 5364949"/>
              <a:gd name="connsiteY4" fmla="*/ 3775674 h 4351408"/>
              <a:gd name="connsiteX5" fmla="*/ 79023 w 5364949"/>
              <a:gd name="connsiteY5" fmla="*/ 3707941 h 4351408"/>
              <a:gd name="connsiteX6" fmla="*/ 101600 w 5364949"/>
              <a:gd name="connsiteY6" fmla="*/ 3640208 h 4351408"/>
              <a:gd name="connsiteX7" fmla="*/ 135467 w 5364949"/>
              <a:gd name="connsiteY7" fmla="*/ 3538608 h 4351408"/>
              <a:gd name="connsiteX8" fmla="*/ 146756 w 5364949"/>
              <a:gd name="connsiteY8" fmla="*/ 3504741 h 4351408"/>
              <a:gd name="connsiteX9" fmla="*/ 158045 w 5364949"/>
              <a:gd name="connsiteY9" fmla="*/ 3470874 h 4351408"/>
              <a:gd name="connsiteX10" fmla="*/ 180623 w 5364949"/>
              <a:gd name="connsiteY10" fmla="*/ 3437008 h 4351408"/>
              <a:gd name="connsiteX11" fmla="*/ 214489 w 5364949"/>
              <a:gd name="connsiteY11" fmla="*/ 3369274 h 4351408"/>
              <a:gd name="connsiteX12" fmla="*/ 225778 w 5364949"/>
              <a:gd name="connsiteY12" fmla="*/ 3335408 h 4351408"/>
              <a:gd name="connsiteX13" fmla="*/ 270934 w 5364949"/>
              <a:gd name="connsiteY13" fmla="*/ 3267674 h 4351408"/>
              <a:gd name="connsiteX14" fmla="*/ 327378 w 5364949"/>
              <a:gd name="connsiteY14" fmla="*/ 3166074 h 4351408"/>
              <a:gd name="connsiteX15" fmla="*/ 395111 w 5364949"/>
              <a:gd name="connsiteY15" fmla="*/ 3064474 h 4351408"/>
              <a:gd name="connsiteX16" fmla="*/ 417689 w 5364949"/>
              <a:gd name="connsiteY16" fmla="*/ 3030608 h 4351408"/>
              <a:gd name="connsiteX17" fmla="*/ 496711 w 5364949"/>
              <a:gd name="connsiteY17" fmla="*/ 2929008 h 4351408"/>
              <a:gd name="connsiteX18" fmla="*/ 587023 w 5364949"/>
              <a:gd name="connsiteY18" fmla="*/ 2827408 h 4351408"/>
              <a:gd name="connsiteX19" fmla="*/ 654756 w 5364949"/>
              <a:gd name="connsiteY19" fmla="*/ 2759674 h 4351408"/>
              <a:gd name="connsiteX20" fmla="*/ 722489 w 5364949"/>
              <a:gd name="connsiteY20" fmla="*/ 2714519 h 4351408"/>
              <a:gd name="connsiteX21" fmla="*/ 824089 w 5364949"/>
              <a:gd name="connsiteY21" fmla="*/ 2669363 h 4351408"/>
              <a:gd name="connsiteX22" fmla="*/ 857956 w 5364949"/>
              <a:gd name="connsiteY22" fmla="*/ 2658074 h 4351408"/>
              <a:gd name="connsiteX23" fmla="*/ 891823 w 5364949"/>
              <a:gd name="connsiteY23" fmla="*/ 2646785 h 4351408"/>
              <a:gd name="connsiteX24" fmla="*/ 925689 w 5364949"/>
              <a:gd name="connsiteY24" fmla="*/ 2658074 h 4351408"/>
              <a:gd name="connsiteX25" fmla="*/ 948267 w 5364949"/>
              <a:gd name="connsiteY25" fmla="*/ 2691941 h 4351408"/>
              <a:gd name="connsiteX26" fmla="*/ 1027289 w 5364949"/>
              <a:gd name="connsiteY26" fmla="*/ 2793541 h 4351408"/>
              <a:gd name="connsiteX27" fmla="*/ 1038578 w 5364949"/>
              <a:gd name="connsiteY27" fmla="*/ 2827408 h 4351408"/>
              <a:gd name="connsiteX28" fmla="*/ 1072445 w 5364949"/>
              <a:gd name="connsiteY28" fmla="*/ 2849985 h 4351408"/>
              <a:gd name="connsiteX29" fmla="*/ 1106311 w 5364949"/>
              <a:gd name="connsiteY29" fmla="*/ 2883852 h 4351408"/>
              <a:gd name="connsiteX30" fmla="*/ 1174045 w 5364949"/>
              <a:gd name="connsiteY30" fmla="*/ 2906430 h 4351408"/>
              <a:gd name="connsiteX31" fmla="*/ 1365956 w 5364949"/>
              <a:gd name="connsiteY31" fmla="*/ 2872563 h 4351408"/>
              <a:gd name="connsiteX32" fmla="*/ 1411111 w 5364949"/>
              <a:gd name="connsiteY32" fmla="*/ 2804830 h 4351408"/>
              <a:gd name="connsiteX33" fmla="*/ 1422400 w 5364949"/>
              <a:gd name="connsiteY33" fmla="*/ 2770963 h 4351408"/>
              <a:gd name="connsiteX34" fmla="*/ 1456267 w 5364949"/>
              <a:gd name="connsiteY34" fmla="*/ 2624208 h 4351408"/>
              <a:gd name="connsiteX35" fmla="*/ 1467556 w 5364949"/>
              <a:gd name="connsiteY35" fmla="*/ 2590341 h 4351408"/>
              <a:gd name="connsiteX36" fmla="*/ 1490134 w 5364949"/>
              <a:gd name="connsiteY36" fmla="*/ 2443585 h 4351408"/>
              <a:gd name="connsiteX37" fmla="*/ 1501423 w 5364949"/>
              <a:gd name="connsiteY37" fmla="*/ 2398430 h 4351408"/>
              <a:gd name="connsiteX38" fmla="*/ 1524000 w 5364949"/>
              <a:gd name="connsiteY38" fmla="*/ 2262963 h 4351408"/>
              <a:gd name="connsiteX39" fmla="*/ 1535289 w 5364949"/>
              <a:gd name="connsiteY39" fmla="*/ 2229096 h 4351408"/>
              <a:gd name="connsiteX40" fmla="*/ 1546578 w 5364949"/>
              <a:gd name="connsiteY40" fmla="*/ 2183941 h 4351408"/>
              <a:gd name="connsiteX41" fmla="*/ 1569156 w 5364949"/>
              <a:gd name="connsiteY41" fmla="*/ 2138785 h 4351408"/>
              <a:gd name="connsiteX42" fmla="*/ 1603023 w 5364949"/>
              <a:gd name="connsiteY42" fmla="*/ 2048474 h 4351408"/>
              <a:gd name="connsiteX43" fmla="*/ 1648178 w 5364949"/>
              <a:gd name="connsiteY43" fmla="*/ 1980741 h 4351408"/>
              <a:gd name="connsiteX44" fmla="*/ 1670756 w 5364949"/>
              <a:gd name="connsiteY44" fmla="*/ 1946874 h 4351408"/>
              <a:gd name="connsiteX45" fmla="*/ 1704623 w 5364949"/>
              <a:gd name="connsiteY45" fmla="*/ 1924296 h 4351408"/>
              <a:gd name="connsiteX46" fmla="*/ 1738489 w 5364949"/>
              <a:gd name="connsiteY46" fmla="*/ 1890430 h 4351408"/>
              <a:gd name="connsiteX47" fmla="*/ 1840089 w 5364949"/>
              <a:gd name="connsiteY47" fmla="*/ 1833985 h 4351408"/>
              <a:gd name="connsiteX48" fmla="*/ 1907823 w 5364949"/>
              <a:gd name="connsiteY48" fmla="*/ 1867852 h 4351408"/>
              <a:gd name="connsiteX49" fmla="*/ 1941689 w 5364949"/>
              <a:gd name="connsiteY49" fmla="*/ 1901719 h 4351408"/>
              <a:gd name="connsiteX50" fmla="*/ 2009423 w 5364949"/>
              <a:gd name="connsiteY50" fmla="*/ 1946874 h 4351408"/>
              <a:gd name="connsiteX51" fmla="*/ 2077156 w 5364949"/>
              <a:gd name="connsiteY51" fmla="*/ 2003319 h 4351408"/>
              <a:gd name="connsiteX52" fmla="*/ 2167467 w 5364949"/>
              <a:gd name="connsiteY52" fmla="*/ 2082341 h 4351408"/>
              <a:gd name="connsiteX53" fmla="*/ 2201334 w 5364949"/>
              <a:gd name="connsiteY53" fmla="*/ 2104919 h 4351408"/>
              <a:gd name="connsiteX54" fmla="*/ 2302934 w 5364949"/>
              <a:gd name="connsiteY54" fmla="*/ 2127496 h 4351408"/>
              <a:gd name="connsiteX55" fmla="*/ 2415823 w 5364949"/>
              <a:gd name="connsiteY55" fmla="*/ 2116208 h 4351408"/>
              <a:gd name="connsiteX56" fmla="*/ 2449689 w 5364949"/>
              <a:gd name="connsiteY56" fmla="*/ 2082341 h 4351408"/>
              <a:gd name="connsiteX57" fmla="*/ 2494845 w 5364949"/>
              <a:gd name="connsiteY57" fmla="*/ 2014608 h 4351408"/>
              <a:gd name="connsiteX58" fmla="*/ 2540000 w 5364949"/>
              <a:gd name="connsiteY58" fmla="*/ 1958163 h 4351408"/>
              <a:gd name="connsiteX59" fmla="*/ 2573867 w 5364949"/>
              <a:gd name="connsiteY59" fmla="*/ 1924296 h 4351408"/>
              <a:gd name="connsiteX60" fmla="*/ 2641600 w 5364949"/>
              <a:gd name="connsiteY60" fmla="*/ 1913008 h 4351408"/>
              <a:gd name="connsiteX61" fmla="*/ 2810934 w 5364949"/>
              <a:gd name="connsiteY61" fmla="*/ 1946874 h 4351408"/>
              <a:gd name="connsiteX62" fmla="*/ 2844800 w 5364949"/>
              <a:gd name="connsiteY62" fmla="*/ 1958163 h 4351408"/>
              <a:gd name="connsiteX63" fmla="*/ 2878667 w 5364949"/>
              <a:gd name="connsiteY63" fmla="*/ 1969452 h 4351408"/>
              <a:gd name="connsiteX64" fmla="*/ 2980267 w 5364949"/>
              <a:gd name="connsiteY64" fmla="*/ 1958163 h 4351408"/>
              <a:gd name="connsiteX65" fmla="*/ 3014134 w 5364949"/>
              <a:gd name="connsiteY65" fmla="*/ 1924296 h 4351408"/>
              <a:gd name="connsiteX66" fmla="*/ 3081867 w 5364949"/>
              <a:gd name="connsiteY66" fmla="*/ 1551762 h 4351408"/>
              <a:gd name="connsiteX67" fmla="*/ 3183467 w 5364949"/>
              <a:gd name="connsiteY67" fmla="*/ 1495319 h 4351408"/>
              <a:gd name="connsiteX68" fmla="*/ 3285067 w 5364949"/>
              <a:gd name="connsiteY68" fmla="*/ 1427585 h 4351408"/>
              <a:gd name="connsiteX69" fmla="*/ 4504267 w 5364949"/>
              <a:gd name="connsiteY69" fmla="*/ 1021185 h 4351408"/>
              <a:gd name="connsiteX70" fmla="*/ 4662311 w 5364949"/>
              <a:gd name="connsiteY70" fmla="*/ 964741 h 4351408"/>
              <a:gd name="connsiteX71" fmla="*/ 4696178 w 5364949"/>
              <a:gd name="connsiteY71" fmla="*/ 942163 h 4351408"/>
              <a:gd name="connsiteX72" fmla="*/ 4741334 w 5364949"/>
              <a:gd name="connsiteY72" fmla="*/ 930874 h 4351408"/>
              <a:gd name="connsiteX73" fmla="*/ 4876800 w 5364949"/>
              <a:gd name="connsiteY73" fmla="*/ 863141 h 4351408"/>
              <a:gd name="connsiteX74" fmla="*/ 4910667 w 5364949"/>
              <a:gd name="connsiteY74" fmla="*/ 829274 h 4351408"/>
              <a:gd name="connsiteX75" fmla="*/ 4955823 w 5364949"/>
              <a:gd name="connsiteY75" fmla="*/ 750252 h 4351408"/>
              <a:gd name="connsiteX76" fmla="*/ 5181600 w 5364949"/>
              <a:gd name="connsiteY76" fmla="*/ 298697 h 4351408"/>
              <a:gd name="connsiteX77" fmla="*/ 5362223 w 5364949"/>
              <a:gd name="connsiteY77" fmla="*/ 50341 h 4351408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3285067 w 5181600"/>
              <a:gd name="connsiteY68" fmla="*/ 1128888 h 4052711"/>
              <a:gd name="connsiteX69" fmla="*/ 4504267 w 5181600"/>
              <a:gd name="connsiteY69" fmla="*/ 722488 h 4052711"/>
              <a:gd name="connsiteX70" fmla="*/ 4662311 w 5181600"/>
              <a:gd name="connsiteY70" fmla="*/ 666044 h 4052711"/>
              <a:gd name="connsiteX71" fmla="*/ 4696178 w 5181600"/>
              <a:gd name="connsiteY71" fmla="*/ 643466 h 4052711"/>
              <a:gd name="connsiteX72" fmla="*/ 4741334 w 5181600"/>
              <a:gd name="connsiteY72" fmla="*/ 632177 h 4052711"/>
              <a:gd name="connsiteX73" fmla="*/ 4876800 w 5181600"/>
              <a:gd name="connsiteY73" fmla="*/ 564444 h 4052711"/>
              <a:gd name="connsiteX74" fmla="*/ 4910667 w 5181600"/>
              <a:gd name="connsiteY74" fmla="*/ 530577 h 4052711"/>
              <a:gd name="connsiteX75" fmla="*/ 4955823 w 5181600"/>
              <a:gd name="connsiteY75" fmla="*/ 451555 h 4052711"/>
              <a:gd name="connsiteX76" fmla="*/ 5181600 w 5181600"/>
              <a:gd name="connsiteY76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081867 w 5181600"/>
              <a:gd name="connsiteY66" fmla="*/ 1253065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04444 w 5181600"/>
              <a:gd name="connsiteY66" fmla="*/ 1230487 h 4052711"/>
              <a:gd name="connsiteX67" fmla="*/ 3183467 w 5181600"/>
              <a:gd name="connsiteY67" fmla="*/ 1196622 h 4052711"/>
              <a:gd name="connsiteX68" fmla="*/ 4504267 w 5181600"/>
              <a:gd name="connsiteY68" fmla="*/ 722488 h 4052711"/>
              <a:gd name="connsiteX69" fmla="*/ 4662311 w 5181600"/>
              <a:gd name="connsiteY69" fmla="*/ 666044 h 4052711"/>
              <a:gd name="connsiteX70" fmla="*/ 4696178 w 5181600"/>
              <a:gd name="connsiteY70" fmla="*/ 643466 h 4052711"/>
              <a:gd name="connsiteX71" fmla="*/ 4741334 w 5181600"/>
              <a:gd name="connsiteY71" fmla="*/ 632177 h 4052711"/>
              <a:gd name="connsiteX72" fmla="*/ 4876800 w 5181600"/>
              <a:gd name="connsiteY72" fmla="*/ 564444 h 4052711"/>
              <a:gd name="connsiteX73" fmla="*/ 4910667 w 5181600"/>
              <a:gd name="connsiteY73" fmla="*/ 530577 h 4052711"/>
              <a:gd name="connsiteX74" fmla="*/ 4955823 w 5181600"/>
              <a:gd name="connsiteY74" fmla="*/ 451555 h 4052711"/>
              <a:gd name="connsiteX75" fmla="*/ 5181600 w 5181600"/>
              <a:gd name="connsiteY75" fmla="*/ 0 h 4052711"/>
              <a:gd name="connsiteX0" fmla="*/ 0 w 5181600"/>
              <a:gd name="connsiteY0" fmla="*/ 4052711 h 4052711"/>
              <a:gd name="connsiteX1" fmla="*/ 0 w 5181600"/>
              <a:gd name="connsiteY1" fmla="*/ 4052711 h 4052711"/>
              <a:gd name="connsiteX2" fmla="*/ 22578 w 5181600"/>
              <a:gd name="connsiteY2" fmla="*/ 3623733 h 4052711"/>
              <a:gd name="connsiteX3" fmla="*/ 45156 w 5181600"/>
              <a:gd name="connsiteY3" fmla="*/ 3533422 h 4052711"/>
              <a:gd name="connsiteX4" fmla="*/ 56445 w 5181600"/>
              <a:gd name="connsiteY4" fmla="*/ 3476977 h 4052711"/>
              <a:gd name="connsiteX5" fmla="*/ 79023 w 5181600"/>
              <a:gd name="connsiteY5" fmla="*/ 3409244 h 4052711"/>
              <a:gd name="connsiteX6" fmla="*/ 101600 w 5181600"/>
              <a:gd name="connsiteY6" fmla="*/ 3341511 h 4052711"/>
              <a:gd name="connsiteX7" fmla="*/ 135467 w 5181600"/>
              <a:gd name="connsiteY7" fmla="*/ 3239911 h 4052711"/>
              <a:gd name="connsiteX8" fmla="*/ 146756 w 5181600"/>
              <a:gd name="connsiteY8" fmla="*/ 3206044 h 4052711"/>
              <a:gd name="connsiteX9" fmla="*/ 158045 w 5181600"/>
              <a:gd name="connsiteY9" fmla="*/ 3172177 h 4052711"/>
              <a:gd name="connsiteX10" fmla="*/ 180623 w 5181600"/>
              <a:gd name="connsiteY10" fmla="*/ 3138311 h 4052711"/>
              <a:gd name="connsiteX11" fmla="*/ 214489 w 5181600"/>
              <a:gd name="connsiteY11" fmla="*/ 3070577 h 4052711"/>
              <a:gd name="connsiteX12" fmla="*/ 225778 w 5181600"/>
              <a:gd name="connsiteY12" fmla="*/ 3036711 h 4052711"/>
              <a:gd name="connsiteX13" fmla="*/ 270934 w 5181600"/>
              <a:gd name="connsiteY13" fmla="*/ 2968977 h 4052711"/>
              <a:gd name="connsiteX14" fmla="*/ 327378 w 5181600"/>
              <a:gd name="connsiteY14" fmla="*/ 2867377 h 4052711"/>
              <a:gd name="connsiteX15" fmla="*/ 395111 w 5181600"/>
              <a:gd name="connsiteY15" fmla="*/ 2765777 h 4052711"/>
              <a:gd name="connsiteX16" fmla="*/ 417689 w 5181600"/>
              <a:gd name="connsiteY16" fmla="*/ 2731911 h 4052711"/>
              <a:gd name="connsiteX17" fmla="*/ 496711 w 5181600"/>
              <a:gd name="connsiteY17" fmla="*/ 2630311 h 4052711"/>
              <a:gd name="connsiteX18" fmla="*/ 587023 w 5181600"/>
              <a:gd name="connsiteY18" fmla="*/ 2528711 h 4052711"/>
              <a:gd name="connsiteX19" fmla="*/ 654756 w 5181600"/>
              <a:gd name="connsiteY19" fmla="*/ 2460977 h 4052711"/>
              <a:gd name="connsiteX20" fmla="*/ 722489 w 5181600"/>
              <a:gd name="connsiteY20" fmla="*/ 2415822 h 4052711"/>
              <a:gd name="connsiteX21" fmla="*/ 824089 w 5181600"/>
              <a:gd name="connsiteY21" fmla="*/ 2370666 h 4052711"/>
              <a:gd name="connsiteX22" fmla="*/ 857956 w 5181600"/>
              <a:gd name="connsiteY22" fmla="*/ 2359377 h 4052711"/>
              <a:gd name="connsiteX23" fmla="*/ 891823 w 5181600"/>
              <a:gd name="connsiteY23" fmla="*/ 2348088 h 4052711"/>
              <a:gd name="connsiteX24" fmla="*/ 925689 w 5181600"/>
              <a:gd name="connsiteY24" fmla="*/ 2359377 h 4052711"/>
              <a:gd name="connsiteX25" fmla="*/ 948267 w 5181600"/>
              <a:gd name="connsiteY25" fmla="*/ 2393244 h 4052711"/>
              <a:gd name="connsiteX26" fmla="*/ 1027289 w 5181600"/>
              <a:gd name="connsiteY26" fmla="*/ 2494844 h 4052711"/>
              <a:gd name="connsiteX27" fmla="*/ 1038578 w 5181600"/>
              <a:gd name="connsiteY27" fmla="*/ 2528711 h 4052711"/>
              <a:gd name="connsiteX28" fmla="*/ 1072445 w 5181600"/>
              <a:gd name="connsiteY28" fmla="*/ 2551288 h 4052711"/>
              <a:gd name="connsiteX29" fmla="*/ 1106311 w 5181600"/>
              <a:gd name="connsiteY29" fmla="*/ 2585155 h 4052711"/>
              <a:gd name="connsiteX30" fmla="*/ 1174045 w 5181600"/>
              <a:gd name="connsiteY30" fmla="*/ 2607733 h 4052711"/>
              <a:gd name="connsiteX31" fmla="*/ 1365956 w 5181600"/>
              <a:gd name="connsiteY31" fmla="*/ 2573866 h 4052711"/>
              <a:gd name="connsiteX32" fmla="*/ 1411111 w 5181600"/>
              <a:gd name="connsiteY32" fmla="*/ 2506133 h 4052711"/>
              <a:gd name="connsiteX33" fmla="*/ 1422400 w 5181600"/>
              <a:gd name="connsiteY33" fmla="*/ 2472266 h 4052711"/>
              <a:gd name="connsiteX34" fmla="*/ 1456267 w 5181600"/>
              <a:gd name="connsiteY34" fmla="*/ 2325511 h 4052711"/>
              <a:gd name="connsiteX35" fmla="*/ 1467556 w 5181600"/>
              <a:gd name="connsiteY35" fmla="*/ 2291644 h 4052711"/>
              <a:gd name="connsiteX36" fmla="*/ 1490134 w 5181600"/>
              <a:gd name="connsiteY36" fmla="*/ 2144888 h 4052711"/>
              <a:gd name="connsiteX37" fmla="*/ 1501423 w 5181600"/>
              <a:gd name="connsiteY37" fmla="*/ 2099733 h 4052711"/>
              <a:gd name="connsiteX38" fmla="*/ 1524000 w 5181600"/>
              <a:gd name="connsiteY38" fmla="*/ 1964266 h 4052711"/>
              <a:gd name="connsiteX39" fmla="*/ 1535289 w 5181600"/>
              <a:gd name="connsiteY39" fmla="*/ 1930399 h 4052711"/>
              <a:gd name="connsiteX40" fmla="*/ 1546578 w 5181600"/>
              <a:gd name="connsiteY40" fmla="*/ 1885244 h 4052711"/>
              <a:gd name="connsiteX41" fmla="*/ 1569156 w 5181600"/>
              <a:gd name="connsiteY41" fmla="*/ 1840088 h 4052711"/>
              <a:gd name="connsiteX42" fmla="*/ 1603023 w 5181600"/>
              <a:gd name="connsiteY42" fmla="*/ 1749777 h 4052711"/>
              <a:gd name="connsiteX43" fmla="*/ 1648178 w 5181600"/>
              <a:gd name="connsiteY43" fmla="*/ 1682044 h 4052711"/>
              <a:gd name="connsiteX44" fmla="*/ 1670756 w 5181600"/>
              <a:gd name="connsiteY44" fmla="*/ 1648177 h 4052711"/>
              <a:gd name="connsiteX45" fmla="*/ 1704623 w 5181600"/>
              <a:gd name="connsiteY45" fmla="*/ 1625599 h 4052711"/>
              <a:gd name="connsiteX46" fmla="*/ 1738489 w 5181600"/>
              <a:gd name="connsiteY46" fmla="*/ 1591733 h 4052711"/>
              <a:gd name="connsiteX47" fmla="*/ 1840089 w 5181600"/>
              <a:gd name="connsiteY47" fmla="*/ 1535288 h 4052711"/>
              <a:gd name="connsiteX48" fmla="*/ 1907823 w 5181600"/>
              <a:gd name="connsiteY48" fmla="*/ 1569155 h 4052711"/>
              <a:gd name="connsiteX49" fmla="*/ 1941689 w 5181600"/>
              <a:gd name="connsiteY49" fmla="*/ 1603022 h 4052711"/>
              <a:gd name="connsiteX50" fmla="*/ 2009423 w 5181600"/>
              <a:gd name="connsiteY50" fmla="*/ 1648177 h 4052711"/>
              <a:gd name="connsiteX51" fmla="*/ 2077156 w 5181600"/>
              <a:gd name="connsiteY51" fmla="*/ 1704622 h 4052711"/>
              <a:gd name="connsiteX52" fmla="*/ 2167467 w 5181600"/>
              <a:gd name="connsiteY52" fmla="*/ 1783644 h 4052711"/>
              <a:gd name="connsiteX53" fmla="*/ 2201334 w 5181600"/>
              <a:gd name="connsiteY53" fmla="*/ 1806222 h 4052711"/>
              <a:gd name="connsiteX54" fmla="*/ 2302934 w 5181600"/>
              <a:gd name="connsiteY54" fmla="*/ 1828799 h 4052711"/>
              <a:gd name="connsiteX55" fmla="*/ 2415823 w 5181600"/>
              <a:gd name="connsiteY55" fmla="*/ 1817511 h 4052711"/>
              <a:gd name="connsiteX56" fmla="*/ 2449689 w 5181600"/>
              <a:gd name="connsiteY56" fmla="*/ 1783644 h 4052711"/>
              <a:gd name="connsiteX57" fmla="*/ 2494845 w 5181600"/>
              <a:gd name="connsiteY57" fmla="*/ 1715911 h 4052711"/>
              <a:gd name="connsiteX58" fmla="*/ 2540000 w 5181600"/>
              <a:gd name="connsiteY58" fmla="*/ 1659466 h 4052711"/>
              <a:gd name="connsiteX59" fmla="*/ 2573867 w 5181600"/>
              <a:gd name="connsiteY59" fmla="*/ 1625599 h 4052711"/>
              <a:gd name="connsiteX60" fmla="*/ 2641600 w 5181600"/>
              <a:gd name="connsiteY60" fmla="*/ 1614311 h 4052711"/>
              <a:gd name="connsiteX61" fmla="*/ 2810934 w 5181600"/>
              <a:gd name="connsiteY61" fmla="*/ 1648177 h 4052711"/>
              <a:gd name="connsiteX62" fmla="*/ 2844800 w 5181600"/>
              <a:gd name="connsiteY62" fmla="*/ 1659466 h 4052711"/>
              <a:gd name="connsiteX63" fmla="*/ 2878667 w 5181600"/>
              <a:gd name="connsiteY63" fmla="*/ 1670755 h 4052711"/>
              <a:gd name="connsiteX64" fmla="*/ 2980267 w 5181600"/>
              <a:gd name="connsiteY64" fmla="*/ 1659466 h 4052711"/>
              <a:gd name="connsiteX65" fmla="*/ 3014134 w 5181600"/>
              <a:gd name="connsiteY65" fmla="*/ 1625599 h 4052711"/>
              <a:gd name="connsiteX66" fmla="*/ 3183467 w 5181600"/>
              <a:gd name="connsiteY66" fmla="*/ 1196622 h 4052711"/>
              <a:gd name="connsiteX67" fmla="*/ 4504267 w 5181600"/>
              <a:gd name="connsiteY67" fmla="*/ 722488 h 4052711"/>
              <a:gd name="connsiteX68" fmla="*/ 4662311 w 5181600"/>
              <a:gd name="connsiteY68" fmla="*/ 666044 h 4052711"/>
              <a:gd name="connsiteX69" fmla="*/ 4696178 w 5181600"/>
              <a:gd name="connsiteY69" fmla="*/ 643466 h 4052711"/>
              <a:gd name="connsiteX70" fmla="*/ 4741334 w 5181600"/>
              <a:gd name="connsiteY70" fmla="*/ 632177 h 4052711"/>
              <a:gd name="connsiteX71" fmla="*/ 4876800 w 5181600"/>
              <a:gd name="connsiteY71" fmla="*/ 564444 h 4052711"/>
              <a:gd name="connsiteX72" fmla="*/ 4910667 w 5181600"/>
              <a:gd name="connsiteY72" fmla="*/ 530577 h 4052711"/>
              <a:gd name="connsiteX73" fmla="*/ 4955823 w 5181600"/>
              <a:gd name="connsiteY73" fmla="*/ 451555 h 4052711"/>
              <a:gd name="connsiteX74" fmla="*/ 5181600 w 5181600"/>
              <a:gd name="connsiteY74" fmla="*/ 0 h 405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181600" h="4052711">
                <a:moveTo>
                  <a:pt x="0" y="4052711"/>
                </a:moveTo>
                <a:lnTo>
                  <a:pt x="0" y="4052711"/>
                </a:lnTo>
                <a:cubicBezTo>
                  <a:pt x="1776" y="4001220"/>
                  <a:pt x="2566" y="3737133"/>
                  <a:pt x="22578" y="3623733"/>
                </a:cubicBezTo>
                <a:cubicBezTo>
                  <a:pt x="27971" y="3593175"/>
                  <a:pt x="39070" y="3563850"/>
                  <a:pt x="45156" y="3533422"/>
                </a:cubicBezTo>
                <a:cubicBezTo>
                  <a:pt x="48919" y="3514607"/>
                  <a:pt x="51396" y="3495489"/>
                  <a:pt x="56445" y="3476977"/>
                </a:cubicBezTo>
                <a:cubicBezTo>
                  <a:pt x="62707" y="3454017"/>
                  <a:pt x="71497" y="3431822"/>
                  <a:pt x="79023" y="3409244"/>
                </a:cubicBezTo>
                <a:lnTo>
                  <a:pt x="101600" y="3341511"/>
                </a:lnTo>
                <a:lnTo>
                  <a:pt x="135467" y="3239911"/>
                </a:lnTo>
                <a:lnTo>
                  <a:pt x="146756" y="3206044"/>
                </a:lnTo>
                <a:cubicBezTo>
                  <a:pt x="150519" y="3194755"/>
                  <a:pt x="151444" y="3182078"/>
                  <a:pt x="158045" y="3172177"/>
                </a:cubicBezTo>
                <a:lnTo>
                  <a:pt x="180623" y="3138311"/>
                </a:lnTo>
                <a:cubicBezTo>
                  <a:pt x="208992" y="3053196"/>
                  <a:pt x="170726" y="3158101"/>
                  <a:pt x="214489" y="3070577"/>
                </a:cubicBezTo>
                <a:cubicBezTo>
                  <a:pt x="219811" y="3059934"/>
                  <a:pt x="219999" y="3047113"/>
                  <a:pt x="225778" y="3036711"/>
                </a:cubicBezTo>
                <a:cubicBezTo>
                  <a:pt x="238956" y="3012990"/>
                  <a:pt x="262353" y="2994720"/>
                  <a:pt x="270934" y="2968977"/>
                </a:cubicBezTo>
                <a:cubicBezTo>
                  <a:pt x="290804" y="2909370"/>
                  <a:pt x="275623" y="2945009"/>
                  <a:pt x="327378" y="2867377"/>
                </a:cubicBezTo>
                <a:lnTo>
                  <a:pt x="395111" y="2765777"/>
                </a:lnTo>
                <a:lnTo>
                  <a:pt x="417689" y="2731911"/>
                </a:lnTo>
                <a:cubicBezTo>
                  <a:pt x="448535" y="2639374"/>
                  <a:pt x="395181" y="2782606"/>
                  <a:pt x="496711" y="2630311"/>
                </a:cubicBezTo>
                <a:cubicBezTo>
                  <a:pt x="537001" y="2569875"/>
                  <a:pt x="509693" y="2606041"/>
                  <a:pt x="587023" y="2528711"/>
                </a:cubicBezTo>
                <a:lnTo>
                  <a:pt x="654756" y="2460977"/>
                </a:lnTo>
                <a:lnTo>
                  <a:pt x="722489" y="2415822"/>
                </a:lnTo>
                <a:cubicBezTo>
                  <a:pt x="776158" y="2380043"/>
                  <a:pt x="743484" y="2397535"/>
                  <a:pt x="824089" y="2370666"/>
                </a:cubicBezTo>
                <a:lnTo>
                  <a:pt x="857956" y="2359377"/>
                </a:lnTo>
                <a:lnTo>
                  <a:pt x="891823" y="2348088"/>
                </a:lnTo>
                <a:cubicBezTo>
                  <a:pt x="903112" y="2351851"/>
                  <a:pt x="916397" y="2351943"/>
                  <a:pt x="925689" y="2359377"/>
                </a:cubicBezTo>
                <a:cubicBezTo>
                  <a:pt x="936284" y="2367853"/>
                  <a:pt x="939581" y="2382821"/>
                  <a:pt x="948267" y="2393244"/>
                </a:cubicBezTo>
                <a:cubicBezTo>
                  <a:pt x="980735" y="2432206"/>
                  <a:pt x="1008268" y="2437780"/>
                  <a:pt x="1027289" y="2494844"/>
                </a:cubicBezTo>
                <a:cubicBezTo>
                  <a:pt x="1031052" y="2506133"/>
                  <a:pt x="1031144" y="2519419"/>
                  <a:pt x="1038578" y="2528711"/>
                </a:cubicBezTo>
                <a:cubicBezTo>
                  <a:pt x="1047054" y="2539305"/>
                  <a:pt x="1062022" y="2542602"/>
                  <a:pt x="1072445" y="2551288"/>
                </a:cubicBezTo>
                <a:cubicBezTo>
                  <a:pt x="1084710" y="2561508"/>
                  <a:pt x="1092355" y="2577402"/>
                  <a:pt x="1106311" y="2585155"/>
                </a:cubicBezTo>
                <a:cubicBezTo>
                  <a:pt x="1127115" y="2596713"/>
                  <a:pt x="1174045" y="2607733"/>
                  <a:pt x="1174045" y="2607733"/>
                </a:cubicBezTo>
                <a:cubicBezTo>
                  <a:pt x="1210998" y="2605093"/>
                  <a:pt x="1322727" y="2623271"/>
                  <a:pt x="1365956" y="2573866"/>
                </a:cubicBezTo>
                <a:cubicBezTo>
                  <a:pt x="1383824" y="2553445"/>
                  <a:pt x="1402530" y="2531875"/>
                  <a:pt x="1411111" y="2506133"/>
                </a:cubicBezTo>
                <a:cubicBezTo>
                  <a:pt x="1414874" y="2494844"/>
                  <a:pt x="1419514" y="2483810"/>
                  <a:pt x="1422400" y="2472266"/>
                </a:cubicBezTo>
                <a:cubicBezTo>
                  <a:pt x="1440311" y="2400624"/>
                  <a:pt x="1428168" y="2409807"/>
                  <a:pt x="1456267" y="2325511"/>
                </a:cubicBezTo>
                <a:cubicBezTo>
                  <a:pt x="1460030" y="2314222"/>
                  <a:pt x="1464975" y="2303260"/>
                  <a:pt x="1467556" y="2291644"/>
                </a:cubicBezTo>
                <a:cubicBezTo>
                  <a:pt x="1478469" y="2242537"/>
                  <a:pt x="1481131" y="2194407"/>
                  <a:pt x="1490134" y="2144888"/>
                </a:cubicBezTo>
                <a:cubicBezTo>
                  <a:pt x="1492909" y="2129623"/>
                  <a:pt x="1498564" y="2114982"/>
                  <a:pt x="1501423" y="2099733"/>
                </a:cubicBezTo>
                <a:cubicBezTo>
                  <a:pt x="1509859" y="2054739"/>
                  <a:pt x="1509524" y="2007695"/>
                  <a:pt x="1524000" y="1964266"/>
                </a:cubicBezTo>
                <a:cubicBezTo>
                  <a:pt x="1527763" y="1952977"/>
                  <a:pt x="1532020" y="1941841"/>
                  <a:pt x="1535289" y="1930399"/>
                </a:cubicBezTo>
                <a:cubicBezTo>
                  <a:pt x="1539551" y="1915481"/>
                  <a:pt x="1541130" y="1899771"/>
                  <a:pt x="1546578" y="1885244"/>
                </a:cubicBezTo>
                <a:cubicBezTo>
                  <a:pt x="1552487" y="1869487"/>
                  <a:pt x="1563247" y="1855845"/>
                  <a:pt x="1569156" y="1840088"/>
                </a:cubicBezTo>
                <a:cubicBezTo>
                  <a:pt x="1595950" y="1768639"/>
                  <a:pt x="1561116" y="1819622"/>
                  <a:pt x="1603023" y="1749777"/>
                </a:cubicBezTo>
                <a:cubicBezTo>
                  <a:pt x="1616984" y="1726509"/>
                  <a:pt x="1633126" y="1704622"/>
                  <a:pt x="1648178" y="1682044"/>
                </a:cubicBezTo>
                <a:cubicBezTo>
                  <a:pt x="1655704" y="1670755"/>
                  <a:pt x="1659467" y="1655703"/>
                  <a:pt x="1670756" y="1648177"/>
                </a:cubicBezTo>
                <a:cubicBezTo>
                  <a:pt x="1682045" y="1640651"/>
                  <a:pt x="1694200" y="1634285"/>
                  <a:pt x="1704623" y="1625599"/>
                </a:cubicBezTo>
                <a:cubicBezTo>
                  <a:pt x="1716887" y="1615379"/>
                  <a:pt x="1725887" y="1601534"/>
                  <a:pt x="1738489" y="1591733"/>
                </a:cubicBezTo>
                <a:cubicBezTo>
                  <a:pt x="1796715" y="1546446"/>
                  <a:pt x="1788991" y="1552321"/>
                  <a:pt x="1840089" y="1535288"/>
                </a:cubicBezTo>
                <a:cubicBezTo>
                  <a:pt x="1874031" y="1546602"/>
                  <a:pt x="1878645" y="1544840"/>
                  <a:pt x="1907823" y="1569155"/>
                </a:cubicBezTo>
                <a:cubicBezTo>
                  <a:pt x="1920087" y="1579376"/>
                  <a:pt x="1929087" y="1593221"/>
                  <a:pt x="1941689" y="1603022"/>
                </a:cubicBezTo>
                <a:cubicBezTo>
                  <a:pt x="1963108" y="1619681"/>
                  <a:pt x="1990236" y="1628989"/>
                  <a:pt x="2009423" y="1648177"/>
                </a:cubicBezTo>
                <a:cubicBezTo>
                  <a:pt x="2052883" y="1691638"/>
                  <a:pt x="2030005" y="1673188"/>
                  <a:pt x="2077156" y="1704622"/>
                </a:cubicBezTo>
                <a:cubicBezTo>
                  <a:pt x="2114786" y="1761065"/>
                  <a:pt x="2088446" y="1730963"/>
                  <a:pt x="2167467" y="1783644"/>
                </a:cubicBezTo>
                <a:cubicBezTo>
                  <a:pt x="2178756" y="1791170"/>
                  <a:pt x="2188030" y="1803561"/>
                  <a:pt x="2201334" y="1806222"/>
                </a:cubicBezTo>
                <a:cubicBezTo>
                  <a:pt x="2272992" y="1820554"/>
                  <a:pt x="2239164" y="1812858"/>
                  <a:pt x="2302934" y="1828799"/>
                </a:cubicBezTo>
                <a:cubicBezTo>
                  <a:pt x="2340564" y="1825036"/>
                  <a:pt x="2379678" y="1828632"/>
                  <a:pt x="2415823" y="1817511"/>
                </a:cubicBezTo>
                <a:cubicBezTo>
                  <a:pt x="2431082" y="1812816"/>
                  <a:pt x="2439888" y="1796246"/>
                  <a:pt x="2449689" y="1783644"/>
                </a:cubicBezTo>
                <a:cubicBezTo>
                  <a:pt x="2466348" y="1762225"/>
                  <a:pt x="2494845" y="1715911"/>
                  <a:pt x="2494845" y="1715911"/>
                </a:cubicBezTo>
                <a:cubicBezTo>
                  <a:pt x="2513377" y="1660315"/>
                  <a:pt x="2492866" y="1698745"/>
                  <a:pt x="2540000" y="1659466"/>
                </a:cubicBezTo>
                <a:cubicBezTo>
                  <a:pt x="2552265" y="1649245"/>
                  <a:pt x="2559278" y="1632083"/>
                  <a:pt x="2573867" y="1625599"/>
                </a:cubicBezTo>
                <a:cubicBezTo>
                  <a:pt x="2594783" y="1616303"/>
                  <a:pt x="2619022" y="1618074"/>
                  <a:pt x="2641600" y="1614311"/>
                </a:cubicBezTo>
                <a:cubicBezTo>
                  <a:pt x="2766852" y="1628227"/>
                  <a:pt x="2710875" y="1614824"/>
                  <a:pt x="2810934" y="1648177"/>
                </a:cubicBezTo>
                <a:lnTo>
                  <a:pt x="2844800" y="1659466"/>
                </a:lnTo>
                <a:lnTo>
                  <a:pt x="2878667" y="1670755"/>
                </a:lnTo>
                <a:cubicBezTo>
                  <a:pt x="2912534" y="1666992"/>
                  <a:pt x="2947941" y="1670242"/>
                  <a:pt x="2980267" y="1659466"/>
                </a:cubicBezTo>
                <a:cubicBezTo>
                  <a:pt x="2995413" y="1654417"/>
                  <a:pt x="2980267" y="1702740"/>
                  <a:pt x="3014134" y="1625599"/>
                </a:cubicBezTo>
                <a:cubicBezTo>
                  <a:pt x="3048001" y="1548458"/>
                  <a:pt x="2935111" y="1347141"/>
                  <a:pt x="3183467" y="1196622"/>
                </a:cubicBezTo>
                <a:cubicBezTo>
                  <a:pt x="3431823" y="1046103"/>
                  <a:pt x="4064000" y="880533"/>
                  <a:pt x="4504267" y="722488"/>
                </a:cubicBezTo>
                <a:cubicBezTo>
                  <a:pt x="4556948" y="703673"/>
                  <a:pt x="4615766" y="697074"/>
                  <a:pt x="4662311" y="666044"/>
                </a:cubicBezTo>
                <a:cubicBezTo>
                  <a:pt x="4673600" y="658518"/>
                  <a:pt x="4683707" y="648811"/>
                  <a:pt x="4696178" y="643466"/>
                </a:cubicBezTo>
                <a:cubicBezTo>
                  <a:pt x="4710439" y="637354"/>
                  <a:pt x="4726473" y="636635"/>
                  <a:pt x="4741334" y="632177"/>
                </a:cubicBezTo>
                <a:cubicBezTo>
                  <a:pt x="4793798" y="616438"/>
                  <a:pt x="4836025" y="605219"/>
                  <a:pt x="4876800" y="564444"/>
                </a:cubicBezTo>
                <a:cubicBezTo>
                  <a:pt x="4888089" y="553155"/>
                  <a:pt x="4900865" y="543179"/>
                  <a:pt x="4910667" y="530577"/>
                </a:cubicBezTo>
                <a:cubicBezTo>
                  <a:pt x="4957910" y="469836"/>
                  <a:pt x="4955823" y="488575"/>
                  <a:pt x="4955823" y="451555"/>
                </a:cubicBezTo>
                <a:lnTo>
                  <a:pt x="5181600" y="0"/>
                </a:lnTo>
              </a:path>
            </a:pathLst>
          </a:custGeom>
          <a:noFill/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E5784AF-A9E7-F742-A462-F9A0D9354BB5}"/>
              </a:ext>
            </a:extLst>
          </p:cNvPr>
          <p:cNvSpPr/>
          <p:nvPr/>
        </p:nvSpPr>
        <p:spPr>
          <a:xfrm>
            <a:off x="5644444" y="1569154"/>
            <a:ext cx="5136445" cy="4470401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6445" h="4797778">
                <a:moveTo>
                  <a:pt x="0" y="4797778"/>
                </a:moveTo>
                <a:cubicBezTo>
                  <a:pt x="91252" y="3701815"/>
                  <a:pt x="182504" y="2605852"/>
                  <a:pt x="1038578" y="1806222"/>
                </a:cubicBezTo>
                <a:cubicBezTo>
                  <a:pt x="1894652" y="1006592"/>
                  <a:pt x="3515548" y="503296"/>
                  <a:pt x="5136445" y="0"/>
                </a:cubicBezTo>
              </a:path>
            </a:pathLst>
          </a:custGeom>
          <a:noFill/>
          <a:ln w="1905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622D4-56B1-284D-92BD-2A9118AF3267}"/>
              </a:ext>
            </a:extLst>
          </p:cNvPr>
          <p:cNvSpPr txBox="1"/>
          <p:nvPr/>
        </p:nvSpPr>
        <p:spPr>
          <a:xfrm rot="20506766">
            <a:off x="9312468" y="1432749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upper</a:t>
            </a:r>
            <a:r>
              <a:rPr lang="en-NO" sz="1400" dirty="0">
                <a:solidFill>
                  <a:schemeClr val="accent2"/>
                </a:solidFill>
              </a:rPr>
              <a:t> bound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7D43CF4-732F-7F4F-ADF0-3F8385487BE8}"/>
              </a:ext>
            </a:extLst>
          </p:cNvPr>
          <p:cNvSpPr/>
          <p:nvPr/>
        </p:nvSpPr>
        <p:spPr>
          <a:xfrm>
            <a:off x="5633155" y="3420533"/>
            <a:ext cx="5034845" cy="2607734"/>
          </a:xfrm>
          <a:custGeom>
            <a:avLst/>
            <a:gdLst>
              <a:gd name="connsiteX0" fmla="*/ 0 w 5136445"/>
              <a:gd name="connsiteY0" fmla="*/ 4797778 h 4797778"/>
              <a:gd name="connsiteX1" fmla="*/ 1038578 w 5136445"/>
              <a:gd name="connsiteY1" fmla="*/ 1806222 h 4797778"/>
              <a:gd name="connsiteX2" fmla="*/ 5136445 w 5136445"/>
              <a:gd name="connsiteY2" fmla="*/ 0 h 4797778"/>
              <a:gd name="connsiteX0" fmla="*/ 0 w 5136445"/>
              <a:gd name="connsiteY0" fmla="*/ 4797778 h 4797778"/>
              <a:gd name="connsiteX1" fmla="*/ 2178756 w 5136445"/>
              <a:gd name="connsiteY1" fmla="*/ 3393365 h 4797778"/>
              <a:gd name="connsiteX2" fmla="*/ 5136445 w 5136445"/>
              <a:gd name="connsiteY2" fmla="*/ 0 h 4797778"/>
              <a:gd name="connsiteX0" fmla="*/ 0 w 5057423"/>
              <a:gd name="connsiteY0" fmla="*/ 2277733 h 2277733"/>
              <a:gd name="connsiteX1" fmla="*/ 2178756 w 5057423"/>
              <a:gd name="connsiteY1" fmla="*/ 873320 h 2277733"/>
              <a:gd name="connsiteX2" fmla="*/ 5057423 w 5057423"/>
              <a:gd name="connsiteY2" fmla="*/ 0 h 2277733"/>
              <a:gd name="connsiteX0" fmla="*/ 0 w 5057423"/>
              <a:gd name="connsiteY0" fmla="*/ 2277733 h 2277733"/>
              <a:gd name="connsiteX1" fmla="*/ 5057423 w 5057423"/>
              <a:gd name="connsiteY1" fmla="*/ 0 h 2277733"/>
              <a:gd name="connsiteX0" fmla="*/ 0 w 5034845"/>
              <a:gd name="connsiteY0" fmla="*/ 2798703 h 2798703"/>
              <a:gd name="connsiteX1" fmla="*/ 5034845 w 5034845"/>
              <a:gd name="connsiteY1" fmla="*/ 0 h 2798703"/>
              <a:gd name="connsiteX0" fmla="*/ 0 w 5034845"/>
              <a:gd name="connsiteY0" fmla="*/ 2798703 h 2798703"/>
              <a:gd name="connsiteX1" fmla="*/ 5034845 w 5034845"/>
              <a:gd name="connsiteY1" fmla="*/ 0 h 2798703"/>
              <a:gd name="connsiteX0" fmla="*/ 0 w 5034845"/>
              <a:gd name="connsiteY0" fmla="*/ 2798703 h 2798703"/>
              <a:gd name="connsiteX1" fmla="*/ 5034845 w 5034845"/>
              <a:gd name="connsiteY1" fmla="*/ 0 h 279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34845" h="2798703">
                <a:moveTo>
                  <a:pt x="0" y="2798703"/>
                </a:moveTo>
                <a:cubicBezTo>
                  <a:pt x="730015" y="1696184"/>
                  <a:pt x="1719674" y="799630"/>
                  <a:pt x="5034845" y="0"/>
                </a:cubicBezTo>
              </a:path>
            </a:pathLst>
          </a:custGeom>
          <a:noFill/>
          <a:ln w="1905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14D7B2-918F-A84A-A689-AB7A7D45E5E4}"/>
              </a:ext>
            </a:extLst>
          </p:cNvPr>
          <p:cNvSpPr txBox="1"/>
          <p:nvPr/>
        </p:nvSpPr>
        <p:spPr>
          <a:xfrm rot="20611763">
            <a:off x="9380444" y="3610890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  <a:latin typeface="Montserrat" pitchFamily="2" charset="77"/>
              </a:rPr>
              <a:t>l</a:t>
            </a:r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ower bound</a:t>
            </a:r>
            <a:endParaRPr lang="en-NO" sz="1400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96F25-11A9-BD40-9775-23A2DAACB488}"/>
              </a:ext>
            </a:extLst>
          </p:cNvPr>
          <p:cNvSpPr txBox="1"/>
          <p:nvPr/>
        </p:nvSpPr>
        <p:spPr>
          <a:xfrm rot="16200000">
            <a:off x="4868446" y="21966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efficiency</a:t>
            </a:r>
            <a:endParaRPr lang="en-NO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58D9B-BEBA-E24F-B183-DB6664C1CD9F}"/>
              </a:ext>
            </a:extLst>
          </p:cNvPr>
          <p:cNvSpPr txBox="1"/>
          <p:nvPr/>
        </p:nvSpPr>
        <p:spPr>
          <a:xfrm>
            <a:off x="9723272" y="6049709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latin typeface="Montserrat" pitchFamily="2" charset="77"/>
              </a:rPr>
              <a:t>input size</a:t>
            </a:r>
            <a:endParaRPr lang="en-NO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E5B0A-65C3-B948-B24D-1F1B26BE992C}"/>
                  </a:ext>
                </a:extLst>
              </p:cNvPr>
              <p:cNvSpPr txBox="1"/>
              <p:nvPr/>
            </p:nvSpPr>
            <p:spPr>
              <a:xfrm rot="20506766">
                <a:off x="9147565" y="2589292"/>
                <a:ext cx="604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1400" b="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E5B0A-65C3-B948-B24D-1F1B26BE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6766">
                <a:off x="9147565" y="2589292"/>
                <a:ext cx="604974" cy="30777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73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8A97-DCC8-E14D-A430-E3D3AFBB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400F07-5ABF-7A49-9538-BFD3E498847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665686" y="1702775"/>
                <a:ext cx="6576848" cy="4351338"/>
              </a:xfrm>
              <a:ln>
                <a:noFill/>
              </a:ln>
            </p:spPr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4000" dirty="0"/>
                  <a:t>“</a:t>
                </a:r>
                <a:r>
                  <a:rPr lang="en-NO" sz="4000" i="1" dirty="0"/>
                  <a:t>In </a:t>
                </a:r>
                <a:r>
                  <a:rPr lang="en-NO" sz="4000" b="1" i="1" dirty="0">
                    <a:solidFill>
                      <a:schemeClr val="accent3"/>
                    </a:solidFill>
                  </a:rPr>
                  <a:t>the worst case</a:t>
                </a:r>
                <a:r>
                  <a:rPr lang="en-NO" sz="4000" i="1" dirty="0"/>
                  <a:t>, the runtime is </a:t>
                </a:r>
                <a14:m>
                  <m:oMath xmlns:m="http://schemas.openxmlformats.org/officeDocument/2006/math">
                    <m:r>
                      <a:rPr lang="nb-NO" sz="4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nb-NO" sz="4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nb-NO" sz="4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nb-NO" sz="4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40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400F07-5ABF-7A49-9538-BFD3E4988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65686" y="1702775"/>
                <a:ext cx="6576848" cy="4351338"/>
              </a:xfrm>
              <a:blipFill>
                <a:blip r:embed="rId2"/>
                <a:stretch>
                  <a:fillRect r="-9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0EA2-01B5-B440-80F8-4096FACF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73354-DD3D-AF41-9555-0647A37E644B}"/>
              </a:ext>
            </a:extLst>
          </p:cNvPr>
          <p:cNvSpPr txBox="1"/>
          <p:nvPr/>
        </p:nvSpPr>
        <p:spPr>
          <a:xfrm>
            <a:off x="3775696" y="5454869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dominance</a:t>
            </a:r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relation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6B526BC-FFC0-D541-8F77-846F090C769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004558" y="4524703"/>
            <a:ext cx="1586742" cy="9301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60283C-F988-B140-8A43-CF78F08F83A1}"/>
              </a:ext>
            </a:extLst>
          </p:cNvPr>
          <p:cNvSpPr txBox="1"/>
          <p:nvPr/>
        </p:nvSpPr>
        <p:spPr>
          <a:xfrm>
            <a:off x="4425710" y="214866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scenario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68E43-6E5F-F643-B4FA-D9FBFBA2F2B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004555" y="2518000"/>
            <a:ext cx="1061861" cy="85613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11AD3B4-2086-AF46-BBB9-80C62441582A}"/>
              </a:ext>
            </a:extLst>
          </p:cNvPr>
          <p:cNvSpPr txBox="1"/>
          <p:nvPr/>
        </p:nvSpPr>
        <p:spPr>
          <a:xfrm>
            <a:off x="7774428" y="5454869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actual</a:t>
            </a:r>
            <a:r>
              <a:rPr lang="nb-NO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r>
              <a:rPr lang="nb-NO" dirty="0" err="1">
                <a:solidFill>
                  <a:schemeClr val="accent3"/>
                </a:solidFill>
                <a:latin typeface="Montserrat" pitchFamily="2" charset="77"/>
              </a:rPr>
              <a:t>bound</a:t>
            </a:r>
            <a:endParaRPr lang="en-NO" dirty="0">
              <a:solidFill>
                <a:schemeClr val="accent3"/>
              </a:solidFill>
              <a:latin typeface="Montserrat" pitchFamily="2" charset="77"/>
            </a:endParaRPr>
          </a:p>
        </p:txBody>
      </p:sp>
      <p:cxnSp>
        <p:nvCxnSpPr>
          <p:cNvPr id="15" name="Elbow Connector 8">
            <a:extLst>
              <a:ext uri="{FF2B5EF4-FFF2-40B4-BE49-F238E27FC236}">
                <a16:creationId xmlns:a16="http://schemas.microsoft.com/office/drawing/2014/main" id="{BB2B5EAE-544A-554F-8AFA-1A825C380D0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343424" y="4524703"/>
            <a:ext cx="1295183" cy="93016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1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C9AD-5DCB-3E4D-999F-422789A9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83038"/>
            <a:ext cx="4495800" cy="1240078"/>
          </a:xfrm>
        </p:spPr>
        <p:txBody>
          <a:bodyPr/>
          <a:lstStyle/>
          <a:p>
            <a:r>
              <a:rPr lang="en-NO" dirty="0"/>
              <a:t>Bounds?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7FCB5-AE9E-784A-B205-2369738DFD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nb-NO" dirty="0"/>
              </a:p>
              <a:p>
                <a:r>
                  <a:rPr lang="en-NO" dirty="0">
                    <a:solidFill>
                      <a:schemeClr val="accent6">
                        <a:lumMod val="50000"/>
                      </a:schemeClr>
                    </a:solidFill>
                  </a:rPr>
                  <a:t>Constant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NO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NO" dirty="0">
                    <a:solidFill>
                      <a:schemeClr val="accent6">
                        <a:lumMod val="75000"/>
                      </a:schemeClr>
                    </a:solidFill>
                  </a:rPr>
                  <a:t>Logarithmic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NO" dirty="0">
                    <a:solidFill>
                      <a:schemeClr val="accent6">
                        <a:lumMod val="75000"/>
                      </a:schemeClr>
                    </a:solidFill>
                  </a:rPr>
                  <a:t>-root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N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g>
                      <m:e>
                        <m:r>
                          <a:rPr lang="nb-N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dirty="0">
                    <a:solidFill>
                      <a:schemeClr val="accent3"/>
                    </a:solidFill>
                  </a:rPr>
                  <a:t>Linear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b-NO" dirty="0">
                  <a:solidFill>
                    <a:schemeClr val="accent3"/>
                  </a:solidFill>
                </a:endParaRPr>
              </a:p>
              <a:p>
                <a:r>
                  <a:rPr lang="en-GB" dirty="0">
                    <a:solidFill>
                      <a:schemeClr val="accent3"/>
                    </a:solidFill>
                  </a:rPr>
                  <a:t>L</a:t>
                </a:r>
                <a:r>
                  <a:rPr lang="en-NO" dirty="0">
                    <a:solidFill>
                      <a:schemeClr val="accent3"/>
                    </a:solidFill>
                  </a:rPr>
                  <a:t>og-linear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GB" dirty="0">
                    <a:solidFill>
                      <a:schemeClr val="accent4"/>
                    </a:solidFill>
                  </a:rPr>
                  <a:t>P</a:t>
                </a:r>
                <a:r>
                  <a:rPr lang="en-NO" dirty="0">
                    <a:solidFill>
                      <a:schemeClr val="accent4"/>
                    </a:solidFill>
                  </a:rPr>
                  <a:t>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NO" dirty="0">
                  <a:solidFill>
                    <a:schemeClr val="accent4"/>
                  </a:solidFill>
                </a:endParaRPr>
              </a:p>
              <a:p>
                <a:r>
                  <a:rPr lang="en-GB" dirty="0">
                    <a:solidFill>
                      <a:schemeClr val="accent5"/>
                    </a:solidFill>
                  </a:rPr>
                  <a:t>E</a:t>
                </a:r>
                <a:r>
                  <a:rPr lang="en-NO" dirty="0">
                    <a:solidFill>
                      <a:schemeClr val="accent5"/>
                    </a:solidFill>
                  </a:rPr>
                  <a:t>xponential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NO" dirty="0">
                  <a:solidFill>
                    <a:schemeClr val="accent5"/>
                  </a:solidFill>
                </a:endParaRPr>
              </a:p>
              <a:p>
                <a:r>
                  <a:rPr lang="en-GB" dirty="0">
                    <a:solidFill>
                      <a:schemeClr val="accent5">
                        <a:lumMod val="75000"/>
                      </a:schemeClr>
                    </a:solidFill>
                  </a:rPr>
                  <a:t>F</a:t>
                </a:r>
                <a:r>
                  <a:rPr lang="en-NO" dirty="0">
                    <a:solidFill>
                      <a:schemeClr val="accent5">
                        <a:lumMod val="75000"/>
                      </a:schemeClr>
                    </a:solidFill>
                  </a:rPr>
                  <a:t>actorial </a:t>
                </a:r>
                <a14:m>
                  <m:oMath xmlns:m="http://schemas.openxmlformats.org/officeDocument/2006/math">
                    <m:r>
                      <a:rPr lang="nb-NO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nb-NO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NO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7FCB5-AE9E-784A-B205-2369738DF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12A23F3E-8996-2D47-87F0-7354DE18BD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66B8-7B6F-3F48-9D45-1BB68754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8589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21B1A05-44CF-E745-99C3-1BD9C454D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2203352"/>
                  </p:ext>
                </p:extLst>
              </p:nvPr>
            </p:nvGraphicFramePr>
            <p:xfrm>
              <a:off x="838200" y="2209664"/>
              <a:ext cx="10515600" cy="3606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1245512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69722143"/>
                        </a:ext>
                      </a:extLst>
                    </a:gridCol>
                    <a:gridCol w="1442545">
                      <a:extLst>
                        <a:ext uri="{9D8B030D-6E8A-4147-A177-3AD203B41FA5}">
                          <a16:colId xmlns:a16="http://schemas.microsoft.com/office/drawing/2014/main" val="413208959"/>
                        </a:ext>
                      </a:extLst>
                    </a:gridCol>
                    <a:gridCol w="1907627">
                      <a:extLst>
                        <a:ext uri="{9D8B030D-6E8A-4147-A177-3AD203B41FA5}">
                          <a16:colId xmlns:a16="http://schemas.microsoft.com/office/drawing/2014/main" val="1269351995"/>
                        </a:ext>
                      </a:extLst>
                    </a:gridCol>
                    <a:gridCol w="1907628">
                      <a:extLst>
                        <a:ext uri="{9D8B030D-6E8A-4147-A177-3AD203B41FA5}">
                          <a16:colId xmlns:a16="http://schemas.microsoft.com/office/drawing/2014/main" val="16124148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505445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NO" b="1" dirty="0">
                            <a:latin typeface="Share Tech Mono" panose="020B0509050000020004" pitchFamily="49" charset="77"/>
                          </a:endParaRPr>
                        </a:p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b-NO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NO" b="1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I</a:t>
                          </a:r>
                          <a:r>
                            <a:rPr lang="en-NO" b="1" dirty="0"/>
                            <a:t>n 1 sec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hour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18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55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Logaritmic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496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n</a:t>
                          </a:r>
                          <a:r>
                            <a:rPr lang="en-NO" baseline="30000" dirty="0"/>
                            <a:t>th</a:t>
                          </a:r>
                          <a:r>
                            <a:rPr lang="en-NO" dirty="0"/>
                            <a:t>-root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N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g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14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r>
                            <a:rPr lang="en-NO" dirty="0"/>
                            <a:t>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1e9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6.0e10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15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nb-NO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3.9e6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1.0e9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9.8e10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45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31 623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244 449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1.8e6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51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1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9.3e157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698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21B1A05-44CF-E745-99C3-1BD9C454DA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82203352"/>
                  </p:ext>
                </p:extLst>
              </p:nvPr>
            </p:nvGraphicFramePr>
            <p:xfrm>
              <a:off x="838200" y="2209664"/>
              <a:ext cx="10515600" cy="3606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1245512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669722143"/>
                        </a:ext>
                      </a:extLst>
                    </a:gridCol>
                    <a:gridCol w="1442545">
                      <a:extLst>
                        <a:ext uri="{9D8B030D-6E8A-4147-A177-3AD203B41FA5}">
                          <a16:colId xmlns:a16="http://schemas.microsoft.com/office/drawing/2014/main" val="413208959"/>
                        </a:ext>
                      </a:extLst>
                    </a:gridCol>
                    <a:gridCol w="1907627">
                      <a:extLst>
                        <a:ext uri="{9D8B030D-6E8A-4147-A177-3AD203B41FA5}">
                          <a16:colId xmlns:a16="http://schemas.microsoft.com/office/drawing/2014/main" val="1269351995"/>
                        </a:ext>
                      </a:extLst>
                    </a:gridCol>
                    <a:gridCol w="1907628">
                      <a:extLst>
                        <a:ext uri="{9D8B030D-6E8A-4147-A177-3AD203B41FA5}">
                          <a16:colId xmlns:a16="http://schemas.microsoft.com/office/drawing/2014/main" val="161241489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505445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42982" t="-3922" r="-385088" b="-4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b="1" dirty="0"/>
                            <a:t>I</a:t>
                          </a:r>
                          <a:r>
                            <a:rPr lang="en-NO" b="1" dirty="0"/>
                            <a:t>n 1 sec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In 1 hour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189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182759" r="-400725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55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Logaritmic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282759" r="-400725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 dirty="0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9496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n</a:t>
                          </a:r>
                          <a:r>
                            <a:rPr lang="en-NO" baseline="30000" dirty="0"/>
                            <a:t>th</a:t>
                          </a:r>
                          <a:r>
                            <a:rPr lang="en-NO" dirty="0"/>
                            <a:t>-root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382759" r="-40072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NO">
                            <a:latin typeface="Share Tech Mono" panose="020B0509050000020004" pitchFamily="49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614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</a:t>
                          </a:r>
                          <a:r>
                            <a:rPr lang="en-NO" dirty="0"/>
                            <a:t>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466667" r="-400725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1e9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6.0e10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3.6e12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5158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Log-linear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586207" r="-400725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600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3.9e6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1.0e9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9.8e10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453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Polynomial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686207" r="-400725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31 623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244 449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1.8e6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519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Exponential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760000" r="-40072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1.2e30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712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Factorial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25" t="-889655" r="-40072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9.3e157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>
                              <a:latin typeface="Share Tech Mono" panose="020B0509050000020004" pitchFamily="49" charset="77"/>
                            </a:rPr>
                            <a:t>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698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</TotalTime>
  <Words>790</Words>
  <Application>Microsoft Macintosh PowerPoint</Application>
  <PresentationFormat>Widescreen</PresentationFormat>
  <Paragraphs>218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The “Big-Oh” Notation</vt:lpstr>
      <vt:lpstr>Algorithm  Analysis</vt:lpstr>
      <vt:lpstr>How to compare algorithms?</vt:lpstr>
      <vt:lpstr>Agenda</vt:lpstr>
      <vt:lpstr>Looking at Larger Inputs</vt:lpstr>
      <vt:lpstr>Dominance Relations</vt:lpstr>
      <vt:lpstr>Takeaway #1</vt:lpstr>
      <vt:lpstr>Bounds?</vt:lpstr>
      <vt:lpstr>Intractability</vt:lpstr>
      <vt:lpstr>O for Upper Bounds</vt:lpstr>
      <vt:lpstr>Ω for Upper Bounds</vt:lpstr>
      <vt:lpstr>Θ for “order-of”</vt:lpstr>
      <vt:lpstr>Other bounds</vt:lpstr>
      <vt:lpstr>Bounds In Practice</vt:lpstr>
      <vt:lpstr>Pitfalls</vt:lpstr>
      <vt:lpstr>Within a Class Pitfall #1</vt:lpstr>
      <vt:lpstr>Tight bounds Pitfall #2</vt:lpstr>
      <vt:lpstr>What About Smaller Inputs? Pitfall #4</vt:lpstr>
      <vt:lpstr>Bounds vs. Scenarios Pitfall #3</vt:lpstr>
      <vt:lpstr>Putting it All Together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Franck Chauvel</dc:creator>
  <cp:lastModifiedBy>Franck Chauvel</cp:lastModifiedBy>
  <cp:revision>8</cp:revision>
  <dcterms:created xsi:type="dcterms:W3CDTF">2021-06-19T05:03:37Z</dcterms:created>
  <dcterms:modified xsi:type="dcterms:W3CDTF">2022-08-26T13:00:00Z</dcterms:modified>
</cp:coreProperties>
</file>