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sldIdLst>
    <p:sldId id="262" r:id="rId2"/>
    <p:sldId id="267" r:id="rId3"/>
    <p:sldId id="277" r:id="rId4"/>
    <p:sldId id="278" r:id="rId5"/>
    <p:sldId id="279" r:id="rId6"/>
    <p:sldId id="264" r:id="rId7"/>
    <p:sldId id="260" r:id="rId8"/>
    <p:sldId id="274" r:id="rId9"/>
    <p:sldId id="269" r:id="rId10"/>
    <p:sldId id="268" r:id="rId11"/>
    <p:sldId id="280" r:id="rId12"/>
    <p:sldId id="283" r:id="rId13"/>
    <p:sldId id="284" r:id="rId14"/>
    <p:sldId id="285" r:id="rId15"/>
    <p:sldId id="273" r:id="rId16"/>
    <p:sldId id="287" r:id="rId17"/>
    <p:sldId id="288" r:id="rId18"/>
    <p:sldId id="275" r:id="rId19"/>
    <p:sldId id="289" r:id="rId20"/>
    <p:sldId id="290" r:id="rId21"/>
    <p:sldId id="291" r:id="rId22"/>
    <p:sldId id="266" r:id="rId23"/>
    <p:sldId id="276" r:id="rId24"/>
    <p:sldId id="263" r:id="rId25"/>
    <p:sldId id="261" r:id="rId26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05"/>
    <p:restoredTop sz="96197"/>
  </p:normalViewPr>
  <p:slideViewPr>
    <p:cSldViewPr snapToGrid="0" snapToObjects="1">
      <p:cViewPr>
        <p:scale>
          <a:sx n="157" d="100"/>
          <a:sy n="157" d="100"/>
        </p:scale>
        <p:origin x="-2304" y="-1248"/>
      </p:cViewPr>
      <p:guideLst/>
    </p:cSldViewPr>
  </p:slideViewPr>
  <p:outlineViewPr>
    <p:cViewPr>
      <p:scale>
        <a:sx n="33" d="100"/>
        <a:sy n="33" d="100"/>
      </p:scale>
      <p:origin x="0" y="-5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1F5E2D-9A16-0747-B1B2-0BD63E7423D1}" type="doc">
      <dgm:prSet loTypeId="urn:microsoft.com/office/officeart/2005/8/layout/target1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43AFB700-27F9-3341-B558-554EF59E7EC9}">
      <dgm:prSet/>
      <dgm:spPr/>
      <dgm:t>
        <a:bodyPr/>
        <a:lstStyle/>
        <a:p>
          <a:r>
            <a:rPr lang="en-NO" b="0" i="0"/>
            <a:t>Recursively enumerable</a:t>
          </a:r>
          <a:endParaRPr lang="en-NO"/>
        </a:p>
      </dgm:t>
    </dgm:pt>
    <dgm:pt modelId="{745498CF-7085-3347-B21A-64C1FB21C513}" type="parTrans" cxnId="{C9A74203-F89E-3047-B263-83BC3F219939}">
      <dgm:prSet/>
      <dgm:spPr/>
      <dgm:t>
        <a:bodyPr/>
        <a:lstStyle/>
        <a:p>
          <a:endParaRPr lang="en-GB"/>
        </a:p>
      </dgm:t>
    </dgm:pt>
    <dgm:pt modelId="{91E31860-7EF3-6942-AA69-D2E6CA6A67EB}" type="sibTrans" cxnId="{C9A74203-F89E-3047-B263-83BC3F219939}">
      <dgm:prSet/>
      <dgm:spPr/>
      <dgm:t>
        <a:bodyPr/>
        <a:lstStyle/>
        <a:p>
          <a:endParaRPr lang="en-GB"/>
        </a:p>
      </dgm:t>
    </dgm:pt>
    <dgm:pt modelId="{2A51A832-5AD6-EE49-B2F4-2379A239DD75}">
      <dgm:prSet/>
      <dgm:spPr/>
      <dgm:t>
        <a:bodyPr/>
        <a:lstStyle/>
        <a:p>
          <a:r>
            <a:rPr lang="en-NO" b="0" i="0" dirty="0"/>
            <a:t>Context sensitive</a:t>
          </a:r>
          <a:endParaRPr lang="en-NO" dirty="0"/>
        </a:p>
      </dgm:t>
    </dgm:pt>
    <dgm:pt modelId="{A08BD9BD-636C-764B-9800-EC830F7F8A02}" type="parTrans" cxnId="{82A18F0E-ACB8-3B4A-8C5C-F8E14DFCECED}">
      <dgm:prSet/>
      <dgm:spPr/>
      <dgm:t>
        <a:bodyPr/>
        <a:lstStyle/>
        <a:p>
          <a:endParaRPr lang="en-GB"/>
        </a:p>
      </dgm:t>
    </dgm:pt>
    <dgm:pt modelId="{DD47D284-4CF2-DB46-A1DE-03B53EC55897}" type="sibTrans" cxnId="{82A18F0E-ACB8-3B4A-8C5C-F8E14DFCECED}">
      <dgm:prSet/>
      <dgm:spPr/>
      <dgm:t>
        <a:bodyPr/>
        <a:lstStyle/>
        <a:p>
          <a:endParaRPr lang="en-GB"/>
        </a:p>
      </dgm:t>
    </dgm:pt>
    <dgm:pt modelId="{6AD35EB0-445F-694F-8E94-45ACA9AEF4BC}">
      <dgm:prSet/>
      <dgm:spPr/>
      <dgm:t>
        <a:bodyPr/>
        <a:lstStyle/>
        <a:p>
          <a:r>
            <a:rPr lang="en-NO" b="0" i="0" dirty="0"/>
            <a:t>Context-free</a:t>
          </a:r>
          <a:endParaRPr lang="en-NO" dirty="0"/>
        </a:p>
      </dgm:t>
    </dgm:pt>
    <dgm:pt modelId="{9DC3A352-DC0E-B04F-8ADC-49B3DEBC655C}" type="parTrans" cxnId="{E9581F72-0896-6848-8EDC-1E0D6ED6398B}">
      <dgm:prSet/>
      <dgm:spPr/>
      <dgm:t>
        <a:bodyPr/>
        <a:lstStyle/>
        <a:p>
          <a:endParaRPr lang="en-GB"/>
        </a:p>
      </dgm:t>
    </dgm:pt>
    <dgm:pt modelId="{EA69BF4D-7E95-C743-AA6B-65CA1CB483F5}" type="sibTrans" cxnId="{E9581F72-0896-6848-8EDC-1E0D6ED6398B}">
      <dgm:prSet/>
      <dgm:spPr/>
      <dgm:t>
        <a:bodyPr/>
        <a:lstStyle/>
        <a:p>
          <a:endParaRPr lang="en-GB"/>
        </a:p>
      </dgm:t>
    </dgm:pt>
    <dgm:pt modelId="{DD425589-4764-CD47-B2C4-8E96F86FB2F9}">
      <dgm:prSet/>
      <dgm:spPr/>
      <dgm:t>
        <a:bodyPr/>
        <a:lstStyle/>
        <a:p>
          <a:r>
            <a:rPr lang="en-NO" b="0" i="0"/>
            <a:t>Regular (Regex)</a:t>
          </a:r>
          <a:endParaRPr lang="en-NO" dirty="0"/>
        </a:p>
      </dgm:t>
    </dgm:pt>
    <dgm:pt modelId="{3E9284A4-BB8C-AB4A-81E1-BB6BFE825CC0}" type="parTrans" cxnId="{C6ED90B1-6FC1-D146-8A7F-674EA4D2C6B0}">
      <dgm:prSet/>
      <dgm:spPr/>
      <dgm:t>
        <a:bodyPr/>
        <a:lstStyle/>
        <a:p>
          <a:endParaRPr lang="en-GB"/>
        </a:p>
      </dgm:t>
    </dgm:pt>
    <dgm:pt modelId="{F9A77DAC-7779-0247-92D5-6C93C4877DFF}" type="sibTrans" cxnId="{C6ED90B1-6FC1-D146-8A7F-674EA4D2C6B0}">
      <dgm:prSet/>
      <dgm:spPr/>
      <dgm:t>
        <a:bodyPr/>
        <a:lstStyle/>
        <a:p>
          <a:endParaRPr lang="en-GB"/>
        </a:p>
      </dgm:t>
    </dgm:pt>
    <dgm:pt modelId="{1563AD41-E48E-D44A-83A4-0B8587E1628E}" type="pres">
      <dgm:prSet presAssocID="{4C1F5E2D-9A16-0747-B1B2-0BD63E7423D1}" presName="composite" presStyleCnt="0">
        <dgm:presLayoutVars>
          <dgm:chMax val="5"/>
          <dgm:dir/>
          <dgm:resizeHandles val="exact"/>
        </dgm:presLayoutVars>
      </dgm:prSet>
      <dgm:spPr/>
    </dgm:pt>
    <dgm:pt modelId="{917DE50D-C1D7-554A-B7FF-E06731D59168}" type="pres">
      <dgm:prSet presAssocID="{DD425589-4764-CD47-B2C4-8E96F86FB2F9}" presName="circle1" presStyleLbl="lnNode1" presStyleIdx="0" presStyleCnt="4"/>
      <dgm:spPr/>
    </dgm:pt>
    <dgm:pt modelId="{223D6504-83A4-1E49-A4C5-543D8BEEEEB5}" type="pres">
      <dgm:prSet presAssocID="{DD425589-4764-CD47-B2C4-8E96F86FB2F9}" presName="text1" presStyleLbl="revTx" presStyleIdx="0" presStyleCnt="4">
        <dgm:presLayoutVars>
          <dgm:bulletEnabled val="1"/>
        </dgm:presLayoutVars>
      </dgm:prSet>
      <dgm:spPr/>
    </dgm:pt>
    <dgm:pt modelId="{D39DBC57-EA47-494D-95B6-17228FD3536A}" type="pres">
      <dgm:prSet presAssocID="{DD425589-4764-CD47-B2C4-8E96F86FB2F9}" presName="line1" presStyleLbl="callout" presStyleIdx="0" presStyleCnt="8"/>
      <dgm:spPr/>
    </dgm:pt>
    <dgm:pt modelId="{AC8ED56D-B071-314B-9BF2-0E3775FB6BBA}" type="pres">
      <dgm:prSet presAssocID="{DD425589-4764-CD47-B2C4-8E96F86FB2F9}" presName="d1" presStyleLbl="callout" presStyleIdx="1" presStyleCnt="8"/>
      <dgm:spPr/>
    </dgm:pt>
    <dgm:pt modelId="{28387D86-E731-F743-BD22-C26B6EB29E9B}" type="pres">
      <dgm:prSet presAssocID="{6AD35EB0-445F-694F-8E94-45ACA9AEF4BC}" presName="circle2" presStyleLbl="lnNode1" presStyleIdx="1" presStyleCnt="4"/>
      <dgm:spPr/>
    </dgm:pt>
    <dgm:pt modelId="{E66A3EE5-9517-224B-89D1-D80219B3EA0D}" type="pres">
      <dgm:prSet presAssocID="{6AD35EB0-445F-694F-8E94-45ACA9AEF4BC}" presName="text2" presStyleLbl="revTx" presStyleIdx="1" presStyleCnt="4">
        <dgm:presLayoutVars>
          <dgm:bulletEnabled val="1"/>
        </dgm:presLayoutVars>
      </dgm:prSet>
      <dgm:spPr/>
    </dgm:pt>
    <dgm:pt modelId="{F112092A-2F15-8145-86F3-41A45AC9E486}" type="pres">
      <dgm:prSet presAssocID="{6AD35EB0-445F-694F-8E94-45ACA9AEF4BC}" presName="line2" presStyleLbl="callout" presStyleIdx="2" presStyleCnt="8"/>
      <dgm:spPr/>
    </dgm:pt>
    <dgm:pt modelId="{1FD1A86E-6B10-924E-92E1-E65B00D7E3B4}" type="pres">
      <dgm:prSet presAssocID="{6AD35EB0-445F-694F-8E94-45ACA9AEF4BC}" presName="d2" presStyleLbl="callout" presStyleIdx="3" presStyleCnt="8"/>
      <dgm:spPr/>
    </dgm:pt>
    <dgm:pt modelId="{3451807D-902A-6D4C-B4D1-5603474E5FEF}" type="pres">
      <dgm:prSet presAssocID="{2A51A832-5AD6-EE49-B2F4-2379A239DD75}" presName="circle3" presStyleLbl="lnNode1" presStyleIdx="2" presStyleCnt="4"/>
      <dgm:spPr/>
    </dgm:pt>
    <dgm:pt modelId="{5FBC3B84-F10D-0546-BF55-6A553A6699B9}" type="pres">
      <dgm:prSet presAssocID="{2A51A832-5AD6-EE49-B2F4-2379A239DD75}" presName="text3" presStyleLbl="revTx" presStyleIdx="2" presStyleCnt="4">
        <dgm:presLayoutVars>
          <dgm:bulletEnabled val="1"/>
        </dgm:presLayoutVars>
      </dgm:prSet>
      <dgm:spPr/>
    </dgm:pt>
    <dgm:pt modelId="{A964BD61-8EF7-A145-9A8A-D523C3BB85C2}" type="pres">
      <dgm:prSet presAssocID="{2A51A832-5AD6-EE49-B2F4-2379A239DD75}" presName="line3" presStyleLbl="callout" presStyleIdx="4" presStyleCnt="8"/>
      <dgm:spPr/>
    </dgm:pt>
    <dgm:pt modelId="{2DE63C00-5902-2349-AB15-9E47177664C9}" type="pres">
      <dgm:prSet presAssocID="{2A51A832-5AD6-EE49-B2F4-2379A239DD75}" presName="d3" presStyleLbl="callout" presStyleIdx="5" presStyleCnt="8"/>
      <dgm:spPr/>
    </dgm:pt>
    <dgm:pt modelId="{621D739D-2A27-1B4E-9259-A30130D1FC02}" type="pres">
      <dgm:prSet presAssocID="{43AFB700-27F9-3341-B558-554EF59E7EC9}" presName="circle4" presStyleLbl="lnNode1" presStyleIdx="3" presStyleCnt="4"/>
      <dgm:spPr/>
    </dgm:pt>
    <dgm:pt modelId="{E17309E2-DA90-324B-996C-0A6F98D31EC1}" type="pres">
      <dgm:prSet presAssocID="{43AFB700-27F9-3341-B558-554EF59E7EC9}" presName="text4" presStyleLbl="revTx" presStyleIdx="3" presStyleCnt="4">
        <dgm:presLayoutVars>
          <dgm:bulletEnabled val="1"/>
        </dgm:presLayoutVars>
      </dgm:prSet>
      <dgm:spPr/>
    </dgm:pt>
    <dgm:pt modelId="{C9EF98D9-C9D0-FF4D-8AB3-7DB95E7A77CE}" type="pres">
      <dgm:prSet presAssocID="{43AFB700-27F9-3341-B558-554EF59E7EC9}" presName="line4" presStyleLbl="callout" presStyleIdx="6" presStyleCnt="8"/>
      <dgm:spPr/>
    </dgm:pt>
    <dgm:pt modelId="{8CB4296E-8394-684D-83B7-D4D6BCCA483A}" type="pres">
      <dgm:prSet presAssocID="{43AFB700-27F9-3341-B558-554EF59E7EC9}" presName="d4" presStyleLbl="callout" presStyleIdx="7" presStyleCnt="8"/>
      <dgm:spPr/>
    </dgm:pt>
  </dgm:ptLst>
  <dgm:cxnLst>
    <dgm:cxn modelId="{C9A74203-F89E-3047-B263-83BC3F219939}" srcId="{4C1F5E2D-9A16-0747-B1B2-0BD63E7423D1}" destId="{43AFB700-27F9-3341-B558-554EF59E7EC9}" srcOrd="3" destOrd="0" parTransId="{745498CF-7085-3347-B21A-64C1FB21C513}" sibTransId="{91E31860-7EF3-6942-AA69-D2E6CA6A67EB}"/>
    <dgm:cxn modelId="{82A18F0E-ACB8-3B4A-8C5C-F8E14DFCECED}" srcId="{4C1F5E2D-9A16-0747-B1B2-0BD63E7423D1}" destId="{2A51A832-5AD6-EE49-B2F4-2379A239DD75}" srcOrd="2" destOrd="0" parTransId="{A08BD9BD-636C-764B-9800-EC830F7F8A02}" sibTransId="{DD47D284-4CF2-DB46-A1DE-03B53EC55897}"/>
    <dgm:cxn modelId="{0ACFEC19-448D-A64B-BE25-FF4D998D45B3}" type="presOf" srcId="{4C1F5E2D-9A16-0747-B1B2-0BD63E7423D1}" destId="{1563AD41-E48E-D44A-83A4-0B8587E1628E}" srcOrd="0" destOrd="0" presId="urn:microsoft.com/office/officeart/2005/8/layout/target1"/>
    <dgm:cxn modelId="{D919114B-B18C-E248-AD54-31D90DD07B05}" type="presOf" srcId="{2A51A832-5AD6-EE49-B2F4-2379A239DD75}" destId="{5FBC3B84-F10D-0546-BF55-6A553A6699B9}" srcOrd="0" destOrd="0" presId="urn:microsoft.com/office/officeart/2005/8/layout/target1"/>
    <dgm:cxn modelId="{E9581F72-0896-6848-8EDC-1E0D6ED6398B}" srcId="{4C1F5E2D-9A16-0747-B1B2-0BD63E7423D1}" destId="{6AD35EB0-445F-694F-8E94-45ACA9AEF4BC}" srcOrd="1" destOrd="0" parTransId="{9DC3A352-DC0E-B04F-8ADC-49B3DEBC655C}" sibTransId="{EA69BF4D-7E95-C743-AA6B-65CA1CB483F5}"/>
    <dgm:cxn modelId="{58B61CA1-925C-2449-95C4-A899F1E09CD8}" type="presOf" srcId="{DD425589-4764-CD47-B2C4-8E96F86FB2F9}" destId="{223D6504-83A4-1E49-A4C5-543D8BEEEEB5}" srcOrd="0" destOrd="0" presId="urn:microsoft.com/office/officeart/2005/8/layout/target1"/>
    <dgm:cxn modelId="{C6ED90B1-6FC1-D146-8A7F-674EA4D2C6B0}" srcId="{4C1F5E2D-9A16-0747-B1B2-0BD63E7423D1}" destId="{DD425589-4764-CD47-B2C4-8E96F86FB2F9}" srcOrd="0" destOrd="0" parTransId="{3E9284A4-BB8C-AB4A-81E1-BB6BFE825CC0}" sibTransId="{F9A77DAC-7779-0247-92D5-6C93C4877DFF}"/>
    <dgm:cxn modelId="{429D5FE6-4879-6E4D-B556-760EE3F578F4}" type="presOf" srcId="{43AFB700-27F9-3341-B558-554EF59E7EC9}" destId="{E17309E2-DA90-324B-996C-0A6F98D31EC1}" srcOrd="0" destOrd="0" presId="urn:microsoft.com/office/officeart/2005/8/layout/target1"/>
    <dgm:cxn modelId="{C62702EE-17EE-ED40-94B6-E4B50590E505}" type="presOf" srcId="{6AD35EB0-445F-694F-8E94-45ACA9AEF4BC}" destId="{E66A3EE5-9517-224B-89D1-D80219B3EA0D}" srcOrd="0" destOrd="0" presId="urn:microsoft.com/office/officeart/2005/8/layout/target1"/>
    <dgm:cxn modelId="{83E2651D-2A3B-1A40-93EC-CA91583B09D4}" type="presParOf" srcId="{1563AD41-E48E-D44A-83A4-0B8587E1628E}" destId="{917DE50D-C1D7-554A-B7FF-E06731D59168}" srcOrd="0" destOrd="0" presId="urn:microsoft.com/office/officeart/2005/8/layout/target1"/>
    <dgm:cxn modelId="{73E72E39-EA6F-8A42-B31C-2002EABAFBC9}" type="presParOf" srcId="{1563AD41-E48E-D44A-83A4-0B8587E1628E}" destId="{223D6504-83A4-1E49-A4C5-543D8BEEEEB5}" srcOrd="1" destOrd="0" presId="urn:microsoft.com/office/officeart/2005/8/layout/target1"/>
    <dgm:cxn modelId="{75E8773A-735E-D848-B3CD-CAB51612F391}" type="presParOf" srcId="{1563AD41-E48E-D44A-83A4-0B8587E1628E}" destId="{D39DBC57-EA47-494D-95B6-17228FD3536A}" srcOrd="2" destOrd="0" presId="urn:microsoft.com/office/officeart/2005/8/layout/target1"/>
    <dgm:cxn modelId="{387E6075-8EA2-5F4B-8F17-6AF8157073CD}" type="presParOf" srcId="{1563AD41-E48E-D44A-83A4-0B8587E1628E}" destId="{AC8ED56D-B071-314B-9BF2-0E3775FB6BBA}" srcOrd="3" destOrd="0" presId="urn:microsoft.com/office/officeart/2005/8/layout/target1"/>
    <dgm:cxn modelId="{E78A8A9E-C322-544A-9CA8-E10C963681DE}" type="presParOf" srcId="{1563AD41-E48E-D44A-83A4-0B8587E1628E}" destId="{28387D86-E731-F743-BD22-C26B6EB29E9B}" srcOrd="4" destOrd="0" presId="urn:microsoft.com/office/officeart/2005/8/layout/target1"/>
    <dgm:cxn modelId="{A45D6DC7-7031-EC4B-8FF7-12CB5BF6B3B1}" type="presParOf" srcId="{1563AD41-E48E-D44A-83A4-0B8587E1628E}" destId="{E66A3EE5-9517-224B-89D1-D80219B3EA0D}" srcOrd="5" destOrd="0" presId="urn:microsoft.com/office/officeart/2005/8/layout/target1"/>
    <dgm:cxn modelId="{FBB010F8-DD5A-D545-857C-73503804A91E}" type="presParOf" srcId="{1563AD41-E48E-D44A-83A4-0B8587E1628E}" destId="{F112092A-2F15-8145-86F3-41A45AC9E486}" srcOrd="6" destOrd="0" presId="urn:microsoft.com/office/officeart/2005/8/layout/target1"/>
    <dgm:cxn modelId="{CD4E308E-192E-1347-8923-150415FCDF50}" type="presParOf" srcId="{1563AD41-E48E-D44A-83A4-0B8587E1628E}" destId="{1FD1A86E-6B10-924E-92E1-E65B00D7E3B4}" srcOrd="7" destOrd="0" presId="urn:microsoft.com/office/officeart/2005/8/layout/target1"/>
    <dgm:cxn modelId="{D3843CB6-0096-FE49-91B5-3AF771776A75}" type="presParOf" srcId="{1563AD41-E48E-D44A-83A4-0B8587E1628E}" destId="{3451807D-902A-6D4C-B4D1-5603474E5FEF}" srcOrd="8" destOrd="0" presId="urn:microsoft.com/office/officeart/2005/8/layout/target1"/>
    <dgm:cxn modelId="{9D2F0C6F-314E-B948-A7C8-A0BCF9A61931}" type="presParOf" srcId="{1563AD41-E48E-D44A-83A4-0B8587E1628E}" destId="{5FBC3B84-F10D-0546-BF55-6A553A6699B9}" srcOrd="9" destOrd="0" presId="urn:microsoft.com/office/officeart/2005/8/layout/target1"/>
    <dgm:cxn modelId="{5AFABE15-2172-C04C-A621-8D95FD38F994}" type="presParOf" srcId="{1563AD41-E48E-D44A-83A4-0B8587E1628E}" destId="{A964BD61-8EF7-A145-9A8A-D523C3BB85C2}" srcOrd="10" destOrd="0" presId="urn:microsoft.com/office/officeart/2005/8/layout/target1"/>
    <dgm:cxn modelId="{B33CAF5F-62A3-8F4F-B916-8B4966BBDBE8}" type="presParOf" srcId="{1563AD41-E48E-D44A-83A4-0B8587E1628E}" destId="{2DE63C00-5902-2349-AB15-9E47177664C9}" srcOrd="11" destOrd="0" presId="urn:microsoft.com/office/officeart/2005/8/layout/target1"/>
    <dgm:cxn modelId="{97D9B032-3A5C-E54C-8270-1B038063719E}" type="presParOf" srcId="{1563AD41-E48E-D44A-83A4-0B8587E1628E}" destId="{621D739D-2A27-1B4E-9259-A30130D1FC02}" srcOrd="12" destOrd="0" presId="urn:microsoft.com/office/officeart/2005/8/layout/target1"/>
    <dgm:cxn modelId="{121B1B22-FE90-3343-83E2-D85B92460C8E}" type="presParOf" srcId="{1563AD41-E48E-D44A-83A4-0B8587E1628E}" destId="{E17309E2-DA90-324B-996C-0A6F98D31EC1}" srcOrd="13" destOrd="0" presId="urn:microsoft.com/office/officeart/2005/8/layout/target1"/>
    <dgm:cxn modelId="{04F63613-6BFF-894E-8E9C-7544DFC3DFAA}" type="presParOf" srcId="{1563AD41-E48E-D44A-83A4-0B8587E1628E}" destId="{C9EF98D9-C9D0-FF4D-8AB3-7DB95E7A77CE}" srcOrd="14" destOrd="0" presId="urn:microsoft.com/office/officeart/2005/8/layout/target1"/>
    <dgm:cxn modelId="{7B6AAAAA-06A4-C74E-BE6C-BE73EAEFC9AA}" type="presParOf" srcId="{1563AD41-E48E-D44A-83A4-0B8587E1628E}" destId="{8CB4296E-8394-684D-83B7-D4D6BCCA483A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D739D-2A27-1B4E-9259-A30130D1FC02}">
      <dsp:nvSpPr>
        <dsp:cNvPr id="0" name=""/>
        <dsp:cNvSpPr/>
      </dsp:nvSpPr>
      <dsp:spPr>
        <a:xfrm>
          <a:off x="0" y="1139349"/>
          <a:ext cx="3108960" cy="3108960"/>
        </a:xfrm>
        <a:prstGeom prst="ellipse">
          <a:avLst/>
        </a:prstGeom>
        <a:solidFill>
          <a:schemeClr val="accent2">
            <a:hueOff val="-10200049"/>
            <a:satOff val="36545"/>
            <a:lumOff val="101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1807D-902A-6D4C-B4D1-5603474E5FEF}">
      <dsp:nvSpPr>
        <dsp:cNvPr id="0" name=""/>
        <dsp:cNvSpPr/>
      </dsp:nvSpPr>
      <dsp:spPr>
        <a:xfrm>
          <a:off x="444322" y="1583671"/>
          <a:ext cx="2220315" cy="2220315"/>
        </a:xfrm>
        <a:prstGeom prst="ellipse">
          <a:avLst/>
        </a:prstGeom>
        <a:solidFill>
          <a:schemeClr val="accent2">
            <a:hueOff val="-6800033"/>
            <a:satOff val="24363"/>
            <a:lumOff val="67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87D86-E731-F743-BD22-C26B6EB29E9B}">
      <dsp:nvSpPr>
        <dsp:cNvPr id="0" name=""/>
        <dsp:cNvSpPr/>
      </dsp:nvSpPr>
      <dsp:spPr>
        <a:xfrm>
          <a:off x="888385" y="2027734"/>
          <a:ext cx="1332189" cy="1332189"/>
        </a:xfrm>
        <a:prstGeom prst="ellipse">
          <a:avLst/>
        </a:prstGeom>
        <a:solidFill>
          <a:schemeClr val="accent2">
            <a:hueOff val="-3400017"/>
            <a:satOff val="12182"/>
            <a:lumOff val="33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DE50D-C1D7-554A-B7FF-E06731D59168}">
      <dsp:nvSpPr>
        <dsp:cNvPr id="0" name=""/>
        <dsp:cNvSpPr/>
      </dsp:nvSpPr>
      <dsp:spPr>
        <a:xfrm>
          <a:off x="1332448" y="2471797"/>
          <a:ext cx="444063" cy="4440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D6504-83A4-1E49-A4C5-543D8BEEEEB5}">
      <dsp:nvSpPr>
        <dsp:cNvPr id="0" name=""/>
        <dsp:cNvSpPr/>
      </dsp:nvSpPr>
      <dsp:spPr>
        <a:xfrm>
          <a:off x="3627120" y="103028"/>
          <a:ext cx="1554480" cy="743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800" b="0" i="0" kern="1200"/>
            <a:t>Regular (Regex)</a:t>
          </a:r>
          <a:endParaRPr lang="en-NO" sz="1800" kern="1200" dirty="0"/>
        </a:p>
      </dsp:txBody>
      <dsp:txXfrm>
        <a:off x="3627120" y="103028"/>
        <a:ext cx="1554480" cy="743559"/>
      </dsp:txXfrm>
    </dsp:sp>
    <dsp:sp modelId="{D39DBC57-EA47-494D-95B6-17228FD3536A}">
      <dsp:nvSpPr>
        <dsp:cNvPr id="0" name=""/>
        <dsp:cNvSpPr/>
      </dsp:nvSpPr>
      <dsp:spPr>
        <a:xfrm>
          <a:off x="3238500" y="474808"/>
          <a:ext cx="3886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ED56D-B071-314B-9BF2-0E3775FB6BBA}">
      <dsp:nvSpPr>
        <dsp:cNvPr id="0" name=""/>
        <dsp:cNvSpPr/>
      </dsp:nvSpPr>
      <dsp:spPr>
        <a:xfrm rot="5400000">
          <a:off x="1285036" y="719639"/>
          <a:ext cx="2196998" cy="1709928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6A3EE5-9517-224B-89D1-D80219B3EA0D}">
      <dsp:nvSpPr>
        <dsp:cNvPr id="0" name=""/>
        <dsp:cNvSpPr/>
      </dsp:nvSpPr>
      <dsp:spPr>
        <a:xfrm>
          <a:off x="3627120" y="846588"/>
          <a:ext cx="1554480" cy="743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800" b="0" i="0" kern="1200" dirty="0"/>
            <a:t>Context-free</a:t>
          </a:r>
          <a:endParaRPr lang="en-NO" sz="1800" kern="1200" dirty="0"/>
        </a:p>
      </dsp:txBody>
      <dsp:txXfrm>
        <a:off x="3627120" y="846588"/>
        <a:ext cx="1554480" cy="743559"/>
      </dsp:txXfrm>
    </dsp:sp>
    <dsp:sp modelId="{F112092A-2F15-8145-86F3-41A45AC9E486}">
      <dsp:nvSpPr>
        <dsp:cNvPr id="0" name=""/>
        <dsp:cNvSpPr/>
      </dsp:nvSpPr>
      <dsp:spPr>
        <a:xfrm>
          <a:off x="3238500" y="1218368"/>
          <a:ext cx="3886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D1A86E-6B10-924E-92E1-E65B00D7E3B4}">
      <dsp:nvSpPr>
        <dsp:cNvPr id="0" name=""/>
        <dsp:cNvSpPr/>
      </dsp:nvSpPr>
      <dsp:spPr>
        <a:xfrm rot="5400000">
          <a:off x="1665366" y="1451022"/>
          <a:ext cx="1804233" cy="1339443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BC3B84-F10D-0546-BF55-6A553A6699B9}">
      <dsp:nvSpPr>
        <dsp:cNvPr id="0" name=""/>
        <dsp:cNvSpPr/>
      </dsp:nvSpPr>
      <dsp:spPr>
        <a:xfrm>
          <a:off x="3627120" y="1590148"/>
          <a:ext cx="1554480" cy="743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800" b="0" i="0" kern="1200" dirty="0"/>
            <a:t>Context sensitive</a:t>
          </a:r>
          <a:endParaRPr lang="en-NO" sz="1800" kern="1200" dirty="0"/>
        </a:p>
      </dsp:txBody>
      <dsp:txXfrm>
        <a:off x="3627120" y="1590148"/>
        <a:ext cx="1554480" cy="743559"/>
      </dsp:txXfrm>
    </dsp:sp>
    <dsp:sp modelId="{A964BD61-8EF7-A145-9A8A-D523C3BB85C2}">
      <dsp:nvSpPr>
        <dsp:cNvPr id="0" name=""/>
        <dsp:cNvSpPr/>
      </dsp:nvSpPr>
      <dsp:spPr>
        <a:xfrm>
          <a:off x="3238500" y="1961928"/>
          <a:ext cx="3886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63C00-5902-2349-AB15-9E47177664C9}">
      <dsp:nvSpPr>
        <dsp:cNvPr id="0" name=""/>
        <dsp:cNvSpPr/>
      </dsp:nvSpPr>
      <dsp:spPr>
        <a:xfrm rot="5400000">
          <a:off x="2033518" y="2132661"/>
          <a:ext cx="1376232" cy="1033729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7309E2-DA90-324B-996C-0A6F98D31EC1}">
      <dsp:nvSpPr>
        <dsp:cNvPr id="0" name=""/>
        <dsp:cNvSpPr/>
      </dsp:nvSpPr>
      <dsp:spPr>
        <a:xfrm>
          <a:off x="3627120" y="2333707"/>
          <a:ext cx="1554480" cy="743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800" b="0" i="0" kern="1200"/>
            <a:t>Recursively enumerable</a:t>
          </a:r>
          <a:endParaRPr lang="en-NO" sz="1800" kern="1200"/>
        </a:p>
      </dsp:txBody>
      <dsp:txXfrm>
        <a:off x="3627120" y="2333707"/>
        <a:ext cx="1554480" cy="743559"/>
      </dsp:txXfrm>
    </dsp:sp>
    <dsp:sp modelId="{C9EF98D9-C9D0-FF4D-8AB3-7DB95E7A77CE}">
      <dsp:nvSpPr>
        <dsp:cNvPr id="0" name=""/>
        <dsp:cNvSpPr/>
      </dsp:nvSpPr>
      <dsp:spPr>
        <a:xfrm>
          <a:off x="3238500" y="2705487"/>
          <a:ext cx="3886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B4296E-8394-684D-83B7-D4D6BCCA483A}">
      <dsp:nvSpPr>
        <dsp:cNvPr id="0" name=""/>
        <dsp:cNvSpPr/>
      </dsp:nvSpPr>
      <dsp:spPr>
        <a:xfrm rot="5400000">
          <a:off x="2402552" y="2816995"/>
          <a:ext cx="945952" cy="722315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05/11/2023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gexplanet.com/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Regular Expressions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A little more on finite automata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</a:t>
            </a:r>
            <a:r>
              <a:rPr lang="en-NO"/>
              <a:t>ntnu.no</a:t>
            </a:r>
            <a:endParaRPr lang="en-NO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Computational Complexity/ Lecture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939AEB-8B31-1739-E11A-1DEBB689EAD5}"/>
              </a:ext>
            </a:extLst>
          </p:cNvPr>
          <p:cNvSpPr txBox="1"/>
          <p:nvPr/>
        </p:nvSpPr>
        <p:spPr>
          <a:xfrm>
            <a:off x="8886141" y="5810925"/>
            <a:ext cx="30468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base"/>
            <a:r>
              <a:rPr lang="en-GB" b="0" dirty="0">
                <a:solidFill>
                  <a:schemeClr val="accent6"/>
                </a:solidFill>
                <a:effectLst/>
                <a:latin typeface="MentiText"/>
              </a:rPr>
              <a:t>Go to </a:t>
            </a:r>
            <a:r>
              <a:rPr lang="en-GB" b="1" dirty="0" err="1">
                <a:solidFill>
                  <a:schemeClr val="accent6"/>
                </a:solidFill>
                <a:effectLst/>
                <a:latin typeface="MentiText"/>
              </a:rPr>
              <a:t>www.menti.com</a:t>
            </a:r>
            <a:r>
              <a:rPr lang="en-GB" b="0" dirty="0">
                <a:solidFill>
                  <a:schemeClr val="accent6"/>
                </a:solidFill>
                <a:effectLst/>
                <a:latin typeface="MentiText"/>
              </a:rPr>
              <a:t> and use the code </a:t>
            </a:r>
            <a:r>
              <a:rPr lang="en-GB" b="1" dirty="0">
                <a:solidFill>
                  <a:schemeClr val="accent6"/>
                </a:solidFill>
                <a:effectLst/>
                <a:latin typeface="MentiText"/>
              </a:rPr>
              <a:t>8780 6768</a:t>
            </a:r>
            <a:endParaRPr lang="en-GB" dirty="0">
              <a:solidFill>
                <a:schemeClr val="accent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4FC60-9784-D14A-B998-A72176E2F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A “Grammar”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For simple regular expressions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F439A-AF03-534C-8D56-77286C28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B9614A-6554-CD4A-99C1-BCCE59CFA4AA}"/>
                  </a:ext>
                </a:extLst>
              </p:cNvPr>
              <p:cNvSpPr txBox="1"/>
              <p:nvPr/>
            </p:nvSpPr>
            <p:spPr>
              <a:xfrm>
                <a:off x="1089316" y="1672479"/>
                <a:ext cx="2879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𝑅𝐸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 ∷=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B9614A-6554-CD4A-99C1-BCCE59CFA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316" y="1672479"/>
                <a:ext cx="2879186" cy="461665"/>
              </a:xfrm>
              <a:prstGeom prst="rect">
                <a:avLst/>
              </a:prstGeom>
              <a:blipFill>
                <a:blip r:embed="rId2"/>
                <a:stretch>
                  <a:fillRect b="-2432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68A7A2-6247-AE4C-BA53-4B26B306E02B}"/>
                  </a:ext>
                </a:extLst>
              </p:cNvPr>
              <p:cNvSpPr txBox="1"/>
              <p:nvPr/>
            </p:nvSpPr>
            <p:spPr>
              <a:xfrm>
                <a:off x="1675999" y="3822117"/>
                <a:ext cx="20624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∷=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68A7A2-6247-AE4C-BA53-4B26B306E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999" y="3822117"/>
                <a:ext cx="2062488" cy="461665"/>
              </a:xfrm>
              <a:prstGeom prst="rect">
                <a:avLst/>
              </a:prstGeom>
              <a:blipFill>
                <a:blip r:embed="rId3"/>
                <a:stretch>
                  <a:fillRect b="-2368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C0E4E2-56D7-5641-8DDD-2C12E83D962D}"/>
                  </a:ext>
                </a:extLst>
              </p:cNvPr>
              <p:cNvSpPr txBox="1"/>
              <p:nvPr/>
            </p:nvSpPr>
            <p:spPr>
              <a:xfrm>
                <a:off x="1636242" y="2203891"/>
                <a:ext cx="15245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2400" b="0" dirty="0"/>
                  <a:t> </a:t>
                </a:r>
                <a14:m>
                  <m:oMath xmlns:m="http://schemas.openxmlformats.org/officeDocument/2006/math"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∷=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endParaRPr lang="en-NO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C0E4E2-56D7-5641-8DDD-2C12E83D9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242" y="2203891"/>
                <a:ext cx="1524520" cy="461665"/>
              </a:xfrm>
              <a:prstGeom prst="rect">
                <a:avLst/>
              </a:prstGeom>
              <a:blipFill>
                <a:blip r:embed="rId4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22FBF8-346B-E040-BA0D-C3B32FDAC319}"/>
                  </a:ext>
                </a:extLst>
              </p:cNvPr>
              <p:cNvSpPr txBox="1"/>
              <p:nvPr/>
            </p:nvSpPr>
            <p:spPr>
              <a:xfrm>
                <a:off x="1675998" y="2735303"/>
                <a:ext cx="16046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∷=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22FBF8-346B-E040-BA0D-C3B32FDAC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998" y="2735303"/>
                <a:ext cx="1604670" cy="461665"/>
              </a:xfrm>
              <a:prstGeom prst="rect">
                <a:avLst/>
              </a:prstGeom>
              <a:blipFill>
                <a:blip r:embed="rId5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C9CC17-EDAD-5645-A3DD-DA1E7B9B415B}"/>
                  </a:ext>
                </a:extLst>
              </p:cNvPr>
              <p:cNvSpPr txBox="1"/>
              <p:nvPr/>
            </p:nvSpPr>
            <p:spPr>
              <a:xfrm>
                <a:off x="1675998" y="3266715"/>
                <a:ext cx="15041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∷=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C9CC17-EDAD-5645-A3DD-DA1E7B9B4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998" y="3266715"/>
                <a:ext cx="1504194" cy="461665"/>
              </a:xfrm>
              <a:prstGeom prst="rect">
                <a:avLst/>
              </a:prstGeom>
              <a:blipFill>
                <a:blip r:embed="rId6"/>
                <a:stretch>
                  <a:fillRect b="-2432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370B2-E377-C046-9044-FF3E99D92480}"/>
                  </a:ext>
                </a:extLst>
              </p:cNvPr>
              <p:cNvSpPr txBox="1"/>
              <p:nvPr/>
            </p:nvSpPr>
            <p:spPr>
              <a:xfrm>
                <a:off x="1675999" y="4353529"/>
                <a:ext cx="24695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∷=</m:t>
                      </m:r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nb-NO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nb-NO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nb-NO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nb-NO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nb-NO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nb-NO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370B2-E377-C046-9044-FF3E99D92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999" y="4353529"/>
                <a:ext cx="2469522" cy="461665"/>
              </a:xfrm>
              <a:prstGeom prst="rect">
                <a:avLst/>
              </a:prstGeom>
              <a:blipFill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0D5A8F-ACC5-E549-9993-5E6EEE6E366F}"/>
                  </a:ext>
                </a:extLst>
              </p:cNvPr>
              <p:cNvSpPr txBox="1"/>
              <p:nvPr/>
            </p:nvSpPr>
            <p:spPr>
              <a:xfrm>
                <a:off x="1658790" y="4884939"/>
                <a:ext cx="9400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∷=</m:t>
                      </m:r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0D5A8F-ACC5-E549-9993-5E6EEE6E3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790" y="4884939"/>
                <a:ext cx="94006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DBCB2BE-9829-8F4A-8B44-BE9BC295ECB0}"/>
              </a:ext>
            </a:extLst>
          </p:cNvPr>
          <p:cNvSpPr txBox="1"/>
          <p:nvPr/>
        </p:nvSpPr>
        <p:spPr>
          <a:xfrm>
            <a:off x="5591503" y="1672479"/>
            <a:ext cx="4156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latin typeface="Montserrat" pitchFamily="2" charset="77"/>
              </a:rPr>
              <a:t>concatenation / sequence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A70B5B-9FCF-1746-BC55-5B8ACA54834E}"/>
              </a:ext>
            </a:extLst>
          </p:cNvPr>
          <p:cNvSpPr txBox="1"/>
          <p:nvPr/>
        </p:nvSpPr>
        <p:spPr>
          <a:xfrm>
            <a:off x="5591503" y="2203890"/>
            <a:ext cx="3956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latin typeface="Montserrat" pitchFamily="2" charset="77"/>
              </a:rPr>
              <a:t>zero to many repetitions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B7F616-8B4D-E443-BCAF-5B36CB0C6D1A}"/>
              </a:ext>
            </a:extLst>
          </p:cNvPr>
          <p:cNvSpPr txBox="1"/>
          <p:nvPr/>
        </p:nvSpPr>
        <p:spPr>
          <a:xfrm>
            <a:off x="5591503" y="2735303"/>
            <a:ext cx="3884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latin typeface="Montserrat" pitchFamily="2" charset="77"/>
              </a:rPr>
              <a:t>one to many repetitions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D641BD-161F-2F45-A292-1758F561D2C9}"/>
              </a:ext>
            </a:extLst>
          </p:cNvPr>
          <p:cNvSpPr txBox="1"/>
          <p:nvPr/>
        </p:nvSpPr>
        <p:spPr>
          <a:xfrm>
            <a:off x="5591503" y="3266714"/>
            <a:ext cx="3659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latin typeface="Montserrat" pitchFamily="2" charset="77"/>
              </a:rPr>
              <a:t>zero to one repetitions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8ACCF4-C486-454C-BF74-5D190AB75025}"/>
              </a:ext>
            </a:extLst>
          </p:cNvPr>
          <p:cNvSpPr txBox="1"/>
          <p:nvPr/>
        </p:nvSpPr>
        <p:spPr>
          <a:xfrm>
            <a:off x="5591503" y="3822117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latin typeface="Montserrat" pitchFamily="2" charset="77"/>
              </a:rPr>
              <a:t>alternative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65A5E6-9E15-7349-964F-A86BF38BF669}"/>
              </a:ext>
            </a:extLst>
          </p:cNvPr>
          <p:cNvSpPr txBox="1"/>
          <p:nvPr/>
        </p:nvSpPr>
        <p:spPr>
          <a:xfrm>
            <a:off x="5591503" y="4353529"/>
            <a:ext cx="4140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latin typeface="Montserrat" pitchFamily="2" charset="77"/>
              </a:rPr>
              <a:t>a symbol from a given 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143CA7-1D3E-A94E-A2E6-33DC3D2843DD}"/>
              </a:ext>
            </a:extLst>
          </p:cNvPr>
          <p:cNvSpPr txBox="1"/>
          <p:nvPr/>
        </p:nvSpPr>
        <p:spPr>
          <a:xfrm>
            <a:off x="5591503" y="4884938"/>
            <a:ext cx="2510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latin typeface="Montserrat" pitchFamily="2" charset="77"/>
              </a:rPr>
              <a:t>a given symbol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EB506A-5B9D-7F40-B69F-AD69AD760372}"/>
                  </a:ext>
                </a:extLst>
              </p:cNvPr>
              <p:cNvSpPr txBox="1"/>
              <p:nvPr/>
            </p:nvSpPr>
            <p:spPr>
              <a:xfrm>
                <a:off x="1675998" y="5387263"/>
                <a:ext cx="16981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∷=</m:t>
                      </m:r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EB506A-5B9D-7F40-B69F-AD69AD760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998" y="5387263"/>
                <a:ext cx="1698157" cy="461665"/>
              </a:xfrm>
              <a:prstGeom prst="rect">
                <a:avLst/>
              </a:prstGeom>
              <a:blipFill>
                <a:blip r:embed="rId9"/>
                <a:stretch>
                  <a:fillRect b="-2432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D19AB01F-E23A-A04D-A5D1-CAC4B8664093}"/>
              </a:ext>
            </a:extLst>
          </p:cNvPr>
          <p:cNvSpPr txBox="1"/>
          <p:nvPr/>
        </p:nvSpPr>
        <p:spPr>
          <a:xfrm>
            <a:off x="5591503" y="5382719"/>
            <a:ext cx="4756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latin typeface="Montserrat" pitchFamily="2" charset="77"/>
              </a:rPr>
              <a:t>a regex delimited by brackets</a:t>
            </a:r>
          </a:p>
        </p:txBody>
      </p:sp>
    </p:spTree>
    <p:extLst>
      <p:ext uri="{BB962C8B-B14F-4D97-AF65-F5344CB8AC3E}">
        <p14:creationId xmlns:p14="http://schemas.microsoft.com/office/powerpoint/2010/main" val="351814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3" grpId="0"/>
      <p:bldP spid="14" grpId="0"/>
      <p:bldP spid="16" grpId="0"/>
      <p:bldP spid="17" grpId="0"/>
      <p:bldP spid="18" grpId="0"/>
      <p:bldP spid="20" grpId="0"/>
      <p:bldP spid="21" grpId="0"/>
      <p:bldP spid="22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6EE5DB-AF0F-A747-B93A-34E36288A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Building Finite Automata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19B3B-BEDE-E747-9D6D-F6C8D1F0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F0D4519-96D8-154D-8D94-F6B33B662F63}"/>
              </a:ext>
            </a:extLst>
          </p:cNvPr>
          <p:cNvCxnSpPr>
            <a:cxnSpLocks/>
            <a:stCxn id="11" idx="6"/>
            <a:endCxn id="99" idx="1"/>
          </p:cNvCxnSpPr>
          <p:nvPr/>
        </p:nvCxnSpPr>
        <p:spPr>
          <a:xfrm>
            <a:off x="2830256" y="4191098"/>
            <a:ext cx="785655" cy="269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8D51E97-F8CC-324E-9A56-1DD074DE0F87}"/>
              </a:ext>
            </a:extLst>
          </p:cNvPr>
          <p:cNvSpPr txBox="1"/>
          <p:nvPr/>
        </p:nvSpPr>
        <p:spPr>
          <a:xfrm>
            <a:off x="3067656" y="394294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44FA90A-40E5-CC45-88E7-2899CEE9B9E3}"/>
                  </a:ext>
                </a:extLst>
              </p:cNvPr>
              <p:cNvSpPr txBox="1"/>
              <p:nvPr/>
            </p:nvSpPr>
            <p:spPr>
              <a:xfrm>
                <a:off x="1789325" y="1910079"/>
                <a:ext cx="2879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𝑅𝐸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 ∷=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44FA90A-40E5-CC45-88E7-2899CEE9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325" y="1910079"/>
                <a:ext cx="2879186" cy="461665"/>
              </a:xfrm>
              <a:prstGeom prst="rect">
                <a:avLst/>
              </a:prstGeom>
              <a:blipFill>
                <a:blip r:embed="rId2"/>
                <a:stretch>
                  <a:fillRect b="-2432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DE30784-D18F-8348-AEF5-B78D84564E24}"/>
                  </a:ext>
                </a:extLst>
              </p:cNvPr>
              <p:cNvSpPr/>
              <p:nvPr/>
            </p:nvSpPr>
            <p:spPr>
              <a:xfrm>
                <a:off x="1494569" y="3809752"/>
                <a:ext cx="1177862" cy="15101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DE30784-D18F-8348-AEF5-B78D84564E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569" y="3809752"/>
                <a:ext cx="1177862" cy="15101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761E0134-8CD4-9C45-A083-EF7C5D1C076B}"/>
              </a:ext>
            </a:extLst>
          </p:cNvPr>
          <p:cNvSpPr/>
          <p:nvPr/>
        </p:nvSpPr>
        <p:spPr>
          <a:xfrm>
            <a:off x="1328424" y="4430944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B1800E-8B6B-0149-A057-9AB01AD20F0B}"/>
              </a:ext>
            </a:extLst>
          </p:cNvPr>
          <p:cNvSpPr/>
          <p:nvPr/>
        </p:nvSpPr>
        <p:spPr>
          <a:xfrm>
            <a:off x="2551153" y="4051546"/>
            <a:ext cx="279103" cy="27910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D5508A2-2B59-1741-93D8-62A11C1FFEBE}"/>
              </a:ext>
            </a:extLst>
          </p:cNvPr>
          <p:cNvSpPr/>
          <p:nvPr/>
        </p:nvSpPr>
        <p:spPr>
          <a:xfrm>
            <a:off x="2532879" y="4783195"/>
            <a:ext cx="279103" cy="27910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CEABFF61-E6A7-3A4C-A202-8C1C966B6F8C}"/>
                  </a:ext>
                </a:extLst>
              </p:cNvPr>
              <p:cNvSpPr/>
              <p:nvPr/>
            </p:nvSpPr>
            <p:spPr>
              <a:xfrm>
                <a:off x="3741182" y="3798089"/>
                <a:ext cx="1177862" cy="15101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CEABFF61-E6A7-3A4C-A202-8C1C966B6F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182" y="3798089"/>
                <a:ext cx="1177862" cy="15101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Oval 98">
            <a:extLst>
              <a:ext uri="{FF2B5EF4-FFF2-40B4-BE49-F238E27FC236}">
                <a16:creationId xmlns:a16="http://schemas.microsoft.com/office/drawing/2014/main" id="{771C0D03-90F8-1A4B-BBB8-B7EB2C5D395A}"/>
              </a:ext>
            </a:extLst>
          </p:cNvPr>
          <p:cNvSpPr/>
          <p:nvPr/>
        </p:nvSpPr>
        <p:spPr>
          <a:xfrm>
            <a:off x="3575037" y="4419281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FCB9E4D-650C-FC48-B44F-FC088EC7827A}"/>
              </a:ext>
            </a:extLst>
          </p:cNvPr>
          <p:cNvSpPr/>
          <p:nvPr/>
        </p:nvSpPr>
        <p:spPr>
          <a:xfrm>
            <a:off x="4797766" y="4039883"/>
            <a:ext cx="279103" cy="27910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779EE61-2163-0D47-9D3D-AFAC60F9EE4D}"/>
              </a:ext>
            </a:extLst>
          </p:cNvPr>
          <p:cNvSpPr/>
          <p:nvPr/>
        </p:nvSpPr>
        <p:spPr>
          <a:xfrm>
            <a:off x="4779492" y="4771532"/>
            <a:ext cx="279103" cy="27910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A4C5500-5C49-674B-A89A-3D18C14785B6}"/>
              </a:ext>
            </a:extLst>
          </p:cNvPr>
          <p:cNvCxnSpPr>
            <a:cxnSpLocks/>
            <a:stCxn id="97" idx="6"/>
            <a:endCxn id="99" idx="3"/>
          </p:cNvCxnSpPr>
          <p:nvPr/>
        </p:nvCxnSpPr>
        <p:spPr>
          <a:xfrm flipV="1">
            <a:off x="2811982" y="4657510"/>
            <a:ext cx="803929" cy="265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FC368EE-8A1A-DF4E-BBA7-3D67D166AE56}"/>
              </a:ext>
            </a:extLst>
          </p:cNvPr>
          <p:cNvSpPr txBox="1"/>
          <p:nvPr/>
        </p:nvSpPr>
        <p:spPr>
          <a:xfrm>
            <a:off x="3060765" y="480785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80CA74E-8369-D741-A801-274968726786}"/>
                  </a:ext>
                </a:extLst>
              </p:cNvPr>
              <p:cNvSpPr txBox="1"/>
              <p:nvPr/>
            </p:nvSpPr>
            <p:spPr>
              <a:xfrm>
                <a:off x="7200863" y="1909660"/>
                <a:ext cx="26825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𝑅𝐸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 ∷=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 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80CA74E-8369-D741-A801-274968726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863" y="1909660"/>
                <a:ext cx="2682593" cy="461665"/>
              </a:xfrm>
              <a:prstGeom prst="rect">
                <a:avLst/>
              </a:prstGeom>
              <a:blipFill>
                <a:blip r:embed="rId5"/>
                <a:stretch>
                  <a:fillRect b="-2432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0EC46C9-09FE-CA48-94E5-38E77AF61DEC}"/>
                  </a:ext>
                </a:extLst>
              </p:cNvPr>
              <p:cNvSpPr/>
              <p:nvPr/>
            </p:nvSpPr>
            <p:spPr>
              <a:xfrm>
                <a:off x="8556357" y="4775574"/>
                <a:ext cx="1177862" cy="15101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0EC46C9-09FE-CA48-94E5-38E77AF61D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357" y="4775574"/>
                <a:ext cx="1177862" cy="15101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Oval 120">
            <a:extLst>
              <a:ext uri="{FF2B5EF4-FFF2-40B4-BE49-F238E27FC236}">
                <a16:creationId xmlns:a16="http://schemas.microsoft.com/office/drawing/2014/main" id="{2B055173-5B13-2043-A44B-1AE09546155E}"/>
              </a:ext>
            </a:extLst>
          </p:cNvPr>
          <p:cNvSpPr/>
          <p:nvPr/>
        </p:nvSpPr>
        <p:spPr>
          <a:xfrm>
            <a:off x="8390212" y="5396766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7D4863D-A33C-3042-A490-A5368EA5920F}"/>
              </a:ext>
            </a:extLst>
          </p:cNvPr>
          <p:cNvSpPr/>
          <p:nvPr/>
        </p:nvSpPr>
        <p:spPr>
          <a:xfrm>
            <a:off x="9612941" y="5017368"/>
            <a:ext cx="279103" cy="27910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93D81418-1235-364A-8560-229D7C852184}"/>
              </a:ext>
            </a:extLst>
          </p:cNvPr>
          <p:cNvSpPr/>
          <p:nvPr/>
        </p:nvSpPr>
        <p:spPr>
          <a:xfrm>
            <a:off x="9594667" y="5749017"/>
            <a:ext cx="279103" cy="27910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0CAD83F3-6CD2-874B-B5A9-45D9CFCEA496}"/>
                  </a:ext>
                </a:extLst>
              </p:cNvPr>
              <p:cNvSpPr/>
              <p:nvPr/>
            </p:nvSpPr>
            <p:spPr>
              <a:xfrm>
                <a:off x="8538083" y="3054683"/>
                <a:ext cx="1177862" cy="15101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0CAD83F3-6CD2-874B-B5A9-45D9CFCEA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083" y="3054683"/>
                <a:ext cx="1177862" cy="15101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Oval 124">
            <a:extLst>
              <a:ext uri="{FF2B5EF4-FFF2-40B4-BE49-F238E27FC236}">
                <a16:creationId xmlns:a16="http://schemas.microsoft.com/office/drawing/2014/main" id="{4B71E14C-A41C-2D46-8A3A-5B3D4B26A26C}"/>
              </a:ext>
            </a:extLst>
          </p:cNvPr>
          <p:cNvSpPr/>
          <p:nvPr/>
        </p:nvSpPr>
        <p:spPr>
          <a:xfrm>
            <a:off x="8371938" y="3675875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29DDAE1-9538-1747-A2CE-7289E72F77FA}"/>
              </a:ext>
            </a:extLst>
          </p:cNvPr>
          <p:cNvSpPr/>
          <p:nvPr/>
        </p:nvSpPr>
        <p:spPr>
          <a:xfrm>
            <a:off x="9594667" y="3296477"/>
            <a:ext cx="279103" cy="27910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28D756F-57F6-3542-9F0E-AA3F7CF546FC}"/>
              </a:ext>
            </a:extLst>
          </p:cNvPr>
          <p:cNvSpPr/>
          <p:nvPr/>
        </p:nvSpPr>
        <p:spPr>
          <a:xfrm>
            <a:off x="9576393" y="4028126"/>
            <a:ext cx="279103" cy="27910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063ABEBA-46D0-3345-86E8-A7CBF39D2177}"/>
              </a:ext>
            </a:extLst>
          </p:cNvPr>
          <p:cNvSpPr/>
          <p:nvPr/>
        </p:nvSpPr>
        <p:spPr>
          <a:xfrm>
            <a:off x="7234950" y="4528754"/>
            <a:ext cx="279103" cy="27910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42B94C7-DBD3-7B43-815A-27E5F83B9FAE}"/>
              </a:ext>
            </a:extLst>
          </p:cNvPr>
          <p:cNvCxnSpPr>
            <a:cxnSpLocks/>
            <a:stCxn id="128" idx="7"/>
            <a:endCxn id="125" idx="2"/>
          </p:cNvCxnSpPr>
          <p:nvPr/>
        </p:nvCxnSpPr>
        <p:spPr>
          <a:xfrm flipV="1">
            <a:off x="7473179" y="3815427"/>
            <a:ext cx="898759" cy="754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F1C2738D-3018-DC48-8F68-67468F895B5D}"/>
              </a:ext>
            </a:extLst>
          </p:cNvPr>
          <p:cNvSpPr txBox="1"/>
          <p:nvPr/>
        </p:nvSpPr>
        <p:spPr>
          <a:xfrm>
            <a:off x="7605923" y="392042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49DE6C8-C9A0-8D42-856A-D6D65F529996}"/>
              </a:ext>
            </a:extLst>
          </p:cNvPr>
          <p:cNvCxnSpPr>
            <a:cxnSpLocks/>
            <a:stCxn id="128" idx="5"/>
            <a:endCxn id="121" idx="1"/>
          </p:cNvCxnSpPr>
          <p:nvPr/>
        </p:nvCxnSpPr>
        <p:spPr>
          <a:xfrm>
            <a:off x="7473179" y="4766983"/>
            <a:ext cx="957907" cy="670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781F70B9-9B4B-254F-A99E-37A480BFA9C6}"/>
              </a:ext>
            </a:extLst>
          </p:cNvPr>
          <p:cNvSpPr txBox="1"/>
          <p:nvPr/>
        </p:nvSpPr>
        <p:spPr>
          <a:xfrm>
            <a:off x="7638745" y="508443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</p:spTree>
    <p:extLst>
      <p:ext uri="{BB962C8B-B14F-4D97-AF65-F5344CB8AC3E}">
        <p14:creationId xmlns:p14="http://schemas.microsoft.com/office/powerpoint/2010/main" val="863846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6EE5DB-AF0F-A747-B93A-34E36288A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Finite Automata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19B3B-BEDE-E747-9D6D-F6C8D1F0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F0D4519-96D8-154D-8D94-F6B33B662F63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125012" y="3723958"/>
            <a:ext cx="785655" cy="269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8D51E97-F8CC-324E-9A56-1DD074DE0F87}"/>
              </a:ext>
            </a:extLst>
          </p:cNvPr>
          <p:cNvSpPr txBox="1"/>
          <p:nvPr/>
        </p:nvSpPr>
        <p:spPr>
          <a:xfrm>
            <a:off x="3362412" y="34758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44FA90A-40E5-CC45-88E7-2899CEE9B9E3}"/>
                  </a:ext>
                </a:extLst>
              </p:cNvPr>
              <p:cNvSpPr txBox="1"/>
              <p:nvPr/>
            </p:nvSpPr>
            <p:spPr>
              <a:xfrm>
                <a:off x="1789325" y="1910079"/>
                <a:ext cx="20569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𝑅𝐸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 ∷=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44FA90A-40E5-CC45-88E7-2899CEE9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325" y="1910079"/>
                <a:ext cx="2056973" cy="461665"/>
              </a:xfrm>
              <a:prstGeom prst="rect">
                <a:avLst/>
              </a:prstGeom>
              <a:blipFill>
                <a:blip r:embed="rId2"/>
                <a:stretch>
                  <a:fillRect b="-2432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DE30784-D18F-8348-AEF5-B78D84564E24}"/>
                  </a:ext>
                </a:extLst>
              </p:cNvPr>
              <p:cNvSpPr/>
              <p:nvPr/>
            </p:nvSpPr>
            <p:spPr>
              <a:xfrm>
                <a:off x="1789325" y="3342612"/>
                <a:ext cx="1177862" cy="15101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DE30784-D18F-8348-AEF5-B78D84564E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325" y="3342612"/>
                <a:ext cx="1177862" cy="15101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761E0134-8CD4-9C45-A083-EF7C5D1C076B}"/>
              </a:ext>
            </a:extLst>
          </p:cNvPr>
          <p:cNvSpPr/>
          <p:nvPr/>
        </p:nvSpPr>
        <p:spPr>
          <a:xfrm>
            <a:off x="1623180" y="3963804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B1800E-8B6B-0149-A057-9AB01AD20F0B}"/>
              </a:ext>
            </a:extLst>
          </p:cNvPr>
          <p:cNvSpPr/>
          <p:nvPr/>
        </p:nvSpPr>
        <p:spPr>
          <a:xfrm>
            <a:off x="2845909" y="3584406"/>
            <a:ext cx="279103" cy="27910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D5508A2-2B59-1741-93D8-62A11C1FFEBE}"/>
              </a:ext>
            </a:extLst>
          </p:cNvPr>
          <p:cNvSpPr/>
          <p:nvPr/>
        </p:nvSpPr>
        <p:spPr>
          <a:xfrm>
            <a:off x="2827635" y="4316055"/>
            <a:ext cx="279103" cy="27910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A4C5500-5C49-674B-A89A-3D18C14785B6}"/>
              </a:ext>
            </a:extLst>
          </p:cNvPr>
          <p:cNvCxnSpPr>
            <a:cxnSpLocks/>
            <a:stCxn id="97" idx="6"/>
          </p:cNvCxnSpPr>
          <p:nvPr/>
        </p:nvCxnSpPr>
        <p:spPr>
          <a:xfrm flipV="1">
            <a:off x="3106738" y="4190370"/>
            <a:ext cx="803929" cy="265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FC368EE-8A1A-DF4E-BBA7-3D67D166AE56}"/>
              </a:ext>
            </a:extLst>
          </p:cNvPr>
          <p:cNvSpPr txBox="1"/>
          <p:nvPr/>
        </p:nvSpPr>
        <p:spPr>
          <a:xfrm>
            <a:off x="3355521" y="43407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80CA74E-8369-D741-A801-274968726786}"/>
                  </a:ext>
                </a:extLst>
              </p:cNvPr>
              <p:cNvSpPr txBox="1"/>
              <p:nvPr/>
            </p:nvSpPr>
            <p:spPr>
              <a:xfrm>
                <a:off x="7200863" y="1909660"/>
                <a:ext cx="21574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𝑅𝐸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 ∷=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80CA74E-8369-D741-A801-274968726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863" y="1909660"/>
                <a:ext cx="2157449" cy="461665"/>
              </a:xfrm>
              <a:prstGeom prst="rect">
                <a:avLst/>
              </a:prstGeom>
              <a:blipFill>
                <a:blip r:embed="rId4"/>
                <a:stretch>
                  <a:fillRect b="-2432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BF01E5C5-DC4E-6841-B596-2E118F70A238}"/>
              </a:ext>
            </a:extLst>
          </p:cNvPr>
          <p:cNvSpPr/>
          <p:nvPr/>
        </p:nvSpPr>
        <p:spPr>
          <a:xfrm>
            <a:off x="3851949" y="3936531"/>
            <a:ext cx="279103" cy="27910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3C8728E3-4E1A-834D-8379-33C8B00FD5F2}"/>
              </a:ext>
            </a:extLst>
          </p:cNvPr>
          <p:cNvCxnSpPr>
            <a:stCxn id="10" idx="2"/>
            <a:endCxn id="31" idx="4"/>
          </p:cNvCxnSpPr>
          <p:nvPr/>
        </p:nvCxnSpPr>
        <p:spPr>
          <a:xfrm rot="10800000" flipH="1" flipV="1">
            <a:off x="1623179" y="4103356"/>
            <a:ext cx="2368321" cy="112278"/>
          </a:xfrm>
          <a:prstGeom prst="bentConnector4">
            <a:avLst>
              <a:gd name="adj1" fmla="val -9652"/>
              <a:gd name="adj2" fmla="val 1142299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43DF77A-64C7-7A4F-B626-8E2C5D747BE8}"/>
              </a:ext>
            </a:extLst>
          </p:cNvPr>
          <p:cNvSpPr txBox="1"/>
          <p:nvPr/>
        </p:nvSpPr>
        <p:spPr>
          <a:xfrm>
            <a:off x="2484815" y="544924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BFE8E5E-1D00-784D-9708-C24E3E4726C5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8664891" y="3690335"/>
            <a:ext cx="785655" cy="269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1C7FD9C-1366-334A-80D6-44C8F2B9B4BD}"/>
              </a:ext>
            </a:extLst>
          </p:cNvPr>
          <p:cNvSpPr txBox="1"/>
          <p:nvPr/>
        </p:nvSpPr>
        <p:spPr>
          <a:xfrm>
            <a:off x="8902291" y="344218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389D408-1BA7-5647-A176-C40110274A95}"/>
                  </a:ext>
                </a:extLst>
              </p:cNvPr>
              <p:cNvSpPr/>
              <p:nvPr/>
            </p:nvSpPr>
            <p:spPr>
              <a:xfrm>
                <a:off x="7329204" y="3308989"/>
                <a:ext cx="1177862" cy="15101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389D408-1BA7-5647-A176-C40110274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204" y="3308989"/>
                <a:ext cx="1177862" cy="15101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C18A34E4-010B-ED49-AFC7-6BAA31ECAA20}"/>
              </a:ext>
            </a:extLst>
          </p:cNvPr>
          <p:cNvSpPr/>
          <p:nvPr/>
        </p:nvSpPr>
        <p:spPr>
          <a:xfrm>
            <a:off x="7163059" y="3930181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F0E97A1-D236-D34B-AEC4-DE5D62D86A36}"/>
              </a:ext>
            </a:extLst>
          </p:cNvPr>
          <p:cNvSpPr/>
          <p:nvPr/>
        </p:nvSpPr>
        <p:spPr>
          <a:xfrm>
            <a:off x="8385788" y="3550783"/>
            <a:ext cx="279103" cy="27910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50B63F-84E0-0544-8EE7-557C1205B26A}"/>
              </a:ext>
            </a:extLst>
          </p:cNvPr>
          <p:cNvSpPr/>
          <p:nvPr/>
        </p:nvSpPr>
        <p:spPr>
          <a:xfrm>
            <a:off x="8367514" y="4282432"/>
            <a:ext cx="279103" cy="27910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49DA30-DE29-BD42-A4C7-7E0228946618}"/>
              </a:ext>
            </a:extLst>
          </p:cNvPr>
          <p:cNvCxnSpPr>
            <a:cxnSpLocks/>
            <a:stCxn id="41" idx="6"/>
          </p:cNvCxnSpPr>
          <p:nvPr/>
        </p:nvCxnSpPr>
        <p:spPr>
          <a:xfrm flipV="1">
            <a:off x="8646617" y="4156747"/>
            <a:ext cx="803929" cy="265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0C2C6E8-F858-F147-8187-67865A957B93}"/>
              </a:ext>
            </a:extLst>
          </p:cNvPr>
          <p:cNvSpPr txBox="1"/>
          <p:nvPr/>
        </p:nvSpPr>
        <p:spPr>
          <a:xfrm>
            <a:off x="8895400" y="430709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80E1A-F146-154D-8B8C-45DBA957DD00}"/>
              </a:ext>
            </a:extLst>
          </p:cNvPr>
          <p:cNvSpPr/>
          <p:nvPr/>
        </p:nvSpPr>
        <p:spPr>
          <a:xfrm>
            <a:off x="9391828" y="3902908"/>
            <a:ext cx="279103" cy="27910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9AB09D59-F836-364B-A6E7-FD3F3248894F}"/>
              </a:ext>
            </a:extLst>
          </p:cNvPr>
          <p:cNvCxnSpPr>
            <a:stCxn id="39" idx="2"/>
            <a:endCxn id="44" idx="4"/>
          </p:cNvCxnSpPr>
          <p:nvPr/>
        </p:nvCxnSpPr>
        <p:spPr>
          <a:xfrm rot="10800000" flipH="1" flipV="1">
            <a:off x="7163058" y="4069733"/>
            <a:ext cx="2368321" cy="112278"/>
          </a:xfrm>
          <a:prstGeom prst="bentConnector4">
            <a:avLst>
              <a:gd name="adj1" fmla="val -9652"/>
              <a:gd name="adj2" fmla="val 1142299"/>
            </a:avLst>
          </a:prstGeom>
          <a:ln>
            <a:headEnd type="triangl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10AD07F-554D-1E4C-99DF-420AD64B35AB}"/>
              </a:ext>
            </a:extLst>
          </p:cNvPr>
          <p:cNvSpPr txBox="1"/>
          <p:nvPr/>
        </p:nvSpPr>
        <p:spPr>
          <a:xfrm>
            <a:off x="8024694" y="541561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</p:spTree>
    <p:extLst>
      <p:ext uri="{BB962C8B-B14F-4D97-AF65-F5344CB8AC3E}">
        <p14:creationId xmlns:p14="http://schemas.microsoft.com/office/powerpoint/2010/main" val="3012829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1DEC-E5AE-A940-80BB-0591DF9F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Example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From a regex to an automaton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0207E-E76B-BF45-A82F-BE1FC738E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89E67-69C7-9A42-A22A-9006F8E654FF}"/>
              </a:ext>
            </a:extLst>
          </p:cNvPr>
          <p:cNvSpPr txBox="1"/>
          <p:nvPr/>
        </p:nvSpPr>
        <p:spPr>
          <a:xfrm>
            <a:off x="2201388" y="1724499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(((ab)|c)?)|([aef])+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62B88C-732F-C44D-94D4-EB9FCD67DA2D}"/>
              </a:ext>
            </a:extLst>
          </p:cNvPr>
          <p:cNvSpPr txBox="1"/>
          <p:nvPr/>
        </p:nvSpPr>
        <p:spPr>
          <a:xfrm>
            <a:off x="2799936" y="480602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B2163-2997-1A4A-904D-5F4A38D5FA9F}"/>
              </a:ext>
            </a:extLst>
          </p:cNvPr>
          <p:cNvSpPr txBox="1"/>
          <p:nvPr/>
        </p:nvSpPr>
        <p:spPr>
          <a:xfrm>
            <a:off x="2300880" y="394898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|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0A4BD1-3B7B-F041-A90E-8306278ADF6C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935843" y="4318319"/>
            <a:ext cx="519887" cy="487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14EAD7-987D-6A49-8CA7-2601A8B4279D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2455730" y="4318319"/>
            <a:ext cx="499056" cy="487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DE39B51-A55C-8549-A49C-31E0120BC40A}"/>
              </a:ext>
            </a:extLst>
          </p:cNvPr>
          <p:cNvSpPr txBox="1"/>
          <p:nvPr/>
        </p:nvSpPr>
        <p:spPr>
          <a:xfrm>
            <a:off x="1173573" y="566305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1ECD1-D654-774A-9020-4E7A04DB0096}"/>
              </a:ext>
            </a:extLst>
          </p:cNvPr>
          <p:cNvSpPr txBox="1"/>
          <p:nvPr/>
        </p:nvSpPr>
        <p:spPr>
          <a:xfrm>
            <a:off x="2198929" y="566305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B32D62-4DD9-7647-99AE-B1F7D711AEE2}"/>
              </a:ext>
            </a:extLst>
          </p:cNvPr>
          <p:cNvSpPr txBox="1"/>
          <p:nvPr/>
        </p:nvSpPr>
        <p:spPr>
          <a:xfrm>
            <a:off x="1699873" y="48060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→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0BED32-A12D-F042-BAB8-F80EF67FC951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 flipH="1">
            <a:off x="1328423" y="5175354"/>
            <a:ext cx="579199" cy="487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57CB9F-F3B7-D64B-BF42-07F0B982090B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>
            <a:off x="1907622" y="5175354"/>
            <a:ext cx="446157" cy="487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4671CB9-4F51-8B4F-BE44-7752E29FE93A}"/>
              </a:ext>
            </a:extLst>
          </p:cNvPr>
          <p:cNvSpPr txBox="1"/>
          <p:nvPr/>
        </p:nvSpPr>
        <p:spPr>
          <a:xfrm>
            <a:off x="2300880" y="307716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056283-1483-4740-B428-D70D30DED38A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>
            <a:off x="2455730" y="3446495"/>
            <a:ext cx="0" cy="502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412DD03-4754-B844-9B7E-403C7C2988E8}"/>
              </a:ext>
            </a:extLst>
          </p:cNvPr>
          <p:cNvSpPr txBox="1"/>
          <p:nvPr/>
        </p:nvSpPr>
        <p:spPr>
          <a:xfrm>
            <a:off x="2954786" y="220533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|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92CC17-9B7C-7441-B39F-258D7BFA709C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2589749" y="2574671"/>
            <a:ext cx="519887" cy="487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CC3EC0-9264-8745-804D-189C40B6AD19}"/>
              </a:ext>
            </a:extLst>
          </p:cNvPr>
          <p:cNvCxnSpPr>
            <a:stCxn id="17" idx="2"/>
          </p:cNvCxnSpPr>
          <p:nvPr/>
        </p:nvCxnSpPr>
        <p:spPr>
          <a:xfrm>
            <a:off x="3109636" y="2574671"/>
            <a:ext cx="499056" cy="487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9A9BA87-30A1-CE49-9463-82D148C2425C}"/>
              </a:ext>
            </a:extLst>
          </p:cNvPr>
          <p:cNvSpPr txBox="1"/>
          <p:nvPr/>
        </p:nvSpPr>
        <p:spPr>
          <a:xfrm>
            <a:off x="3237119" y="401199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[def]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30729A-364E-5C4C-980D-2653EB053965}"/>
              </a:ext>
            </a:extLst>
          </p:cNvPr>
          <p:cNvSpPr txBox="1"/>
          <p:nvPr/>
        </p:nvSpPr>
        <p:spPr>
          <a:xfrm>
            <a:off x="3487188" y="31354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+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5750A9-4FF5-D74A-89D5-1C793A1CFD59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3642038" y="3504748"/>
            <a:ext cx="0" cy="507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8B797D5-B356-394C-9D8E-2C33ED4F0C22}"/>
              </a:ext>
            </a:extLst>
          </p:cNvPr>
          <p:cNvSpPr/>
          <p:nvPr/>
        </p:nvSpPr>
        <p:spPr>
          <a:xfrm>
            <a:off x="7311629" y="3843506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F901FE1-5394-5E46-8A34-CC480096F9F7}"/>
              </a:ext>
            </a:extLst>
          </p:cNvPr>
          <p:cNvSpPr/>
          <p:nvPr/>
        </p:nvSpPr>
        <p:spPr>
          <a:xfrm>
            <a:off x="8136793" y="3855251"/>
            <a:ext cx="279103" cy="27910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8040C0-FF89-2443-81CF-C6E03A85F4B1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>
            <a:off x="7590732" y="3983058"/>
            <a:ext cx="546061" cy="11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9175D56-F0CE-134A-AE08-FFEA9AA27508}"/>
              </a:ext>
            </a:extLst>
          </p:cNvPr>
          <p:cNvSpPr txBox="1"/>
          <p:nvPr/>
        </p:nvSpPr>
        <p:spPr>
          <a:xfrm>
            <a:off x="7752394" y="35736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D038391-1ACA-0940-B6F5-D066317615A7}"/>
              </a:ext>
            </a:extLst>
          </p:cNvPr>
          <p:cNvSpPr/>
          <p:nvPr/>
        </p:nvSpPr>
        <p:spPr>
          <a:xfrm>
            <a:off x="8988461" y="3870361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817AAE2-D86C-A04E-B397-B29B2593263B}"/>
              </a:ext>
            </a:extLst>
          </p:cNvPr>
          <p:cNvSpPr/>
          <p:nvPr/>
        </p:nvSpPr>
        <p:spPr>
          <a:xfrm>
            <a:off x="9813625" y="3882106"/>
            <a:ext cx="279103" cy="27910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B011852-42B9-7742-9621-C88E70F63B20}"/>
              </a:ext>
            </a:extLst>
          </p:cNvPr>
          <p:cNvCxnSpPr>
            <a:stCxn id="29" idx="6"/>
            <a:endCxn id="30" idx="2"/>
          </p:cNvCxnSpPr>
          <p:nvPr/>
        </p:nvCxnSpPr>
        <p:spPr>
          <a:xfrm>
            <a:off x="9267564" y="4009913"/>
            <a:ext cx="546061" cy="11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70CAC45-C2F2-F84E-A69E-D0ECF8951DC2}"/>
              </a:ext>
            </a:extLst>
          </p:cNvPr>
          <p:cNvSpPr txBox="1"/>
          <p:nvPr/>
        </p:nvSpPr>
        <p:spPr>
          <a:xfrm>
            <a:off x="9429226" y="360047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9CC0FDD-744A-FA4D-9EA4-C64DA495FD9F}"/>
              </a:ext>
            </a:extLst>
          </p:cNvPr>
          <p:cNvCxnSpPr>
            <a:cxnSpLocks/>
            <a:stCxn id="24" idx="6"/>
            <a:endCxn id="29" idx="2"/>
          </p:cNvCxnSpPr>
          <p:nvPr/>
        </p:nvCxnSpPr>
        <p:spPr>
          <a:xfrm>
            <a:off x="8415896" y="3994803"/>
            <a:ext cx="572565" cy="15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509FFF2-F9A5-FE48-B038-13022DEA9640}"/>
              </a:ext>
            </a:extLst>
          </p:cNvPr>
          <p:cNvSpPr txBox="1"/>
          <p:nvPr/>
        </p:nvSpPr>
        <p:spPr>
          <a:xfrm>
            <a:off x="8521592" y="36538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0E0DD0-5640-3D44-91FE-E7DE7F7A1F57}"/>
              </a:ext>
            </a:extLst>
          </p:cNvPr>
          <p:cNvSpPr/>
          <p:nvPr/>
        </p:nvSpPr>
        <p:spPr>
          <a:xfrm>
            <a:off x="8913762" y="4913312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5DB5244-6CA2-E247-86B7-D5C6713F3D3F}"/>
              </a:ext>
            </a:extLst>
          </p:cNvPr>
          <p:cNvSpPr/>
          <p:nvPr/>
        </p:nvSpPr>
        <p:spPr>
          <a:xfrm>
            <a:off x="9738926" y="4925057"/>
            <a:ext cx="279103" cy="27910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6EB106-97B6-4948-875E-E9C05E4F5858}"/>
              </a:ext>
            </a:extLst>
          </p:cNvPr>
          <p:cNvCxnSpPr>
            <a:stCxn id="39" idx="6"/>
            <a:endCxn id="40" idx="2"/>
          </p:cNvCxnSpPr>
          <p:nvPr/>
        </p:nvCxnSpPr>
        <p:spPr>
          <a:xfrm>
            <a:off x="9192865" y="5052864"/>
            <a:ext cx="546061" cy="11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DB45794-D7D0-6648-B5CB-956FD899CD0C}"/>
              </a:ext>
            </a:extLst>
          </p:cNvPr>
          <p:cNvSpPr txBox="1"/>
          <p:nvPr/>
        </p:nvSpPr>
        <p:spPr>
          <a:xfrm>
            <a:off x="9354527" y="464342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c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65E919B-05F2-A043-A5C1-B4F073CDAD9E}"/>
              </a:ext>
            </a:extLst>
          </p:cNvPr>
          <p:cNvSpPr/>
          <p:nvPr/>
        </p:nvSpPr>
        <p:spPr>
          <a:xfrm>
            <a:off x="6523882" y="4364322"/>
            <a:ext cx="279103" cy="27910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00A8592-A80A-6D4F-A935-C7C4F5ACEE4F}"/>
              </a:ext>
            </a:extLst>
          </p:cNvPr>
          <p:cNvCxnSpPr>
            <a:cxnSpLocks/>
            <a:stCxn id="43" idx="6"/>
            <a:endCxn id="39" idx="2"/>
          </p:cNvCxnSpPr>
          <p:nvPr/>
        </p:nvCxnSpPr>
        <p:spPr>
          <a:xfrm>
            <a:off x="6802985" y="4503874"/>
            <a:ext cx="2110777" cy="548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CE429E8-3D8A-4C48-9D02-5EDECAA84621}"/>
              </a:ext>
            </a:extLst>
          </p:cNvPr>
          <p:cNvCxnSpPr>
            <a:cxnSpLocks/>
            <a:stCxn id="43" idx="7"/>
            <a:endCxn id="23" idx="2"/>
          </p:cNvCxnSpPr>
          <p:nvPr/>
        </p:nvCxnSpPr>
        <p:spPr>
          <a:xfrm flipV="1">
            <a:off x="6762111" y="3983058"/>
            <a:ext cx="549518" cy="422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ADB651B-DACD-BE44-BCBF-CEF05702A4E4}"/>
              </a:ext>
            </a:extLst>
          </p:cNvPr>
          <p:cNvSpPr txBox="1"/>
          <p:nvPr/>
        </p:nvSpPr>
        <p:spPr>
          <a:xfrm>
            <a:off x="6737546" y="389535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2E0436-6082-2546-91C9-BB14FE7617EE}"/>
              </a:ext>
            </a:extLst>
          </p:cNvPr>
          <p:cNvSpPr txBox="1"/>
          <p:nvPr/>
        </p:nvSpPr>
        <p:spPr>
          <a:xfrm>
            <a:off x="7739570" y="440959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405AC52-7A49-A649-BF4A-DA337C8FA8CB}"/>
              </a:ext>
            </a:extLst>
          </p:cNvPr>
          <p:cNvSpPr/>
          <p:nvPr/>
        </p:nvSpPr>
        <p:spPr>
          <a:xfrm>
            <a:off x="10620153" y="4368701"/>
            <a:ext cx="279103" cy="27910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9CE27D6-8CB8-B44C-A316-B63478A92005}"/>
              </a:ext>
            </a:extLst>
          </p:cNvPr>
          <p:cNvCxnSpPr>
            <a:cxnSpLocks/>
            <a:stCxn id="30" idx="6"/>
            <a:endCxn id="55" idx="1"/>
          </p:cNvCxnSpPr>
          <p:nvPr/>
        </p:nvCxnSpPr>
        <p:spPr>
          <a:xfrm>
            <a:off x="10092728" y="4021658"/>
            <a:ext cx="568299" cy="387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EE129E6-EE8A-7848-A5E8-BD96A8FD7822}"/>
              </a:ext>
            </a:extLst>
          </p:cNvPr>
          <p:cNvCxnSpPr>
            <a:cxnSpLocks/>
            <a:stCxn id="40" idx="7"/>
            <a:endCxn id="55" idx="3"/>
          </p:cNvCxnSpPr>
          <p:nvPr/>
        </p:nvCxnSpPr>
        <p:spPr>
          <a:xfrm flipV="1">
            <a:off x="9977155" y="4606930"/>
            <a:ext cx="683872" cy="359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AB1BCE3-CAF3-C949-A255-2EBEA72E6D78}"/>
              </a:ext>
            </a:extLst>
          </p:cNvPr>
          <p:cNvSpPr txBox="1"/>
          <p:nvPr/>
        </p:nvSpPr>
        <p:spPr>
          <a:xfrm>
            <a:off x="10437180" y="385525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8B34AD0-8425-2F42-9C33-2C4CF0EAA168}"/>
              </a:ext>
            </a:extLst>
          </p:cNvPr>
          <p:cNvSpPr txBox="1"/>
          <p:nvPr/>
        </p:nvSpPr>
        <p:spPr>
          <a:xfrm>
            <a:off x="10296356" y="477192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A50CC78D-49C6-A342-AA73-AA5D9F7F25DF}"/>
              </a:ext>
            </a:extLst>
          </p:cNvPr>
          <p:cNvCxnSpPr>
            <a:stCxn id="43" idx="4"/>
            <a:endCxn id="55" idx="4"/>
          </p:cNvCxnSpPr>
          <p:nvPr/>
        </p:nvCxnSpPr>
        <p:spPr>
          <a:xfrm rot="16200000" flipH="1">
            <a:off x="8709380" y="2597478"/>
            <a:ext cx="4379" cy="4096271"/>
          </a:xfrm>
          <a:prstGeom prst="bentConnector3">
            <a:avLst>
              <a:gd name="adj1" fmla="val 1893873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91DF6B6-5149-1548-A272-170D02770E19}"/>
              </a:ext>
            </a:extLst>
          </p:cNvPr>
          <p:cNvSpPr txBox="1"/>
          <p:nvPr/>
        </p:nvSpPr>
        <p:spPr>
          <a:xfrm>
            <a:off x="8682854" y="538857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BCB9A93-26B6-5149-9B53-ED338A5CFEAE}"/>
              </a:ext>
            </a:extLst>
          </p:cNvPr>
          <p:cNvSpPr/>
          <p:nvPr/>
        </p:nvSpPr>
        <p:spPr>
          <a:xfrm>
            <a:off x="8988461" y="2461220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49171D8-BB9D-C545-81DB-F3C129E20383}"/>
              </a:ext>
            </a:extLst>
          </p:cNvPr>
          <p:cNvSpPr/>
          <p:nvPr/>
        </p:nvSpPr>
        <p:spPr>
          <a:xfrm>
            <a:off x="9813625" y="2472965"/>
            <a:ext cx="279103" cy="27910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EA13241-F785-F342-BD28-0B4650A6F694}"/>
              </a:ext>
            </a:extLst>
          </p:cNvPr>
          <p:cNvCxnSpPr>
            <a:stCxn id="68" idx="6"/>
            <a:endCxn id="69" idx="2"/>
          </p:cNvCxnSpPr>
          <p:nvPr/>
        </p:nvCxnSpPr>
        <p:spPr>
          <a:xfrm>
            <a:off x="9267564" y="2600772"/>
            <a:ext cx="546061" cy="11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E575AECA-EE29-674B-A412-4A0802EC7F37}"/>
              </a:ext>
            </a:extLst>
          </p:cNvPr>
          <p:cNvCxnSpPr>
            <a:cxnSpLocks/>
            <a:stCxn id="69" idx="4"/>
            <a:endCxn id="68" idx="4"/>
          </p:cNvCxnSpPr>
          <p:nvPr/>
        </p:nvCxnSpPr>
        <p:spPr>
          <a:xfrm rot="5400000" flipH="1">
            <a:off x="9534722" y="2333614"/>
            <a:ext cx="11745" cy="825164"/>
          </a:xfrm>
          <a:prstGeom prst="bentConnector3">
            <a:avLst>
              <a:gd name="adj1" fmla="val -194636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C652C76-DCE1-CE41-A653-550B1C918E6C}"/>
              </a:ext>
            </a:extLst>
          </p:cNvPr>
          <p:cNvSpPr txBox="1"/>
          <p:nvPr/>
        </p:nvSpPr>
        <p:spPr>
          <a:xfrm>
            <a:off x="9416402" y="297779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34C34D14-B9F6-8145-B8B6-D30B0F4BC30D}"/>
              </a:ext>
            </a:extLst>
          </p:cNvPr>
          <p:cNvCxnSpPr>
            <a:stCxn id="43" idx="0"/>
            <a:endCxn id="68" idx="2"/>
          </p:cNvCxnSpPr>
          <p:nvPr/>
        </p:nvCxnSpPr>
        <p:spPr>
          <a:xfrm rot="5400000" flipH="1" flipV="1">
            <a:off x="6944172" y="2320034"/>
            <a:ext cx="1763550" cy="232502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44A3E4C-9F77-4E41-87D6-4B15F5457731}"/>
              </a:ext>
            </a:extLst>
          </p:cNvPr>
          <p:cNvSpPr txBox="1"/>
          <p:nvPr/>
        </p:nvSpPr>
        <p:spPr>
          <a:xfrm>
            <a:off x="7150367" y="221319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73207E61-B57B-4842-A7FA-45C693BC2B55}"/>
              </a:ext>
            </a:extLst>
          </p:cNvPr>
          <p:cNvCxnSpPr>
            <a:stCxn id="68" idx="0"/>
            <a:endCxn id="69" idx="1"/>
          </p:cNvCxnSpPr>
          <p:nvPr/>
        </p:nvCxnSpPr>
        <p:spPr>
          <a:xfrm rot="16200000" flipH="1">
            <a:off x="9464946" y="2124286"/>
            <a:ext cx="52619" cy="726486"/>
          </a:xfrm>
          <a:prstGeom prst="curvedConnector3">
            <a:avLst>
              <a:gd name="adj1" fmla="val -43444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B0424FDD-8A7D-0F4D-BB8B-9432894ECB7D}"/>
              </a:ext>
            </a:extLst>
          </p:cNvPr>
          <p:cNvCxnSpPr>
            <a:cxnSpLocks/>
            <a:stCxn id="68" idx="0"/>
            <a:endCxn id="69" idx="0"/>
          </p:cNvCxnSpPr>
          <p:nvPr/>
        </p:nvCxnSpPr>
        <p:spPr>
          <a:xfrm rot="16200000" flipH="1">
            <a:off x="9534722" y="2054510"/>
            <a:ext cx="11745" cy="825164"/>
          </a:xfrm>
          <a:prstGeom prst="curvedConnector3">
            <a:avLst>
              <a:gd name="adj1" fmla="val -420302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4C20959-D715-6A43-B2D7-5B758FD2BA2A}"/>
              </a:ext>
            </a:extLst>
          </p:cNvPr>
          <p:cNvSpPr txBox="1"/>
          <p:nvPr/>
        </p:nvSpPr>
        <p:spPr>
          <a:xfrm>
            <a:off x="9385744" y="15553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BBEBB42-6679-7C4A-B693-A8D9FA5E3818}"/>
              </a:ext>
            </a:extLst>
          </p:cNvPr>
          <p:cNvSpPr txBox="1"/>
          <p:nvPr/>
        </p:nvSpPr>
        <p:spPr>
          <a:xfrm>
            <a:off x="9385744" y="18934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07486DA-764E-BF47-B24E-C59DD2011AF9}"/>
              </a:ext>
            </a:extLst>
          </p:cNvPr>
          <p:cNvSpPr txBox="1"/>
          <p:nvPr/>
        </p:nvSpPr>
        <p:spPr>
          <a:xfrm>
            <a:off x="9385744" y="228966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856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2" grpId="0"/>
      <p:bldP spid="15" grpId="0"/>
      <p:bldP spid="17" grpId="0"/>
      <p:bldP spid="20" grpId="0"/>
      <p:bldP spid="21" grpId="0"/>
      <p:bldP spid="23" grpId="0" animBg="1"/>
      <p:bldP spid="24" grpId="0" animBg="1"/>
      <p:bldP spid="28" grpId="0"/>
      <p:bldP spid="29" grpId="0" animBg="1"/>
      <p:bldP spid="30" grpId="0" animBg="1"/>
      <p:bldP spid="32" grpId="0"/>
      <p:bldP spid="38" grpId="0"/>
      <p:bldP spid="39" grpId="0" animBg="1"/>
      <p:bldP spid="40" grpId="0" animBg="1"/>
      <p:bldP spid="42" grpId="0"/>
      <p:bldP spid="43" grpId="0" animBg="1"/>
      <p:bldP spid="49" grpId="0"/>
      <p:bldP spid="54" grpId="0"/>
      <p:bldP spid="55" grpId="0" animBg="1"/>
      <p:bldP spid="62" grpId="0"/>
      <p:bldP spid="63" grpId="0"/>
      <p:bldP spid="67" grpId="0"/>
      <p:bldP spid="68" grpId="0" animBg="1"/>
      <p:bldP spid="69" grpId="0" animBg="1"/>
      <p:bldP spid="77" grpId="0"/>
      <p:bldP spid="80" grpId="0"/>
      <p:bldP spid="93" grpId="0"/>
      <p:bldP spid="9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22E15-562C-664B-8CDD-CE880F791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Non-Deterministic Automata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The cost of </a:t>
            </a:r>
            <a:r>
              <a:rPr lang="en-NO" sz="2800" dirty="0">
                <a:latin typeface="Montserrat" pitchFamily="2" charset="77"/>
              </a:rPr>
              <a:t>ε-transitions</a:t>
            </a:r>
            <a:endParaRPr lang="en-NO" sz="2700" dirty="0">
              <a:latin typeface="Montserrat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D7C5B-15AF-F046-9D2C-C38F796D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5B16FB-AF9E-864A-8FAD-4EC17906B2C1}"/>
              </a:ext>
            </a:extLst>
          </p:cNvPr>
          <p:cNvSpPr/>
          <p:nvPr/>
        </p:nvSpPr>
        <p:spPr>
          <a:xfrm>
            <a:off x="1917994" y="4030361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BFFF93F-7D9C-3B48-B41A-AE87C7734C06}"/>
              </a:ext>
            </a:extLst>
          </p:cNvPr>
          <p:cNvSpPr/>
          <p:nvPr/>
        </p:nvSpPr>
        <p:spPr>
          <a:xfrm>
            <a:off x="2743158" y="4042106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E6E551C-D372-BA49-ACB6-9828E348722C}"/>
              </a:ext>
            </a:extLst>
          </p:cNvPr>
          <p:cNvCxnSpPr>
            <a:stCxn id="39" idx="6"/>
            <a:endCxn id="40" idx="2"/>
          </p:cNvCxnSpPr>
          <p:nvPr/>
        </p:nvCxnSpPr>
        <p:spPr>
          <a:xfrm>
            <a:off x="2197097" y="4169913"/>
            <a:ext cx="546061" cy="11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92DC7D8-EB7A-2648-84E9-41A9B0AFDF53}"/>
              </a:ext>
            </a:extLst>
          </p:cNvPr>
          <p:cNvSpPr txBox="1"/>
          <p:nvPr/>
        </p:nvSpPr>
        <p:spPr>
          <a:xfrm>
            <a:off x="2358759" y="376047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D19B489-43FA-FA48-8080-CC272781590F}"/>
              </a:ext>
            </a:extLst>
          </p:cNvPr>
          <p:cNvSpPr/>
          <p:nvPr/>
        </p:nvSpPr>
        <p:spPr>
          <a:xfrm>
            <a:off x="3594826" y="4057216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D895129-B009-8345-BD75-A104C4E52495}"/>
              </a:ext>
            </a:extLst>
          </p:cNvPr>
          <p:cNvSpPr/>
          <p:nvPr/>
        </p:nvSpPr>
        <p:spPr>
          <a:xfrm>
            <a:off x="4419990" y="4068961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4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16DC326-B1C2-1A4E-9A6C-D66CFBC19B98}"/>
              </a:ext>
            </a:extLst>
          </p:cNvPr>
          <p:cNvCxnSpPr>
            <a:stCxn id="43" idx="6"/>
            <a:endCxn id="44" idx="2"/>
          </p:cNvCxnSpPr>
          <p:nvPr/>
        </p:nvCxnSpPr>
        <p:spPr>
          <a:xfrm>
            <a:off x="3873929" y="4196768"/>
            <a:ext cx="546061" cy="11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776863F-196A-034A-BFAE-EFEAEEAE4E65}"/>
              </a:ext>
            </a:extLst>
          </p:cNvPr>
          <p:cNvSpPr txBox="1"/>
          <p:nvPr/>
        </p:nvSpPr>
        <p:spPr>
          <a:xfrm>
            <a:off x="4035591" y="37873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8034757-CC30-4546-B4DD-6C4B0B55D72E}"/>
              </a:ext>
            </a:extLst>
          </p:cNvPr>
          <p:cNvCxnSpPr>
            <a:cxnSpLocks/>
            <a:stCxn id="40" idx="6"/>
            <a:endCxn id="43" idx="2"/>
          </p:cNvCxnSpPr>
          <p:nvPr/>
        </p:nvCxnSpPr>
        <p:spPr>
          <a:xfrm>
            <a:off x="3022261" y="4181658"/>
            <a:ext cx="572565" cy="15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0054944-4367-2140-864A-542ACA14FA92}"/>
              </a:ext>
            </a:extLst>
          </p:cNvPr>
          <p:cNvSpPr txBox="1"/>
          <p:nvPr/>
        </p:nvSpPr>
        <p:spPr>
          <a:xfrm>
            <a:off x="3127957" y="384068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347AC67-953F-4449-927F-38DDDD0BFAE6}"/>
              </a:ext>
            </a:extLst>
          </p:cNvPr>
          <p:cNvSpPr/>
          <p:nvPr/>
        </p:nvSpPr>
        <p:spPr>
          <a:xfrm>
            <a:off x="3520127" y="5100167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5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91248E1-A193-9E4F-B357-E970B7DEC570}"/>
              </a:ext>
            </a:extLst>
          </p:cNvPr>
          <p:cNvSpPr/>
          <p:nvPr/>
        </p:nvSpPr>
        <p:spPr>
          <a:xfrm>
            <a:off x="4345291" y="5111912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6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69FA935-90FD-FB4E-AC74-B3846510B93D}"/>
              </a:ext>
            </a:extLst>
          </p:cNvPr>
          <p:cNvCxnSpPr>
            <a:stCxn id="49" idx="6"/>
            <a:endCxn id="50" idx="2"/>
          </p:cNvCxnSpPr>
          <p:nvPr/>
        </p:nvCxnSpPr>
        <p:spPr>
          <a:xfrm>
            <a:off x="3799230" y="5239719"/>
            <a:ext cx="546061" cy="11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2ABB7F3-AFF8-3142-B887-51247AB07544}"/>
              </a:ext>
            </a:extLst>
          </p:cNvPr>
          <p:cNvSpPr txBox="1"/>
          <p:nvPr/>
        </p:nvSpPr>
        <p:spPr>
          <a:xfrm>
            <a:off x="3960892" y="48302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c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4C9FA29-A3EF-DE4C-A22A-A3D1A2344806}"/>
              </a:ext>
            </a:extLst>
          </p:cNvPr>
          <p:cNvSpPr/>
          <p:nvPr/>
        </p:nvSpPr>
        <p:spPr>
          <a:xfrm>
            <a:off x="1130247" y="4551177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0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484064E-5FCD-D14A-964F-E38A105817AF}"/>
              </a:ext>
            </a:extLst>
          </p:cNvPr>
          <p:cNvCxnSpPr>
            <a:cxnSpLocks/>
            <a:stCxn id="53" idx="6"/>
            <a:endCxn id="49" idx="2"/>
          </p:cNvCxnSpPr>
          <p:nvPr/>
        </p:nvCxnSpPr>
        <p:spPr>
          <a:xfrm>
            <a:off x="1409350" y="4690729"/>
            <a:ext cx="2110777" cy="548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3834289-A422-044D-A2B7-017A4EE6AF26}"/>
              </a:ext>
            </a:extLst>
          </p:cNvPr>
          <p:cNvCxnSpPr>
            <a:cxnSpLocks/>
            <a:stCxn id="53" idx="7"/>
            <a:endCxn id="39" idx="2"/>
          </p:cNvCxnSpPr>
          <p:nvPr/>
        </p:nvCxnSpPr>
        <p:spPr>
          <a:xfrm flipV="1">
            <a:off x="1368476" y="4169913"/>
            <a:ext cx="549518" cy="422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AE1A8B3-AFC0-AE40-8D04-F26DC2C8409B}"/>
              </a:ext>
            </a:extLst>
          </p:cNvPr>
          <p:cNvSpPr txBox="1"/>
          <p:nvPr/>
        </p:nvSpPr>
        <p:spPr>
          <a:xfrm>
            <a:off x="1343911" y="408221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0DE4350-4968-EB41-B526-2D08C1CB9659}"/>
              </a:ext>
            </a:extLst>
          </p:cNvPr>
          <p:cNvSpPr txBox="1"/>
          <p:nvPr/>
        </p:nvSpPr>
        <p:spPr>
          <a:xfrm>
            <a:off x="2345935" y="459644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C8EC315-A148-1A4D-97EA-135B1577EA0B}"/>
              </a:ext>
            </a:extLst>
          </p:cNvPr>
          <p:cNvSpPr/>
          <p:nvPr/>
        </p:nvSpPr>
        <p:spPr>
          <a:xfrm>
            <a:off x="5226518" y="4555556"/>
            <a:ext cx="279103" cy="2791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702FCA5-2D2A-1641-9513-C802196113D3}"/>
              </a:ext>
            </a:extLst>
          </p:cNvPr>
          <p:cNvCxnSpPr>
            <a:cxnSpLocks/>
            <a:stCxn id="44" idx="6"/>
            <a:endCxn id="58" idx="1"/>
          </p:cNvCxnSpPr>
          <p:nvPr/>
        </p:nvCxnSpPr>
        <p:spPr>
          <a:xfrm>
            <a:off x="4699093" y="4208513"/>
            <a:ext cx="568299" cy="387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1022C7F-D89B-C44B-B25D-67B268A5C2B5}"/>
              </a:ext>
            </a:extLst>
          </p:cNvPr>
          <p:cNvCxnSpPr>
            <a:cxnSpLocks/>
            <a:stCxn id="50" idx="7"/>
            <a:endCxn id="58" idx="3"/>
          </p:cNvCxnSpPr>
          <p:nvPr/>
        </p:nvCxnSpPr>
        <p:spPr>
          <a:xfrm flipV="1">
            <a:off x="4583520" y="4793785"/>
            <a:ext cx="683872" cy="359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317B61B-46DB-8F45-9A0E-2ED59C6BAA52}"/>
              </a:ext>
            </a:extLst>
          </p:cNvPr>
          <p:cNvSpPr txBox="1"/>
          <p:nvPr/>
        </p:nvSpPr>
        <p:spPr>
          <a:xfrm>
            <a:off x="5043545" y="404210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63CD1C3-828A-2144-8411-8642CBFD4108}"/>
              </a:ext>
            </a:extLst>
          </p:cNvPr>
          <p:cNvSpPr txBox="1"/>
          <p:nvPr/>
        </p:nvSpPr>
        <p:spPr>
          <a:xfrm>
            <a:off x="4902721" y="49587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0B1926CE-B78D-2541-8ED2-D0756330491E}"/>
              </a:ext>
            </a:extLst>
          </p:cNvPr>
          <p:cNvCxnSpPr>
            <a:stCxn id="53" idx="4"/>
            <a:endCxn id="58" idx="4"/>
          </p:cNvCxnSpPr>
          <p:nvPr/>
        </p:nvCxnSpPr>
        <p:spPr>
          <a:xfrm rot="16200000" flipH="1">
            <a:off x="3315745" y="2784333"/>
            <a:ext cx="4379" cy="4096271"/>
          </a:xfrm>
          <a:prstGeom prst="bentConnector3">
            <a:avLst>
              <a:gd name="adj1" fmla="val 1893873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EE19E0A-6E07-D140-BC61-F8AD998EDD51}"/>
              </a:ext>
            </a:extLst>
          </p:cNvPr>
          <p:cNvSpPr txBox="1"/>
          <p:nvPr/>
        </p:nvSpPr>
        <p:spPr>
          <a:xfrm>
            <a:off x="3289219" y="557542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5AE6AEF-A1C7-0343-9D68-DFC466EB44BE}"/>
              </a:ext>
            </a:extLst>
          </p:cNvPr>
          <p:cNvSpPr/>
          <p:nvPr/>
        </p:nvSpPr>
        <p:spPr>
          <a:xfrm>
            <a:off x="3594826" y="2648075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8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C277581-1231-A44E-B3C8-39975D42F2FE}"/>
              </a:ext>
            </a:extLst>
          </p:cNvPr>
          <p:cNvSpPr/>
          <p:nvPr/>
        </p:nvSpPr>
        <p:spPr>
          <a:xfrm>
            <a:off x="4419990" y="2659820"/>
            <a:ext cx="279103" cy="2791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9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F31470A-9F22-1D4E-B35E-4E9FF344EF6E}"/>
              </a:ext>
            </a:extLst>
          </p:cNvPr>
          <p:cNvCxnSpPr>
            <a:stCxn id="65" idx="6"/>
            <a:endCxn id="66" idx="2"/>
          </p:cNvCxnSpPr>
          <p:nvPr/>
        </p:nvCxnSpPr>
        <p:spPr>
          <a:xfrm>
            <a:off x="3873929" y="2787627"/>
            <a:ext cx="546061" cy="11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A3DA4CFC-61D1-5941-AFC8-35000FCCCA5F}"/>
              </a:ext>
            </a:extLst>
          </p:cNvPr>
          <p:cNvCxnSpPr>
            <a:cxnSpLocks/>
            <a:stCxn id="66" idx="4"/>
            <a:endCxn id="65" idx="4"/>
          </p:cNvCxnSpPr>
          <p:nvPr/>
        </p:nvCxnSpPr>
        <p:spPr>
          <a:xfrm rot="5400000" flipH="1">
            <a:off x="4141087" y="2520469"/>
            <a:ext cx="11745" cy="825164"/>
          </a:xfrm>
          <a:prstGeom prst="bentConnector3">
            <a:avLst>
              <a:gd name="adj1" fmla="val -194636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F6D89F6-D54A-5945-A2B4-45FFF4C74B55}"/>
              </a:ext>
            </a:extLst>
          </p:cNvPr>
          <p:cNvSpPr txBox="1"/>
          <p:nvPr/>
        </p:nvSpPr>
        <p:spPr>
          <a:xfrm>
            <a:off x="4022767" y="316465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8A1447CB-E293-2941-92A3-99F3F69E0D32}"/>
              </a:ext>
            </a:extLst>
          </p:cNvPr>
          <p:cNvCxnSpPr>
            <a:stCxn id="53" idx="0"/>
            <a:endCxn id="65" idx="2"/>
          </p:cNvCxnSpPr>
          <p:nvPr/>
        </p:nvCxnSpPr>
        <p:spPr>
          <a:xfrm rot="5400000" flipH="1" flipV="1">
            <a:off x="1550537" y="2506889"/>
            <a:ext cx="1763550" cy="232502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B3F9E33-2E53-EA4C-8FF4-31A74DFB2F17}"/>
              </a:ext>
            </a:extLst>
          </p:cNvPr>
          <p:cNvSpPr txBox="1"/>
          <p:nvPr/>
        </p:nvSpPr>
        <p:spPr>
          <a:xfrm>
            <a:off x="1756732" y="240004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E140AFAF-FAA3-0B40-B0A0-CF85A81BBB94}"/>
              </a:ext>
            </a:extLst>
          </p:cNvPr>
          <p:cNvCxnSpPr>
            <a:stCxn id="65" idx="0"/>
            <a:endCxn id="66" idx="1"/>
          </p:cNvCxnSpPr>
          <p:nvPr/>
        </p:nvCxnSpPr>
        <p:spPr>
          <a:xfrm rot="16200000" flipH="1">
            <a:off x="4071311" y="2311141"/>
            <a:ext cx="52619" cy="726486"/>
          </a:xfrm>
          <a:prstGeom prst="curvedConnector3">
            <a:avLst>
              <a:gd name="adj1" fmla="val -43444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152A8E4-AC3F-6242-B2C1-A1C7DAA80D62}"/>
              </a:ext>
            </a:extLst>
          </p:cNvPr>
          <p:cNvCxnSpPr>
            <a:cxnSpLocks/>
            <a:stCxn id="65" idx="0"/>
            <a:endCxn id="66" idx="0"/>
          </p:cNvCxnSpPr>
          <p:nvPr/>
        </p:nvCxnSpPr>
        <p:spPr>
          <a:xfrm rot="16200000" flipH="1">
            <a:off x="4141087" y="2241365"/>
            <a:ext cx="11745" cy="825164"/>
          </a:xfrm>
          <a:prstGeom prst="curvedConnector3">
            <a:avLst>
              <a:gd name="adj1" fmla="val -420302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BF1F71B-B971-274E-8FB0-261F0B3CF9FD}"/>
              </a:ext>
            </a:extLst>
          </p:cNvPr>
          <p:cNvSpPr txBox="1"/>
          <p:nvPr/>
        </p:nvSpPr>
        <p:spPr>
          <a:xfrm>
            <a:off x="3562721" y="20243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B197277-A417-E844-9B37-791813452C62}"/>
              </a:ext>
            </a:extLst>
          </p:cNvPr>
          <p:cNvSpPr txBox="1"/>
          <p:nvPr/>
        </p:nvSpPr>
        <p:spPr>
          <a:xfrm>
            <a:off x="4050175" y="2105823"/>
            <a:ext cx="35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F488646-5B2E-DB4D-B767-0F261D210EB3}"/>
              </a:ext>
            </a:extLst>
          </p:cNvPr>
          <p:cNvSpPr txBox="1"/>
          <p:nvPr/>
        </p:nvSpPr>
        <p:spPr>
          <a:xfrm>
            <a:off x="3992109" y="24246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f</a:t>
            </a:r>
          </a:p>
        </p:txBody>
      </p:sp>
      <p:sp>
        <p:nvSpPr>
          <p:cNvPr id="79" name="Content Placeholder 5">
            <a:extLst>
              <a:ext uri="{FF2B5EF4-FFF2-40B4-BE49-F238E27FC236}">
                <a16:creationId xmlns:a16="http://schemas.microsoft.com/office/drawing/2014/main" id="{3B44591E-0525-6D4B-82DA-7C846558E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7288" y="1825625"/>
            <a:ext cx="4996511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en-NO" dirty="0">
                <a:solidFill>
                  <a:schemeClr val="accent3"/>
                </a:solidFill>
              </a:rPr>
              <a:t>Which state should I reach on an “a”?</a:t>
            </a:r>
          </a:p>
          <a:p>
            <a:r>
              <a:rPr lang="en-NO" dirty="0"/>
              <a:t>State 8?</a:t>
            </a:r>
          </a:p>
          <a:p>
            <a:r>
              <a:rPr lang="en-NO" dirty="0"/>
              <a:t>State 2?</a:t>
            </a:r>
          </a:p>
        </p:txBody>
      </p:sp>
    </p:spTree>
    <p:extLst>
      <p:ext uri="{BB962C8B-B14F-4D97-AF65-F5344CB8AC3E}">
        <p14:creationId xmlns:p14="http://schemas.microsoft.com/office/powerpoint/2010/main" val="88899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BCB8B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BCB8B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BCB8B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BCB8B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BCB8B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8486-8C85-8D46-ABCB-EBAEBE23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3. How to make it “deterministic”?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3F3346-6096-2342-AC32-975CBCF22F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89C00-580F-9C45-96FA-439E888D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021213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E2BB85-9EE0-054B-B0F2-AEB8365E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NFA-determinization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ε-transitions &amp; conflicting transitions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1D4D0-2BDC-164C-A5CC-EA92C0C0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9F22C53-DE35-BB45-AAA5-064C91B2367A}"/>
              </a:ext>
            </a:extLst>
          </p:cNvPr>
          <p:cNvSpPr/>
          <p:nvPr/>
        </p:nvSpPr>
        <p:spPr>
          <a:xfrm>
            <a:off x="7379937" y="4621906"/>
            <a:ext cx="1245704" cy="3804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{0,1,5,7,8}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3A86A18-BC0E-784A-B8B6-6BD84E74E5A0}"/>
              </a:ext>
            </a:extLst>
          </p:cNvPr>
          <p:cNvCxnSpPr/>
          <p:nvPr/>
        </p:nvCxnSpPr>
        <p:spPr>
          <a:xfrm>
            <a:off x="6850425" y="4812148"/>
            <a:ext cx="546061" cy="11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6B584927-4ADE-7F48-93BE-487CF15A6847}"/>
              </a:ext>
            </a:extLst>
          </p:cNvPr>
          <p:cNvSpPr/>
          <p:nvPr/>
        </p:nvSpPr>
        <p:spPr>
          <a:xfrm>
            <a:off x="8002789" y="3697404"/>
            <a:ext cx="1245704" cy="380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{2, 3, 8, 9}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E6FA1E5-012D-F845-AFB4-85C17086AD94}"/>
              </a:ext>
            </a:extLst>
          </p:cNvPr>
          <p:cNvCxnSpPr>
            <a:cxnSpLocks/>
            <a:stCxn id="75" idx="0"/>
            <a:endCxn id="77" idx="2"/>
          </p:cNvCxnSpPr>
          <p:nvPr/>
        </p:nvCxnSpPr>
        <p:spPr>
          <a:xfrm flipV="1">
            <a:off x="8002789" y="4077887"/>
            <a:ext cx="622852" cy="544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86C8641-90D2-0F42-9C47-ABF88428911C}"/>
              </a:ext>
            </a:extLst>
          </p:cNvPr>
          <p:cNvSpPr txBox="1"/>
          <p:nvPr/>
        </p:nvSpPr>
        <p:spPr>
          <a:xfrm>
            <a:off x="8375723" y="411749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B29A2FEF-E662-7F40-B8DF-6C3A3E92E4E5}"/>
              </a:ext>
            </a:extLst>
          </p:cNvPr>
          <p:cNvSpPr/>
          <p:nvPr/>
        </p:nvSpPr>
        <p:spPr>
          <a:xfrm>
            <a:off x="8316748" y="5500521"/>
            <a:ext cx="737349" cy="3804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{6, 7}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1AC931A-820F-3349-8A08-E4C66240A732}"/>
              </a:ext>
            </a:extLst>
          </p:cNvPr>
          <p:cNvCxnSpPr>
            <a:cxnSpLocks/>
            <a:stCxn id="75" idx="2"/>
            <a:endCxn id="83" idx="0"/>
          </p:cNvCxnSpPr>
          <p:nvPr/>
        </p:nvCxnSpPr>
        <p:spPr>
          <a:xfrm>
            <a:off x="8002789" y="5002389"/>
            <a:ext cx="682634" cy="498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853AED6-F29E-CA46-AC2D-57609722EE39}"/>
              </a:ext>
            </a:extLst>
          </p:cNvPr>
          <p:cNvSpPr txBox="1"/>
          <p:nvPr/>
        </p:nvSpPr>
        <p:spPr>
          <a:xfrm>
            <a:off x="7948074" y="51406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c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FA8345-C66A-5C48-BB77-C641A06B31D4}"/>
              </a:ext>
            </a:extLst>
          </p:cNvPr>
          <p:cNvSpPr/>
          <p:nvPr/>
        </p:nvSpPr>
        <p:spPr>
          <a:xfrm>
            <a:off x="9698028" y="4633651"/>
            <a:ext cx="506623" cy="3804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{7}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17B3FF1-C16D-EC4E-80F8-34A6867FDEC1}"/>
              </a:ext>
            </a:extLst>
          </p:cNvPr>
          <p:cNvCxnSpPr>
            <a:cxnSpLocks/>
            <a:stCxn id="77" idx="3"/>
            <a:endCxn id="88" idx="0"/>
          </p:cNvCxnSpPr>
          <p:nvPr/>
        </p:nvCxnSpPr>
        <p:spPr>
          <a:xfrm>
            <a:off x="9248493" y="3887646"/>
            <a:ext cx="702847" cy="746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289D302-E71B-454D-84E1-532149F7872C}"/>
              </a:ext>
            </a:extLst>
          </p:cNvPr>
          <p:cNvSpPr txBox="1"/>
          <p:nvPr/>
        </p:nvSpPr>
        <p:spPr>
          <a:xfrm>
            <a:off x="9865017" y="39840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37C135CE-65A9-B242-96D8-7A2F352E4AF3}"/>
              </a:ext>
            </a:extLst>
          </p:cNvPr>
          <p:cNvSpPr/>
          <p:nvPr/>
        </p:nvSpPr>
        <p:spPr>
          <a:xfrm>
            <a:off x="8257774" y="2758640"/>
            <a:ext cx="714238" cy="3804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{8, 9}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A0EA7-DE9A-8342-AEF2-BF774E817862}"/>
              </a:ext>
            </a:extLst>
          </p:cNvPr>
          <p:cNvCxnSpPr>
            <a:cxnSpLocks/>
            <a:stCxn id="77" idx="0"/>
            <a:endCxn id="97" idx="2"/>
          </p:cNvCxnSpPr>
          <p:nvPr/>
        </p:nvCxnSpPr>
        <p:spPr>
          <a:xfrm flipH="1" flipV="1">
            <a:off x="8614893" y="3139123"/>
            <a:ext cx="10748" cy="558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A864208-C771-3043-8473-379BE9D3542B}"/>
              </a:ext>
            </a:extLst>
          </p:cNvPr>
          <p:cNvSpPr txBox="1"/>
          <p:nvPr/>
        </p:nvSpPr>
        <p:spPr>
          <a:xfrm>
            <a:off x="8740706" y="3283119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a,e,f</a:t>
            </a:r>
          </a:p>
        </p:txBody>
      </p:sp>
      <p:cxnSp>
        <p:nvCxnSpPr>
          <p:cNvPr id="105" name="Curved Connector 104">
            <a:extLst>
              <a:ext uri="{FF2B5EF4-FFF2-40B4-BE49-F238E27FC236}">
                <a16:creationId xmlns:a16="http://schemas.microsoft.com/office/drawing/2014/main" id="{E3833EAF-4AD0-9740-80FF-C3E21EFE3245}"/>
              </a:ext>
            </a:extLst>
          </p:cNvPr>
          <p:cNvCxnSpPr>
            <a:stCxn id="97" idx="3"/>
            <a:endCxn id="97" idx="0"/>
          </p:cNvCxnSpPr>
          <p:nvPr/>
        </p:nvCxnSpPr>
        <p:spPr>
          <a:xfrm flipH="1" flipV="1">
            <a:off x="8614893" y="2758640"/>
            <a:ext cx="357119" cy="190242"/>
          </a:xfrm>
          <a:prstGeom prst="curvedConnector4">
            <a:avLst>
              <a:gd name="adj1" fmla="val -64012"/>
              <a:gd name="adj2" fmla="val 22016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02BA693E-47B3-AB43-ACF5-DB23D16EFDED}"/>
              </a:ext>
            </a:extLst>
          </p:cNvPr>
          <p:cNvSpPr txBox="1"/>
          <p:nvPr/>
        </p:nvSpPr>
        <p:spPr>
          <a:xfrm>
            <a:off x="9055180" y="225788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a,e,f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958022E0-7C03-9F42-A179-F901E4C81688}"/>
              </a:ext>
            </a:extLst>
          </p:cNvPr>
          <p:cNvSpPr/>
          <p:nvPr/>
        </p:nvSpPr>
        <p:spPr>
          <a:xfrm>
            <a:off x="1917994" y="4030361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F952101-84BD-A744-A772-C80FA0C018DC}"/>
              </a:ext>
            </a:extLst>
          </p:cNvPr>
          <p:cNvSpPr/>
          <p:nvPr/>
        </p:nvSpPr>
        <p:spPr>
          <a:xfrm>
            <a:off x="2743158" y="4042106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2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BB20614-BE28-9A4F-87AD-501530156D81}"/>
              </a:ext>
            </a:extLst>
          </p:cNvPr>
          <p:cNvCxnSpPr>
            <a:stCxn id="107" idx="6"/>
            <a:endCxn id="108" idx="2"/>
          </p:cNvCxnSpPr>
          <p:nvPr/>
        </p:nvCxnSpPr>
        <p:spPr>
          <a:xfrm>
            <a:off x="2197097" y="4169913"/>
            <a:ext cx="546061" cy="11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8AE25EB-0FC0-CB4A-B035-7D672FB693A0}"/>
              </a:ext>
            </a:extLst>
          </p:cNvPr>
          <p:cNvSpPr txBox="1"/>
          <p:nvPr/>
        </p:nvSpPr>
        <p:spPr>
          <a:xfrm>
            <a:off x="2358759" y="376047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3F0A1D7-D7F7-0B46-9CB9-ACB477F1B9F5}"/>
              </a:ext>
            </a:extLst>
          </p:cNvPr>
          <p:cNvSpPr/>
          <p:nvPr/>
        </p:nvSpPr>
        <p:spPr>
          <a:xfrm>
            <a:off x="3594826" y="4057216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3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D716E877-64F0-1945-8867-1D34886822F0}"/>
              </a:ext>
            </a:extLst>
          </p:cNvPr>
          <p:cNvSpPr/>
          <p:nvPr/>
        </p:nvSpPr>
        <p:spPr>
          <a:xfrm>
            <a:off x="4419990" y="4068961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4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BD5D3DB-075C-1347-819F-C45E2B18D11B}"/>
              </a:ext>
            </a:extLst>
          </p:cNvPr>
          <p:cNvCxnSpPr>
            <a:stCxn id="111" idx="6"/>
            <a:endCxn id="112" idx="2"/>
          </p:cNvCxnSpPr>
          <p:nvPr/>
        </p:nvCxnSpPr>
        <p:spPr>
          <a:xfrm>
            <a:off x="3873929" y="4196768"/>
            <a:ext cx="546061" cy="11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2505B7E-6753-504E-B31A-010DE06175A7}"/>
              </a:ext>
            </a:extLst>
          </p:cNvPr>
          <p:cNvSpPr txBox="1"/>
          <p:nvPr/>
        </p:nvSpPr>
        <p:spPr>
          <a:xfrm>
            <a:off x="4035591" y="37873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62F7AE3-71F6-6C4B-82DA-AE4ED13CCC96}"/>
              </a:ext>
            </a:extLst>
          </p:cNvPr>
          <p:cNvCxnSpPr>
            <a:cxnSpLocks/>
            <a:stCxn id="108" idx="6"/>
            <a:endCxn id="111" idx="2"/>
          </p:cNvCxnSpPr>
          <p:nvPr/>
        </p:nvCxnSpPr>
        <p:spPr>
          <a:xfrm>
            <a:off x="3022261" y="4181658"/>
            <a:ext cx="572565" cy="15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E6D966D-9EA2-C14F-B132-B3EBA887FA60}"/>
              </a:ext>
            </a:extLst>
          </p:cNvPr>
          <p:cNvSpPr txBox="1"/>
          <p:nvPr/>
        </p:nvSpPr>
        <p:spPr>
          <a:xfrm>
            <a:off x="3127957" y="384068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37128BDC-2D23-104D-A372-C3CEFDE9BD60}"/>
              </a:ext>
            </a:extLst>
          </p:cNvPr>
          <p:cNvSpPr/>
          <p:nvPr/>
        </p:nvSpPr>
        <p:spPr>
          <a:xfrm>
            <a:off x="3520127" y="5100167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5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1298CDC-FEB8-2140-B344-79785E550905}"/>
              </a:ext>
            </a:extLst>
          </p:cNvPr>
          <p:cNvSpPr/>
          <p:nvPr/>
        </p:nvSpPr>
        <p:spPr>
          <a:xfrm>
            <a:off x="4345291" y="5111912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6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54D090D-80C8-F742-B46F-752AB45487EC}"/>
              </a:ext>
            </a:extLst>
          </p:cNvPr>
          <p:cNvCxnSpPr>
            <a:stCxn id="117" idx="6"/>
            <a:endCxn id="118" idx="2"/>
          </p:cNvCxnSpPr>
          <p:nvPr/>
        </p:nvCxnSpPr>
        <p:spPr>
          <a:xfrm>
            <a:off x="3799230" y="5239719"/>
            <a:ext cx="546061" cy="11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A0F713FB-E891-5742-971A-BBDE56A5D439}"/>
              </a:ext>
            </a:extLst>
          </p:cNvPr>
          <p:cNvSpPr txBox="1"/>
          <p:nvPr/>
        </p:nvSpPr>
        <p:spPr>
          <a:xfrm>
            <a:off x="3960892" y="48302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c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62C4329-15E6-3A46-A497-18D2D1712CAE}"/>
              </a:ext>
            </a:extLst>
          </p:cNvPr>
          <p:cNvSpPr/>
          <p:nvPr/>
        </p:nvSpPr>
        <p:spPr>
          <a:xfrm>
            <a:off x="1130247" y="4551177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0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1F68B3E-8040-234C-BC3E-3994EA1FB677}"/>
              </a:ext>
            </a:extLst>
          </p:cNvPr>
          <p:cNvCxnSpPr>
            <a:cxnSpLocks/>
            <a:stCxn id="121" idx="6"/>
            <a:endCxn id="117" idx="2"/>
          </p:cNvCxnSpPr>
          <p:nvPr/>
        </p:nvCxnSpPr>
        <p:spPr>
          <a:xfrm>
            <a:off x="1409350" y="4690729"/>
            <a:ext cx="2110777" cy="548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AC4468F-EED5-2A4C-9F18-7F68B1CC1629}"/>
              </a:ext>
            </a:extLst>
          </p:cNvPr>
          <p:cNvCxnSpPr>
            <a:cxnSpLocks/>
            <a:stCxn id="121" idx="7"/>
            <a:endCxn id="107" idx="2"/>
          </p:cNvCxnSpPr>
          <p:nvPr/>
        </p:nvCxnSpPr>
        <p:spPr>
          <a:xfrm flipV="1">
            <a:off x="1368476" y="4169913"/>
            <a:ext cx="549518" cy="422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7DD44EF-2939-E342-AA69-DFD7FEC39D1D}"/>
              </a:ext>
            </a:extLst>
          </p:cNvPr>
          <p:cNvSpPr txBox="1"/>
          <p:nvPr/>
        </p:nvSpPr>
        <p:spPr>
          <a:xfrm>
            <a:off x="1343911" y="408221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4D8F96D-0C1B-DE46-8596-98AA0BCDAEF8}"/>
              </a:ext>
            </a:extLst>
          </p:cNvPr>
          <p:cNvSpPr txBox="1"/>
          <p:nvPr/>
        </p:nvSpPr>
        <p:spPr>
          <a:xfrm>
            <a:off x="2345935" y="459644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96E65DE-C650-5C4C-95BA-83EDA0B5E579}"/>
              </a:ext>
            </a:extLst>
          </p:cNvPr>
          <p:cNvSpPr/>
          <p:nvPr/>
        </p:nvSpPr>
        <p:spPr>
          <a:xfrm>
            <a:off x="5226518" y="4555556"/>
            <a:ext cx="279103" cy="2791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7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7CE8068-24B2-194A-A5C6-A55A92FC48FA}"/>
              </a:ext>
            </a:extLst>
          </p:cNvPr>
          <p:cNvCxnSpPr>
            <a:cxnSpLocks/>
            <a:stCxn id="112" idx="6"/>
            <a:endCxn id="126" idx="1"/>
          </p:cNvCxnSpPr>
          <p:nvPr/>
        </p:nvCxnSpPr>
        <p:spPr>
          <a:xfrm>
            <a:off x="4699093" y="4208513"/>
            <a:ext cx="568299" cy="387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9DDEB8D-2725-9B45-B6F4-D9F530AC050E}"/>
              </a:ext>
            </a:extLst>
          </p:cNvPr>
          <p:cNvCxnSpPr>
            <a:cxnSpLocks/>
            <a:stCxn id="118" idx="7"/>
            <a:endCxn id="126" idx="3"/>
          </p:cNvCxnSpPr>
          <p:nvPr/>
        </p:nvCxnSpPr>
        <p:spPr>
          <a:xfrm flipV="1">
            <a:off x="4583520" y="4793785"/>
            <a:ext cx="683872" cy="359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1582F474-DD70-7640-9CB7-65FADC43D81B}"/>
              </a:ext>
            </a:extLst>
          </p:cNvPr>
          <p:cNvSpPr txBox="1"/>
          <p:nvPr/>
        </p:nvSpPr>
        <p:spPr>
          <a:xfrm>
            <a:off x="5043545" y="404210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682BC-DD03-1A42-B3CF-4FC4966E2A15}"/>
              </a:ext>
            </a:extLst>
          </p:cNvPr>
          <p:cNvSpPr txBox="1"/>
          <p:nvPr/>
        </p:nvSpPr>
        <p:spPr>
          <a:xfrm>
            <a:off x="4902721" y="49587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5EB020A6-8BEC-2A40-8AAB-551C512FE050}"/>
              </a:ext>
            </a:extLst>
          </p:cNvPr>
          <p:cNvCxnSpPr>
            <a:stCxn id="121" idx="4"/>
            <a:endCxn id="126" idx="4"/>
          </p:cNvCxnSpPr>
          <p:nvPr/>
        </p:nvCxnSpPr>
        <p:spPr>
          <a:xfrm rot="16200000" flipH="1">
            <a:off x="3315745" y="2784333"/>
            <a:ext cx="4379" cy="4096271"/>
          </a:xfrm>
          <a:prstGeom prst="bentConnector3">
            <a:avLst>
              <a:gd name="adj1" fmla="val 1893873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5BEE3751-3E68-B84A-A902-2E2027440C09}"/>
              </a:ext>
            </a:extLst>
          </p:cNvPr>
          <p:cNvSpPr txBox="1"/>
          <p:nvPr/>
        </p:nvSpPr>
        <p:spPr>
          <a:xfrm>
            <a:off x="3289219" y="557542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1B41FB68-43E4-5246-8CA7-D20621DBE859}"/>
              </a:ext>
            </a:extLst>
          </p:cNvPr>
          <p:cNvSpPr/>
          <p:nvPr/>
        </p:nvSpPr>
        <p:spPr>
          <a:xfrm>
            <a:off x="3594826" y="2648075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8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679D44DB-37AC-FC47-971E-36D36BE094F0}"/>
              </a:ext>
            </a:extLst>
          </p:cNvPr>
          <p:cNvSpPr/>
          <p:nvPr/>
        </p:nvSpPr>
        <p:spPr>
          <a:xfrm>
            <a:off x="4419990" y="2659820"/>
            <a:ext cx="279103" cy="2791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9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7197CBD-CAA7-C14F-9C41-F5368619C283}"/>
              </a:ext>
            </a:extLst>
          </p:cNvPr>
          <p:cNvCxnSpPr>
            <a:stCxn id="133" idx="6"/>
            <a:endCxn id="134" idx="2"/>
          </p:cNvCxnSpPr>
          <p:nvPr/>
        </p:nvCxnSpPr>
        <p:spPr>
          <a:xfrm>
            <a:off x="3873929" y="2787627"/>
            <a:ext cx="546061" cy="11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B0125A9D-D457-5447-B275-381E388603BB}"/>
              </a:ext>
            </a:extLst>
          </p:cNvPr>
          <p:cNvCxnSpPr>
            <a:cxnSpLocks/>
            <a:stCxn id="134" idx="4"/>
            <a:endCxn id="133" idx="4"/>
          </p:cNvCxnSpPr>
          <p:nvPr/>
        </p:nvCxnSpPr>
        <p:spPr>
          <a:xfrm rot="5400000" flipH="1">
            <a:off x="4141087" y="2520469"/>
            <a:ext cx="11745" cy="825164"/>
          </a:xfrm>
          <a:prstGeom prst="bentConnector3">
            <a:avLst>
              <a:gd name="adj1" fmla="val -194636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2D77BC0C-071A-0647-AB80-10BD13202AB5}"/>
              </a:ext>
            </a:extLst>
          </p:cNvPr>
          <p:cNvSpPr txBox="1"/>
          <p:nvPr/>
        </p:nvSpPr>
        <p:spPr>
          <a:xfrm>
            <a:off x="4022767" y="316465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604D4716-C2A8-8147-9FA5-26A212664548}"/>
              </a:ext>
            </a:extLst>
          </p:cNvPr>
          <p:cNvCxnSpPr>
            <a:stCxn id="121" idx="0"/>
            <a:endCxn id="133" idx="2"/>
          </p:cNvCxnSpPr>
          <p:nvPr/>
        </p:nvCxnSpPr>
        <p:spPr>
          <a:xfrm rot="5400000" flipH="1" flipV="1">
            <a:off x="1550537" y="2506889"/>
            <a:ext cx="1763550" cy="232502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0EBF2A01-9602-044B-9095-B48FA077CB3D}"/>
              </a:ext>
            </a:extLst>
          </p:cNvPr>
          <p:cNvSpPr txBox="1"/>
          <p:nvPr/>
        </p:nvSpPr>
        <p:spPr>
          <a:xfrm>
            <a:off x="1756732" y="240004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cxnSp>
        <p:nvCxnSpPr>
          <p:cNvPr id="140" name="Curved Connector 139">
            <a:extLst>
              <a:ext uri="{FF2B5EF4-FFF2-40B4-BE49-F238E27FC236}">
                <a16:creationId xmlns:a16="http://schemas.microsoft.com/office/drawing/2014/main" id="{134DDEBC-F14B-534C-9206-9444C0EB5CCE}"/>
              </a:ext>
            </a:extLst>
          </p:cNvPr>
          <p:cNvCxnSpPr>
            <a:stCxn id="133" idx="0"/>
            <a:endCxn id="134" idx="1"/>
          </p:cNvCxnSpPr>
          <p:nvPr/>
        </p:nvCxnSpPr>
        <p:spPr>
          <a:xfrm rot="16200000" flipH="1">
            <a:off x="4071311" y="2311141"/>
            <a:ext cx="52619" cy="726486"/>
          </a:xfrm>
          <a:prstGeom prst="curvedConnector3">
            <a:avLst>
              <a:gd name="adj1" fmla="val -43444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Curved Connector 140">
            <a:extLst>
              <a:ext uri="{FF2B5EF4-FFF2-40B4-BE49-F238E27FC236}">
                <a16:creationId xmlns:a16="http://schemas.microsoft.com/office/drawing/2014/main" id="{B1C64066-50CE-D64F-BC51-3D2E25EF35E3}"/>
              </a:ext>
            </a:extLst>
          </p:cNvPr>
          <p:cNvCxnSpPr>
            <a:cxnSpLocks/>
            <a:stCxn id="133" idx="0"/>
            <a:endCxn id="134" idx="0"/>
          </p:cNvCxnSpPr>
          <p:nvPr/>
        </p:nvCxnSpPr>
        <p:spPr>
          <a:xfrm rot="16200000" flipH="1">
            <a:off x="4141087" y="2241365"/>
            <a:ext cx="11745" cy="825164"/>
          </a:xfrm>
          <a:prstGeom prst="curvedConnector3">
            <a:avLst>
              <a:gd name="adj1" fmla="val -420302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91D40597-9E7C-BE48-B5B9-3BD356E56D2E}"/>
              </a:ext>
            </a:extLst>
          </p:cNvPr>
          <p:cNvSpPr txBox="1"/>
          <p:nvPr/>
        </p:nvSpPr>
        <p:spPr>
          <a:xfrm>
            <a:off x="3562721" y="20243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903C822-AD87-6442-BE3F-5A6B8F4C9A14}"/>
              </a:ext>
            </a:extLst>
          </p:cNvPr>
          <p:cNvSpPr txBox="1"/>
          <p:nvPr/>
        </p:nvSpPr>
        <p:spPr>
          <a:xfrm>
            <a:off x="4050175" y="2105823"/>
            <a:ext cx="35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73294F5-498F-DD46-8A96-1DA511775111}"/>
              </a:ext>
            </a:extLst>
          </p:cNvPr>
          <p:cNvSpPr txBox="1"/>
          <p:nvPr/>
        </p:nvSpPr>
        <p:spPr>
          <a:xfrm>
            <a:off x="3992109" y="24246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f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EDB3806-DA62-5547-BCC9-4A371011B0E1}"/>
              </a:ext>
            </a:extLst>
          </p:cNvPr>
          <p:cNvCxnSpPr/>
          <p:nvPr/>
        </p:nvCxnSpPr>
        <p:spPr>
          <a:xfrm>
            <a:off x="584186" y="4690728"/>
            <a:ext cx="546061" cy="11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76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7" grpId="0" animBg="1"/>
      <p:bldP spid="82" grpId="0"/>
      <p:bldP spid="83" grpId="0" animBg="1"/>
      <p:bldP spid="87" grpId="0"/>
      <p:bldP spid="88" grpId="0" animBg="1"/>
      <p:bldP spid="92" grpId="0"/>
      <p:bldP spid="97" grpId="0" animBg="1"/>
      <p:bldP spid="102" grpId="0"/>
      <p:bldP spid="10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59B96D-EBC3-AE43-8FCC-8E27E01E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Minimality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C8BCB-50B3-8A48-BFE3-CFFE7C02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D25461-7C8B-FC4B-9A21-5693BBB95530}"/>
              </a:ext>
            </a:extLst>
          </p:cNvPr>
          <p:cNvSpPr/>
          <p:nvPr/>
        </p:nvSpPr>
        <p:spPr>
          <a:xfrm>
            <a:off x="1251161" y="3006068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898926B-DEFC-9144-B50D-C3E2809F8FF9}"/>
              </a:ext>
            </a:extLst>
          </p:cNvPr>
          <p:cNvSpPr/>
          <p:nvPr/>
        </p:nvSpPr>
        <p:spPr>
          <a:xfrm>
            <a:off x="1251161" y="4021259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DF5580-9CE0-D34E-858B-07A41CE048E2}"/>
              </a:ext>
            </a:extLst>
          </p:cNvPr>
          <p:cNvSpPr/>
          <p:nvPr/>
        </p:nvSpPr>
        <p:spPr>
          <a:xfrm>
            <a:off x="2742429" y="4017425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52BE34-0B37-6941-8091-E3C27DD4E310}"/>
              </a:ext>
            </a:extLst>
          </p:cNvPr>
          <p:cNvSpPr/>
          <p:nvPr/>
        </p:nvSpPr>
        <p:spPr>
          <a:xfrm>
            <a:off x="2050373" y="4916250"/>
            <a:ext cx="434009" cy="43400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4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4C378B-E2D8-6A4A-A4EC-23BA4F197884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2420823" y="4451434"/>
            <a:ext cx="538611" cy="528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FC4D441-C513-484C-B22A-AB9EB14E8475}"/>
              </a:ext>
            </a:extLst>
          </p:cNvPr>
          <p:cNvSpPr txBox="1"/>
          <p:nvPr/>
        </p:nvSpPr>
        <p:spPr>
          <a:xfrm>
            <a:off x="2125170" y="23530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E677FD-A13D-064E-9724-718329CCC57E}"/>
              </a:ext>
            </a:extLst>
          </p:cNvPr>
          <p:cNvSpPr txBox="1"/>
          <p:nvPr/>
        </p:nvSpPr>
        <p:spPr>
          <a:xfrm>
            <a:off x="3021588" y="35583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5EF9AE-6AE7-6F48-950D-936CD874FC84}"/>
              </a:ext>
            </a:extLst>
          </p:cNvPr>
          <p:cNvSpPr txBox="1"/>
          <p:nvPr/>
        </p:nvSpPr>
        <p:spPr>
          <a:xfrm>
            <a:off x="2758236" y="465736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66C30E5-6FFF-FD45-A472-C9551752E455}"/>
              </a:ext>
            </a:extLst>
          </p:cNvPr>
          <p:cNvSpPr txBox="1"/>
          <p:nvPr/>
        </p:nvSpPr>
        <p:spPr>
          <a:xfrm>
            <a:off x="1444319" y="465217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2BBEDE-E4FC-AF48-9CE6-FB40A7FCC3A6}"/>
              </a:ext>
            </a:extLst>
          </p:cNvPr>
          <p:cNvSpPr txBox="1"/>
          <p:nvPr/>
        </p:nvSpPr>
        <p:spPr>
          <a:xfrm>
            <a:off x="2125170" y="28941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B70E759-953B-DF4A-91FE-B3E689D14437}"/>
              </a:ext>
            </a:extLst>
          </p:cNvPr>
          <p:cNvSpPr/>
          <p:nvPr/>
        </p:nvSpPr>
        <p:spPr>
          <a:xfrm>
            <a:off x="2742429" y="2994991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2</a:t>
            </a:r>
          </a:p>
        </p:txBody>
      </p: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2D116CE3-A5DA-F042-93E4-CFCAE7854A2E}"/>
              </a:ext>
            </a:extLst>
          </p:cNvPr>
          <p:cNvCxnSpPr>
            <a:cxnSpLocks/>
            <a:stCxn id="8" idx="0"/>
            <a:endCxn id="77" idx="0"/>
          </p:cNvCxnSpPr>
          <p:nvPr/>
        </p:nvCxnSpPr>
        <p:spPr>
          <a:xfrm rot="5400000" flipH="1" flipV="1">
            <a:off x="2208262" y="2254896"/>
            <a:ext cx="11077" cy="1491268"/>
          </a:xfrm>
          <a:prstGeom prst="curvedConnector3">
            <a:avLst>
              <a:gd name="adj1" fmla="val 216373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26DB3A4-D87A-FF41-B4CD-8C9998CDE18D}"/>
              </a:ext>
            </a:extLst>
          </p:cNvPr>
          <p:cNvCxnSpPr>
            <a:cxnSpLocks/>
            <a:stCxn id="77" idx="2"/>
            <a:endCxn id="8" idx="6"/>
          </p:cNvCxnSpPr>
          <p:nvPr/>
        </p:nvCxnSpPr>
        <p:spPr>
          <a:xfrm flipH="1">
            <a:off x="1685170" y="3211996"/>
            <a:ext cx="1057259" cy="11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F9D36E6-FBC0-5941-A1CE-4EEBBF2B114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1468166" y="3440077"/>
            <a:ext cx="0" cy="581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0D88246-4261-1C44-82EA-3105DAEE6B0C}"/>
              </a:ext>
            </a:extLst>
          </p:cNvPr>
          <p:cNvCxnSpPr>
            <a:cxnSpLocks/>
            <a:stCxn id="77" idx="4"/>
            <a:endCxn id="10" idx="0"/>
          </p:cNvCxnSpPr>
          <p:nvPr/>
        </p:nvCxnSpPr>
        <p:spPr>
          <a:xfrm>
            <a:off x="2959434" y="3429000"/>
            <a:ext cx="0" cy="588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51B500B-E595-1D40-B65C-C295D1868B67}"/>
              </a:ext>
            </a:extLst>
          </p:cNvPr>
          <p:cNvSpPr txBox="1"/>
          <p:nvPr/>
        </p:nvSpPr>
        <p:spPr>
          <a:xfrm>
            <a:off x="1085404" y="355684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FAE5D4F-5398-5F4B-9A2B-123051FB599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028166" y="2796892"/>
            <a:ext cx="286554" cy="272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A3B15E7-509D-2B48-BB6E-D12212A9B9E6}"/>
              </a:ext>
            </a:extLst>
          </p:cNvPr>
          <p:cNvCxnSpPr>
            <a:cxnSpLocks/>
            <a:stCxn id="9" idx="5"/>
            <a:endCxn id="12" idx="1"/>
          </p:cNvCxnSpPr>
          <p:nvPr/>
        </p:nvCxnSpPr>
        <p:spPr>
          <a:xfrm>
            <a:off x="1621611" y="4391709"/>
            <a:ext cx="492321" cy="588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7E98DDF8-155D-CC4B-B633-51050D5806EE}"/>
              </a:ext>
            </a:extLst>
          </p:cNvPr>
          <p:cNvSpPr/>
          <p:nvPr/>
        </p:nvSpPr>
        <p:spPr>
          <a:xfrm>
            <a:off x="9430396" y="2983594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F1F37720-1BAF-874D-91E4-6F9BDF4052C5}"/>
              </a:ext>
            </a:extLst>
          </p:cNvPr>
          <p:cNvSpPr/>
          <p:nvPr/>
        </p:nvSpPr>
        <p:spPr>
          <a:xfrm>
            <a:off x="9430396" y="3998785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B64ED152-BE68-8C4A-849E-3247C37E6556}"/>
              </a:ext>
            </a:extLst>
          </p:cNvPr>
          <p:cNvSpPr/>
          <p:nvPr/>
        </p:nvSpPr>
        <p:spPr>
          <a:xfrm>
            <a:off x="9430395" y="5037489"/>
            <a:ext cx="434009" cy="43400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2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55BB45E-E1B0-AB40-B953-7B002902BC29}"/>
              </a:ext>
            </a:extLst>
          </p:cNvPr>
          <p:cNvCxnSpPr>
            <a:cxnSpLocks/>
            <a:stCxn id="166" idx="4"/>
            <a:endCxn id="167" idx="0"/>
          </p:cNvCxnSpPr>
          <p:nvPr/>
        </p:nvCxnSpPr>
        <p:spPr>
          <a:xfrm flipH="1">
            <a:off x="9647400" y="4432794"/>
            <a:ext cx="1" cy="604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009B86B-36B3-A443-87D7-85ACEF2FD8F8}"/>
              </a:ext>
            </a:extLst>
          </p:cNvPr>
          <p:cNvCxnSpPr>
            <a:cxnSpLocks/>
            <a:stCxn id="165" idx="4"/>
            <a:endCxn id="166" idx="0"/>
          </p:cNvCxnSpPr>
          <p:nvPr/>
        </p:nvCxnSpPr>
        <p:spPr>
          <a:xfrm>
            <a:off x="9647401" y="3417603"/>
            <a:ext cx="0" cy="581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27BD51DA-9666-B64B-8611-BB99DE075F2A}"/>
              </a:ext>
            </a:extLst>
          </p:cNvPr>
          <p:cNvCxnSpPr>
            <a:cxnSpLocks/>
          </p:cNvCxnSpPr>
          <p:nvPr/>
        </p:nvCxnSpPr>
        <p:spPr>
          <a:xfrm>
            <a:off x="9163017" y="2776297"/>
            <a:ext cx="286554" cy="272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A69FF7AF-B452-E248-BCD9-D00FB6200245}"/>
              </a:ext>
            </a:extLst>
          </p:cNvPr>
          <p:cNvSpPr txBox="1"/>
          <p:nvPr/>
        </p:nvSpPr>
        <p:spPr>
          <a:xfrm>
            <a:off x="9324333" y="457051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31742911-FFDA-3C42-B0BC-F48E218556B8}"/>
              </a:ext>
            </a:extLst>
          </p:cNvPr>
          <p:cNvSpPr txBox="1"/>
          <p:nvPr/>
        </p:nvSpPr>
        <p:spPr>
          <a:xfrm>
            <a:off x="9333525" y="350230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</a:t>
            </a:r>
          </a:p>
        </p:txBody>
      </p:sp>
      <p:cxnSp>
        <p:nvCxnSpPr>
          <p:cNvPr id="179" name="Curved Connector 178">
            <a:extLst>
              <a:ext uri="{FF2B5EF4-FFF2-40B4-BE49-F238E27FC236}">
                <a16:creationId xmlns:a16="http://schemas.microsoft.com/office/drawing/2014/main" id="{22D0AD73-3386-7B44-97AD-9AC8CC2104AA}"/>
              </a:ext>
            </a:extLst>
          </p:cNvPr>
          <p:cNvCxnSpPr>
            <a:cxnSpLocks/>
            <a:stCxn id="165" idx="7"/>
            <a:endCxn id="165" idx="5"/>
          </p:cNvCxnSpPr>
          <p:nvPr/>
        </p:nvCxnSpPr>
        <p:spPr>
          <a:xfrm rot="16200000" flipH="1">
            <a:off x="9647400" y="3200598"/>
            <a:ext cx="306891" cy="12700"/>
          </a:xfrm>
          <a:prstGeom prst="curvedConnector5">
            <a:avLst>
              <a:gd name="adj1" fmla="val -74489"/>
              <a:gd name="adj2" fmla="val 4716929"/>
              <a:gd name="adj3" fmla="val 17448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87DA633B-3EEC-3D42-8D6F-086A04599E96}"/>
              </a:ext>
            </a:extLst>
          </p:cNvPr>
          <p:cNvSpPr txBox="1"/>
          <p:nvPr/>
        </p:nvSpPr>
        <p:spPr>
          <a:xfrm>
            <a:off x="10441432" y="30134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88F3F3F0-B4C6-8340-9541-6E140323D8D4}"/>
                  </a:ext>
                </a:extLst>
              </p:cNvPr>
              <p:cNvSpPr txBox="1"/>
              <p:nvPr/>
            </p:nvSpPr>
            <p:spPr>
              <a:xfrm>
                <a:off x="5131352" y="3649654"/>
                <a:ext cx="165840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nb-NO" sz="3200" b="0" i="1" smtClean="0">
                          <a:latin typeface="Cambria Math" panose="02040503050406030204" pitchFamily="18" charset="0"/>
                        </a:rPr>
                        <m:t>∗)</m:t>
                      </m:r>
                      <m:r>
                        <a:rPr lang="nb-NO" sz="3200" b="0" i="1" smtClean="0">
                          <a:latin typeface="Cambria Math" panose="02040503050406030204" pitchFamily="18" charset="0"/>
                        </a:rPr>
                        <m:t>𝑏𝑎</m:t>
                      </m:r>
                    </m:oMath>
                  </m:oMathPara>
                </a14:m>
                <a:endParaRPr lang="en-NO" sz="320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88F3F3F0-B4C6-8340-9541-6E140323D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352" y="3649654"/>
                <a:ext cx="1658403" cy="584775"/>
              </a:xfrm>
              <a:prstGeom prst="rect">
                <a:avLst/>
              </a:prstGeom>
              <a:blipFill>
                <a:blip r:embed="rId2"/>
                <a:stretch>
                  <a:fillRect l="-1527" b="-2340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725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8486-8C85-8D46-ABCB-EBAEBE23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4. How to make it minimal?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3F3346-6096-2342-AC32-975CBCF22F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89C00-580F-9C45-96FA-439E888D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670013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C4D6AF01-C574-044B-A988-8D830675C7EF}"/>
              </a:ext>
            </a:extLst>
          </p:cNvPr>
          <p:cNvSpPr/>
          <p:nvPr/>
        </p:nvSpPr>
        <p:spPr>
          <a:xfrm>
            <a:off x="1123063" y="4487798"/>
            <a:ext cx="2551043" cy="888756"/>
          </a:xfrm>
          <a:prstGeom prst="roundRect">
            <a:avLst>
              <a:gd name="adj" fmla="val 31578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F7F09F0-12F2-984F-A984-257DA0167D44}"/>
              </a:ext>
            </a:extLst>
          </p:cNvPr>
          <p:cNvSpPr/>
          <p:nvPr/>
        </p:nvSpPr>
        <p:spPr>
          <a:xfrm>
            <a:off x="1119709" y="2174822"/>
            <a:ext cx="2551043" cy="22501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59B96D-EBC3-AE43-8FCC-8E27E01E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Minimality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C8BCB-50B3-8A48-BFE3-CFFE7C02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D25461-7C8B-FC4B-9A21-5693BBB95530}"/>
              </a:ext>
            </a:extLst>
          </p:cNvPr>
          <p:cNvSpPr/>
          <p:nvPr/>
        </p:nvSpPr>
        <p:spPr>
          <a:xfrm>
            <a:off x="1431599" y="2827834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898926B-DEFC-9144-B50D-C3E2809F8FF9}"/>
              </a:ext>
            </a:extLst>
          </p:cNvPr>
          <p:cNvSpPr/>
          <p:nvPr/>
        </p:nvSpPr>
        <p:spPr>
          <a:xfrm>
            <a:off x="1431599" y="3843025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DF5580-9CE0-D34E-858B-07A41CE048E2}"/>
              </a:ext>
            </a:extLst>
          </p:cNvPr>
          <p:cNvSpPr/>
          <p:nvPr/>
        </p:nvSpPr>
        <p:spPr>
          <a:xfrm>
            <a:off x="2922867" y="3839191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52BE34-0B37-6941-8091-E3C27DD4E310}"/>
              </a:ext>
            </a:extLst>
          </p:cNvPr>
          <p:cNvSpPr/>
          <p:nvPr/>
        </p:nvSpPr>
        <p:spPr>
          <a:xfrm>
            <a:off x="2230811" y="4738016"/>
            <a:ext cx="434009" cy="43400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4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4C378B-E2D8-6A4A-A4EC-23BA4F197884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2601261" y="4273200"/>
            <a:ext cx="538611" cy="528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FC4D441-C513-484C-B22A-AB9EB14E8475}"/>
              </a:ext>
            </a:extLst>
          </p:cNvPr>
          <p:cNvSpPr txBox="1"/>
          <p:nvPr/>
        </p:nvSpPr>
        <p:spPr>
          <a:xfrm>
            <a:off x="2305608" y="217482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E677FD-A13D-064E-9724-718329CCC57E}"/>
              </a:ext>
            </a:extLst>
          </p:cNvPr>
          <p:cNvSpPr txBox="1"/>
          <p:nvPr/>
        </p:nvSpPr>
        <p:spPr>
          <a:xfrm>
            <a:off x="3202026" y="33800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5EF9AE-6AE7-6F48-950D-936CD874FC84}"/>
              </a:ext>
            </a:extLst>
          </p:cNvPr>
          <p:cNvSpPr txBox="1"/>
          <p:nvPr/>
        </p:nvSpPr>
        <p:spPr>
          <a:xfrm>
            <a:off x="2938674" y="447912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66C30E5-6FFF-FD45-A472-C9551752E455}"/>
              </a:ext>
            </a:extLst>
          </p:cNvPr>
          <p:cNvSpPr txBox="1"/>
          <p:nvPr/>
        </p:nvSpPr>
        <p:spPr>
          <a:xfrm>
            <a:off x="1624757" y="447393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2BBEDE-E4FC-AF48-9CE6-FB40A7FCC3A6}"/>
              </a:ext>
            </a:extLst>
          </p:cNvPr>
          <p:cNvSpPr txBox="1"/>
          <p:nvPr/>
        </p:nvSpPr>
        <p:spPr>
          <a:xfrm>
            <a:off x="2305608" y="27159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B70E759-953B-DF4A-91FE-B3E689D14437}"/>
              </a:ext>
            </a:extLst>
          </p:cNvPr>
          <p:cNvSpPr/>
          <p:nvPr/>
        </p:nvSpPr>
        <p:spPr>
          <a:xfrm>
            <a:off x="2922867" y="2816757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2</a:t>
            </a:r>
          </a:p>
        </p:txBody>
      </p: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2D116CE3-A5DA-F042-93E4-CFCAE7854A2E}"/>
              </a:ext>
            </a:extLst>
          </p:cNvPr>
          <p:cNvCxnSpPr>
            <a:cxnSpLocks/>
            <a:stCxn id="8" idx="0"/>
            <a:endCxn id="77" idx="0"/>
          </p:cNvCxnSpPr>
          <p:nvPr/>
        </p:nvCxnSpPr>
        <p:spPr>
          <a:xfrm rot="5400000" flipH="1" flipV="1">
            <a:off x="2388700" y="2076662"/>
            <a:ext cx="11077" cy="1491268"/>
          </a:xfrm>
          <a:prstGeom prst="curvedConnector3">
            <a:avLst>
              <a:gd name="adj1" fmla="val 216373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26DB3A4-D87A-FF41-B4CD-8C9998CDE18D}"/>
              </a:ext>
            </a:extLst>
          </p:cNvPr>
          <p:cNvCxnSpPr>
            <a:cxnSpLocks/>
            <a:stCxn id="77" idx="2"/>
            <a:endCxn id="8" idx="6"/>
          </p:cNvCxnSpPr>
          <p:nvPr/>
        </p:nvCxnSpPr>
        <p:spPr>
          <a:xfrm flipH="1">
            <a:off x="1865608" y="3033762"/>
            <a:ext cx="1057259" cy="11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F9D36E6-FBC0-5941-A1CE-4EEBBF2B114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1648604" y="3261843"/>
            <a:ext cx="0" cy="581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0D88246-4261-1C44-82EA-3105DAEE6B0C}"/>
              </a:ext>
            </a:extLst>
          </p:cNvPr>
          <p:cNvCxnSpPr>
            <a:cxnSpLocks/>
            <a:stCxn id="77" idx="4"/>
            <a:endCxn id="10" idx="0"/>
          </p:cNvCxnSpPr>
          <p:nvPr/>
        </p:nvCxnSpPr>
        <p:spPr>
          <a:xfrm>
            <a:off x="3139872" y="3250766"/>
            <a:ext cx="0" cy="588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51B500B-E595-1D40-B65C-C295D1868B67}"/>
              </a:ext>
            </a:extLst>
          </p:cNvPr>
          <p:cNvSpPr txBox="1"/>
          <p:nvPr/>
        </p:nvSpPr>
        <p:spPr>
          <a:xfrm>
            <a:off x="1265842" y="337860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FAE5D4F-5398-5F4B-9A2B-123051FB599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208604" y="2618658"/>
            <a:ext cx="286554" cy="272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A3B15E7-509D-2B48-BB6E-D12212A9B9E6}"/>
              </a:ext>
            </a:extLst>
          </p:cNvPr>
          <p:cNvCxnSpPr>
            <a:cxnSpLocks/>
            <a:stCxn id="9" idx="5"/>
            <a:endCxn id="12" idx="1"/>
          </p:cNvCxnSpPr>
          <p:nvPr/>
        </p:nvCxnSpPr>
        <p:spPr>
          <a:xfrm>
            <a:off x="1802049" y="4213475"/>
            <a:ext cx="492321" cy="588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BDE93C-5ECF-814C-A176-DA1BADFB06C2}"/>
                  </a:ext>
                </a:extLst>
              </p:cNvPr>
              <p:cNvSpPr txBox="1"/>
              <p:nvPr/>
            </p:nvSpPr>
            <p:spPr>
              <a:xfrm>
                <a:off x="677076" y="2309779"/>
                <a:ext cx="486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O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BDE93C-5ECF-814C-A176-DA1BADFB0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76" y="2309779"/>
                <a:ext cx="486287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839E292-E707-9441-95F8-00B5540464C1}"/>
                  </a:ext>
                </a:extLst>
              </p:cNvPr>
              <p:cNvSpPr txBox="1"/>
              <p:nvPr/>
            </p:nvSpPr>
            <p:spPr>
              <a:xfrm>
                <a:off x="645568" y="4528788"/>
                <a:ext cx="491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O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839E292-E707-9441-95F8-00B554046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68" y="4528788"/>
                <a:ext cx="49160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0A5CD99C-E17E-BA46-BDF7-4A08FF7C0B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8234027"/>
                  </p:ext>
                </p:extLst>
              </p:nvPr>
            </p:nvGraphicFramePr>
            <p:xfrm>
              <a:off x="4744485" y="2303980"/>
              <a:ext cx="2392191" cy="19917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7397">
                      <a:extLst>
                        <a:ext uri="{9D8B030D-6E8A-4147-A177-3AD203B41FA5}">
                          <a16:colId xmlns:a16="http://schemas.microsoft.com/office/drawing/2014/main" val="126077684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2746490054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3869690010"/>
                        </a:ext>
                      </a:extLst>
                    </a:gridCol>
                  </a:tblGrid>
                  <a:tr h="398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2501355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2639191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n/a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2979083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531643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Montserrat" pitchFamily="2" charset="77"/>
                            </a:rPr>
                            <a:t>n</a:t>
                          </a:r>
                          <a:r>
                            <a:rPr lang="en-NO" dirty="0">
                              <a:latin typeface="Montserrat" pitchFamily="2" charset="77"/>
                            </a:rPr>
                            <a:t>/a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586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0A5CD99C-E17E-BA46-BDF7-4A08FF7C0B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8234027"/>
                  </p:ext>
                </p:extLst>
              </p:nvPr>
            </p:nvGraphicFramePr>
            <p:xfrm>
              <a:off x="4744485" y="2303980"/>
              <a:ext cx="2392191" cy="19917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7397">
                      <a:extLst>
                        <a:ext uri="{9D8B030D-6E8A-4147-A177-3AD203B41FA5}">
                          <a16:colId xmlns:a16="http://schemas.microsoft.com/office/drawing/2014/main" val="126077684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2746490054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3869690010"/>
                        </a:ext>
                      </a:extLst>
                    </a:gridCol>
                  </a:tblGrid>
                  <a:tr h="398357"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4"/>
                          <a:stretch>
                            <a:fillRect l="-1587" t="-6250" r="-203175" b="-4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2501355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4"/>
                          <a:stretch>
                            <a:fillRect l="-101587" t="-109677" r="-103175" b="-3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4"/>
                          <a:stretch>
                            <a:fillRect l="-201587" t="-109677" r="-3175" b="-3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2639191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4"/>
                          <a:stretch>
                            <a:fillRect l="-101587" t="-203125" r="-103175" b="-2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n/a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2979083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4"/>
                          <a:stretch>
                            <a:fillRect l="-101587" t="-312903" r="-103175" b="-1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4"/>
                          <a:stretch>
                            <a:fillRect l="-201587" t="-312903" r="-3175" b="-1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531643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4"/>
                          <a:stretch>
                            <a:fillRect l="-101587" t="-400000" r="-103175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Montserrat" pitchFamily="2" charset="77"/>
                            </a:rPr>
                            <a:t>n</a:t>
                          </a:r>
                          <a:r>
                            <a:rPr lang="en-NO" dirty="0">
                              <a:latin typeface="Montserrat" pitchFamily="2" charset="77"/>
                            </a:rPr>
                            <a:t>/a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586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2E9391CE-7AB3-9845-8CCE-78A439F4D809}"/>
              </a:ext>
            </a:extLst>
          </p:cNvPr>
          <p:cNvSpPr/>
          <p:nvPr/>
        </p:nvSpPr>
        <p:spPr>
          <a:xfrm>
            <a:off x="8217955" y="4613511"/>
            <a:ext cx="2551043" cy="888756"/>
          </a:xfrm>
          <a:prstGeom prst="roundRect">
            <a:avLst>
              <a:gd name="adj" fmla="val 31578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8A77FBF-008C-2541-AF85-B010A42A03B1}"/>
              </a:ext>
            </a:extLst>
          </p:cNvPr>
          <p:cNvSpPr/>
          <p:nvPr/>
        </p:nvSpPr>
        <p:spPr>
          <a:xfrm>
            <a:off x="8209101" y="3665200"/>
            <a:ext cx="2551043" cy="888756"/>
          </a:xfrm>
          <a:prstGeom prst="roundRect">
            <a:avLst>
              <a:gd name="adj" fmla="val 31578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FAEF9C11-4DA7-FC48-93A7-464C022CDAC8}"/>
              </a:ext>
            </a:extLst>
          </p:cNvPr>
          <p:cNvSpPr/>
          <p:nvPr/>
        </p:nvSpPr>
        <p:spPr>
          <a:xfrm>
            <a:off x="8209101" y="2303980"/>
            <a:ext cx="2551043" cy="13148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0186707-59B2-BC4A-B41F-1474957F3CE7}"/>
              </a:ext>
            </a:extLst>
          </p:cNvPr>
          <p:cNvSpPr/>
          <p:nvPr/>
        </p:nvSpPr>
        <p:spPr>
          <a:xfrm>
            <a:off x="8520991" y="2948643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1E48528-C98D-6E43-8D45-D1A3B8DCE128}"/>
              </a:ext>
            </a:extLst>
          </p:cNvPr>
          <p:cNvSpPr/>
          <p:nvPr/>
        </p:nvSpPr>
        <p:spPr>
          <a:xfrm>
            <a:off x="8520991" y="3963834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EDF83B2-B9A2-3940-93AA-1291085F1E9C}"/>
              </a:ext>
            </a:extLst>
          </p:cNvPr>
          <p:cNvSpPr/>
          <p:nvPr/>
        </p:nvSpPr>
        <p:spPr>
          <a:xfrm>
            <a:off x="10012259" y="3960000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65C5BAF-B95D-CB4A-AAC6-3425FA6D0D2E}"/>
              </a:ext>
            </a:extLst>
          </p:cNvPr>
          <p:cNvSpPr/>
          <p:nvPr/>
        </p:nvSpPr>
        <p:spPr>
          <a:xfrm>
            <a:off x="9320203" y="4858825"/>
            <a:ext cx="434009" cy="43400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4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B8042C1-35A2-9040-9CA8-68578E104503}"/>
              </a:ext>
            </a:extLst>
          </p:cNvPr>
          <p:cNvCxnSpPr>
            <a:cxnSpLocks/>
            <a:stCxn id="64" idx="4"/>
            <a:endCxn id="65" idx="7"/>
          </p:cNvCxnSpPr>
          <p:nvPr/>
        </p:nvCxnSpPr>
        <p:spPr>
          <a:xfrm flipH="1">
            <a:off x="9690653" y="4394009"/>
            <a:ext cx="538611" cy="528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93B428D-EF0C-FB48-8DAA-391DAAC250D9}"/>
              </a:ext>
            </a:extLst>
          </p:cNvPr>
          <p:cNvSpPr txBox="1"/>
          <p:nvPr/>
        </p:nvSpPr>
        <p:spPr>
          <a:xfrm>
            <a:off x="9395000" y="229563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6B8347A-A4C8-DB43-8325-81401153F6B1}"/>
              </a:ext>
            </a:extLst>
          </p:cNvPr>
          <p:cNvSpPr txBox="1"/>
          <p:nvPr/>
        </p:nvSpPr>
        <p:spPr>
          <a:xfrm>
            <a:off x="10291418" y="350090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736C86-EA1B-AA45-BDF5-C658EAD880EC}"/>
              </a:ext>
            </a:extLst>
          </p:cNvPr>
          <p:cNvSpPr txBox="1"/>
          <p:nvPr/>
        </p:nvSpPr>
        <p:spPr>
          <a:xfrm>
            <a:off x="10028066" y="459993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39A9EE4-7D44-9041-8117-BC16C14B903D}"/>
              </a:ext>
            </a:extLst>
          </p:cNvPr>
          <p:cNvSpPr txBox="1"/>
          <p:nvPr/>
        </p:nvSpPr>
        <p:spPr>
          <a:xfrm>
            <a:off x="8714149" y="459474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B7C7439-0508-7949-A59E-63ECEE4156C7}"/>
              </a:ext>
            </a:extLst>
          </p:cNvPr>
          <p:cNvSpPr txBox="1"/>
          <p:nvPr/>
        </p:nvSpPr>
        <p:spPr>
          <a:xfrm>
            <a:off x="9395000" y="28367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1219C7A-9F43-9343-993E-31988D599FCF}"/>
              </a:ext>
            </a:extLst>
          </p:cNvPr>
          <p:cNvSpPr/>
          <p:nvPr/>
        </p:nvSpPr>
        <p:spPr>
          <a:xfrm>
            <a:off x="10012259" y="2937566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2</a:t>
            </a:r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97FF1429-7EBC-DD4F-932F-08F4BD184BDE}"/>
              </a:ext>
            </a:extLst>
          </p:cNvPr>
          <p:cNvCxnSpPr>
            <a:cxnSpLocks/>
            <a:stCxn id="62" idx="0"/>
            <a:endCxn id="72" idx="0"/>
          </p:cNvCxnSpPr>
          <p:nvPr/>
        </p:nvCxnSpPr>
        <p:spPr>
          <a:xfrm rot="5400000" flipH="1" flipV="1">
            <a:off x="9478092" y="2197471"/>
            <a:ext cx="11077" cy="1491268"/>
          </a:xfrm>
          <a:prstGeom prst="curvedConnector3">
            <a:avLst>
              <a:gd name="adj1" fmla="val 216373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FF25CB3-C54E-B543-A422-96F9D705E584}"/>
              </a:ext>
            </a:extLst>
          </p:cNvPr>
          <p:cNvCxnSpPr>
            <a:cxnSpLocks/>
            <a:stCxn id="72" idx="2"/>
            <a:endCxn id="62" idx="6"/>
          </p:cNvCxnSpPr>
          <p:nvPr/>
        </p:nvCxnSpPr>
        <p:spPr>
          <a:xfrm flipH="1">
            <a:off x="8955000" y="3154571"/>
            <a:ext cx="1057259" cy="11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2E268BE-EEDC-4840-A6F9-47291F5DBB0B}"/>
              </a:ext>
            </a:extLst>
          </p:cNvPr>
          <p:cNvCxnSpPr>
            <a:cxnSpLocks/>
            <a:stCxn id="62" idx="4"/>
            <a:endCxn id="63" idx="0"/>
          </p:cNvCxnSpPr>
          <p:nvPr/>
        </p:nvCxnSpPr>
        <p:spPr>
          <a:xfrm>
            <a:off x="8737996" y="3382652"/>
            <a:ext cx="0" cy="581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4BE1902-3A28-8B4C-876D-9481DCE9A043}"/>
              </a:ext>
            </a:extLst>
          </p:cNvPr>
          <p:cNvCxnSpPr>
            <a:cxnSpLocks/>
            <a:stCxn id="72" idx="4"/>
            <a:endCxn id="64" idx="0"/>
          </p:cNvCxnSpPr>
          <p:nvPr/>
        </p:nvCxnSpPr>
        <p:spPr>
          <a:xfrm>
            <a:off x="10229264" y="3371575"/>
            <a:ext cx="0" cy="588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5FD0E54-AD3A-DF49-B205-C514E671F98E}"/>
              </a:ext>
            </a:extLst>
          </p:cNvPr>
          <p:cNvSpPr txBox="1"/>
          <p:nvPr/>
        </p:nvSpPr>
        <p:spPr>
          <a:xfrm>
            <a:off x="8355234" y="34994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8A9B8B7-9840-4640-A28B-595F67F13FCB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8297996" y="2739467"/>
            <a:ext cx="286554" cy="272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5F8A8A6-46EB-4645-8873-3391A79BEA5B}"/>
              </a:ext>
            </a:extLst>
          </p:cNvPr>
          <p:cNvCxnSpPr>
            <a:cxnSpLocks/>
            <a:stCxn id="63" idx="5"/>
            <a:endCxn id="65" idx="1"/>
          </p:cNvCxnSpPr>
          <p:nvPr/>
        </p:nvCxnSpPr>
        <p:spPr>
          <a:xfrm>
            <a:off x="8891441" y="4334284"/>
            <a:ext cx="492321" cy="588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2" name="Table 5">
                <a:extLst>
                  <a:ext uri="{FF2B5EF4-FFF2-40B4-BE49-F238E27FC236}">
                    <a16:creationId xmlns:a16="http://schemas.microsoft.com/office/drawing/2014/main" id="{240055C0-55E4-9440-8BAE-DFE476CEEA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9238667"/>
                  </p:ext>
                </p:extLst>
              </p:nvPr>
            </p:nvGraphicFramePr>
            <p:xfrm>
              <a:off x="4752031" y="4511820"/>
              <a:ext cx="2392191" cy="7967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7397">
                      <a:extLst>
                        <a:ext uri="{9D8B030D-6E8A-4147-A177-3AD203B41FA5}">
                          <a16:colId xmlns:a16="http://schemas.microsoft.com/office/drawing/2014/main" val="126077684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2746490054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3869690010"/>
                        </a:ext>
                      </a:extLst>
                    </a:gridCol>
                  </a:tblGrid>
                  <a:tr h="398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2501355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26391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2" name="Table 5">
                <a:extLst>
                  <a:ext uri="{FF2B5EF4-FFF2-40B4-BE49-F238E27FC236}">
                    <a16:creationId xmlns:a16="http://schemas.microsoft.com/office/drawing/2014/main" id="{240055C0-55E4-9440-8BAE-DFE476CEEA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9238667"/>
                  </p:ext>
                </p:extLst>
              </p:nvPr>
            </p:nvGraphicFramePr>
            <p:xfrm>
              <a:off x="4752031" y="4511820"/>
              <a:ext cx="2392191" cy="7967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7397">
                      <a:extLst>
                        <a:ext uri="{9D8B030D-6E8A-4147-A177-3AD203B41FA5}">
                          <a16:colId xmlns:a16="http://schemas.microsoft.com/office/drawing/2014/main" val="126077684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2746490054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3869690010"/>
                        </a:ext>
                      </a:extLst>
                    </a:gridCol>
                  </a:tblGrid>
                  <a:tr h="398357"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5"/>
                          <a:stretch>
                            <a:fillRect l="-1587" t="-6250" r="-203175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2501355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5"/>
                          <a:stretch>
                            <a:fillRect l="-101587" t="-109677" r="-103175" b="-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5"/>
                          <a:stretch>
                            <a:fillRect l="-201587" t="-109677" r="-3175" b="-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263919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858C7FB-AABA-CF40-BCB2-9706DAA03908}"/>
                  </a:ext>
                </a:extLst>
              </p:cNvPr>
              <p:cNvSpPr txBox="1"/>
              <p:nvPr/>
            </p:nvSpPr>
            <p:spPr>
              <a:xfrm>
                <a:off x="10760144" y="2400283"/>
                <a:ext cx="486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O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858C7FB-AABA-CF40-BCB2-9706DAA03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0144" y="2400283"/>
                <a:ext cx="486287" cy="369332"/>
              </a:xfrm>
              <a:prstGeom prst="rect">
                <a:avLst/>
              </a:prstGeom>
              <a:blipFill>
                <a:blip r:embed="rId6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7706CD0-715F-C14F-B12B-DD475CD49048}"/>
                  </a:ext>
                </a:extLst>
              </p:cNvPr>
              <p:cNvSpPr txBox="1"/>
              <p:nvPr/>
            </p:nvSpPr>
            <p:spPr>
              <a:xfrm>
                <a:off x="10714903" y="4670659"/>
                <a:ext cx="491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O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7706CD0-715F-C14F-B12B-DD475CD49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4903" y="4670659"/>
                <a:ext cx="491608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A96F020-99DB-8642-AD56-73CD3247731D}"/>
                  </a:ext>
                </a:extLst>
              </p:cNvPr>
              <p:cNvSpPr txBox="1"/>
              <p:nvPr/>
            </p:nvSpPr>
            <p:spPr>
              <a:xfrm>
                <a:off x="10760144" y="3851248"/>
                <a:ext cx="491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NO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A96F020-99DB-8642-AD56-73CD32477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0144" y="3851248"/>
                <a:ext cx="49160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73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/>
      <p:bldP spid="44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/>
      <p:bldP spid="68" grpId="0"/>
      <p:bldP spid="69" grpId="0"/>
      <p:bldP spid="70" grpId="0"/>
      <p:bldP spid="71" grpId="0"/>
      <p:bldP spid="72" grpId="0" animBg="1"/>
      <p:bldP spid="78" grpId="0"/>
      <p:bldP spid="83" grpId="0"/>
      <p:bldP spid="84" grpId="0"/>
      <p:bldP spid="8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07B7E7-FA6B-B346-A3C0-E40D1705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Input Validation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B146B4-E799-FB4B-AC48-E83C47794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6967"/>
            <a:ext cx="4772378" cy="4351338"/>
          </a:xfrm>
        </p:spPr>
        <p:txBody>
          <a:bodyPr anchor="ctr"/>
          <a:lstStyle/>
          <a:p>
            <a:r>
              <a:rPr lang="en-NO" dirty="0"/>
              <a:t>What is a valid email?</a:t>
            </a:r>
          </a:p>
          <a:p>
            <a:r>
              <a:rPr lang="en-NO" dirty="0"/>
              <a:t>What is a valid date?</a:t>
            </a:r>
          </a:p>
          <a:p>
            <a:endParaRPr lang="en-NO" dirty="0"/>
          </a:p>
          <a:p>
            <a:r>
              <a:rPr lang="en-NO" dirty="0"/>
              <a:t>Infinitely many emails, dates, etc.</a:t>
            </a:r>
          </a:p>
          <a:p>
            <a:r>
              <a:rPr lang="en-NO" dirty="0">
                <a:solidFill>
                  <a:schemeClr val="accent3"/>
                </a:solidFill>
              </a:rPr>
              <a:t>Set membership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EB2997-7116-8748-AA9C-5EB1E8FD1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962" y="0"/>
            <a:ext cx="5563038" cy="686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7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59B96D-EBC3-AE43-8FCC-8E27E01E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Minimality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C8BCB-50B3-8A48-BFE3-CFFE7C02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4D24B8C-A862-0B4E-B2C7-0117E69500CF}"/>
              </a:ext>
            </a:extLst>
          </p:cNvPr>
          <p:cNvSpPr/>
          <p:nvPr/>
        </p:nvSpPr>
        <p:spPr>
          <a:xfrm>
            <a:off x="847054" y="4635718"/>
            <a:ext cx="2551043" cy="888756"/>
          </a:xfrm>
          <a:prstGeom prst="roundRect">
            <a:avLst>
              <a:gd name="adj" fmla="val 31578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4B1B9094-CE9F-A241-A7C4-8209DC438949}"/>
              </a:ext>
            </a:extLst>
          </p:cNvPr>
          <p:cNvSpPr/>
          <p:nvPr/>
        </p:nvSpPr>
        <p:spPr>
          <a:xfrm>
            <a:off x="838200" y="3687407"/>
            <a:ext cx="2551043" cy="888756"/>
          </a:xfrm>
          <a:prstGeom prst="roundRect">
            <a:avLst>
              <a:gd name="adj" fmla="val 31578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EAEE9181-9682-1645-86CC-19DC6E4812CB}"/>
              </a:ext>
            </a:extLst>
          </p:cNvPr>
          <p:cNvSpPr/>
          <p:nvPr/>
        </p:nvSpPr>
        <p:spPr>
          <a:xfrm>
            <a:off x="838200" y="2326187"/>
            <a:ext cx="2551043" cy="13148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D79CCE3-BBE9-DF4F-AAC5-E7474BC5B4C4}"/>
              </a:ext>
            </a:extLst>
          </p:cNvPr>
          <p:cNvSpPr/>
          <p:nvPr/>
        </p:nvSpPr>
        <p:spPr>
          <a:xfrm>
            <a:off x="1150090" y="2970850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49FC894-B86E-4845-81BF-E122A9526391}"/>
              </a:ext>
            </a:extLst>
          </p:cNvPr>
          <p:cNvSpPr/>
          <p:nvPr/>
        </p:nvSpPr>
        <p:spPr>
          <a:xfrm>
            <a:off x="1150090" y="3986041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4DA82AC-F975-D944-BA7A-AEE8DA663CAC}"/>
              </a:ext>
            </a:extLst>
          </p:cNvPr>
          <p:cNvSpPr/>
          <p:nvPr/>
        </p:nvSpPr>
        <p:spPr>
          <a:xfrm>
            <a:off x="2641358" y="3982207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3233367-BE1A-9847-8A38-753ECE893250}"/>
              </a:ext>
            </a:extLst>
          </p:cNvPr>
          <p:cNvSpPr/>
          <p:nvPr/>
        </p:nvSpPr>
        <p:spPr>
          <a:xfrm>
            <a:off x="1949302" y="4881032"/>
            <a:ext cx="434009" cy="43400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4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45D8002-A5CB-D343-9C86-F933CFE998B6}"/>
              </a:ext>
            </a:extLst>
          </p:cNvPr>
          <p:cNvCxnSpPr>
            <a:cxnSpLocks/>
            <a:stCxn id="62" idx="4"/>
            <a:endCxn id="63" idx="7"/>
          </p:cNvCxnSpPr>
          <p:nvPr/>
        </p:nvCxnSpPr>
        <p:spPr>
          <a:xfrm flipH="1">
            <a:off x="2319752" y="4416216"/>
            <a:ext cx="538611" cy="528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8CF5C5F-A2DE-ED40-8ABB-94188E46A9DC}"/>
              </a:ext>
            </a:extLst>
          </p:cNvPr>
          <p:cNvSpPr txBox="1"/>
          <p:nvPr/>
        </p:nvSpPr>
        <p:spPr>
          <a:xfrm>
            <a:off x="2024099" y="23178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3097AA-F80A-664E-911A-B6E09231E646}"/>
              </a:ext>
            </a:extLst>
          </p:cNvPr>
          <p:cNvSpPr txBox="1"/>
          <p:nvPr/>
        </p:nvSpPr>
        <p:spPr>
          <a:xfrm>
            <a:off x="2920517" y="35231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05748AC-6523-2A43-A85D-5B7737D348FB}"/>
              </a:ext>
            </a:extLst>
          </p:cNvPr>
          <p:cNvSpPr txBox="1"/>
          <p:nvPr/>
        </p:nvSpPr>
        <p:spPr>
          <a:xfrm>
            <a:off x="2657165" y="46221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0DC4B95-40DD-F04D-93F7-CC09947D8874}"/>
              </a:ext>
            </a:extLst>
          </p:cNvPr>
          <p:cNvSpPr txBox="1"/>
          <p:nvPr/>
        </p:nvSpPr>
        <p:spPr>
          <a:xfrm>
            <a:off x="1343248" y="461695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9FF49A8-570C-7849-ACFA-5D6EA6BD7608}"/>
              </a:ext>
            </a:extLst>
          </p:cNvPr>
          <p:cNvSpPr txBox="1"/>
          <p:nvPr/>
        </p:nvSpPr>
        <p:spPr>
          <a:xfrm>
            <a:off x="2024099" y="285895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964FB7A-7365-3F4F-AC29-25ADC35648E5}"/>
              </a:ext>
            </a:extLst>
          </p:cNvPr>
          <p:cNvSpPr/>
          <p:nvPr/>
        </p:nvSpPr>
        <p:spPr>
          <a:xfrm>
            <a:off x="2641358" y="2959773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2</a:t>
            </a:r>
          </a:p>
        </p:txBody>
      </p: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E327246A-BD18-EA41-9CD1-272E9A1E5BEA}"/>
              </a:ext>
            </a:extLst>
          </p:cNvPr>
          <p:cNvCxnSpPr>
            <a:cxnSpLocks/>
            <a:stCxn id="60" idx="0"/>
            <a:endCxn id="70" idx="0"/>
          </p:cNvCxnSpPr>
          <p:nvPr/>
        </p:nvCxnSpPr>
        <p:spPr>
          <a:xfrm rot="5400000" flipH="1" flipV="1">
            <a:off x="2107191" y="2219678"/>
            <a:ext cx="11077" cy="1491268"/>
          </a:xfrm>
          <a:prstGeom prst="curvedConnector3">
            <a:avLst>
              <a:gd name="adj1" fmla="val 216373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E5002BA-D014-9A45-9F94-001DBADA679B}"/>
              </a:ext>
            </a:extLst>
          </p:cNvPr>
          <p:cNvCxnSpPr>
            <a:cxnSpLocks/>
            <a:stCxn id="70" idx="2"/>
            <a:endCxn id="60" idx="6"/>
          </p:cNvCxnSpPr>
          <p:nvPr/>
        </p:nvCxnSpPr>
        <p:spPr>
          <a:xfrm flipH="1">
            <a:off x="1584099" y="3176778"/>
            <a:ext cx="1057259" cy="11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8BED73B-15DB-934E-ADF5-806CEE191AB9}"/>
              </a:ext>
            </a:extLst>
          </p:cNvPr>
          <p:cNvCxnSpPr>
            <a:cxnSpLocks/>
            <a:stCxn id="60" idx="4"/>
            <a:endCxn id="61" idx="0"/>
          </p:cNvCxnSpPr>
          <p:nvPr/>
        </p:nvCxnSpPr>
        <p:spPr>
          <a:xfrm>
            <a:off x="1367095" y="3404859"/>
            <a:ext cx="0" cy="581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6DA8562-3A87-BD45-B1CB-FB00160D70C3}"/>
              </a:ext>
            </a:extLst>
          </p:cNvPr>
          <p:cNvCxnSpPr>
            <a:cxnSpLocks/>
            <a:stCxn id="70" idx="4"/>
            <a:endCxn id="62" idx="0"/>
          </p:cNvCxnSpPr>
          <p:nvPr/>
        </p:nvCxnSpPr>
        <p:spPr>
          <a:xfrm>
            <a:off x="2858363" y="3393782"/>
            <a:ext cx="0" cy="588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690B67D-227E-8049-B05E-B956FA45248D}"/>
              </a:ext>
            </a:extLst>
          </p:cNvPr>
          <p:cNvSpPr txBox="1"/>
          <p:nvPr/>
        </p:nvSpPr>
        <p:spPr>
          <a:xfrm>
            <a:off x="984333" y="352162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296887A-3A40-3749-AE4A-3929F185FB9B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927095" y="2761674"/>
            <a:ext cx="286554" cy="272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77B0003-6145-A24A-A7C3-BDFDA0BED479}"/>
              </a:ext>
            </a:extLst>
          </p:cNvPr>
          <p:cNvCxnSpPr>
            <a:cxnSpLocks/>
            <a:stCxn id="61" idx="5"/>
            <a:endCxn id="63" idx="1"/>
          </p:cNvCxnSpPr>
          <p:nvPr/>
        </p:nvCxnSpPr>
        <p:spPr>
          <a:xfrm>
            <a:off x="1520540" y="4356491"/>
            <a:ext cx="492321" cy="588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A77BF87-57D8-5D42-87CB-4B8037545063}"/>
                  </a:ext>
                </a:extLst>
              </p:cNvPr>
              <p:cNvSpPr txBox="1"/>
              <p:nvPr/>
            </p:nvSpPr>
            <p:spPr>
              <a:xfrm>
                <a:off x="3389243" y="2422490"/>
                <a:ext cx="486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O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A77BF87-57D8-5D42-87CB-4B8037545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243" y="2422490"/>
                <a:ext cx="486287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73314D3-E09A-7745-8F9A-682B2B4B8FAD}"/>
                  </a:ext>
                </a:extLst>
              </p:cNvPr>
              <p:cNvSpPr txBox="1"/>
              <p:nvPr/>
            </p:nvSpPr>
            <p:spPr>
              <a:xfrm>
                <a:off x="3344002" y="4692866"/>
                <a:ext cx="491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O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73314D3-E09A-7745-8F9A-682B2B4B8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002" y="4692866"/>
                <a:ext cx="49160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1D49725-1C70-2C46-BBA9-404214A464E0}"/>
                  </a:ext>
                </a:extLst>
              </p:cNvPr>
              <p:cNvSpPr txBox="1"/>
              <p:nvPr/>
            </p:nvSpPr>
            <p:spPr>
              <a:xfrm>
                <a:off x="3389243" y="3873455"/>
                <a:ext cx="491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NO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1D49725-1C70-2C46-BBA9-404214A46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243" y="3873455"/>
                <a:ext cx="49160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3" name="Table 5">
                <a:extLst>
                  <a:ext uri="{FF2B5EF4-FFF2-40B4-BE49-F238E27FC236}">
                    <a16:creationId xmlns:a16="http://schemas.microsoft.com/office/drawing/2014/main" id="{5E0F2ECA-55F3-D245-BCF5-6646BF05F9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3326683"/>
                  </p:ext>
                </p:extLst>
              </p:nvPr>
            </p:nvGraphicFramePr>
            <p:xfrm>
              <a:off x="4743349" y="5082462"/>
              <a:ext cx="2392191" cy="7967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7397">
                      <a:extLst>
                        <a:ext uri="{9D8B030D-6E8A-4147-A177-3AD203B41FA5}">
                          <a16:colId xmlns:a16="http://schemas.microsoft.com/office/drawing/2014/main" val="126077684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2746490054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3869690010"/>
                        </a:ext>
                      </a:extLst>
                    </a:gridCol>
                  </a:tblGrid>
                  <a:tr h="398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2501355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26391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3" name="Table 5">
                <a:extLst>
                  <a:ext uri="{FF2B5EF4-FFF2-40B4-BE49-F238E27FC236}">
                    <a16:creationId xmlns:a16="http://schemas.microsoft.com/office/drawing/2014/main" id="{5E0F2ECA-55F3-D245-BCF5-6646BF05F9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3326683"/>
                  </p:ext>
                </p:extLst>
              </p:nvPr>
            </p:nvGraphicFramePr>
            <p:xfrm>
              <a:off x="4743349" y="5082462"/>
              <a:ext cx="2392191" cy="7967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7397">
                      <a:extLst>
                        <a:ext uri="{9D8B030D-6E8A-4147-A177-3AD203B41FA5}">
                          <a16:colId xmlns:a16="http://schemas.microsoft.com/office/drawing/2014/main" val="126077684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2746490054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3869690010"/>
                        </a:ext>
                      </a:extLst>
                    </a:gridCol>
                  </a:tblGrid>
                  <a:tr h="398357"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5"/>
                          <a:stretch>
                            <a:fillRect l="-1587" t="-9375" r="-203175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2501355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5"/>
                          <a:stretch>
                            <a:fillRect l="-101587" t="-112903" r="-103175" b="-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5"/>
                          <a:stretch>
                            <a:fillRect l="-201587" t="-112903" r="-3175" b="-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263919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82FC48BD-0232-B440-9374-9C4991C808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5157572"/>
                  </p:ext>
                </p:extLst>
              </p:nvPr>
            </p:nvGraphicFramePr>
            <p:xfrm>
              <a:off x="4720051" y="2089634"/>
              <a:ext cx="2392191" cy="11950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7397">
                      <a:extLst>
                        <a:ext uri="{9D8B030D-6E8A-4147-A177-3AD203B41FA5}">
                          <a16:colId xmlns:a16="http://schemas.microsoft.com/office/drawing/2014/main" val="2563662196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3880332918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1989308930"/>
                        </a:ext>
                      </a:extLst>
                    </a:gridCol>
                  </a:tblGrid>
                  <a:tr h="398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Montserrat" pitchFamily="2" charset="77"/>
                            </a:rPr>
                            <a:t>b</a:t>
                          </a:r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5343024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O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711558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O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b="1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59828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82FC48BD-0232-B440-9374-9C4991C808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5157572"/>
                  </p:ext>
                </p:extLst>
              </p:nvPr>
            </p:nvGraphicFramePr>
            <p:xfrm>
              <a:off x="4720051" y="2089634"/>
              <a:ext cx="2392191" cy="11950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7397">
                      <a:extLst>
                        <a:ext uri="{9D8B030D-6E8A-4147-A177-3AD203B41FA5}">
                          <a16:colId xmlns:a16="http://schemas.microsoft.com/office/drawing/2014/main" val="2563662196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3880332918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1989308930"/>
                        </a:ext>
                      </a:extLst>
                    </a:gridCol>
                  </a:tblGrid>
                  <a:tr h="398357"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6"/>
                          <a:stretch>
                            <a:fillRect t="-6250" r="-204762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Montserrat" pitchFamily="2" charset="77"/>
                            </a:rPr>
                            <a:t>b</a:t>
                          </a:r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5343024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O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6"/>
                          <a:stretch>
                            <a:fillRect l="-98438" t="-109677" r="-101563" b="-1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6"/>
                          <a:stretch>
                            <a:fillRect l="-201587" t="-109677" r="-3175" b="-1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711558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O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6"/>
                          <a:stretch>
                            <a:fillRect l="-98438" t="-203125" r="-101563" b="-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6"/>
                          <a:stretch>
                            <a:fillRect l="-201587" t="-203125" r="-3175" b="-1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59828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4" name="Table 83">
                <a:extLst>
                  <a:ext uri="{FF2B5EF4-FFF2-40B4-BE49-F238E27FC236}">
                    <a16:creationId xmlns:a16="http://schemas.microsoft.com/office/drawing/2014/main" id="{21A9ADBD-6B43-CE4D-80C1-5D84F394EC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8095146"/>
                  </p:ext>
                </p:extLst>
              </p:nvPr>
            </p:nvGraphicFramePr>
            <p:xfrm>
              <a:off x="4720051" y="3570637"/>
              <a:ext cx="2392191" cy="11950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7397">
                      <a:extLst>
                        <a:ext uri="{9D8B030D-6E8A-4147-A177-3AD203B41FA5}">
                          <a16:colId xmlns:a16="http://schemas.microsoft.com/office/drawing/2014/main" val="2563662196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3880332918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1989308930"/>
                        </a:ext>
                      </a:extLst>
                    </a:gridCol>
                  </a:tblGrid>
                  <a:tr h="398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Montserrat" pitchFamily="2" charset="77"/>
                            </a:rPr>
                            <a:t>b</a:t>
                          </a:r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5343024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O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n/a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711558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O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n/a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6742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4" name="Table 83">
                <a:extLst>
                  <a:ext uri="{FF2B5EF4-FFF2-40B4-BE49-F238E27FC236}">
                    <a16:creationId xmlns:a16="http://schemas.microsoft.com/office/drawing/2014/main" id="{21A9ADBD-6B43-CE4D-80C1-5D84F394EC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8095146"/>
                  </p:ext>
                </p:extLst>
              </p:nvPr>
            </p:nvGraphicFramePr>
            <p:xfrm>
              <a:off x="4720051" y="3570637"/>
              <a:ext cx="2392191" cy="11950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7397">
                      <a:extLst>
                        <a:ext uri="{9D8B030D-6E8A-4147-A177-3AD203B41FA5}">
                          <a16:colId xmlns:a16="http://schemas.microsoft.com/office/drawing/2014/main" val="2563662196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3880332918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1989308930"/>
                        </a:ext>
                      </a:extLst>
                    </a:gridCol>
                  </a:tblGrid>
                  <a:tr h="398357"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7"/>
                          <a:stretch>
                            <a:fillRect t="-9375" r="-204762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Montserrat" pitchFamily="2" charset="77"/>
                            </a:rPr>
                            <a:t>b</a:t>
                          </a:r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5343024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O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7"/>
                          <a:stretch>
                            <a:fillRect l="-98438" t="-112903" r="-101563" b="-1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n/a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711558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O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7"/>
                          <a:stretch>
                            <a:fillRect l="-98438" t="-206250" r="-101563" b="-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n/a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6742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80506B41-8F69-EA43-ABF8-56893FC8E40C}"/>
              </a:ext>
            </a:extLst>
          </p:cNvPr>
          <p:cNvSpPr/>
          <p:nvPr/>
        </p:nvSpPr>
        <p:spPr>
          <a:xfrm>
            <a:off x="8054093" y="4672127"/>
            <a:ext cx="2551043" cy="888756"/>
          </a:xfrm>
          <a:prstGeom prst="roundRect">
            <a:avLst>
              <a:gd name="adj" fmla="val 31578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6631AA7A-6385-B94F-874F-780F57B485C9}"/>
              </a:ext>
            </a:extLst>
          </p:cNvPr>
          <p:cNvSpPr/>
          <p:nvPr/>
        </p:nvSpPr>
        <p:spPr>
          <a:xfrm>
            <a:off x="8045239" y="3723816"/>
            <a:ext cx="2551043" cy="888756"/>
          </a:xfrm>
          <a:prstGeom prst="roundRect">
            <a:avLst>
              <a:gd name="adj" fmla="val 31578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8EB25621-4D7F-414E-9C2E-F569AC652681}"/>
              </a:ext>
            </a:extLst>
          </p:cNvPr>
          <p:cNvSpPr/>
          <p:nvPr/>
        </p:nvSpPr>
        <p:spPr>
          <a:xfrm>
            <a:off x="8045239" y="2362596"/>
            <a:ext cx="2551043" cy="13148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EFEFB78-C626-B243-B3EA-9B94C8554645}"/>
              </a:ext>
            </a:extLst>
          </p:cNvPr>
          <p:cNvSpPr/>
          <p:nvPr/>
        </p:nvSpPr>
        <p:spPr>
          <a:xfrm>
            <a:off x="8357129" y="3007259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0FE6EAC-F2F8-AA4E-9FEC-B66F38AA758F}"/>
              </a:ext>
            </a:extLst>
          </p:cNvPr>
          <p:cNvSpPr/>
          <p:nvPr/>
        </p:nvSpPr>
        <p:spPr>
          <a:xfrm>
            <a:off x="8357129" y="4022450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6DA7CC1-18DF-A848-AEFB-6A9BB79BD4A6}"/>
              </a:ext>
            </a:extLst>
          </p:cNvPr>
          <p:cNvSpPr/>
          <p:nvPr/>
        </p:nvSpPr>
        <p:spPr>
          <a:xfrm>
            <a:off x="9848397" y="4018616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2FAB2E8-DB22-BE4A-A3CC-EA5A51D9A1B6}"/>
              </a:ext>
            </a:extLst>
          </p:cNvPr>
          <p:cNvSpPr/>
          <p:nvPr/>
        </p:nvSpPr>
        <p:spPr>
          <a:xfrm>
            <a:off x="9156341" y="4917441"/>
            <a:ext cx="434009" cy="43400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4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FC4DC59-EB6E-4948-BA66-72191D882E0C}"/>
              </a:ext>
            </a:extLst>
          </p:cNvPr>
          <p:cNvCxnSpPr>
            <a:cxnSpLocks/>
            <a:stCxn id="91" idx="4"/>
            <a:endCxn id="92" idx="7"/>
          </p:cNvCxnSpPr>
          <p:nvPr/>
        </p:nvCxnSpPr>
        <p:spPr>
          <a:xfrm flipH="1">
            <a:off x="9526791" y="4452625"/>
            <a:ext cx="538611" cy="528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0267862-743F-0F45-85F5-2C3D93C7C5A1}"/>
              </a:ext>
            </a:extLst>
          </p:cNvPr>
          <p:cNvSpPr txBox="1"/>
          <p:nvPr/>
        </p:nvSpPr>
        <p:spPr>
          <a:xfrm>
            <a:off x="9231138" y="235424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0D5359F-993B-DF4B-A2B7-42C46644BE60}"/>
              </a:ext>
            </a:extLst>
          </p:cNvPr>
          <p:cNvSpPr txBox="1"/>
          <p:nvPr/>
        </p:nvSpPr>
        <p:spPr>
          <a:xfrm>
            <a:off x="10127556" y="355952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238B327-590C-8A47-B758-FD477E0A9150}"/>
              </a:ext>
            </a:extLst>
          </p:cNvPr>
          <p:cNvSpPr txBox="1"/>
          <p:nvPr/>
        </p:nvSpPr>
        <p:spPr>
          <a:xfrm>
            <a:off x="9864204" y="465855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AC9388C-8C44-4042-BF88-02A5585AA667}"/>
              </a:ext>
            </a:extLst>
          </p:cNvPr>
          <p:cNvSpPr txBox="1"/>
          <p:nvPr/>
        </p:nvSpPr>
        <p:spPr>
          <a:xfrm>
            <a:off x="8550287" y="465336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C2F2BD-486D-5746-90A2-6DC0D18FB4F5}"/>
              </a:ext>
            </a:extLst>
          </p:cNvPr>
          <p:cNvSpPr txBox="1"/>
          <p:nvPr/>
        </p:nvSpPr>
        <p:spPr>
          <a:xfrm>
            <a:off x="9231138" y="28953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76DA05A-3270-5A45-9BC6-4FE57FC34139}"/>
              </a:ext>
            </a:extLst>
          </p:cNvPr>
          <p:cNvSpPr/>
          <p:nvPr/>
        </p:nvSpPr>
        <p:spPr>
          <a:xfrm>
            <a:off x="9848397" y="2996182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2</a:t>
            </a:r>
          </a:p>
        </p:txBody>
      </p:sp>
      <p:cxnSp>
        <p:nvCxnSpPr>
          <p:cNvPr id="104" name="Curved Connector 103">
            <a:extLst>
              <a:ext uri="{FF2B5EF4-FFF2-40B4-BE49-F238E27FC236}">
                <a16:creationId xmlns:a16="http://schemas.microsoft.com/office/drawing/2014/main" id="{B1677202-57CD-F648-8D6B-75E8DE5F4D8D}"/>
              </a:ext>
            </a:extLst>
          </p:cNvPr>
          <p:cNvCxnSpPr>
            <a:cxnSpLocks/>
            <a:stCxn id="89" idx="0"/>
            <a:endCxn id="103" idx="0"/>
          </p:cNvCxnSpPr>
          <p:nvPr/>
        </p:nvCxnSpPr>
        <p:spPr>
          <a:xfrm rot="5400000" flipH="1" flipV="1">
            <a:off x="9314230" y="2256087"/>
            <a:ext cx="11077" cy="1491268"/>
          </a:xfrm>
          <a:prstGeom prst="curvedConnector3">
            <a:avLst>
              <a:gd name="adj1" fmla="val 216373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7643231-77DB-7B47-8082-AC18BE59AA34}"/>
              </a:ext>
            </a:extLst>
          </p:cNvPr>
          <p:cNvCxnSpPr>
            <a:cxnSpLocks/>
            <a:stCxn id="103" idx="2"/>
            <a:endCxn id="89" idx="6"/>
          </p:cNvCxnSpPr>
          <p:nvPr/>
        </p:nvCxnSpPr>
        <p:spPr>
          <a:xfrm flipH="1">
            <a:off x="8791138" y="3213187"/>
            <a:ext cx="1057259" cy="11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0A5B33B-3F97-7C46-BC7F-D07728290E5D}"/>
              </a:ext>
            </a:extLst>
          </p:cNvPr>
          <p:cNvCxnSpPr>
            <a:cxnSpLocks/>
            <a:stCxn id="89" idx="4"/>
            <a:endCxn id="90" idx="0"/>
          </p:cNvCxnSpPr>
          <p:nvPr/>
        </p:nvCxnSpPr>
        <p:spPr>
          <a:xfrm>
            <a:off x="8574134" y="3441268"/>
            <a:ext cx="0" cy="581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1C6F8A5-6D1F-7842-80C0-5A17C4AAD41B}"/>
              </a:ext>
            </a:extLst>
          </p:cNvPr>
          <p:cNvCxnSpPr>
            <a:cxnSpLocks/>
            <a:stCxn id="103" idx="4"/>
            <a:endCxn id="91" idx="0"/>
          </p:cNvCxnSpPr>
          <p:nvPr/>
        </p:nvCxnSpPr>
        <p:spPr>
          <a:xfrm>
            <a:off x="10065402" y="3430191"/>
            <a:ext cx="0" cy="588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977E74D8-DB24-CE46-96F1-1FAAB8A82E6A}"/>
              </a:ext>
            </a:extLst>
          </p:cNvPr>
          <p:cNvSpPr txBox="1"/>
          <p:nvPr/>
        </p:nvSpPr>
        <p:spPr>
          <a:xfrm>
            <a:off x="8191372" y="35580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6FDB1E9-1E57-564C-8CA3-DF9F4CC914B4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8134134" y="2798083"/>
            <a:ext cx="286554" cy="272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CA67506-DAC1-FF4A-B467-5E56C5274E99}"/>
              </a:ext>
            </a:extLst>
          </p:cNvPr>
          <p:cNvCxnSpPr>
            <a:cxnSpLocks/>
            <a:stCxn id="90" idx="5"/>
            <a:endCxn id="92" idx="1"/>
          </p:cNvCxnSpPr>
          <p:nvPr/>
        </p:nvCxnSpPr>
        <p:spPr>
          <a:xfrm>
            <a:off x="8727579" y="4392900"/>
            <a:ext cx="492321" cy="588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BB31060-B795-9C43-9D30-09AC5C7AC36D}"/>
                  </a:ext>
                </a:extLst>
              </p:cNvPr>
              <p:cNvSpPr txBox="1"/>
              <p:nvPr/>
            </p:nvSpPr>
            <p:spPr>
              <a:xfrm>
                <a:off x="10596282" y="2458899"/>
                <a:ext cx="486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O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BB31060-B795-9C43-9D30-09AC5C7AC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6282" y="2458899"/>
                <a:ext cx="486287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A23DE80-F806-D740-968A-F978CFFBD151}"/>
                  </a:ext>
                </a:extLst>
              </p:cNvPr>
              <p:cNvSpPr txBox="1"/>
              <p:nvPr/>
            </p:nvSpPr>
            <p:spPr>
              <a:xfrm>
                <a:off x="10551041" y="4729275"/>
                <a:ext cx="491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O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A23DE80-F806-D740-968A-F978CFFBD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1041" y="4729275"/>
                <a:ext cx="49160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E65B3E7-4387-8B47-ADA5-406FAB9E54A0}"/>
                  </a:ext>
                </a:extLst>
              </p:cNvPr>
              <p:cNvSpPr txBox="1"/>
              <p:nvPr/>
            </p:nvSpPr>
            <p:spPr>
              <a:xfrm>
                <a:off x="10596282" y="3909864"/>
                <a:ext cx="491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NO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E65B3E7-4387-8B47-ADA5-406FAB9E5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6282" y="3909864"/>
                <a:ext cx="491608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78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7" grpId="0" animBg="1"/>
      <p:bldP spid="89" grpId="0" animBg="1"/>
      <p:bldP spid="90" grpId="0" animBg="1"/>
      <p:bldP spid="91" grpId="0" animBg="1"/>
      <p:bldP spid="92" grpId="0" animBg="1"/>
      <p:bldP spid="95" grpId="0"/>
      <p:bldP spid="96" grpId="0"/>
      <p:bldP spid="98" grpId="0"/>
      <p:bldP spid="99" grpId="0"/>
      <p:bldP spid="100" grpId="0"/>
      <p:bldP spid="103" grpId="0" animBg="1"/>
      <p:bldP spid="109" grpId="0"/>
      <p:bldP spid="112" grpId="0"/>
      <p:bldP spid="113" grpId="0"/>
      <p:bldP spid="1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59B96D-EBC3-AE43-8FCC-8E27E01E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Minimality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C8BCB-50B3-8A48-BFE3-CFFE7C02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D25461-7C8B-FC4B-9A21-5693BBB95530}"/>
              </a:ext>
            </a:extLst>
          </p:cNvPr>
          <p:cNvSpPr/>
          <p:nvPr/>
        </p:nvSpPr>
        <p:spPr>
          <a:xfrm>
            <a:off x="1537715" y="3024557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898926B-DEFC-9144-B50D-C3E2809F8FF9}"/>
              </a:ext>
            </a:extLst>
          </p:cNvPr>
          <p:cNvSpPr/>
          <p:nvPr/>
        </p:nvSpPr>
        <p:spPr>
          <a:xfrm>
            <a:off x="1537715" y="4039748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DF5580-9CE0-D34E-858B-07A41CE048E2}"/>
              </a:ext>
            </a:extLst>
          </p:cNvPr>
          <p:cNvSpPr/>
          <p:nvPr/>
        </p:nvSpPr>
        <p:spPr>
          <a:xfrm>
            <a:off x="3028983" y="4035914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52BE34-0B37-6941-8091-E3C27DD4E310}"/>
              </a:ext>
            </a:extLst>
          </p:cNvPr>
          <p:cNvSpPr/>
          <p:nvPr/>
        </p:nvSpPr>
        <p:spPr>
          <a:xfrm>
            <a:off x="2336927" y="4934739"/>
            <a:ext cx="434009" cy="43400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4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4C378B-E2D8-6A4A-A4EC-23BA4F197884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2707377" y="4469923"/>
            <a:ext cx="538611" cy="528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FC4D441-C513-484C-B22A-AB9EB14E8475}"/>
              </a:ext>
            </a:extLst>
          </p:cNvPr>
          <p:cNvSpPr txBox="1"/>
          <p:nvPr/>
        </p:nvSpPr>
        <p:spPr>
          <a:xfrm>
            <a:off x="2411724" y="237154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E677FD-A13D-064E-9724-718329CCC57E}"/>
              </a:ext>
            </a:extLst>
          </p:cNvPr>
          <p:cNvSpPr txBox="1"/>
          <p:nvPr/>
        </p:nvSpPr>
        <p:spPr>
          <a:xfrm>
            <a:off x="3308142" y="35768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5EF9AE-6AE7-6F48-950D-936CD874FC84}"/>
              </a:ext>
            </a:extLst>
          </p:cNvPr>
          <p:cNvSpPr txBox="1"/>
          <p:nvPr/>
        </p:nvSpPr>
        <p:spPr>
          <a:xfrm>
            <a:off x="3044790" y="467585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66C30E5-6FFF-FD45-A472-C9551752E455}"/>
              </a:ext>
            </a:extLst>
          </p:cNvPr>
          <p:cNvSpPr txBox="1"/>
          <p:nvPr/>
        </p:nvSpPr>
        <p:spPr>
          <a:xfrm>
            <a:off x="1730873" y="46706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2BBEDE-E4FC-AF48-9CE6-FB40A7FCC3A6}"/>
              </a:ext>
            </a:extLst>
          </p:cNvPr>
          <p:cNvSpPr txBox="1"/>
          <p:nvPr/>
        </p:nvSpPr>
        <p:spPr>
          <a:xfrm>
            <a:off x="2411724" y="29126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B70E759-953B-DF4A-91FE-B3E689D14437}"/>
              </a:ext>
            </a:extLst>
          </p:cNvPr>
          <p:cNvSpPr/>
          <p:nvPr/>
        </p:nvSpPr>
        <p:spPr>
          <a:xfrm>
            <a:off x="3028983" y="3013480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2</a:t>
            </a:r>
          </a:p>
        </p:txBody>
      </p: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2D116CE3-A5DA-F042-93E4-CFCAE7854A2E}"/>
              </a:ext>
            </a:extLst>
          </p:cNvPr>
          <p:cNvCxnSpPr>
            <a:cxnSpLocks/>
            <a:stCxn id="8" idx="0"/>
            <a:endCxn id="77" idx="0"/>
          </p:cNvCxnSpPr>
          <p:nvPr/>
        </p:nvCxnSpPr>
        <p:spPr>
          <a:xfrm rot="5400000" flipH="1" flipV="1">
            <a:off x="2494816" y="2273385"/>
            <a:ext cx="11077" cy="1491268"/>
          </a:xfrm>
          <a:prstGeom prst="curvedConnector3">
            <a:avLst>
              <a:gd name="adj1" fmla="val 216373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26DB3A4-D87A-FF41-B4CD-8C9998CDE18D}"/>
              </a:ext>
            </a:extLst>
          </p:cNvPr>
          <p:cNvCxnSpPr>
            <a:cxnSpLocks/>
            <a:stCxn id="77" idx="2"/>
            <a:endCxn id="8" idx="6"/>
          </p:cNvCxnSpPr>
          <p:nvPr/>
        </p:nvCxnSpPr>
        <p:spPr>
          <a:xfrm flipH="1">
            <a:off x="1971724" y="3230485"/>
            <a:ext cx="1057259" cy="11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F9D36E6-FBC0-5941-A1CE-4EEBBF2B114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1754720" y="3458566"/>
            <a:ext cx="0" cy="581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0D88246-4261-1C44-82EA-3105DAEE6B0C}"/>
              </a:ext>
            </a:extLst>
          </p:cNvPr>
          <p:cNvCxnSpPr>
            <a:cxnSpLocks/>
            <a:stCxn id="77" idx="4"/>
            <a:endCxn id="10" idx="0"/>
          </p:cNvCxnSpPr>
          <p:nvPr/>
        </p:nvCxnSpPr>
        <p:spPr>
          <a:xfrm>
            <a:off x="3245988" y="3447489"/>
            <a:ext cx="0" cy="588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51B500B-E595-1D40-B65C-C295D1868B67}"/>
              </a:ext>
            </a:extLst>
          </p:cNvPr>
          <p:cNvSpPr txBox="1"/>
          <p:nvPr/>
        </p:nvSpPr>
        <p:spPr>
          <a:xfrm>
            <a:off x="1371958" y="35753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FAE5D4F-5398-5F4B-9A2B-123051FB599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314720" y="2815381"/>
            <a:ext cx="286554" cy="272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A3B15E7-509D-2B48-BB6E-D12212A9B9E6}"/>
              </a:ext>
            </a:extLst>
          </p:cNvPr>
          <p:cNvCxnSpPr>
            <a:cxnSpLocks/>
            <a:stCxn id="9" idx="5"/>
            <a:endCxn id="12" idx="1"/>
          </p:cNvCxnSpPr>
          <p:nvPr/>
        </p:nvCxnSpPr>
        <p:spPr>
          <a:xfrm>
            <a:off x="1908165" y="4410198"/>
            <a:ext cx="492321" cy="588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7E98DDF8-155D-CC4B-B633-51050D5806EE}"/>
                  </a:ext>
                </a:extLst>
              </p:cNvPr>
              <p:cNvSpPr/>
              <p:nvPr/>
            </p:nvSpPr>
            <p:spPr>
              <a:xfrm>
                <a:off x="8996390" y="2962220"/>
                <a:ext cx="434009" cy="4340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O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7E98DDF8-155D-CC4B-B633-51050D580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390" y="2962220"/>
                <a:ext cx="434009" cy="43400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F1F37720-1BAF-874D-91E4-6F9BDF4052C5}"/>
                  </a:ext>
                </a:extLst>
              </p:cNvPr>
              <p:cNvSpPr/>
              <p:nvPr/>
            </p:nvSpPr>
            <p:spPr>
              <a:xfrm>
                <a:off x="8996390" y="3977411"/>
                <a:ext cx="434009" cy="4340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NO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F1F37720-1BAF-874D-91E4-6F9BDF4052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390" y="3977411"/>
                <a:ext cx="434009" cy="43400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B64ED152-BE68-8C4A-849E-3247C37E6556}"/>
                  </a:ext>
                </a:extLst>
              </p:cNvPr>
              <p:cNvSpPr/>
              <p:nvPr/>
            </p:nvSpPr>
            <p:spPr>
              <a:xfrm>
                <a:off x="8996389" y="5016115"/>
                <a:ext cx="434009" cy="434009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O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B64ED152-BE68-8C4A-849E-3247C37E6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389" y="5016115"/>
                <a:ext cx="434009" cy="43400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55BB45E-E1B0-AB40-B953-7B002902BC29}"/>
              </a:ext>
            </a:extLst>
          </p:cNvPr>
          <p:cNvCxnSpPr>
            <a:cxnSpLocks/>
            <a:stCxn id="166" idx="4"/>
            <a:endCxn id="167" idx="0"/>
          </p:cNvCxnSpPr>
          <p:nvPr/>
        </p:nvCxnSpPr>
        <p:spPr>
          <a:xfrm flipH="1">
            <a:off x="9213394" y="4411420"/>
            <a:ext cx="1" cy="604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009B86B-36B3-A443-87D7-85ACEF2FD8F8}"/>
              </a:ext>
            </a:extLst>
          </p:cNvPr>
          <p:cNvCxnSpPr>
            <a:cxnSpLocks/>
            <a:stCxn id="165" idx="4"/>
            <a:endCxn id="166" idx="0"/>
          </p:cNvCxnSpPr>
          <p:nvPr/>
        </p:nvCxnSpPr>
        <p:spPr>
          <a:xfrm>
            <a:off x="9213395" y="3396229"/>
            <a:ext cx="0" cy="581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27BD51DA-9666-B64B-8611-BB99DE075F2A}"/>
              </a:ext>
            </a:extLst>
          </p:cNvPr>
          <p:cNvCxnSpPr>
            <a:cxnSpLocks/>
          </p:cNvCxnSpPr>
          <p:nvPr/>
        </p:nvCxnSpPr>
        <p:spPr>
          <a:xfrm>
            <a:off x="8729011" y="2754923"/>
            <a:ext cx="286554" cy="272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A69FF7AF-B452-E248-BCD9-D00FB6200245}"/>
              </a:ext>
            </a:extLst>
          </p:cNvPr>
          <p:cNvSpPr txBox="1"/>
          <p:nvPr/>
        </p:nvSpPr>
        <p:spPr>
          <a:xfrm>
            <a:off x="8890327" y="45491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31742911-FFDA-3C42-B0BC-F48E218556B8}"/>
              </a:ext>
            </a:extLst>
          </p:cNvPr>
          <p:cNvSpPr txBox="1"/>
          <p:nvPr/>
        </p:nvSpPr>
        <p:spPr>
          <a:xfrm>
            <a:off x="8899519" y="348093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</a:t>
            </a:r>
          </a:p>
        </p:txBody>
      </p:sp>
      <p:cxnSp>
        <p:nvCxnSpPr>
          <p:cNvPr id="179" name="Curved Connector 178">
            <a:extLst>
              <a:ext uri="{FF2B5EF4-FFF2-40B4-BE49-F238E27FC236}">
                <a16:creationId xmlns:a16="http://schemas.microsoft.com/office/drawing/2014/main" id="{22D0AD73-3386-7B44-97AD-9AC8CC2104AA}"/>
              </a:ext>
            </a:extLst>
          </p:cNvPr>
          <p:cNvCxnSpPr>
            <a:cxnSpLocks/>
            <a:stCxn id="165" idx="7"/>
            <a:endCxn id="165" idx="5"/>
          </p:cNvCxnSpPr>
          <p:nvPr/>
        </p:nvCxnSpPr>
        <p:spPr>
          <a:xfrm rot="16200000" flipH="1">
            <a:off x="9213394" y="3179224"/>
            <a:ext cx="306891" cy="12700"/>
          </a:xfrm>
          <a:prstGeom prst="curvedConnector5">
            <a:avLst>
              <a:gd name="adj1" fmla="val -74489"/>
              <a:gd name="adj2" fmla="val 4716929"/>
              <a:gd name="adj3" fmla="val 17448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87DA633B-3EEC-3D42-8D6F-086A04599E96}"/>
              </a:ext>
            </a:extLst>
          </p:cNvPr>
          <p:cNvSpPr txBox="1"/>
          <p:nvPr/>
        </p:nvSpPr>
        <p:spPr>
          <a:xfrm>
            <a:off x="10007426" y="299210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8" name="Table 5">
                <a:extLst>
                  <a:ext uri="{FF2B5EF4-FFF2-40B4-BE49-F238E27FC236}">
                    <a16:creationId xmlns:a16="http://schemas.microsoft.com/office/drawing/2014/main" id="{6770D26C-D927-C148-8225-2C5A0E3588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9486233"/>
                  </p:ext>
                </p:extLst>
              </p:nvPr>
            </p:nvGraphicFramePr>
            <p:xfrm>
              <a:off x="4743349" y="5082462"/>
              <a:ext cx="2392191" cy="7967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7397">
                      <a:extLst>
                        <a:ext uri="{9D8B030D-6E8A-4147-A177-3AD203B41FA5}">
                          <a16:colId xmlns:a16="http://schemas.microsoft.com/office/drawing/2014/main" val="126077684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2746490054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3869690010"/>
                        </a:ext>
                      </a:extLst>
                    </a:gridCol>
                  </a:tblGrid>
                  <a:tr h="398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2501355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26391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8" name="Table 5">
                <a:extLst>
                  <a:ext uri="{FF2B5EF4-FFF2-40B4-BE49-F238E27FC236}">
                    <a16:creationId xmlns:a16="http://schemas.microsoft.com/office/drawing/2014/main" id="{6770D26C-D927-C148-8225-2C5A0E3588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9486233"/>
                  </p:ext>
                </p:extLst>
              </p:nvPr>
            </p:nvGraphicFramePr>
            <p:xfrm>
              <a:off x="4743349" y="5082462"/>
              <a:ext cx="2392191" cy="7967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7397">
                      <a:extLst>
                        <a:ext uri="{9D8B030D-6E8A-4147-A177-3AD203B41FA5}">
                          <a16:colId xmlns:a16="http://schemas.microsoft.com/office/drawing/2014/main" val="126077684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2746490054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3869690010"/>
                        </a:ext>
                      </a:extLst>
                    </a:gridCol>
                  </a:tblGrid>
                  <a:tr h="398357"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5"/>
                          <a:stretch>
                            <a:fillRect l="-1587" t="-9375" r="-203175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2501355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5"/>
                          <a:stretch>
                            <a:fillRect l="-101587" t="-112903" r="-103175" b="-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5"/>
                          <a:stretch>
                            <a:fillRect l="-201587" t="-112903" r="-3175" b="-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263919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le 59">
                <a:extLst>
                  <a:ext uri="{FF2B5EF4-FFF2-40B4-BE49-F238E27FC236}">
                    <a16:creationId xmlns:a16="http://schemas.microsoft.com/office/drawing/2014/main" id="{8D320163-9154-5641-A01D-59E9B188F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5705685"/>
                  </p:ext>
                </p:extLst>
              </p:nvPr>
            </p:nvGraphicFramePr>
            <p:xfrm>
              <a:off x="4720051" y="2089634"/>
              <a:ext cx="2392191" cy="11950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7397">
                      <a:extLst>
                        <a:ext uri="{9D8B030D-6E8A-4147-A177-3AD203B41FA5}">
                          <a16:colId xmlns:a16="http://schemas.microsoft.com/office/drawing/2014/main" val="2563662196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3880332918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1989308930"/>
                        </a:ext>
                      </a:extLst>
                    </a:gridCol>
                  </a:tblGrid>
                  <a:tr h="398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Montserrat" pitchFamily="2" charset="77"/>
                            </a:rPr>
                            <a:t>b</a:t>
                          </a:r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5343024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O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711558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O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b="1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59828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le 59">
                <a:extLst>
                  <a:ext uri="{FF2B5EF4-FFF2-40B4-BE49-F238E27FC236}">
                    <a16:creationId xmlns:a16="http://schemas.microsoft.com/office/drawing/2014/main" id="{8D320163-9154-5641-A01D-59E9B188F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5705685"/>
                  </p:ext>
                </p:extLst>
              </p:nvPr>
            </p:nvGraphicFramePr>
            <p:xfrm>
              <a:off x="4720051" y="2089634"/>
              <a:ext cx="2392191" cy="11950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7397">
                      <a:extLst>
                        <a:ext uri="{9D8B030D-6E8A-4147-A177-3AD203B41FA5}">
                          <a16:colId xmlns:a16="http://schemas.microsoft.com/office/drawing/2014/main" val="2563662196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3880332918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1989308930"/>
                        </a:ext>
                      </a:extLst>
                    </a:gridCol>
                  </a:tblGrid>
                  <a:tr h="398357"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6"/>
                          <a:stretch>
                            <a:fillRect t="-6250" r="-204762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Montserrat" pitchFamily="2" charset="77"/>
                            </a:rPr>
                            <a:t>b</a:t>
                          </a:r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5343024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O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6"/>
                          <a:stretch>
                            <a:fillRect l="-98438" t="-109677" r="-101563" b="-1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6"/>
                          <a:stretch>
                            <a:fillRect l="-201587" t="-109677" r="-3175" b="-1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711558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O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6"/>
                          <a:stretch>
                            <a:fillRect l="-98438" t="-203125" r="-101563" b="-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6"/>
                          <a:stretch>
                            <a:fillRect l="-201587" t="-203125" r="-3175" b="-1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59828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1" name="Table 60">
                <a:extLst>
                  <a:ext uri="{FF2B5EF4-FFF2-40B4-BE49-F238E27FC236}">
                    <a16:creationId xmlns:a16="http://schemas.microsoft.com/office/drawing/2014/main" id="{BE5F6471-A941-7241-80DC-86F67D2DC0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8806221"/>
                  </p:ext>
                </p:extLst>
              </p:nvPr>
            </p:nvGraphicFramePr>
            <p:xfrm>
              <a:off x="4720051" y="3570637"/>
              <a:ext cx="2392191" cy="11950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7397">
                      <a:extLst>
                        <a:ext uri="{9D8B030D-6E8A-4147-A177-3AD203B41FA5}">
                          <a16:colId xmlns:a16="http://schemas.microsoft.com/office/drawing/2014/main" val="2563662196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3880332918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1989308930"/>
                        </a:ext>
                      </a:extLst>
                    </a:gridCol>
                  </a:tblGrid>
                  <a:tr h="398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Montserrat" pitchFamily="2" charset="77"/>
                            </a:rPr>
                            <a:t>b</a:t>
                          </a:r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5343024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O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n/a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711558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O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n/a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6742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1" name="Table 60">
                <a:extLst>
                  <a:ext uri="{FF2B5EF4-FFF2-40B4-BE49-F238E27FC236}">
                    <a16:creationId xmlns:a16="http://schemas.microsoft.com/office/drawing/2014/main" id="{BE5F6471-A941-7241-80DC-86F67D2DC0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8806221"/>
                  </p:ext>
                </p:extLst>
              </p:nvPr>
            </p:nvGraphicFramePr>
            <p:xfrm>
              <a:off x="4720051" y="3570637"/>
              <a:ext cx="2392191" cy="11950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7397">
                      <a:extLst>
                        <a:ext uri="{9D8B030D-6E8A-4147-A177-3AD203B41FA5}">
                          <a16:colId xmlns:a16="http://schemas.microsoft.com/office/drawing/2014/main" val="2563662196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3880332918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1989308930"/>
                        </a:ext>
                      </a:extLst>
                    </a:gridCol>
                  </a:tblGrid>
                  <a:tr h="398357"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7"/>
                          <a:stretch>
                            <a:fillRect t="-9375" r="-204762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Montserrat" pitchFamily="2" charset="77"/>
                            </a:rPr>
                            <a:t>b</a:t>
                          </a:r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5343024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O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7"/>
                          <a:stretch>
                            <a:fillRect l="-98438" t="-112903" r="-101563" b="-1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n/a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711558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O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7"/>
                          <a:stretch>
                            <a:fillRect l="-98438" t="-206250" r="-101563" b="-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n/a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6742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9017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animBg="1"/>
      <p:bldP spid="166" grpId="0" animBg="1"/>
      <p:bldP spid="167" grpId="0" animBg="1"/>
      <p:bldP spid="176" grpId="0"/>
      <p:bldP spid="177" grpId="0"/>
      <p:bldP spid="1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7E1B-02BC-D047-A638-D59FDFFA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Full Blown Regex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253BA2-2145-DB4A-BA0E-BDC4629A2E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back referencing</a:t>
            </a:r>
          </a:p>
          <a:p>
            <a:r>
              <a:rPr lang="en-NO" dirty="0"/>
              <a:t>named groups</a:t>
            </a:r>
          </a:p>
          <a:p>
            <a:r>
              <a:rPr lang="en-NO" dirty="0"/>
              <a:t>word boundaries</a:t>
            </a:r>
          </a:p>
          <a:p>
            <a:r>
              <a:rPr lang="en-NO" dirty="0"/>
              <a:t>etc.</a:t>
            </a:r>
          </a:p>
          <a:p>
            <a:endParaRPr lang="en-N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63F164-79DB-EE47-A63C-866429F3B7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NO" dirty="0"/>
              <a:t>sed, grep, awk, perl</a:t>
            </a:r>
          </a:p>
          <a:p>
            <a:r>
              <a:rPr lang="en-NO" dirty="0"/>
              <a:t>Java, Python, Javascript, Ruby, etc.</a:t>
            </a:r>
          </a:p>
          <a:p>
            <a:r>
              <a:rPr lang="en-NO" dirty="0"/>
              <a:t>See </a:t>
            </a:r>
            <a:r>
              <a:rPr lang="en-NO" dirty="0">
                <a:hlinkClick r:id="rId2"/>
              </a:rPr>
              <a:t>RegexPlanet</a:t>
            </a: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CA745-1D7D-D146-8509-327E1F16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516739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B448A7-0B0D-CE4C-95E6-1141C1D5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How Powerful Are Regex?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F255E2E8-18DC-CD4E-8629-64FD2144245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92936229"/>
              </p:ext>
            </p:extLst>
          </p:nvPr>
        </p:nvGraphicFramePr>
        <p:xfrm>
          <a:off x="6655905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973F9CDE-9CF4-A143-9235-4FF891A66AC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052378" y="1825625"/>
                <a:ext cx="5181600" cy="4351338"/>
              </a:xfrm>
            </p:spPr>
            <p:txBody>
              <a:bodyPr anchor="ctr">
                <a:normAutofit/>
              </a:bodyPr>
              <a:lstStyle/>
              <a:p>
                <a:r>
                  <a:rPr lang="nb-NO" b="0" dirty="0" err="1"/>
                  <a:t>Regular</a:t>
                </a:r>
                <a:r>
                  <a:rPr lang="nb-NO" b="0" dirty="0"/>
                  <a:t> </a:t>
                </a:r>
                <a:r>
                  <a:rPr lang="nb-NO" b="0" dirty="0" err="1"/>
                  <a:t>languages</a:t>
                </a:r>
                <a:endParaRPr lang="nb-NO" b="0" dirty="0"/>
              </a:p>
              <a:p>
                <a:r>
                  <a:rPr lang="nb-NO" dirty="0"/>
                  <a:t>DFA</a:t>
                </a:r>
                <a:endParaRPr lang="nb-NO" b="0" dirty="0"/>
              </a:p>
              <a:p>
                <a:r>
                  <a:rPr lang="nb-NO" b="0" dirty="0" err="1">
                    <a:solidFill>
                      <a:schemeClr val="accent3"/>
                    </a:solidFill>
                  </a:rPr>
                  <a:t>What</a:t>
                </a:r>
                <a:r>
                  <a:rPr lang="nb-NO" b="0" dirty="0">
                    <a:solidFill>
                      <a:schemeClr val="accent3"/>
                    </a:solidFill>
                  </a:rPr>
                  <a:t> </a:t>
                </a:r>
                <a:r>
                  <a:rPr lang="nb-NO" b="0" dirty="0" err="1">
                    <a:solidFill>
                      <a:schemeClr val="accent3"/>
                    </a:solidFill>
                  </a:rPr>
                  <a:t>automaton</a:t>
                </a:r>
                <a:r>
                  <a:rPr lang="nb-NO" b="0" dirty="0">
                    <a:solidFill>
                      <a:schemeClr val="accent3"/>
                    </a:solidFill>
                  </a:rPr>
                  <a:t> </a:t>
                </a:r>
                <a:r>
                  <a:rPr lang="nb-NO" b="0" dirty="0" err="1">
                    <a:solidFill>
                      <a:schemeClr val="accent3"/>
                    </a:solidFill>
                  </a:rPr>
                  <a:t>recognizes</a:t>
                </a:r>
                <a:r>
                  <a:rPr lang="nb-NO" b="0" dirty="0">
                    <a:solidFill>
                      <a:schemeClr val="accent3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NO" dirty="0">
                    <a:solidFill>
                      <a:schemeClr val="accent3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973F9CDE-9CF4-A143-9235-4FF891A66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052378" y="1825625"/>
                <a:ext cx="5181600" cy="4351338"/>
              </a:xfrm>
              <a:blipFill>
                <a:blip r:embed="rId7"/>
                <a:stretch>
                  <a:fillRect l="-171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32DCC-7124-BE45-AD65-D4F06139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5396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A6D79-5586-2548-9756-E0C64E0E71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O" dirty="0"/>
              <a:t>Regex: Useful tool!</a:t>
            </a:r>
          </a:p>
          <a:p>
            <a:pPr lvl="1"/>
            <a:r>
              <a:rPr lang="en-NO" dirty="0"/>
              <a:t>Learn it</a:t>
            </a:r>
          </a:p>
          <a:p>
            <a:pPr lvl="1"/>
            <a:endParaRPr lang="en-NO" dirty="0"/>
          </a:p>
          <a:p>
            <a:r>
              <a:rPr lang="en-NO" dirty="0">
                <a:solidFill>
                  <a:schemeClr val="accent3"/>
                </a:solidFill>
              </a:rPr>
              <a:t>For every set</a:t>
            </a:r>
            <a:r>
              <a:rPr lang="en-NO" dirty="0"/>
              <a:t>, there is an ”automaton” that recognizes its member</a:t>
            </a:r>
          </a:p>
          <a:p>
            <a:pPr lvl="1"/>
            <a:endParaRPr lang="en-NO" dirty="0"/>
          </a:p>
          <a:p>
            <a:r>
              <a:rPr lang="en-NO" dirty="0"/>
              <a:t>Finite Automata</a:t>
            </a:r>
          </a:p>
          <a:p>
            <a:pPr lvl="1"/>
            <a:r>
              <a:rPr lang="en-NO" dirty="0"/>
              <a:t>DFA: we always know where to go next</a:t>
            </a:r>
          </a:p>
          <a:p>
            <a:pPr lvl="1"/>
            <a:r>
              <a:rPr lang="en-NO" dirty="0"/>
              <a:t>NFA: we don’t because of ε-transition</a:t>
            </a:r>
          </a:p>
          <a:p>
            <a:pPr marL="457200" lvl="1" indent="0">
              <a:buNone/>
            </a:pPr>
            <a:endParaRPr lang="en-N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7C0733-2C98-B448-B60B-27E451119C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NO" dirty="0"/>
              <a:t>Compilation 101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/>
              <a:t>Build a tree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/>
              <a:t>Transform that tree into something useful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/>
              <a:t>Optimize the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922403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E8EC-835C-5547-A6A0-EAA7D924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Regular Expressions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732CD-625F-DB40-A9B0-8A407181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08D25-A4BB-ED44-9128-E964C33CA676}"/>
              </a:ext>
            </a:extLst>
          </p:cNvPr>
          <p:cNvSpPr txBox="1"/>
          <p:nvPr/>
        </p:nvSpPr>
        <p:spPr>
          <a:xfrm>
            <a:off x="4090796" y="2099734"/>
            <a:ext cx="35814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latin typeface="Montserrat" pitchFamily="2" charset="77"/>
              </a:rPr>
              <a:t>A valid email matches</a:t>
            </a:r>
          </a:p>
          <a:p>
            <a:pPr algn="ctr"/>
            <a:r>
              <a:rPr lang="en-NO" sz="3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.+@.+\..+</a:t>
            </a:r>
            <a:endParaRPr lang="en-NO" sz="3600" b="1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4DE329-5B19-404D-A8AE-90F90776CC89}"/>
              </a:ext>
            </a:extLst>
          </p:cNvPr>
          <p:cNvSpPr txBox="1"/>
          <p:nvPr/>
        </p:nvSpPr>
        <p:spPr>
          <a:xfrm>
            <a:off x="2668112" y="4368590"/>
            <a:ext cx="66864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latin typeface="Montserrat" pitchFamily="2" charset="77"/>
              </a:rPr>
              <a:t>A valid email matches</a:t>
            </a:r>
          </a:p>
          <a:p>
            <a:pPr algn="ctr"/>
            <a:r>
              <a:rPr lang="en-NO" sz="3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[0-9]{2}/[0-9]{2}/[0-9]{4}</a:t>
            </a:r>
            <a:endParaRPr lang="en-NO" sz="3600" b="1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8154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F953-001C-7348-BC6A-E0EF47E9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Simple Dates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Regular Expressions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6AC84-AF56-5E41-9C7E-054BE669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032805-5B07-3949-A9EB-F6AA4E5FAFCA}"/>
              </a:ext>
            </a:extLst>
          </p:cNvPr>
          <p:cNvSpPr/>
          <p:nvPr/>
        </p:nvSpPr>
        <p:spPr>
          <a:xfrm>
            <a:off x="2888245" y="2391814"/>
            <a:ext cx="6686446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NO" sz="3600" dirty="0">
                <a:solidFill>
                  <a:schemeClr val="accent2"/>
                </a:solidFill>
                <a:latin typeface="Share Tech Mono" panose="020B0509050000020004" pitchFamily="49" charset="77"/>
              </a:rPr>
              <a:t>[0-9]</a:t>
            </a:r>
            <a:r>
              <a:rPr lang="en-NO" sz="3600" dirty="0">
                <a:latin typeface="Share Tech Mono" panose="020B0509050000020004" pitchFamily="49" charset="77"/>
              </a:rPr>
              <a:t>{2}</a:t>
            </a:r>
            <a:r>
              <a:rPr lang="en-NO" sz="3600" dirty="0">
                <a:solidFill>
                  <a:schemeClr val="accent5"/>
                </a:solidFill>
                <a:latin typeface="Share Tech Mono" panose="020B0509050000020004" pitchFamily="49" charset="77"/>
              </a:rPr>
              <a:t>/</a:t>
            </a:r>
            <a:r>
              <a:rPr lang="en-NO" sz="3600" dirty="0">
                <a:solidFill>
                  <a:schemeClr val="accent2"/>
                </a:solidFill>
                <a:latin typeface="Share Tech Mono" panose="020B0509050000020004" pitchFamily="49" charset="77"/>
              </a:rPr>
              <a:t>[0-9]</a:t>
            </a:r>
            <a:r>
              <a:rPr lang="en-NO" sz="3600" dirty="0">
                <a:latin typeface="Share Tech Mono" panose="020B0509050000020004" pitchFamily="49" charset="77"/>
              </a:rPr>
              <a:t>{2}</a:t>
            </a:r>
            <a:r>
              <a:rPr lang="en-NO" sz="3600" dirty="0">
                <a:solidFill>
                  <a:schemeClr val="accent5"/>
                </a:solidFill>
                <a:latin typeface="Share Tech Mono" panose="020B0509050000020004" pitchFamily="49" charset="77"/>
              </a:rPr>
              <a:t>/</a:t>
            </a:r>
            <a:r>
              <a:rPr lang="en-NO" sz="3600" dirty="0">
                <a:solidFill>
                  <a:schemeClr val="accent2"/>
                </a:solidFill>
                <a:latin typeface="Share Tech Mono" panose="020B0509050000020004" pitchFamily="49" charset="77"/>
              </a:rPr>
              <a:t>[0-9]</a:t>
            </a:r>
            <a:r>
              <a:rPr lang="en-NO" sz="3600" dirty="0">
                <a:latin typeface="Share Tech Mono" panose="020B0509050000020004" pitchFamily="49" charset="77"/>
              </a:rPr>
              <a:t>{4}</a:t>
            </a:r>
            <a:endParaRPr lang="en-NO" sz="3600" b="1" dirty="0">
              <a:latin typeface="Share Tech Mono" panose="020B0509050000020004" pitchFamily="49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0F3F6F-6670-514C-98AC-F783C89138E4}"/>
              </a:ext>
            </a:extLst>
          </p:cNvPr>
          <p:cNvSpPr/>
          <p:nvPr/>
        </p:nvSpPr>
        <p:spPr>
          <a:xfrm>
            <a:off x="925688" y="4143020"/>
            <a:ext cx="2054578" cy="13772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A symbol in the set </a:t>
            </a:r>
          </a:p>
          <a:p>
            <a:pPr algn="ctr"/>
            <a:r>
              <a:rPr lang="en-NO" dirty="0"/>
              <a:t>{0, 1, 2, ... , 9}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88ACD1-895F-BB46-B9B7-E27B194F4CAD}"/>
              </a:ext>
            </a:extLst>
          </p:cNvPr>
          <p:cNvSpPr/>
          <p:nvPr/>
        </p:nvSpPr>
        <p:spPr>
          <a:xfrm>
            <a:off x="3984977" y="4143020"/>
            <a:ext cx="699911" cy="13772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“/”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06E920-F413-3144-8ABA-18736A637028}"/>
              </a:ext>
            </a:extLst>
          </p:cNvPr>
          <p:cNvSpPr/>
          <p:nvPr/>
        </p:nvSpPr>
        <p:spPr>
          <a:xfrm>
            <a:off x="4831644" y="4143019"/>
            <a:ext cx="2054578" cy="13772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A symbol in the set </a:t>
            </a:r>
          </a:p>
          <a:p>
            <a:pPr algn="ctr"/>
            <a:r>
              <a:rPr lang="en-NO" dirty="0"/>
              <a:t>{0, 1, 2, ... , 9}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18EA5D-26B6-004B-ABCA-24DFF91075FF}"/>
              </a:ext>
            </a:extLst>
          </p:cNvPr>
          <p:cNvSpPr/>
          <p:nvPr/>
        </p:nvSpPr>
        <p:spPr>
          <a:xfrm>
            <a:off x="3138310" y="4143020"/>
            <a:ext cx="699911" cy="13772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x2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9F2749-E0A9-FF43-865F-CF0B9AB93304}"/>
              </a:ext>
            </a:extLst>
          </p:cNvPr>
          <p:cNvSpPr/>
          <p:nvPr/>
        </p:nvSpPr>
        <p:spPr>
          <a:xfrm>
            <a:off x="7032978" y="4143019"/>
            <a:ext cx="699911" cy="13772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x2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B0AFD6-66C9-A84A-812E-4B3B53456144}"/>
              </a:ext>
            </a:extLst>
          </p:cNvPr>
          <p:cNvSpPr/>
          <p:nvPr/>
        </p:nvSpPr>
        <p:spPr>
          <a:xfrm>
            <a:off x="7879645" y="4143020"/>
            <a:ext cx="699911" cy="13772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“/”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AD6212-358E-5846-99E7-03A2BFD9387F}"/>
              </a:ext>
            </a:extLst>
          </p:cNvPr>
          <p:cNvSpPr/>
          <p:nvPr/>
        </p:nvSpPr>
        <p:spPr>
          <a:xfrm>
            <a:off x="8726312" y="4143019"/>
            <a:ext cx="2054578" cy="13772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A symbol in the set </a:t>
            </a:r>
          </a:p>
          <a:p>
            <a:pPr algn="ctr"/>
            <a:r>
              <a:rPr lang="en-NO" dirty="0"/>
              <a:t>{0, 1, 2, ... , 9}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86A71F-2B80-594E-88E2-172B9026E6C2}"/>
              </a:ext>
            </a:extLst>
          </p:cNvPr>
          <p:cNvSpPr/>
          <p:nvPr/>
        </p:nvSpPr>
        <p:spPr>
          <a:xfrm>
            <a:off x="10927646" y="4143019"/>
            <a:ext cx="699911" cy="13772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x4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E269C2-34FA-AF4A-B5C9-C21E876921B6}"/>
              </a:ext>
            </a:extLst>
          </p:cNvPr>
          <p:cNvCxnSpPr/>
          <p:nvPr/>
        </p:nvCxnSpPr>
        <p:spPr>
          <a:xfrm flipH="1">
            <a:off x="2065867" y="3025422"/>
            <a:ext cx="1422398" cy="1117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EE047C-109B-1D40-AF45-912C6ADD7390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488266" y="3025422"/>
            <a:ext cx="1061156" cy="1117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55A32B-A87C-E241-96B6-3EAEA70B4453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334933" y="3038145"/>
            <a:ext cx="620889" cy="110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C8CD8E-8BDB-9547-8D5B-F5FA88DD2FA4}"/>
              </a:ext>
            </a:extLst>
          </p:cNvPr>
          <p:cNvCxnSpPr>
            <a:endCxn id="8" idx="0"/>
          </p:cNvCxnSpPr>
          <p:nvPr/>
        </p:nvCxnSpPr>
        <p:spPr>
          <a:xfrm>
            <a:off x="5858933" y="3025422"/>
            <a:ext cx="0" cy="1117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E2F07F6-82B8-B542-8CC5-4953D1689238}"/>
              </a:ext>
            </a:extLst>
          </p:cNvPr>
          <p:cNvCxnSpPr>
            <a:endCxn id="10" idx="0"/>
          </p:cNvCxnSpPr>
          <p:nvPr/>
        </p:nvCxnSpPr>
        <p:spPr>
          <a:xfrm>
            <a:off x="6886222" y="3025422"/>
            <a:ext cx="496712" cy="1117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8698D2-BADD-9F49-B57B-CC53CC1335F8}"/>
              </a:ext>
            </a:extLst>
          </p:cNvPr>
          <p:cNvCxnSpPr>
            <a:endCxn id="11" idx="0"/>
          </p:cNvCxnSpPr>
          <p:nvPr/>
        </p:nvCxnSpPr>
        <p:spPr>
          <a:xfrm>
            <a:off x="7382933" y="3038145"/>
            <a:ext cx="846668" cy="110487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9B40E5-3365-9E4B-A01C-D49B44340759}"/>
              </a:ext>
            </a:extLst>
          </p:cNvPr>
          <p:cNvCxnSpPr>
            <a:endCxn id="12" idx="0"/>
          </p:cNvCxnSpPr>
          <p:nvPr/>
        </p:nvCxnSpPr>
        <p:spPr>
          <a:xfrm>
            <a:off x="8133645" y="3025422"/>
            <a:ext cx="1619956" cy="1117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3C81D69-DFA2-1B49-967E-FC2FD25B144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9076267" y="3025422"/>
            <a:ext cx="2201335" cy="1117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96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0A81-DFE9-7748-BAAB-04E7A602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Simple Emails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Regular Expressions Example</a:t>
            </a:r>
            <a:endParaRPr lang="en-NO" sz="2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C4E79-A1FE-7B4B-9EF4-736FF098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6B7E0D-80D9-DD4D-B2A3-3D49C8C65371}"/>
              </a:ext>
            </a:extLst>
          </p:cNvPr>
          <p:cNvSpPr txBox="1"/>
          <p:nvPr/>
        </p:nvSpPr>
        <p:spPr>
          <a:xfrm>
            <a:off x="4663870" y="2099734"/>
            <a:ext cx="24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3600" dirty="0">
                <a:solidFill>
                  <a:schemeClr val="accent2"/>
                </a:solidFill>
                <a:latin typeface="Share Tech Mono" panose="020B0509050000020004" pitchFamily="49" charset="77"/>
              </a:rPr>
              <a:t>.</a:t>
            </a:r>
            <a:r>
              <a:rPr lang="en-NO" sz="3600" dirty="0">
                <a:latin typeface="Share Tech Mono" panose="020B0509050000020004" pitchFamily="49" charset="77"/>
              </a:rPr>
              <a:t>+</a:t>
            </a:r>
            <a:r>
              <a:rPr lang="en-NO" sz="3600" dirty="0">
                <a:solidFill>
                  <a:schemeClr val="accent5"/>
                </a:solidFill>
                <a:latin typeface="Share Tech Mono" panose="020B0509050000020004" pitchFamily="49" charset="77"/>
              </a:rPr>
              <a:t>@</a:t>
            </a:r>
            <a:r>
              <a:rPr lang="en-NO" sz="3600" dirty="0">
                <a:solidFill>
                  <a:schemeClr val="accent2"/>
                </a:solidFill>
                <a:latin typeface="Share Tech Mono" panose="020B0509050000020004" pitchFamily="49" charset="77"/>
              </a:rPr>
              <a:t>.</a:t>
            </a:r>
            <a:r>
              <a:rPr lang="en-NO" sz="3600" dirty="0">
                <a:latin typeface="Share Tech Mono" panose="020B0509050000020004" pitchFamily="49" charset="77"/>
              </a:rPr>
              <a:t>+</a:t>
            </a:r>
            <a:r>
              <a:rPr lang="en-NO" sz="3600" dirty="0">
                <a:solidFill>
                  <a:schemeClr val="accent5"/>
                </a:solidFill>
                <a:latin typeface="Share Tech Mono" panose="020B0509050000020004" pitchFamily="49" charset="77"/>
              </a:rPr>
              <a:t>\.</a:t>
            </a:r>
            <a:r>
              <a:rPr lang="en-NO" sz="3600" dirty="0">
                <a:solidFill>
                  <a:schemeClr val="accent2"/>
                </a:solidFill>
                <a:latin typeface="Share Tech Mono" panose="020B0509050000020004" pitchFamily="49" charset="77"/>
              </a:rPr>
              <a:t>.</a:t>
            </a:r>
            <a:r>
              <a:rPr lang="en-NO" sz="3600" dirty="0">
                <a:latin typeface="Share Tech Mono" panose="020B0509050000020004" pitchFamily="49" charset="77"/>
              </a:rPr>
              <a:t>+</a:t>
            </a:r>
            <a:endParaRPr lang="en-NO" sz="3600" b="1" dirty="0">
              <a:latin typeface="Share Tech Mono" panose="020B0509050000020004" pitchFamily="49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35F817-0552-F84F-B965-205305FAC66B}"/>
              </a:ext>
            </a:extLst>
          </p:cNvPr>
          <p:cNvSpPr/>
          <p:nvPr/>
        </p:nvSpPr>
        <p:spPr>
          <a:xfrm>
            <a:off x="1918388" y="4111938"/>
            <a:ext cx="1162757" cy="13772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at least</a:t>
            </a:r>
          </a:p>
          <a:p>
            <a:pPr algn="ctr"/>
            <a:r>
              <a:rPr lang="en-NO" dirty="0"/>
              <a:t>once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FCE367-114B-344F-968A-5F298A6B586A}"/>
              </a:ext>
            </a:extLst>
          </p:cNvPr>
          <p:cNvSpPr/>
          <p:nvPr/>
        </p:nvSpPr>
        <p:spPr>
          <a:xfrm>
            <a:off x="3191753" y="4111938"/>
            <a:ext cx="1501423" cy="13772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the</a:t>
            </a:r>
          </a:p>
          <a:p>
            <a:pPr algn="ctr"/>
            <a:r>
              <a:rPr lang="en-NO" dirty="0"/>
              <a:t>“@”</a:t>
            </a:r>
          </a:p>
          <a:p>
            <a:pPr algn="ctr"/>
            <a:r>
              <a:rPr lang="en-NO" dirty="0"/>
              <a:t>symbol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ABD987-D157-4E45-835A-E8AAB65B2C96}"/>
              </a:ext>
            </a:extLst>
          </p:cNvPr>
          <p:cNvSpPr/>
          <p:nvPr/>
        </p:nvSpPr>
        <p:spPr>
          <a:xfrm>
            <a:off x="6190036" y="4111940"/>
            <a:ext cx="1162757" cy="13772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at least</a:t>
            </a:r>
          </a:p>
          <a:p>
            <a:pPr algn="ctr"/>
            <a:r>
              <a:rPr lang="en-NO" dirty="0"/>
              <a:t>once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1A3C00-79B6-B148-8EEF-2651BFA3B3D2}"/>
              </a:ext>
            </a:extLst>
          </p:cNvPr>
          <p:cNvSpPr/>
          <p:nvPr/>
        </p:nvSpPr>
        <p:spPr>
          <a:xfrm>
            <a:off x="7463401" y="4111939"/>
            <a:ext cx="1501423" cy="13772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the</a:t>
            </a:r>
          </a:p>
          <a:p>
            <a:pPr algn="ctr"/>
            <a:r>
              <a:rPr lang="en-NO" dirty="0"/>
              <a:t>“.”</a:t>
            </a:r>
          </a:p>
          <a:p>
            <a:pPr algn="ctr"/>
            <a:r>
              <a:rPr lang="en-NO" dirty="0"/>
              <a:t>symbol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735B5C-6EB6-834B-9576-E0816E48A0ED}"/>
              </a:ext>
            </a:extLst>
          </p:cNvPr>
          <p:cNvSpPr/>
          <p:nvPr/>
        </p:nvSpPr>
        <p:spPr>
          <a:xfrm>
            <a:off x="9075432" y="4111939"/>
            <a:ext cx="1275644" cy="13772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whatever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8ABB62-94D7-9942-9EAB-79B924B0EF60}"/>
              </a:ext>
            </a:extLst>
          </p:cNvPr>
          <p:cNvSpPr/>
          <p:nvPr/>
        </p:nvSpPr>
        <p:spPr>
          <a:xfrm>
            <a:off x="10461686" y="4111936"/>
            <a:ext cx="1162757" cy="13772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at least</a:t>
            </a:r>
          </a:p>
          <a:p>
            <a:pPr algn="ctr"/>
            <a:r>
              <a:rPr lang="en-NO" dirty="0"/>
              <a:t>once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D71ACF-8A30-AB44-B27A-B83B81E1EF56}"/>
              </a:ext>
            </a:extLst>
          </p:cNvPr>
          <p:cNvSpPr/>
          <p:nvPr/>
        </p:nvSpPr>
        <p:spPr>
          <a:xfrm>
            <a:off x="4803784" y="4111938"/>
            <a:ext cx="1275644" cy="13772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whatever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A485AB-D0A2-844E-AC36-1EBA0F6C40AB}"/>
              </a:ext>
            </a:extLst>
          </p:cNvPr>
          <p:cNvSpPr/>
          <p:nvPr/>
        </p:nvSpPr>
        <p:spPr>
          <a:xfrm>
            <a:off x="532136" y="4111936"/>
            <a:ext cx="1275644" cy="13772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whatever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1D6C45-3A23-D241-9C44-84D3D071D8A9}"/>
              </a:ext>
            </a:extLst>
          </p:cNvPr>
          <p:cNvCxnSpPr>
            <a:cxnSpLocks/>
          </p:cNvCxnSpPr>
          <p:nvPr/>
        </p:nvCxnSpPr>
        <p:spPr>
          <a:xfrm flipH="1">
            <a:off x="1040524" y="2746062"/>
            <a:ext cx="3623347" cy="136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234AE3-24E9-4240-B97B-F0ECC128F0A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499767" y="2746062"/>
            <a:ext cx="2456056" cy="1365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AB37F8-3F20-A446-9B31-5C03F820E0A2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942465" y="2746062"/>
            <a:ext cx="1228625" cy="136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002B3C-C087-0944-BD7E-AC971A565116}"/>
              </a:ext>
            </a:extLst>
          </p:cNvPr>
          <p:cNvCxnSpPr>
            <a:cxnSpLocks/>
          </p:cNvCxnSpPr>
          <p:nvPr/>
        </p:nvCxnSpPr>
        <p:spPr>
          <a:xfrm flipH="1">
            <a:off x="5377600" y="2746060"/>
            <a:ext cx="176897" cy="136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B19790-D69D-874B-B856-C0F5BFE5AFC1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5881511" y="2746065"/>
            <a:ext cx="889904" cy="1365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46E3B7A-0CB6-7248-A60D-44BD2887C535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320971" y="2746060"/>
            <a:ext cx="1893142" cy="1365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464C4A7-4952-4E4A-B5D8-57BE447115F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626523" y="2746058"/>
            <a:ext cx="3086731" cy="136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4F8DFF-D03D-994F-A27B-E3D77F49416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918475" y="2746057"/>
            <a:ext cx="4124590" cy="1365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17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Regex = Finite Automaton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E447A9-0FCD-5047-ABBC-B52AC038BD5E}"/>
              </a:ext>
            </a:extLst>
          </p:cNvPr>
          <p:cNvSpPr/>
          <p:nvPr/>
        </p:nvSpPr>
        <p:spPr>
          <a:xfrm>
            <a:off x="2797121" y="2364499"/>
            <a:ext cx="6686446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NO" sz="3600" dirty="0">
                <a:solidFill>
                  <a:schemeClr val="accent2"/>
                </a:solidFill>
                <a:latin typeface="Share Tech Mono" panose="020B0509050000020004" pitchFamily="49" charset="77"/>
              </a:rPr>
              <a:t>[0-9]</a:t>
            </a:r>
            <a:r>
              <a:rPr lang="en-NO" sz="3600" dirty="0">
                <a:latin typeface="Share Tech Mono" panose="020B0509050000020004" pitchFamily="49" charset="77"/>
              </a:rPr>
              <a:t>{2}</a:t>
            </a:r>
            <a:r>
              <a:rPr lang="en-NO" sz="3600" dirty="0">
                <a:solidFill>
                  <a:schemeClr val="accent5"/>
                </a:solidFill>
                <a:latin typeface="Share Tech Mono" panose="020B0509050000020004" pitchFamily="49" charset="77"/>
              </a:rPr>
              <a:t>/</a:t>
            </a:r>
            <a:r>
              <a:rPr lang="en-NO" sz="3600" dirty="0">
                <a:solidFill>
                  <a:schemeClr val="accent2"/>
                </a:solidFill>
                <a:latin typeface="Share Tech Mono" panose="020B0509050000020004" pitchFamily="49" charset="77"/>
              </a:rPr>
              <a:t>[0-9]</a:t>
            </a:r>
            <a:r>
              <a:rPr lang="en-NO" sz="3600" dirty="0">
                <a:latin typeface="Share Tech Mono" panose="020B0509050000020004" pitchFamily="49" charset="77"/>
              </a:rPr>
              <a:t>{2}</a:t>
            </a:r>
            <a:r>
              <a:rPr lang="en-NO" sz="3600" dirty="0">
                <a:solidFill>
                  <a:schemeClr val="accent5"/>
                </a:solidFill>
                <a:latin typeface="Share Tech Mono" panose="020B0509050000020004" pitchFamily="49" charset="77"/>
              </a:rPr>
              <a:t>/</a:t>
            </a:r>
            <a:r>
              <a:rPr lang="en-NO" sz="3600" dirty="0">
                <a:solidFill>
                  <a:schemeClr val="accent2"/>
                </a:solidFill>
                <a:latin typeface="Share Tech Mono" panose="020B0509050000020004" pitchFamily="49" charset="77"/>
              </a:rPr>
              <a:t>[0-9]</a:t>
            </a:r>
            <a:r>
              <a:rPr lang="en-NO" sz="3600" dirty="0">
                <a:latin typeface="Share Tech Mono" panose="020B0509050000020004" pitchFamily="49" charset="77"/>
              </a:rPr>
              <a:t>{2}</a:t>
            </a:r>
            <a:endParaRPr lang="en-NO" sz="3600" b="1" dirty="0">
              <a:latin typeface="Share Tech Mono" panose="020B0509050000020004" pitchFamily="49" charset="77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55B3E26-1CDB-B947-8145-D18391831062}"/>
              </a:ext>
            </a:extLst>
          </p:cNvPr>
          <p:cNvSpPr/>
          <p:nvPr/>
        </p:nvSpPr>
        <p:spPr>
          <a:xfrm>
            <a:off x="1277996" y="4621123"/>
            <a:ext cx="488731" cy="488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ADE203-18F8-134D-90F8-D9C32FEFAC43}"/>
              </a:ext>
            </a:extLst>
          </p:cNvPr>
          <p:cNvSpPr/>
          <p:nvPr/>
        </p:nvSpPr>
        <p:spPr>
          <a:xfrm>
            <a:off x="2463037" y="4621123"/>
            <a:ext cx="488731" cy="488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088031-682C-334B-866A-14A495FBDC7E}"/>
              </a:ext>
            </a:extLst>
          </p:cNvPr>
          <p:cNvSpPr/>
          <p:nvPr/>
        </p:nvSpPr>
        <p:spPr>
          <a:xfrm>
            <a:off x="3648078" y="4621123"/>
            <a:ext cx="488731" cy="488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64C6A65-2274-F244-B4CA-EBF0FF0981FC}"/>
              </a:ext>
            </a:extLst>
          </p:cNvPr>
          <p:cNvSpPr/>
          <p:nvPr/>
        </p:nvSpPr>
        <p:spPr>
          <a:xfrm>
            <a:off x="4833119" y="4621123"/>
            <a:ext cx="488731" cy="488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0DC6418-F48C-F249-A80D-972D8FAD2925}"/>
              </a:ext>
            </a:extLst>
          </p:cNvPr>
          <p:cNvSpPr/>
          <p:nvPr/>
        </p:nvSpPr>
        <p:spPr>
          <a:xfrm>
            <a:off x="6018160" y="4621123"/>
            <a:ext cx="488731" cy="488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81CDA25-3B67-3B49-A4E4-31F5807BC4EF}"/>
              </a:ext>
            </a:extLst>
          </p:cNvPr>
          <p:cNvSpPr/>
          <p:nvPr/>
        </p:nvSpPr>
        <p:spPr>
          <a:xfrm>
            <a:off x="7203201" y="4621123"/>
            <a:ext cx="488731" cy="488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D1016B8-52D5-C546-8807-F6E656EEE669}"/>
              </a:ext>
            </a:extLst>
          </p:cNvPr>
          <p:cNvSpPr/>
          <p:nvPr/>
        </p:nvSpPr>
        <p:spPr>
          <a:xfrm>
            <a:off x="8388242" y="4621123"/>
            <a:ext cx="488731" cy="488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0345D51-3037-8E45-8E93-3FF061490A85}"/>
              </a:ext>
            </a:extLst>
          </p:cNvPr>
          <p:cNvSpPr/>
          <p:nvPr/>
        </p:nvSpPr>
        <p:spPr>
          <a:xfrm>
            <a:off x="9573283" y="4621123"/>
            <a:ext cx="488731" cy="488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5F9D232-1284-3548-8C7E-81947DA77351}"/>
              </a:ext>
            </a:extLst>
          </p:cNvPr>
          <p:cNvSpPr/>
          <p:nvPr/>
        </p:nvSpPr>
        <p:spPr>
          <a:xfrm>
            <a:off x="10758327" y="4621123"/>
            <a:ext cx="488731" cy="48873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F7E475-C71A-9048-B6C7-25789A6C4BBD}"/>
              </a:ext>
            </a:extLst>
          </p:cNvPr>
          <p:cNvCxnSpPr>
            <a:stCxn id="40" idx="6"/>
            <a:endCxn id="41" idx="2"/>
          </p:cNvCxnSpPr>
          <p:nvPr/>
        </p:nvCxnSpPr>
        <p:spPr>
          <a:xfrm>
            <a:off x="1766727" y="4865489"/>
            <a:ext cx="6963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C20F34-7CEF-B341-BF42-26D35C4EF730}"/>
              </a:ext>
            </a:extLst>
          </p:cNvPr>
          <p:cNvCxnSpPr/>
          <p:nvPr/>
        </p:nvCxnSpPr>
        <p:spPr>
          <a:xfrm>
            <a:off x="2951768" y="4881255"/>
            <a:ext cx="6963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C963EE-F15D-D84A-AEB9-9BD03E677FE7}"/>
              </a:ext>
            </a:extLst>
          </p:cNvPr>
          <p:cNvCxnSpPr/>
          <p:nvPr/>
        </p:nvCxnSpPr>
        <p:spPr>
          <a:xfrm>
            <a:off x="4136809" y="4865489"/>
            <a:ext cx="6963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3AFB18C-EDF8-8B4A-B753-034D630F8E29}"/>
              </a:ext>
            </a:extLst>
          </p:cNvPr>
          <p:cNvCxnSpPr/>
          <p:nvPr/>
        </p:nvCxnSpPr>
        <p:spPr>
          <a:xfrm>
            <a:off x="5321850" y="4865489"/>
            <a:ext cx="6963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84090F0-78D9-C442-8A0E-B9539ACA5F35}"/>
              </a:ext>
            </a:extLst>
          </p:cNvPr>
          <p:cNvCxnSpPr/>
          <p:nvPr/>
        </p:nvCxnSpPr>
        <p:spPr>
          <a:xfrm>
            <a:off x="6506891" y="4865489"/>
            <a:ext cx="6963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D883B93-3C7E-FD4C-A3E8-E28E6A064587}"/>
              </a:ext>
            </a:extLst>
          </p:cNvPr>
          <p:cNvCxnSpPr/>
          <p:nvPr/>
        </p:nvCxnSpPr>
        <p:spPr>
          <a:xfrm>
            <a:off x="7691932" y="4865489"/>
            <a:ext cx="6963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FB2F6F1-5487-5D42-A90D-81A57966C398}"/>
              </a:ext>
            </a:extLst>
          </p:cNvPr>
          <p:cNvCxnSpPr/>
          <p:nvPr/>
        </p:nvCxnSpPr>
        <p:spPr>
          <a:xfrm>
            <a:off x="8876973" y="4865489"/>
            <a:ext cx="6963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947D88C-EF45-E34B-A2DD-4F33FB42C0CC}"/>
              </a:ext>
            </a:extLst>
          </p:cNvPr>
          <p:cNvCxnSpPr/>
          <p:nvPr/>
        </p:nvCxnSpPr>
        <p:spPr>
          <a:xfrm>
            <a:off x="10062017" y="4855779"/>
            <a:ext cx="6963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72B5DCD-4882-3245-990C-3C7887C3D393}"/>
              </a:ext>
            </a:extLst>
          </p:cNvPr>
          <p:cNvCxnSpPr/>
          <p:nvPr/>
        </p:nvCxnSpPr>
        <p:spPr>
          <a:xfrm>
            <a:off x="581686" y="4881255"/>
            <a:ext cx="6963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58B3D9C-3A57-8F40-9F26-CFADA566A845}"/>
              </a:ext>
            </a:extLst>
          </p:cNvPr>
          <p:cNvSpPr txBox="1"/>
          <p:nvPr/>
        </p:nvSpPr>
        <p:spPr>
          <a:xfrm>
            <a:off x="1670829" y="4944316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[0-9]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EE6AA75-49EC-6C4C-A184-85844644EC40}"/>
              </a:ext>
            </a:extLst>
          </p:cNvPr>
          <p:cNvSpPr txBox="1"/>
          <p:nvPr/>
        </p:nvSpPr>
        <p:spPr>
          <a:xfrm>
            <a:off x="2855867" y="4944316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[0-9]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6D5667-6C90-6442-9D52-7CA77F7BBB90}"/>
              </a:ext>
            </a:extLst>
          </p:cNvPr>
          <p:cNvSpPr txBox="1"/>
          <p:nvPr/>
        </p:nvSpPr>
        <p:spPr>
          <a:xfrm>
            <a:off x="5270951" y="504737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[0-9]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019A585-98FB-4C42-B112-33EA1A764354}"/>
              </a:ext>
            </a:extLst>
          </p:cNvPr>
          <p:cNvSpPr txBox="1"/>
          <p:nvPr/>
        </p:nvSpPr>
        <p:spPr>
          <a:xfrm>
            <a:off x="6455989" y="504737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[0-9]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0C1015-C7DA-8E4C-86D0-B3E7A153C41C}"/>
              </a:ext>
            </a:extLst>
          </p:cNvPr>
          <p:cNvSpPr txBox="1"/>
          <p:nvPr/>
        </p:nvSpPr>
        <p:spPr>
          <a:xfrm>
            <a:off x="8781084" y="5081395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[0-9]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BDB3CCD-024E-2943-BA6F-4653B95093FF}"/>
              </a:ext>
            </a:extLst>
          </p:cNvPr>
          <p:cNvSpPr txBox="1"/>
          <p:nvPr/>
        </p:nvSpPr>
        <p:spPr>
          <a:xfrm>
            <a:off x="9966122" y="5081395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[0-9]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2147F91-F3E5-344B-984E-69DB64440C96}"/>
              </a:ext>
            </a:extLst>
          </p:cNvPr>
          <p:cNvSpPr txBox="1"/>
          <p:nvPr/>
        </p:nvSpPr>
        <p:spPr>
          <a:xfrm>
            <a:off x="4295855" y="502189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/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8356BD-FDC8-7B41-BDD7-FF75862EFD1C}"/>
              </a:ext>
            </a:extLst>
          </p:cNvPr>
          <p:cNvSpPr txBox="1"/>
          <p:nvPr/>
        </p:nvSpPr>
        <p:spPr>
          <a:xfrm>
            <a:off x="7902959" y="502189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/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EB3568B-0135-CC41-9B45-B547941B82D4}"/>
              </a:ext>
            </a:extLst>
          </p:cNvPr>
          <p:cNvSpPr/>
          <p:nvPr/>
        </p:nvSpPr>
        <p:spPr>
          <a:xfrm>
            <a:off x="10758327" y="3429000"/>
            <a:ext cx="488731" cy="48873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3DFC0C06-40C6-0A4D-96E6-3F5F70E19028}"/>
              </a:ext>
            </a:extLst>
          </p:cNvPr>
          <p:cNvCxnSpPr>
            <a:stCxn id="40" idx="0"/>
          </p:cNvCxnSpPr>
          <p:nvPr/>
        </p:nvCxnSpPr>
        <p:spPr>
          <a:xfrm rot="5400000" flipH="1" flipV="1">
            <a:off x="5666465" y="-470738"/>
            <a:ext cx="947758" cy="923596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A9974737-C9DF-3548-8BCA-63876A82792E}"/>
              </a:ext>
            </a:extLst>
          </p:cNvPr>
          <p:cNvCxnSpPr>
            <a:stCxn id="41" idx="0"/>
            <a:endCxn id="68" idx="2"/>
          </p:cNvCxnSpPr>
          <p:nvPr/>
        </p:nvCxnSpPr>
        <p:spPr>
          <a:xfrm rot="5400000" flipH="1" flipV="1">
            <a:off x="6258987" y="121783"/>
            <a:ext cx="947757" cy="805092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756000BD-9D64-C44D-8735-63223237EE6C}"/>
              </a:ext>
            </a:extLst>
          </p:cNvPr>
          <p:cNvCxnSpPr>
            <a:stCxn id="42" idx="0"/>
            <a:endCxn id="68" idx="2"/>
          </p:cNvCxnSpPr>
          <p:nvPr/>
        </p:nvCxnSpPr>
        <p:spPr>
          <a:xfrm rot="5400000" flipH="1" flipV="1">
            <a:off x="6851507" y="714304"/>
            <a:ext cx="947757" cy="68658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34C49DFC-5B76-E448-8156-FFD67E4A9338}"/>
              </a:ext>
            </a:extLst>
          </p:cNvPr>
          <p:cNvCxnSpPr>
            <a:stCxn id="43" idx="0"/>
            <a:endCxn id="68" idx="2"/>
          </p:cNvCxnSpPr>
          <p:nvPr/>
        </p:nvCxnSpPr>
        <p:spPr>
          <a:xfrm rot="5400000" flipH="1" flipV="1">
            <a:off x="7444028" y="1306824"/>
            <a:ext cx="947757" cy="568084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FB990504-6749-2141-9B19-B7AE9A5C06C2}"/>
              </a:ext>
            </a:extLst>
          </p:cNvPr>
          <p:cNvCxnSpPr>
            <a:stCxn id="44" idx="0"/>
            <a:endCxn id="68" idx="2"/>
          </p:cNvCxnSpPr>
          <p:nvPr/>
        </p:nvCxnSpPr>
        <p:spPr>
          <a:xfrm rot="5400000" flipH="1" flipV="1">
            <a:off x="8036548" y="1899345"/>
            <a:ext cx="947757" cy="449580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F2DE7D3B-A4D5-D340-AD4D-A73000672D52}"/>
              </a:ext>
            </a:extLst>
          </p:cNvPr>
          <p:cNvCxnSpPr>
            <a:stCxn id="45" idx="0"/>
            <a:endCxn id="68" idx="2"/>
          </p:cNvCxnSpPr>
          <p:nvPr/>
        </p:nvCxnSpPr>
        <p:spPr>
          <a:xfrm rot="5400000" flipH="1" flipV="1">
            <a:off x="8629069" y="2491865"/>
            <a:ext cx="947757" cy="33107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176CBD7E-DA27-B240-87D7-31F1EBF6247F}"/>
              </a:ext>
            </a:extLst>
          </p:cNvPr>
          <p:cNvCxnSpPr>
            <a:stCxn id="46" idx="0"/>
            <a:endCxn id="68" idx="2"/>
          </p:cNvCxnSpPr>
          <p:nvPr/>
        </p:nvCxnSpPr>
        <p:spPr>
          <a:xfrm rot="5400000" flipH="1" flipV="1">
            <a:off x="9221589" y="3084386"/>
            <a:ext cx="947757" cy="212571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89457731-067D-CD43-BFAC-B371DCEA3037}"/>
              </a:ext>
            </a:extLst>
          </p:cNvPr>
          <p:cNvCxnSpPr>
            <a:stCxn id="47" idx="0"/>
            <a:endCxn id="68" idx="2"/>
          </p:cNvCxnSpPr>
          <p:nvPr/>
        </p:nvCxnSpPr>
        <p:spPr>
          <a:xfrm rot="5400000" flipH="1" flipV="1">
            <a:off x="9814110" y="3676906"/>
            <a:ext cx="947757" cy="94067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93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What are “Regular Expressions”?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How to Build an Automaton?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How to make it “deterministic”?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How to make it minimal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8486-8C85-8D46-ABCB-EBAEBE23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How to Build an Automaton?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89C00-580F-9C45-96FA-439E888D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2A6A1F-B672-B7DE-8F71-875BA77A7068}"/>
              </a:ext>
            </a:extLst>
          </p:cNvPr>
          <p:cNvSpPr txBox="1"/>
          <p:nvPr/>
        </p:nvSpPr>
        <p:spPr>
          <a:xfrm>
            <a:off x="8213035" y="167610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501212-9C3B-F572-0D41-1DFC3832DE11}"/>
              </a:ext>
            </a:extLst>
          </p:cNvPr>
          <p:cNvSpPr txBox="1"/>
          <p:nvPr/>
        </p:nvSpPr>
        <p:spPr>
          <a:xfrm>
            <a:off x="7648437" y="40335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CE8E7D-04C6-3CBD-BCD8-13395620A9D4}"/>
              </a:ext>
            </a:extLst>
          </p:cNvPr>
          <p:cNvSpPr txBox="1"/>
          <p:nvPr/>
        </p:nvSpPr>
        <p:spPr>
          <a:xfrm>
            <a:off x="8771458" y="4033590"/>
            <a:ext cx="30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B0DA09-3507-E65E-2B12-98C15DCEE8D9}"/>
              </a:ext>
            </a:extLst>
          </p:cNvPr>
          <p:cNvSpPr txBox="1"/>
          <p:nvPr/>
        </p:nvSpPr>
        <p:spPr>
          <a:xfrm>
            <a:off x="8174737" y="31765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→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5F2FE2-8CFC-316C-72B1-8A091A6E3D20}"/>
              </a:ext>
            </a:extLst>
          </p:cNvPr>
          <p:cNvCxnSpPr>
            <a:stCxn id="11" idx="2"/>
            <a:endCxn id="9" idx="0"/>
          </p:cNvCxnSpPr>
          <p:nvPr/>
        </p:nvCxnSpPr>
        <p:spPr>
          <a:xfrm flipH="1">
            <a:off x="7803287" y="3545887"/>
            <a:ext cx="579199" cy="487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639A85-9F20-1883-5662-DC0506EE8D9A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8382486" y="3545887"/>
            <a:ext cx="541197" cy="487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0E26B4A-C159-3A3B-CADE-4FB2B1A41F77}"/>
              </a:ext>
            </a:extLst>
          </p:cNvPr>
          <p:cNvSpPr/>
          <p:nvPr/>
        </p:nvSpPr>
        <p:spPr>
          <a:xfrm>
            <a:off x="7282179" y="5275079"/>
            <a:ext cx="450639" cy="4414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1EA94FB-C947-9F06-4B6B-0A5DA34B1A34}"/>
              </a:ext>
            </a:extLst>
          </p:cNvPr>
          <p:cNvSpPr/>
          <p:nvPr/>
        </p:nvSpPr>
        <p:spPr>
          <a:xfrm>
            <a:off x="8223977" y="5275079"/>
            <a:ext cx="450639" cy="4414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E2421EA-8BC9-0405-565A-2CD0D8143969}"/>
              </a:ext>
            </a:extLst>
          </p:cNvPr>
          <p:cNvSpPr/>
          <p:nvPr/>
        </p:nvSpPr>
        <p:spPr>
          <a:xfrm>
            <a:off x="9202437" y="5275079"/>
            <a:ext cx="450639" cy="441434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730A00-A854-5458-D33D-93239C908B22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7732818" y="5495796"/>
            <a:ext cx="4911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A74DA3-8D84-56AA-2538-CBAC6B323F95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8674616" y="5495796"/>
            <a:ext cx="5278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97B11AC-9891-A7CC-FD39-CA1ED9006A9F}"/>
              </a:ext>
            </a:extLst>
          </p:cNvPr>
          <p:cNvSpPr txBox="1"/>
          <p:nvPr/>
        </p:nvSpPr>
        <p:spPr>
          <a:xfrm>
            <a:off x="7803287" y="514819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1D82D0-B802-8352-BDBF-3921F3588714}"/>
              </a:ext>
            </a:extLst>
          </p:cNvPr>
          <p:cNvSpPr txBox="1"/>
          <p:nvPr/>
        </p:nvSpPr>
        <p:spPr>
          <a:xfrm>
            <a:off x="8786308" y="512646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E459CAF-DE39-8B59-FD80-7512BD5F714C}"/>
              </a:ext>
            </a:extLst>
          </p:cNvPr>
          <p:cNvSpPr/>
          <p:nvPr/>
        </p:nvSpPr>
        <p:spPr>
          <a:xfrm>
            <a:off x="3263462" y="2490952"/>
            <a:ext cx="1734207" cy="5687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Parsing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407D1D5-291A-9958-1A31-274D07D9BFF6}"/>
              </a:ext>
            </a:extLst>
          </p:cNvPr>
          <p:cNvSpPr/>
          <p:nvPr/>
        </p:nvSpPr>
        <p:spPr>
          <a:xfrm>
            <a:off x="3262057" y="4286035"/>
            <a:ext cx="1734207" cy="5687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Generation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C066FE-A6A9-1F88-8399-6AB07F14D241}"/>
              </a:ext>
            </a:extLst>
          </p:cNvPr>
          <p:cNvSpPr txBox="1"/>
          <p:nvPr/>
        </p:nvSpPr>
        <p:spPr>
          <a:xfrm>
            <a:off x="3348498" y="3490520"/>
            <a:ext cx="156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Syntax 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E361A8-EA75-0B82-0134-A811360D7591}"/>
              </a:ext>
            </a:extLst>
          </p:cNvPr>
          <p:cNvSpPr txBox="1"/>
          <p:nvPr/>
        </p:nvSpPr>
        <p:spPr>
          <a:xfrm>
            <a:off x="3473015" y="534718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Automaton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B04253-DE19-748E-082A-FCEC0E7A679D}"/>
              </a:ext>
            </a:extLst>
          </p:cNvPr>
          <p:cNvSpPr txBox="1"/>
          <p:nvPr/>
        </p:nvSpPr>
        <p:spPr>
          <a:xfrm>
            <a:off x="3410498" y="1685554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regex text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3FE1C8-CA13-4250-1595-3F8C86A0FDF8}"/>
              </a:ext>
            </a:extLst>
          </p:cNvPr>
          <p:cNvCxnSpPr>
            <a:stCxn id="28" idx="2"/>
            <a:endCxn id="24" idx="0"/>
          </p:cNvCxnSpPr>
          <p:nvPr/>
        </p:nvCxnSpPr>
        <p:spPr>
          <a:xfrm>
            <a:off x="4128002" y="2054886"/>
            <a:ext cx="2564" cy="43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D14A008-3A91-5B6B-5535-7F50CA856393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 flipH="1">
            <a:off x="4129161" y="3059668"/>
            <a:ext cx="1405" cy="43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963410-3BE2-BD13-DA5D-F2F7D37A7BFF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4129161" y="3859852"/>
            <a:ext cx="0" cy="42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341F5CA-47F9-9179-5E25-B65F50BAAFDB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4128002" y="4854751"/>
            <a:ext cx="1159" cy="492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38E96F-31E3-DB8F-FBA4-BAA7091BDCD1}"/>
              </a:ext>
            </a:extLst>
          </p:cNvPr>
          <p:cNvCxnSpPr>
            <a:stCxn id="28" idx="3"/>
            <a:endCxn id="8" idx="1"/>
          </p:cNvCxnSpPr>
          <p:nvPr/>
        </p:nvCxnSpPr>
        <p:spPr>
          <a:xfrm flipV="1">
            <a:off x="4845506" y="1860771"/>
            <a:ext cx="3367529" cy="94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4A87323-A569-E8F6-D368-AAD79C26119D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909823" y="3675186"/>
            <a:ext cx="270581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2824551-033C-83A4-F4C0-89E12853C850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782989" y="5531847"/>
            <a:ext cx="215928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8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17350-D451-9247-9E7F-B3546E9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Syntax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29790-D706-9C44-AF7B-92057BF9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25A85-A4CA-704C-BF80-002F5C62E5B9}"/>
              </a:ext>
            </a:extLst>
          </p:cNvPr>
          <p:cNvSpPr txBox="1"/>
          <p:nvPr/>
        </p:nvSpPr>
        <p:spPr>
          <a:xfrm>
            <a:off x="1588772" y="193703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B3DC48-2C36-1945-A2D7-583007F9873A}"/>
              </a:ext>
            </a:extLst>
          </p:cNvPr>
          <p:cNvSpPr txBox="1"/>
          <p:nvPr/>
        </p:nvSpPr>
        <p:spPr>
          <a:xfrm>
            <a:off x="1062472" y="37143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5DD5DE-AA25-F847-B20E-52170A517FA8}"/>
              </a:ext>
            </a:extLst>
          </p:cNvPr>
          <p:cNvSpPr txBox="1"/>
          <p:nvPr/>
        </p:nvSpPr>
        <p:spPr>
          <a:xfrm>
            <a:off x="2087828" y="37143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C8AA3D-53BE-284E-B727-61BE481AC0D5}"/>
              </a:ext>
            </a:extLst>
          </p:cNvPr>
          <p:cNvSpPr txBox="1"/>
          <p:nvPr/>
        </p:nvSpPr>
        <p:spPr>
          <a:xfrm>
            <a:off x="1588772" y="28573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→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B24290-BC3F-7943-87C4-40DA7FBFB5A7}"/>
              </a:ext>
            </a:extLst>
          </p:cNvPr>
          <p:cNvCxnSpPr>
            <a:stCxn id="8" idx="2"/>
            <a:endCxn id="6" idx="0"/>
          </p:cNvCxnSpPr>
          <p:nvPr/>
        </p:nvCxnSpPr>
        <p:spPr>
          <a:xfrm flipH="1">
            <a:off x="1217322" y="3226692"/>
            <a:ext cx="579199" cy="487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685EEB-F40F-674A-AADF-29D1325E4526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1796521" y="3226692"/>
            <a:ext cx="446157" cy="487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311A2D0-BC11-F742-AC5D-6A03551BDE17}"/>
              </a:ext>
            </a:extLst>
          </p:cNvPr>
          <p:cNvSpPr txBox="1"/>
          <p:nvPr/>
        </p:nvSpPr>
        <p:spPr>
          <a:xfrm>
            <a:off x="3565684" y="195670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(ab)|c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C579D0-F099-DE4B-9F82-72A4665512CE}"/>
              </a:ext>
            </a:extLst>
          </p:cNvPr>
          <p:cNvSpPr txBox="1"/>
          <p:nvPr/>
        </p:nvSpPr>
        <p:spPr>
          <a:xfrm>
            <a:off x="5733093" y="1937039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((ab)|c)?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61DD71-8493-9845-9A9B-3F9DB8B033A7}"/>
              </a:ext>
            </a:extLst>
          </p:cNvPr>
          <p:cNvSpPr txBox="1"/>
          <p:nvPr/>
        </p:nvSpPr>
        <p:spPr>
          <a:xfrm>
            <a:off x="4540260" y="34218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BF37D5-D897-1E41-B88F-6FC935F46C4F}"/>
              </a:ext>
            </a:extLst>
          </p:cNvPr>
          <p:cNvSpPr txBox="1"/>
          <p:nvPr/>
        </p:nvSpPr>
        <p:spPr>
          <a:xfrm>
            <a:off x="4041204" y="256486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|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87D164-C990-974F-A050-15BC0F584093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3676167" y="2934193"/>
            <a:ext cx="519887" cy="487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766ADB-EA81-0549-99BA-5BFC8123CE81}"/>
              </a:ext>
            </a:extLst>
          </p:cNvPr>
          <p:cNvCxnSpPr>
            <a:stCxn id="22" idx="2"/>
            <a:endCxn id="21" idx="0"/>
          </p:cNvCxnSpPr>
          <p:nvPr/>
        </p:nvCxnSpPr>
        <p:spPr>
          <a:xfrm>
            <a:off x="4196054" y="2934193"/>
            <a:ext cx="499056" cy="487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64F324A-327A-304D-A7D4-2F2C1E40E8BE}"/>
              </a:ext>
            </a:extLst>
          </p:cNvPr>
          <p:cNvSpPr txBox="1"/>
          <p:nvPr/>
        </p:nvSpPr>
        <p:spPr>
          <a:xfrm>
            <a:off x="2913897" y="427893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A28893-6F11-334B-9182-9BF994AE5487}"/>
              </a:ext>
            </a:extLst>
          </p:cNvPr>
          <p:cNvSpPr txBox="1"/>
          <p:nvPr/>
        </p:nvSpPr>
        <p:spPr>
          <a:xfrm>
            <a:off x="3939253" y="427893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FB9D95-422A-1D4D-8E82-D9046C120420}"/>
              </a:ext>
            </a:extLst>
          </p:cNvPr>
          <p:cNvSpPr txBox="1"/>
          <p:nvPr/>
        </p:nvSpPr>
        <p:spPr>
          <a:xfrm>
            <a:off x="3440197" y="34218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→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7CF7D8A-C5E4-294A-950F-6035B408AAD8}"/>
              </a:ext>
            </a:extLst>
          </p:cNvPr>
          <p:cNvCxnSpPr>
            <a:stCxn id="27" idx="2"/>
            <a:endCxn id="25" idx="0"/>
          </p:cNvCxnSpPr>
          <p:nvPr/>
        </p:nvCxnSpPr>
        <p:spPr>
          <a:xfrm flipH="1">
            <a:off x="3068747" y="3791228"/>
            <a:ext cx="579199" cy="487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C4BF40-8D78-A741-B4E2-EE4DE06E3792}"/>
              </a:ext>
            </a:extLst>
          </p:cNvPr>
          <p:cNvCxnSpPr>
            <a:stCxn id="27" idx="2"/>
            <a:endCxn id="26" idx="0"/>
          </p:cNvCxnSpPr>
          <p:nvPr/>
        </p:nvCxnSpPr>
        <p:spPr>
          <a:xfrm>
            <a:off x="3647946" y="3791228"/>
            <a:ext cx="446157" cy="487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2953A3D-510F-8241-A6BA-F9E142E17164}"/>
              </a:ext>
            </a:extLst>
          </p:cNvPr>
          <p:cNvSpPr txBox="1"/>
          <p:nvPr/>
        </p:nvSpPr>
        <p:spPr>
          <a:xfrm>
            <a:off x="6818359" y="42817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545503-C3CA-9B48-9062-C4063192049B}"/>
              </a:ext>
            </a:extLst>
          </p:cNvPr>
          <p:cNvSpPr txBox="1"/>
          <p:nvPr/>
        </p:nvSpPr>
        <p:spPr>
          <a:xfrm>
            <a:off x="6319303" y="342473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|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F76A8C-FE98-F74D-A379-3700612791F4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954266" y="3794063"/>
            <a:ext cx="519887" cy="487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1010C4-7B52-4943-9589-C69CD16292AF}"/>
              </a:ext>
            </a:extLst>
          </p:cNvPr>
          <p:cNvCxnSpPr>
            <a:stCxn id="31" idx="2"/>
            <a:endCxn id="30" idx="0"/>
          </p:cNvCxnSpPr>
          <p:nvPr/>
        </p:nvCxnSpPr>
        <p:spPr>
          <a:xfrm>
            <a:off x="6474153" y="3794063"/>
            <a:ext cx="499056" cy="487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342F14D-F970-C04D-A054-A8C606ADCC4E}"/>
              </a:ext>
            </a:extLst>
          </p:cNvPr>
          <p:cNvSpPr txBox="1"/>
          <p:nvPr/>
        </p:nvSpPr>
        <p:spPr>
          <a:xfrm>
            <a:off x="5191996" y="513880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38C4E0-1174-D24E-8CDF-EB30573D17E4}"/>
              </a:ext>
            </a:extLst>
          </p:cNvPr>
          <p:cNvSpPr txBox="1"/>
          <p:nvPr/>
        </p:nvSpPr>
        <p:spPr>
          <a:xfrm>
            <a:off x="6217352" y="513880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D00608-7AD7-4243-81AC-61D2FD02D022}"/>
              </a:ext>
            </a:extLst>
          </p:cNvPr>
          <p:cNvSpPr txBox="1"/>
          <p:nvPr/>
        </p:nvSpPr>
        <p:spPr>
          <a:xfrm>
            <a:off x="5718296" y="42817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→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D75D8E-4FB4-1842-AC6A-3B3589DA3525}"/>
              </a:ext>
            </a:extLst>
          </p:cNvPr>
          <p:cNvCxnSpPr>
            <a:stCxn id="36" idx="2"/>
            <a:endCxn id="34" idx="0"/>
          </p:cNvCxnSpPr>
          <p:nvPr/>
        </p:nvCxnSpPr>
        <p:spPr>
          <a:xfrm flipH="1">
            <a:off x="5346846" y="4651098"/>
            <a:ext cx="579199" cy="487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48306BD-307B-DF44-B6F4-614B6FB26CA9}"/>
              </a:ext>
            </a:extLst>
          </p:cNvPr>
          <p:cNvCxnSpPr>
            <a:stCxn id="36" idx="2"/>
            <a:endCxn id="35" idx="0"/>
          </p:cNvCxnSpPr>
          <p:nvPr/>
        </p:nvCxnSpPr>
        <p:spPr>
          <a:xfrm>
            <a:off x="5926045" y="4651098"/>
            <a:ext cx="446157" cy="487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BA82D9F-434F-FD4D-B71E-F20EDAD31DBA}"/>
              </a:ext>
            </a:extLst>
          </p:cNvPr>
          <p:cNvSpPr txBox="1"/>
          <p:nvPr/>
        </p:nvSpPr>
        <p:spPr>
          <a:xfrm>
            <a:off x="6319303" y="255290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?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3F5FFF-37C4-F444-90D5-DA5221BA18D8}"/>
              </a:ext>
            </a:extLst>
          </p:cNvPr>
          <p:cNvCxnSpPr>
            <a:cxnSpLocks/>
            <a:stCxn id="40" idx="2"/>
            <a:endCxn id="31" idx="0"/>
          </p:cNvCxnSpPr>
          <p:nvPr/>
        </p:nvCxnSpPr>
        <p:spPr>
          <a:xfrm>
            <a:off x="6474153" y="2922239"/>
            <a:ext cx="0" cy="502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552CFB3-F114-2145-B81A-8709B03B181E}"/>
              </a:ext>
            </a:extLst>
          </p:cNvPr>
          <p:cNvSpPr txBox="1"/>
          <p:nvPr/>
        </p:nvSpPr>
        <p:spPr>
          <a:xfrm>
            <a:off x="8668449" y="1937039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(((ab)|c)?)|([def])*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77CE71C-47D4-E347-95A6-E49004EC8E01}"/>
              </a:ext>
            </a:extLst>
          </p:cNvPr>
          <p:cNvSpPr txBox="1"/>
          <p:nvPr/>
        </p:nvSpPr>
        <p:spPr>
          <a:xfrm>
            <a:off x="9266997" y="50185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FCE846-29AC-8D4F-B222-DFF21A68DD18}"/>
              </a:ext>
            </a:extLst>
          </p:cNvPr>
          <p:cNvSpPr txBox="1"/>
          <p:nvPr/>
        </p:nvSpPr>
        <p:spPr>
          <a:xfrm>
            <a:off x="8767941" y="416152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|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5BCDA5F-4C62-C34F-B612-3EDA865091CE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8402904" y="4530859"/>
            <a:ext cx="519887" cy="487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F1F5AC8-F211-5741-B3CB-7E1AB89B0636}"/>
              </a:ext>
            </a:extLst>
          </p:cNvPr>
          <p:cNvCxnSpPr>
            <a:stCxn id="47" idx="2"/>
            <a:endCxn id="46" idx="0"/>
          </p:cNvCxnSpPr>
          <p:nvPr/>
        </p:nvCxnSpPr>
        <p:spPr>
          <a:xfrm>
            <a:off x="8922791" y="4530859"/>
            <a:ext cx="499056" cy="487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549622C-7E59-C444-A2B7-758589D05828}"/>
              </a:ext>
            </a:extLst>
          </p:cNvPr>
          <p:cNvSpPr txBox="1"/>
          <p:nvPr/>
        </p:nvSpPr>
        <p:spPr>
          <a:xfrm>
            <a:off x="7640634" y="587559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BC2637-29D0-974D-9747-ABC9BB181E7C}"/>
              </a:ext>
            </a:extLst>
          </p:cNvPr>
          <p:cNvSpPr txBox="1"/>
          <p:nvPr/>
        </p:nvSpPr>
        <p:spPr>
          <a:xfrm>
            <a:off x="8665990" y="587559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B75212-D820-BD4B-9353-009BDD6D0E59}"/>
              </a:ext>
            </a:extLst>
          </p:cNvPr>
          <p:cNvSpPr txBox="1"/>
          <p:nvPr/>
        </p:nvSpPr>
        <p:spPr>
          <a:xfrm>
            <a:off x="8166934" y="50185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→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6106A6C-D049-1742-BD52-AB66F74BD6BA}"/>
              </a:ext>
            </a:extLst>
          </p:cNvPr>
          <p:cNvCxnSpPr>
            <a:stCxn id="52" idx="2"/>
            <a:endCxn id="50" idx="0"/>
          </p:cNvCxnSpPr>
          <p:nvPr/>
        </p:nvCxnSpPr>
        <p:spPr>
          <a:xfrm flipH="1">
            <a:off x="7795484" y="5387894"/>
            <a:ext cx="579199" cy="487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41985C4-00B7-1C48-86E4-7D36D715E145}"/>
              </a:ext>
            </a:extLst>
          </p:cNvPr>
          <p:cNvCxnSpPr>
            <a:stCxn id="52" idx="2"/>
            <a:endCxn id="51" idx="0"/>
          </p:cNvCxnSpPr>
          <p:nvPr/>
        </p:nvCxnSpPr>
        <p:spPr>
          <a:xfrm>
            <a:off x="8374683" y="5387894"/>
            <a:ext cx="446157" cy="487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E8EC24E-BFA5-BB4F-BED2-1E1490CBC1EC}"/>
              </a:ext>
            </a:extLst>
          </p:cNvPr>
          <p:cNvSpPr txBox="1"/>
          <p:nvPr/>
        </p:nvSpPr>
        <p:spPr>
          <a:xfrm>
            <a:off x="8767941" y="328970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?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D45FD22-509D-CC40-82D8-78BFB7B7792A}"/>
              </a:ext>
            </a:extLst>
          </p:cNvPr>
          <p:cNvCxnSpPr>
            <a:cxnSpLocks/>
            <a:stCxn id="55" idx="2"/>
            <a:endCxn id="47" idx="0"/>
          </p:cNvCxnSpPr>
          <p:nvPr/>
        </p:nvCxnSpPr>
        <p:spPr>
          <a:xfrm>
            <a:off x="8922791" y="3659035"/>
            <a:ext cx="0" cy="502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FE14B57-CCAE-DA4A-B03E-FB5FBDD73111}"/>
              </a:ext>
            </a:extLst>
          </p:cNvPr>
          <p:cNvSpPr txBox="1"/>
          <p:nvPr/>
        </p:nvSpPr>
        <p:spPr>
          <a:xfrm>
            <a:off x="9421847" y="24178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|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94936F8-9E43-0940-AB67-C52546BF5855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9056810" y="2787211"/>
            <a:ext cx="519887" cy="487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1BE4FE3-4CEF-ED47-B79D-7891BBA477D2}"/>
              </a:ext>
            </a:extLst>
          </p:cNvPr>
          <p:cNvCxnSpPr>
            <a:stCxn id="57" idx="2"/>
          </p:cNvCxnSpPr>
          <p:nvPr/>
        </p:nvCxnSpPr>
        <p:spPr>
          <a:xfrm>
            <a:off x="9576697" y="2787211"/>
            <a:ext cx="499056" cy="487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9833C98-9FE9-534F-BD04-77B3C0EFD073}"/>
              </a:ext>
            </a:extLst>
          </p:cNvPr>
          <p:cNvSpPr txBox="1"/>
          <p:nvPr/>
        </p:nvSpPr>
        <p:spPr>
          <a:xfrm>
            <a:off x="9704180" y="422453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[def]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37B265A-8D85-9244-8A27-86F95AD3D01E}"/>
              </a:ext>
            </a:extLst>
          </p:cNvPr>
          <p:cNvSpPr txBox="1"/>
          <p:nvPr/>
        </p:nvSpPr>
        <p:spPr>
          <a:xfrm>
            <a:off x="9954249" y="33479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*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BA10A88-63DF-E445-B60F-55DDB6A1CFC6}"/>
              </a:ext>
            </a:extLst>
          </p:cNvPr>
          <p:cNvCxnSpPr>
            <a:cxnSpLocks/>
            <a:stCxn id="61" idx="2"/>
            <a:endCxn id="60" idx="0"/>
          </p:cNvCxnSpPr>
          <p:nvPr/>
        </p:nvCxnSpPr>
        <p:spPr>
          <a:xfrm>
            <a:off x="10109099" y="3717288"/>
            <a:ext cx="0" cy="507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990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8ED55283-0CCD-804A-A29F-0AA8886F3406}" vid="{A75A6633-A08F-0749-ACDA-55760D2F5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2053</TotalTime>
  <Words>955</Words>
  <Application>Microsoft Macintosh PowerPoint</Application>
  <PresentationFormat>Widescreen</PresentationFormat>
  <Paragraphs>453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MentiText</vt:lpstr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Regular Expressions</vt:lpstr>
      <vt:lpstr>Input Validation</vt:lpstr>
      <vt:lpstr>Regular Expressions</vt:lpstr>
      <vt:lpstr>Simple Dates Regular Expressions Example</vt:lpstr>
      <vt:lpstr>Simple Emails Regular Expressions Example</vt:lpstr>
      <vt:lpstr>Regex = Finite Automaton</vt:lpstr>
      <vt:lpstr>Agenda</vt:lpstr>
      <vt:lpstr>How to Build an Automaton?</vt:lpstr>
      <vt:lpstr>Syntax Trees</vt:lpstr>
      <vt:lpstr>A “Grammar” For simple regular expressions</vt:lpstr>
      <vt:lpstr>Building Finite Automata</vt:lpstr>
      <vt:lpstr>Finite Automata</vt:lpstr>
      <vt:lpstr>Example From a regex to an automaton</vt:lpstr>
      <vt:lpstr>Non-Deterministic Automata The cost of ε-transitions</vt:lpstr>
      <vt:lpstr>3. How to make it “deterministic”?</vt:lpstr>
      <vt:lpstr>NFA-determinization ε-transitions &amp; conflicting transitions</vt:lpstr>
      <vt:lpstr>Minimality</vt:lpstr>
      <vt:lpstr>4. How to make it minimal?</vt:lpstr>
      <vt:lpstr>Minimality</vt:lpstr>
      <vt:lpstr>Minimality</vt:lpstr>
      <vt:lpstr>Minimality</vt:lpstr>
      <vt:lpstr>Full Blown Regex</vt:lpstr>
      <vt:lpstr>How Powerful Are Regex?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“Big-Oh” Notation</dc:title>
  <dc:creator>Franck Chauvel</dc:creator>
  <cp:lastModifiedBy>Franck Chauvel</cp:lastModifiedBy>
  <cp:revision>11</cp:revision>
  <dcterms:created xsi:type="dcterms:W3CDTF">2021-11-06T04:32:31Z</dcterms:created>
  <dcterms:modified xsi:type="dcterms:W3CDTF">2023-11-05T14:05:30Z</dcterms:modified>
</cp:coreProperties>
</file>