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62" r:id="rId2"/>
    <p:sldId id="264" r:id="rId3"/>
    <p:sldId id="260" r:id="rId4"/>
    <p:sldId id="265" r:id="rId5"/>
    <p:sldId id="268" r:id="rId6"/>
    <p:sldId id="282" r:id="rId7"/>
    <p:sldId id="285" r:id="rId8"/>
    <p:sldId id="288" r:id="rId9"/>
    <p:sldId id="289" r:id="rId10"/>
    <p:sldId id="291" r:id="rId11"/>
    <p:sldId id="292" r:id="rId12"/>
    <p:sldId id="293" r:id="rId13"/>
    <p:sldId id="290" r:id="rId14"/>
    <p:sldId id="294" r:id="rId15"/>
    <p:sldId id="295" r:id="rId16"/>
    <p:sldId id="296" r:id="rId17"/>
    <p:sldId id="297" r:id="rId18"/>
    <p:sldId id="300" r:id="rId19"/>
    <p:sldId id="301" r:id="rId20"/>
    <p:sldId id="286" r:id="rId21"/>
    <p:sldId id="302" r:id="rId22"/>
    <p:sldId id="267" r:id="rId23"/>
    <p:sldId id="287" r:id="rId24"/>
    <p:sldId id="280" r:id="rId25"/>
    <p:sldId id="299" r:id="rId26"/>
    <p:sldId id="298" r:id="rId27"/>
    <p:sldId id="261" r:id="rId2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99"/>
    <p:restoredTop sz="96197"/>
  </p:normalViewPr>
  <p:slideViewPr>
    <p:cSldViewPr snapToGrid="0" snapToObjects="1">
      <p:cViewPr>
        <p:scale>
          <a:sx n="100" d="100"/>
          <a:sy n="100" d="100"/>
        </p:scale>
        <p:origin x="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05/11/2023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Introducing Finite Automata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</a:t>
            </a:r>
            <a:r>
              <a:rPr lang="en-NO"/>
              <a:t>ntnu.no</a:t>
            </a:r>
            <a:endParaRPr lang="en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Computational Complexity / Lecture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95896-B948-3CA5-0B62-B89872A11D71}"/>
              </a:ext>
            </a:extLst>
          </p:cNvPr>
          <p:cNvSpPr txBox="1"/>
          <p:nvPr/>
        </p:nvSpPr>
        <p:spPr>
          <a:xfrm>
            <a:off x="8750674" y="5620413"/>
            <a:ext cx="3046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GB" b="0" dirty="0">
                <a:solidFill>
                  <a:schemeClr val="accent6"/>
                </a:solidFill>
                <a:effectLst/>
                <a:latin typeface="MentiText"/>
              </a:rPr>
              <a:t>Go to </a:t>
            </a:r>
            <a:r>
              <a:rPr lang="en-GB" b="1" dirty="0" err="1">
                <a:solidFill>
                  <a:schemeClr val="accent6"/>
                </a:solidFill>
                <a:effectLst/>
                <a:latin typeface="MentiText"/>
              </a:rPr>
              <a:t>www.menti.com</a:t>
            </a:r>
            <a:r>
              <a:rPr lang="en-GB" b="0" dirty="0">
                <a:solidFill>
                  <a:schemeClr val="accent6"/>
                </a:solidFill>
                <a:effectLst/>
                <a:latin typeface="MentiText"/>
              </a:rPr>
              <a:t> and use the code </a:t>
            </a:r>
            <a:r>
              <a:rPr lang="en-GB" b="1" dirty="0">
                <a:solidFill>
                  <a:schemeClr val="accent6"/>
                </a:solidFill>
                <a:effectLst/>
                <a:latin typeface="MentiText"/>
              </a:rPr>
              <a:t>8780 6768</a:t>
            </a:r>
            <a:endParaRPr lang="en-GB" dirty="0"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9C2-ED4C-6543-9C67-474308FB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E417-990C-484C-9E81-BF98EF5A6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5494" cy="4351338"/>
          </a:xfrm>
        </p:spPr>
        <p:txBody>
          <a:bodyPr anchor="ctr"/>
          <a:lstStyle/>
          <a:p>
            <a:endParaRPr lang="en-NO" dirty="0"/>
          </a:p>
          <a:p>
            <a:r>
              <a:rPr lang="en-NO" dirty="0"/>
              <a:t>Machine that consumes symbols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Change state depending on </a:t>
            </a:r>
          </a:p>
          <a:p>
            <a:pPr lvl="1"/>
            <a:r>
              <a:rPr lang="en-NO" dirty="0"/>
              <a:t>the given symbol </a:t>
            </a:r>
          </a:p>
          <a:p>
            <a:pPr lvl="1"/>
            <a:r>
              <a:rPr lang="en-NO" dirty="0"/>
              <a:t>its current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B605-F510-2846-A67B-246264D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53460-DE23-6040-986D-EBC923CC7000}"/>
              </a:ext>
            </a:extLst>
          </p:cNvPr>
          <p:cNvSpPr/>
          <p:nvPr/>
        </p:nvSpPr>
        <p:spPr>
          <a:xfrm>
            <a:off x="8310283" y="2689412"/>
            <a:ext cx="3334870" cy="25190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automata</a:t>
            </a:r>
          </a:p>
        </p:txBody>
      </p:sp>
      <p:pic>
        <p:nvPicPr>
          <p:cNvPr id="9" name="Graphic 8" descr="Siren with solid fill">
            <a:extLst>
              <a:ext uri="{FF2B5EF4-FFF2-40B4-BE49-F238E27FC236}">
                <a16:creationId xmlns:a16="http://schemas.microsoft.com/office/drawing/2014/main" id="{76C59731-85D9-B24F-AEC1-B2FE20A1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0518" y="1924238"/>
            <a:ext cx="914400" cy="914400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FAB3502E-3C88-D847-A9C7-CB9F4DB8A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612" y="4238264"/>
            <a:ext cx="708212" cy="708212"/>
          </a:xfrm>
          <a:prstGeom prst="rect">
            <a:avLst/>
          </a:prstGeom>
        </p:spPr>
      </p:pic>
      <p:sp>
        <p:nvSpPr>
          <p:cNvPr id="13" name="Up Arrow 12">
            <a:extLst>
              <a:ext uri="{FF2B5EF4-FFF2-40B4-BE49-F238E27FC236}">
                <a16:creationId xmlns:a16="http://schemas.microsoft.com/office/drawing/2014/main" id="{94E81144-BA69-FE4B-A546-2D302DAA6305}"/>
              </a:ext>
            </a:extLst>
          </p:cNvPr>
          <p:cNvSpPr/>
          <p:nvPr/>
        </p:nvSpPr>
        <p:spPr>
          <a:xfrm rot="5400000">
            <a:off x="7725335" y="3617259"/>
            <a:ext cx="367552" cy="663388"/>
          </a:xfrm>
          <a:prstGeom prst="up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35E699-D46A-814D-A95E-2D4E13CECD5F}"/>
                  </a:ext>
                </a:extLst>
              </p:cNvPr>
              <p:cNvSpPr txBox="1"/>
              <p:nvPr/>
            </p:nvSpPr>
            <p:spPr>
              <a:xfrm>
                <a:off x="5342987" y="3699800"/>
                <a:ext cx="21649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O" sz="2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nb-NO" sz="28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1, 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≡, ⋕</m:t>
                      </m:r>
                    </m:oMath>
                  </m:oMathPara>
                </a14:m>
                <a:endParaRPr lang="en-NO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35E699-D46A-814D-A95E-2D4E13CE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87" y="3699800"/>
                <a:ext cx="2164952" cy="430887"/>
              </a:xfrm>
              <a:prstGeom prst="rect">
                <a:avLst/>
              </a:prstGeom>
              <a:blipFill>
                <a:blip r:embed="rId6"/>
                <a:stretch>
                  <a:fillRect l="-2326" r="-2907" b="-3142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9C2-ED4C-6543-9C67-474308FB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Formal Definition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Finite Automata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B605-F510-2846-A67B-246264D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E0232-0AD7-C24E-8200-99B2C741DCDB}"/>
                  </a:ext>
                </a:extLst>
              </p:cNvPr>
              <p:cNvSpPr txBox="1"/>
              <p:nvPr/>
            </p:nvSpPr>
            <p:spPr>
              <a:xfrm>
                <a:off x="3604260" y="3689738"/>
                <a:ext cx="498348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nb-NO" sz="4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b-NO" sz="4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nb-NO" sz="4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E0232-0AD7-C24E-8200-99B2C741D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60" y="3689738"/>
                <a:ext cx="4983480" cy="769441"/>
              </a:xfrm>
              <a:prstGeom prst="rect">
                <a:avLst/>
              </a:prstGeom>
              <a:blipFill>
                <a:blip r:embed="rId2"/>
                <a:stretch>
                  <a:fillRect r="-1269" b="-311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2F3CE32-136F-844B-BF84-86756FDBC89C}"/>
              </a:ext>
            </a:extLst>
          </p:cNvPr>
          <p:cNvSpPr txBox="1"/>
          <p:nvPr/>
        </p:nvSpPr>
        <p:spPr>
          <a:xfrm>
            <a:off x="2631519" y="269244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set of states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377A4-60B0-8543-A680-340B92E167D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212401" y="2877106"/>
            <a:ext cx="1157458" cy="88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3FC43-411C-F944-8299-3953F1F55A20}"/>
                  </a:ext>
                </a:extLst>
              </p:cNvPr>
              <p:cNvSpPr txBox="1"/>
              <p:nvPr/>
            </p:nvSpPr>
            <p:spPr>
              <a:xfrm>
                <a:off x="5222011" y="2051459"/>
                <a:ext cx="14959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initial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3FC43-411C-F944-8299-3953F1F55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011" y="2051459"/>
                <a:ext cx="1495922" cy="646331"/>
              </a:xfrm>
              <a:prstGeom prst="rect">
                <a:avLst/>
              </a:prstGeom>
              <a:blipFill>
                <a:blip r:embed="rId3"/>
                <a:stretch>
                  <a:fillRect l="-3390" t="-3846" r="-3390" b="-576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4A113-C508-0D44-84C9-EB515DD27EF8}"/>
                  </a:ext>
                </a:extLst>
              </p:cNvPr>
              <p:cNvSpPr txBox="1"/>
              <p:nvPr/>
            </p:nvSpPr>
            <p:spPr>
              <a:xfrm>
                <a:off x="7064360" y="2673963"/>
                <a:ext cx="21355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accepting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4A113-C508-0D44-84C9-EB515DD2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60" y="2673963"/>
                <a:ext cx="2135521" cy="646331"/>
              </a:xfrm>
              <a:prstGeom prst="rect">
                <a:avLst/>
              </a:prstGeom>
              <a:blipFill>
                <a:blip r:embed="rId4"/>
                <a:stretch>
                  <a:fillRect l="-2367" t="-3846" r="-1183" b="-38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E8C4E07-5DA0-9D4F-B54D-C7ECF3134E79}"/>
              </a:ext>
            </a:extLst>
          </p:cNvPr>
          <p:cNvSpPr txBox="1"/>
          <p:nvPr/>
        </p:nvSpPr>
        <p:spPr>
          <a:xfrm>
            <a:off x="5480804" y="5358794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alphabet</a:t>
            </a:r>
          </a:p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(set of symbols)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5D85C-6005-1A4B-BBE3-1F0415F5024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69972" y="2697790"/>
            <a:ext cx="233604" cy="119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058304-463D-CB46-BB9C-952E46D2CBA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3690" y="2997129"/>
            <a:ext cx="260670" cy="79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36CD2-FE96-224B-8F66-5DFC93346C3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472422" y="4380854"/>
            <a:ext cx="861152" cy="97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BD6FA6-888D-B144-956B-FE44D40B351A}"/>
                  </a:ext>
                </a:extLst>
              </p:cNvPr>
              <p:cNvSpPr txBox="1"/>
              <p:nvPr/>
            </p:nvSpPr>
            <p:spPr>
              <a:xfrm>
                <a:off x="8096509" y="5358794"/>
                <a:ext cx="2348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transition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nb-NO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BD6FA6-888D-B144-956B-FE44D40B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509" y="5358794"/>
                <a:ext cx="2348720" cy="646331"/>
              </a:xfrm>
              <a:prstGeom prst="rect">
                <a:avLst/>
              </a:prstGeom>
              <a:blipFill>
                <a:blip r:embed="rId5"/>
                <a:stretch>
                  <a:fillRect l="-2151" t="-1923" r="-1075" b="-961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1825D-5783-DB43-ACE9-985BC44C0DDB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826188" y="4380854"/>
            <a:ext cx="1444681" cy="97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57D68E-AC5F-0C40-ADEC-946971512167}"/>
              </a:ext>
            </a:extLst>
          </p:cNvPr>
          <p:cNvSpPr txBox="1"/>
          <p:nvPr/>
        </p:nvSpPr>
        <p:spPr>
          <a:xfrm>
            <a:off x="1775329" y="50395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automata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F1C3FD-227A-A844-B7AA-619EAC5E812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62247" y="4380854"/>
            <a:ext cx="826434" cy="84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4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5CF-E48D-434A-9F18-9410FBD9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Example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A7353-D094-324D-A126-0F494264C4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={0, 1, 2, 3, 4, 5}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={5}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NO" dirty="0"/>
              </a:p>
              <a:p>
                <a:pPr marL="0" indent="0">
                  <a:buNone/>
                </a:pPr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A7353-D094-324D-A126-0F494264C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14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01E4-A431-884B-89C7-5DFCAC2D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05DCC-5989-B04E-AAB6-2C8AAF681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2197" y="780499"/>
            <a:ext cx="42037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FCA5-DACB-5B4F-A73A-04604A1A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Matching Using an Automata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473C4-9FE3-3F4F-88BC-85B05B9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E99C6-8C3E-7A47-9BB9-7E4C7DE11AB7}"/>
              </a:ext>
            </a:extLst>
          </p:cNvPr>
          <p:cNvSpPr/>
          <p:nvPr/>
        </p:nvSpPr>
        <p:spPr>
          <a:xfrm>
            <a:off x="1616154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772BD2-F6DD-474F-BD37-B3C3080844B9}"/>
              </a:ext>
            </a:extLst>
          </p:cNvPr>
          <p:cNvSpPr/>
          <p:nvPr/>
        </p:nvSpPr>
        <p:spPr>
          <a:xfrm>
            <a:off x="2127637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04F09-227A-F54F-9A20-9C9D15EC55D3}"/>
              </a:ext>
            </a:extLst>
          </p:cNvPr>
          <p:cNvSpPr/>
          <p:nvPr/>
        </p:nvSpPr>
        <p:spPr>
          <a:xfrm>
            <a:off x="2639120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C7257-1C1A-BA44-9FE7-96504188160B}"/>
              </a:ext>
            </a:extLst>
          </p:cNvPr>
          <p:cNvSpPr/>
          <p:nvPr/>
        </p:nvSpPr>
        <p:spPr>
          <a:xfrm>
            <a:off x="3150598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2BE0E-50E5-6547-9B8B-EB610182B4E5}"/>
              </a:ext>
            </a:extLst>
          </p:cNvPr>
          <p:cNvSpPr/>
          <p:nvPr/>
        </p:nvSpPr>
        <p:spPr>
          <a:xfrm>
            <a:off x="1616987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85F40-1B0C-3649-9698-99F4B0C32AB5}"/>
              </a:ext>
            </a:extLst>
          </p:cNvPr>
          <p:cNvSpPr/>
          <p:nvPr/>
        </p:nvSpPr>
        <p:spPr>
          <a:xfrm>
            <a:off x="2128470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EC6C-93F1-1E43-AA28-E9262F9FBEF7}"/>
              </a:ext>
            </a:extLst>
          </p:cNvPr>
          <p:cNvSpPr/>
          <p:nvPr/>
        </p:nvSpPr>
        <p:spPr>
          <a:xfrm>
            <a:off x="2639953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61DDF-7B65-C244-A8E6-A28E0BC42FFD}"/>
              </a:ext>
            </a:extLst>
          </p:cNvPr>
          <p:cNvSpPr/>
          <p:nvPr/>
        </p:nvSpPr>
        <p:spPr>
          <a:xfrm>
            <a:off x="3151436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1A753-96FC-6743-AC19-EE3D108083FF}"/>
              </a:ext>
            </a:extLst>
          </p:cNvPr>
          <p:cNvSpPr/>
          <p:nvPr/>
        </p:nvSpPr>
        <p:spPr>
          <a:xfrm>
            <a:off x="3662919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BD79D-E04A-704D-A845-E1874872DDDA}"/>
              </a:ext>
            </a:extLst>
          </p:cNvPr>
          <p:cNvSpPr/>
          <p:nvPr/>
        </p:nvSpPr>
        <p:spPr>
          <a:xfrm>
            <a:off x="4174402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441C-117D-104A-BB85-E24C73513336}"/>
              </a:ext>
            </a:extLst>
          </p:cNvPr>
          <p:cNvSpPr/>
          <p:nvPr/>
        </p:nvSpPr>
        <p:spPr>
          <a:xfrm>
            <a:off x="4685885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CD98A9-C8CB-EB40-9C3D-F73E75423473}"/>
              </a:ext>
            </a:extLst>
          </p:cNvPr>
          <p:cNvSpPr/>
          <p:nvPr/>
        </p:nvSpPr>
        <p:spPr>
          <a:xfrm>
            <a:off x="5197368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2318CB-EC37-1349-9B62-4D2FA3E2F7BA}"/>
              </a:ext>
            </a:extLst>
          </p:cNvPr>
          <p:cNvSpPr/>
          <p:nvPr/>
        </p:nvSpPr>
        <p:spPr>
          <a:xfrm>
            <a:off x="5708851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025E67-3A4E-A04E-8090-CF7001507391}"/>
              </a:ext>
            </a:extLst>
          </p:cNvPr>
          <p:cNvSpPr txBox="1"/>
          <p:nvPr/>
        </p:nvSpPr>
        <p:spPr>
          <a:xfrm>
            <a:off x="1691589" y="24705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1FE28-72AC-3445-9A14-7CD3AB316744}"/>
              </a:ext>
            </a:extLst>
          </p:cNvPr>
          <p:cNvSpPr txBox="1"/>
          <p:nvPr/>
        </p:nvSpPr>
        <p:spPr>
          <a:xfrm>
            <a:off x="838200" y="30137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EF5E3-6DC9-3A40-9E32-B58878B07BBA}"/>
              </a:ext>
            </a:extLst>
          </p:cNvPr>
          <p:cNvSpPr txBox="1"/>
          <p:nvPr/>
        </p:nvSpPr>
        <p:spPr>
          <a:xfrm>
            <a:off x="2180835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1257C-BD94-A24B-95F5-7F9D1B2326D7}"/>
              </a:ext>
            </a:extLst>
          </p:cNvPr>
          <p:cNvSpPr txBox="1"/>
          <p:nvPr/>
        </p:nvSpPr>
        <p:spPr>
          <a:xfrm>
            <a:off x="2692318" y="24748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98A27-03C6-C24C-BDD6-D948D01B433F}"/>
              </a:ext>
            </a:extLst>
          </p:cNvPr>
          <p:cNvSpPr txBox="1"/>
          <p:nvPr/>
        </p:nvSpPr>
        <p:spPr>
          <a:xfrm>
            <a:off x="3212837" y="24748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182CE-A226-A34F-9A4F-C206CBC479EA}"/>
              </a:ext>
            </a:extLst>
          </p:cNvPr>
          <p:cNvSpPr txBox="1"/>
          <p:nvPr/>
        </p:nvSpPr>
        <p:spPr>
          <a:xfrm>
            <a:off x="3708795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F5497-0F33-694F-B81D-BFF8FA94D1D7}"/>
              </a:ext>
            </a:extLst>
          </p:cNvPr>
          <p:cNvSpPr txBox="1"/>
          <p:nvPr/>
        </p:nvSpPr>
        <p:spPr>
          <a:xfrm>
            <a:off x="4220278" y="24748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EFB86-A348-7046-9D7B-026ACB6C2337}"/>
              </a:ext>
            </a:extLst>
          </p:cNvPr>
          <p:cNvSpPr txBox="1"/>
          <p:nvPr/>
        </p:nvSpPr>
        <p:spPr>
          <a:xfrm>
            <a:off x="4746976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03FB9-F26F-EF43-A149-BB3ECBC7BF8F}"/>
              </a:ext>
            </a:extLst>
          </p:cNvPr>
          <p:cNvSpPr txBox="1"/>
          <p:nvPr/>
        </p:nvSpPr>
        <p:spPr>
          <a:xfrm>
            <a:off x="5288578" y="24748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E92AAB-66FB-5B45-A277-019038FC3630}"/>
              </a:ext>
            </a:extLst>
          </p:cNvPr>
          <p:cNvSpPr txBox="1"/>
          <p:nvPr/>
        </p:nvSpPr>
        <p:spPr>
          <a:xfrm>
            <a:off x="5800061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930A30-E3F6-2F40-A559-5CE516DABB23}"/>
              </a:ext>
            </a:extLst>
          </p:cNvPr>
          <p:cNvSpPr/>
          <p:nvPr/>
        </p:nvSpPr>
        <p:spPr>
          <a:xfrm>
            <a:off x="3660339" y="3521940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FAC09-F163-8948-9A01-A803DD666AB8}"/>
              </a:ext>
            </a:extLst>
          </p:cNvPr>
          <p:cNvSpPr txBox="1"/>
          <p:nvPr/>
        </p:nvSpPr>
        <p:spPr>
          <a:xfrm>
            <a:off x="398977" y="357328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DA4914-1EEA-3C48-8053-B813A545F729}"/>
              </a:ext>
            </a:extLst>
          </p:cNvPr>
          <p:cNvSpPr/>
          <p:nvPr/>
        </p:nvSpPr>
        <p:spPr>
          <a:xfrm>
            <a:off x="9803554" y="1977528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EAA7A4-1C07-5A49-B057-C5E3390B5F34}"/>
              </a:ext>
            </a:extLst>
          </p:cNvPr>
          <p:cNvSpPr/>
          <p:nvPr/>
        </p:nvSpPr>
        <p:spPr>
          <a:xfrm>
            <a:off x="9803554" y="2595298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2970DF-0909-DD4B-9A5A-33BDF75310F5}"/>
              </a:ext>
            </a:extLst>
          </p:cNvPr>
          <p:cNvSpPr/>
          <p:nvPr/>
        </p:nvSpPr>
        <p:spPr>
          <a:xfrm>
            <a:off x="9803554" y="3191009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543E68-D3D7-D948-9BF8-39FCDAA9ED61}"/>
              </a:ext>
            </a:extLst>
          </p:cNvPr>
          <p:cNvSpPr/>
          <p:nvPr/>
        </p:nvSpPr>
        <p:spPr>
          <a:xfrm>
            <a:off x="9808684" y="3786720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056521-1196-F443-A2DC-5CFE335FDBB3}"/>
              </a:ext>
            </a:extLst>
          </p:cNvPr>
          <p:cNvSpPr/>
          <p:nvPr/>
        </p:nvSpPr>
        <p:spPr>
          <a:xfrm>
            <a:off x="9803554" y="4377506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C5D781-C3B1-664A-A897-BB6F30F0CB16}"/>
              </a:ext>
            </a:extLst>
          </p:cNvPr>
          <p:cNvSpPr/>
          <p:nvPr/>
        </p:nvSpPr>
        <p:spPr>
          <a:xfrm>
            <a:off x="9803554" y="4999431"/>
            <a:ext cx="259976" cy="25997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B0EE9C-760C-FB41-BE68-4166B2DC17F0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9933542" y="2237504"/>
            <a:ext cx="0" cy="357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FA3DE6-3A61-2840-8CF7-F7AACE55B151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9933542" y="2855274"/>
            <a:ext cx="0" cy="33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E40031-703B-BF46-B30C-FB85457345CB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>
            <a:off x="9933542" y="3450985"/>
            <a:ext cx="5130" cy="33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5BE9DD-287C-3043-9C27-88FA0A8CD76F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9933542" y="4046696"/>
            <a:ext cx="5130" cy="330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D4645C-0D22-FF43-AEC0-AF8C527EE15C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9933542" y="4637482"/>
            <a:ext cx="0" cy="361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1C48BB-A2F8-9842-AF79-6B896F5DBEC1}"/>
              </a:ext>
            </a:extLst>
          </p:cNvPr>
          <p:cNvSpPr txBox="1"/>
          <p:nvPr/>
        </p:nvSpPr>
        <p:spPr>
          <a:xfrm>
            <a:off x="9947616" y="21965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BFE29-E552-944A-BEC8-41918563C221}"/>
              </a:ext>
            </a:extLst>
          </p:cNvPr>
          <p:cNvSpPr txBox="1"/>
          <p:nvPr/>
        </p:nvSpPr>
        <p:spPr>
          <a:xfrm>
            <a:off x="9604111" y="284753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404DE8-C263-C34D-8BDA-3269BFDEA9A5}"/>
              </a:ext>
            </a:extLst>
          </p:cNvPr>
          <p:cNvSpPr txBox="1"/>
          <p:nvPr/>
        </p:nvSpPr>
        <p:spPr>
          <a:xfrm>
            <a:off x="9588358" y="344324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5263BD-EBF5-E44A-98D0-6C874D6CDD53}"/>
              </a:ext>
            </a:extLst>
          </p:cNvPr>
          <p:cNvSpPr txBox="1"/>
          <p:nvPr/>
        </p:nvSpPr>
        <p:spPr>
          <a:xfrm>
            <a:off x="10063530" y="400817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8BC384-D7BE-7845-AD71-4A41945E1574}"/>
              </a:ext>
            </a:extLst>
          </p:cNvPr>
          <p:cNvSpPr txBox="1"/>
          <p:nvPr/>
        </p:nvSpPr>
        <p:spPr>
          <a:xfrm>
            <a:off x="9563128" y="459330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43F2CE-CB73-6E4F-B532-5BCF64252A1F}"/>
              </a:ext>
            </a:extLst>
          </p:cNvPr>
          <p:cNvCxnSpPr/>
          <p:nvPr/>
        </p:nvCxnSpPr>
        <p:spPr>
          <a:xfrm>
            <a:off x="9933542" y="1619734"/>
            <a:ext cx="0" cy="357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FE5F857-EC1B-2343-9983-71E4F6625D99}"/>
              </a:ext>
            </a:extLst>
          </p:cNvPr>
          <p:cNvSpPr txBox="1"/>
          <p:nvPr/>
        </p:nvSpPr>
        <p:spPr>
          <a:xfrm>
            <a:off x="9152094" y="404808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C2646BD-A308-7A49-8B14-6948657F96D9}"/>
              </a:ext>
            </a:extLst>
          </p:cNvPr>
          <p:cNvCxnSpPr>
            <a:cxnSpLocks/>
            <a:stCxn id="38" idx="3"/>
            <a:endCxn id="38" idx="1"/>
          </p:cNvCxnSpPr>
          <p:nvPr/>
        </p:nvCxnSpPr>
        <p:spPr>
          <a:xfrm rot="5400000" flipH="1">
            <a:off x="9749712" y="2107516"/>
            <a:ext cx="183830" cy="12700"/>
          </a:xfrm>
          <a:prstGeom prst="curvedConnector5">
            <a:avLst>
              <a:gd name="adj1" fmla="val -124354"/>
              <a:gd name="adj2" fmla="val 3547268"/>
              <a:gd name="adj3" fmla="val 22435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B716F8C-0CE4-A74C-B617-3E51F3D07D33}"/>
              </a:ext>
            </a:extLst>
          </p:cNvPr>
          <p:cNvSpPr txBox="1"/>
          <p:nvPr/>
        </p:nvSpPr>
        <p:spPr>
          <a:xfrm>
            <a:off x="8432743" y="186336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{b, c}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BDD00D-1C8E-0044-B8F5-B987814C1B70}"/>
              </a:ext>
            </a:extLst>
          </p:cNvPr>
          <p:cNvSpPr txBox="1"/>
          <p:nvPr/>
        </p:nvSpPr>
        <p:spPr>
          <a:xfrm>
            <a:off x="9976988" y="27287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{a,c}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072CA8-F0E2-094B-BF3F-9920505BA2CB}"/>
              </a:ext>
            </a:extLst>
          </p:cNvPr>
          <p:cNvSpPr txBox="1"/>
          <p:nvPr/>
        </p:nvSpPr>
        <p:spPr>
          <a:xfrm>
            <a:off x="10047995" y="334541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{b,c}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E2FA01-D5A7-4E40-8B38-CEAD3A3DFE5F}"/>
              </a:ext>
            </a:extLst>
          </p:cNvPr>
          <p:cNvSpPr txBox="1"/>
          <p:nvPr/>
        </p:nvSpPr>
        <p:spPr>
          <a:xfrm>
            <a:off x="10323506" y="3941088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{a, c}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5DCCEC9-374A-E043-AEC9-47B525EFE9B3}"/>
              </a:ext>
            </a:extLst>
          </p:cNvPr>
          <p:cNvCxnSpPr>
            <a:stCxn id="39" idx="6"/>
            <a:endCxn id="38" idx="6"/>
          </p:cNvCxnSpPr>
          <p:nvPr/>
        </p:nvCxnSpPr>
        <p:spPr>
          <a:xfrm flipV="1">
            <a:off x="10063530" y="2107516"/>
            <a:ext cx="12700" cy="617770"/>
          </a:xfrm>
          <a:prstGeom prst="bentConnector3">
            <a:avLst>
              <a:gd name="adj1" fmla="val 314118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90D0E99-3BCD-AB49-B468-C51148E03FE4}"/>
              </a:ext>
            </a:extLst>
          </p:cNvPr>
          <p:cNvCxnSpPr>
            <a:cxnSpLocks/>
            <a:stCxn id="40" idx="6"/>
            <a:endCxn id="38" idx="6"/>
          </p:cNvCxnSpPr>
          <p:nvPr/>
        </p:nvCxnSpPr>
        <p:spPr>
          <a:xfrm flipV="1">
            <a:off x="10063530" y="2107516"/>
            <a:ext cx="12700" cy="1213481"/>
          </a:xfrm>
          <a:prstGeom prst="bentConnector3">
            <a:avLst>
              <a:gd name="adj1" fmla="val 46941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2E4B51B-3F89-2847-BA0D-59172632E1B1}"/>
              </a:ext>
            </a:extLst>
          </p:cNvPr>
          <p:cNvCxnSpPr>
            <a:cxnSpLocks/>
            <a:stCxn id="41" idx="6"/>
            <a:endCxn id="38" idx="6"/>
          </p:cNvCxnSpPr>
          <p:nvPr/>
        </p:nvCxnSpPr>
        <p:spPr>
          <a:xfrm flipH="1" flipV="1">
            <a:off x="10063530" y="2107516"/>
            <a:ext cx="5130" cy="1809192"/>
          </a:xfrm>
          <a:prstGeom prst="bentConnector3">
            <a:avLst>
              <a:gd name="adj1" fmla="val -154654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F9D8222E-3DF1-C84B-A704-D4BBBA4485F7}"/>
              </a:ext>
            </a:extLst>
          </p:cNvPr>
          <p:cNvCxnSpPr>
            <a:cxnSpLocks/>
            <a:stCxn id="42" idx="6"/>
            <a:endCxn id="38" idx="6"/>
          </p:cNvCxnSpPr>
          <p:nvPr/>
        </p:nvCxnSpPr>
        <p:spPr>
          <a:xfrm flipV="1">
            <a:off x="10063530" y="2107516"/>
            <a:ext cx="12700" cy="2399978"/>
          </a:xfrm>
          <a:prstGeom prst="bentConnector3">
            <a:avLst>
              <a:gd name="adj1" fmla="val 836470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F64F1C7E-A242-F64A-A965-0420C8B194E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10800000" flipH="1">
            <a:off x="9803554" y="3916708"/>
            <a:ext cx="5130" cy="590786"/>
          </a:xfrm>
          <a:prstGeom prst="bentConnector3">
            <a:avLst>
              <a:gd name="adj1" fmla="val -445614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CB036A2-2D56-DC46-8686-49FEE15F48EE}"/>
              </a:ext>
            </a:extLst>
          </p:cNvPr>
          <p:cNvSpPr txBox="1"/>
          <p:nvPr/>
        </p:nvSpPr>
        <p:spPr>
          <a:xfrm>
            <a:off x="10785697" y="4616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842702C-A4F2-8844-B7DE-8EF7F7E7BC9B}"/>
              </a:ext>
            </a:extLst>
          </p:cNvPr>
          <p:cNvSpPr/>
          <p:nvPr/>
        </p:nvSpPr>
        <p:spPr>
          <a:xfrm>
            <a:off x="1616987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9F804F-FDD7-D240-9F13-574338DE7CB0}"/>
              </a:ext>
            </a:extLst>
          </p:cNvPr>
          <p:cNvSpPr/>
          <p:nvPr/>
        </p:nvSpPr>
        <p:spPr>
          <a:xfrm>
            <a:off x="2128470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60FB37-FDC0-5746-86E7-4A128B30D6D2}"/>
              </a:ext>
            </a:extLst>
          </p:cNvPr>
          <p:cNvSpPr/>
          <p:nvPr/>
        </p:nvSpPr>
        <p:spPr>
          <a:xfrm>
            <a:off x="2639953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3677322-1DF5-D348-BFD3-B69D10E21602}"/>
              </a:ext>
            </a:extLst>
          </p:cNvPr>
          <p:cNvSpPr/>
          <p:nvPr/>
        </p:nvSpPr>
        <p:spPr>
          <a:xfrm>
            <a:off x="3151436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6852C1-847C-6B4C-A326-FC705C3E2435}"/>
              </a:ext>
            </a:extLst>
          </p:cNvPr>
          <p:cNvSpPr/>
          <p:nvPr/>
        </p:nvSpPr>
        <p:spPr>
          <a:xfrm>
            <a:off x="3662919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38FC342-CDD4-734B-A420-6DBEECF11B62}"/>
              </a:ext>
            </a:extLst>
          </p:cNvPr>
          <p:cNvSpPr/>
          <p:nvPr/>
        </p:nvSpPr>
        <p:spPr>
          <a:xfrm>
            <a:off x="4174402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4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83D6980-874A-DD41-9025-47C1D53CE506}"/>
              </a:ext>
            </a:extLst>
          </p:cNvPr>
          <p:cNvSpPr/>
          <p:nvPr/>
        </p:nvSpPr>
        <p:spPr>
          <a:xfrm>
            <a:off x="4685885" y="405903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929B2-C226-1F41-AC15-F37720F9AA9B}"/>
              </a:ext>
            </a:extLst>
          </p:cNvPr>
          <p:cNvSpPr txBox="1"/>
          <p:nvPr/>
        </p:nvSpPr>
        <p:spPr>
          <a:xfrm>
            <a:off x="195184" y="41381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state: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C54EEA1-51BF-DD4A-8C0C-8BBD18666DEC}"/>
              </a:ext>
            </a:extLst>
          </p:cNvPr>
          <p:cNvSpPr/>
          <p:nvPr/>
        </p:nvSpPr>
        <p:spPr>
          <a:xfrm>
            <a:off x="1132034" y="4062059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446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EF0B-36FD-104C-9678-8D58873E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/>
              <a:t>The Code</a:t>
            </a:r>
            <a:br>
              <a:rPr lang="en-NO"/>
            </a:br>
            <a:r>
              <a:rPr lang="en-NO" sz="2700">
                <a:latin typeface="Montserrat" pitchFamily="2" charset="77"/>
              </a:rPr>
              <a:t>String Matching With an Automaton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7A2F7-11F4-3A4A-8192-757F2960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1C1742-2F6E-1B4B-8600-F5C8F5A16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04513" cy="4773958"/>
          </a:xfrm>
          <a:solidFill>
            <a:schemeClr val="bg2"/>
          </a:solidFill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createTransitionTable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pattern.length-1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  <a:ea typeface="SimSun" panose="02010600030101010101" pitchFamily="2" charset="-122"/>
                <a:cs typeface="Tahoma" panose="020B0604030504040204" pitchFamily="34" charset="0"/>
              </a:rPr>
              <a:t>}</a:t>
            </a:r>
            <a:r>
              <a:rPr lang="en-NO" sz="2000" dirty="0">
                <a:latin typeface="Share Tech Mono" panose="020B0509050000020004" pitchFamily="49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8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DF14-7D67-8F47-B8E9-AD6C3578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Building the Automaton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9BE2-FB09-D948-BEA7-1C111F1289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437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NO" dirty="0"/>
                  <a:t> should returns the state </a:t>
                </a:r>
                <a:r>
                  <a:rPr lang="en-NO" dirty="0">
                    <a:solidFill>
                      <a:schemeClr val="accent3"/>
                    </a:solidFill>
                  </a:rPr>
                  <a:t>with the longest prefix that is also a suffix of what we have read so far.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9BE2-FB09-D948-BEA7-1C111F128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437528"/>
              </a:xfrm>
              <a:blipFill>
                <a:blip r:embed="rId2"/>
                <a:stretch>
                  <a:fillRect l="-1711" t="-6140" b="-789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5CDB7-BCBB-4343-A502-35C8E91A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8DDC02-33CA-3449-9322-002358785A72}"/>
              </a:ext>
            </a:extLst>
          </p:cNvPr>
          <p:cNvSpPr/>
          <p:nvPr/>
        </p:nvSpPr>
        <p:spPr>
          <a:xfrm>
            <a:off x="7217237" y="1977527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9A3324-D924-FF42-84E6-F24317E276A6}"/>
              </a:ext>
            </a:extLst>
          </p:cNvPr>
          <p:cNvSpPr/>
          <p:nvPr/>
        </p:nvSpPr>
        <p:spPr>
          <a:xfrm>
            <a:off x="7908406" y="273360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6C4D61-87D8-484F-AC61-20426B91D28C}"/>
              </a:ext>
            </a:extLst>
          </p:cNvPr>
          <p:cNvSpPr/>
          <p:nvPr/>
        </p:nvSpPr>
        <p:spPr>
          <a:xfrm>
            <a:off x="8599575" y="348968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4BC33-6D74-4C4F-90A7-20CA45E7F1EB}"/>
              </a:ext>
            </a:extLst>
          </p:cNvPr>
          <p:cNvSpPr/>
          <p:nvPr/>
        </p:nvSpPr>
        <p:spPr>
          <a:xfrm>
            <a:off x="9290744" y="424576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A80D4F-DF62-2346-8C87-EA4FD084EB4A}"/>
              </a:ext>
            </a:extLst>
          </p:cNvPr>
          <p:cNvSpPr/>
          <p:nvPr/>
        </p:nvSpPr>
        <p:spPr>
          <a:xfrm>
            <a:off x="9981913" y="500184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2743A8-43A7-514F-AE67-1EF8451737C1}"/>
              </a:ext>
            </a:extLst>
          </p:cNvPr>
          <p:cNvSpPr/>
          <p:nvPr/>
        </p:nvSpPr>
        <p:spPr>
          <a:xfrm>
            <a:off x="10673081" y="5757920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B0FFF0-3797-5C44-9E76-199114F876B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678706" y="2158258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281E31-CC32-CB49-9A71-E68BCE8CEC36}"/>
              </a:ext>
            </a:extLst>
          </p:cNvPr>
          <p:cNvSpPr txBox="1"/>
          <p:nvPr/>
        </p:nvSpPr>
        <p:spPr>
          <a:xfrm>
            <a:off x="7385001" y="278729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0337-E02F-384B-A430-B27C0270F550}"/>
                  </a:ext>
                </a:extLst>
              </p:cNvPr>
              <p:cNvSpPr txBox="1"/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0337-E02F-384B-A430-B27C0270F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6F745BE-80B7-394D-87C4-3B8D0985D698}"/>
              </a:ext>
            </a:extLst>
          </p:cNvPr>
          <p:cNvSpPr txBox="1"/>
          <p:nvPr/>
        </p:nvSpPr>
        <p:spPr>
          <a:xfrm>
            <a:off x="8913716" y="349881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207CB-515A-2545-8C14-0544C8B040A3}"/>
              </a:ext>
            </a:extLst>
          </p:cNvPr>
          <p:cNvSpPr txBox="1"/>
          <p:nvPr/>
        </p:nvSpPr>
        <p:spPr>
          <a:xfrm>
            <a:off x="8273858" y="444799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722C8C-6439-FD40-93E5-40836301E755}"/>
              </a:ext>
            </a:extLst>
          </p:cNvPr>
          <p:cNvSpPr txBox="1"/>
          <p:nvPr/>
        </p:nvSpPr>
        <p:spPr>
          <a:xfrm>
            <a:off x="10362277" y="503060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0C14E-E3EB-5146-B303-8BFB41B3E934}"/>
              </a:ext>
            </a:extLst>
          </p:cNvPr>
          <p:cNvSpPr txBox="1"/>
          <p:nvPr/>
        </p:nvSpPr>
        <p:spPr>
          <a:xfrm>
            <a:off x="9758011" y="57942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“ababc”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10A32-0364-1544-9106-B63A2AA2FC89}"/>
              </a:ext>
            </a:extLst>
          </p:cNvPr>
          <p:cNvSpPr txBox="1"/>
          <p:nvPr/>
        </p:nvSpPr>
        <p:spPr>
          <a:xfrm>
            <a:off x="2578923" y="3810270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F28F35-3614-EE45-B005-BD97C04D5339}"/>
              </a:ext>
            </a:extLst>
          </p:cNvPr>
          <p:cNvSpPr txBox="1"/>
          <p:nvPr/>
        </p:nvSpPr>
        <p:spPr>
          <a:xfrm>
            <a:off x="2587888" y="4216784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C9E4E-4B21-574E-8ED0-677DDD71259A}"/>
              </a:ext>
            </a:extLst>
          </p:cNvPr>
          <p:cNvSpPr txBox="1"/>
          <p:nvPr/>
        </p:nvSpPr>
        <p:spPr>
          <a:xfrm>
            <a:off x="1754794" y="3810270"/>
            <a:ext cx="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7C524-BF29-5A46-A163-5EF0F2A98826}"/>
              </a:ext>
            </a:extLst>
          </p:cNvPr>
          <p:cNvSpPr txBox="1"/>
          <p:nvPr/>
        </p:nvSpPr>
        <p:spPr>
          <a:xfrm>
            <a:off x="1754793" y="4216784"/>
            <a:ext cx="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E2A9F-4F35-A645-9ACC-96094F2758BB}"/>
              </a:ext>
            </a:extLst>
          </p:cNvPr>
          <p:cNvSpPr txBox="1"/>
          <p:nvPr/>
        </p:nvSpPr>
        <p:spPr>
          <a:xfrm>
            <a:off x="2578923" y="4625279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23CDDD-21D4-B241-B7B4-FA9726540BD7}"/>
              </a:ext>
            </a:extLst>
          </p:cNvPr>
          <p:cNvSpPr txBox="1"/>
          <p:nvPr/>
        </p:nvSpPr>
        <p:spPr>
          <a:xfrm>
            <a:off x="2578923" y="5018444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42DCA-A63F-AC4E-B739-3DA56BDA7B8D}"/>
              </a:ext>
            </a:extLst>
          </p:cNvPr>
          <p:cNvSpPr txBox="1"/>
          <p:nvPr/>
        </p:nvSpPr>
        <p:spPr>
          <a:xfrm>
            <a:off x="1754794" y="4625279"/>
            <a:ext cx="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C278CF-089C-034A-A57B-018E13B020FE}"/>
              </a:ext>
            </a:extLst>
          </p:cNvPr>
          <p:cNvSpPr txBox="1"/>
          <p:nvPr/>
        </p:nvSpPr>
        <p:spPr>
          <a:xfrm>
            <a:off x="1145170" y="5018444"/>
            <a:ext cx="137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“aba”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9E0161-DD6A-814E-9C3E-7792F536FAE5}"/>
              </a:ext>
            </a:extLst>
          </p:cNvPr>
          <p:cNvSpPr txBox="1"/>
          <p:nvPr/>
        </p:nvSpPr>
        <p:spPr>
          <a:xfrm>
            <a:off x="2578923" y="5424958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99B0F7-DCB5-414B-936D-0F5791B83C33}"/>
              </a:ext>
            </a:extLst>
          </p:cNvPr>
          <p:cNvSpPr txBox="1"/>
          <p:nvPr/>
        </p:nvSpPr>
        <p:spPr>
          <a:xfrm>
            <a:off x="2587888" y="5842840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B6969C-DD29-614A-9A77-D900B8C5FCFA}"/>
              </a:ext>
            </a:extLst>
          </p:cNvPr>
          <p:cNvSpPr txBox="1"/>
          <p:nvPr/>
        </p:nvSpPr>
        <p:spPr>
          <a:xfrm>
            <a:off x="1311016" y="5424958"/>
            <a:ext cx="121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“abab”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735DAC-BADC-904C-BA1E-EF7D5DACB066}"/>
              </a:ext>
            </a:extLst>
          </p:cNvPr>
          <p:cNvSpPr txBox="1"/>
          <p:nvPr/>
        </p:nvSpPr>
        <p:spPr>
          <a:xfrm>
            <a:off x="1042075" y="5842840"/>
            <a:ext cx="148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“ababc”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D9E1E9-A33D-BF48-9489-7A55DCED12A8}"/>
              </a:ext>
            </a:extLst>
          </p:cNvPr>
          <p:cNvSpPr txBox="1"/>
          <p:nvPr/>
        </p:nvSpPr>
        <p:spPr>
          <a:xfrm>
            <a:off x="3172586" y="381027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9A9CD4-1E7F-2D4C-B8AC-CF66DA363ACD}"/>
              </a:ext>
            </a:extLst>
          </p:cNvPr>
          <p:cNvSpPr txBox="1"/>
          <p:nvPr/>
        </p:nvSpPr>
        <p:spPr>
          <a:xfrm>
            <a:off x="3314029" y="3403756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B89F1A-0B2E-AB4E-9DBC-491AB15CF7B9}"/>
              </a:ext>
            </a:extLst>
          </p:cNvPr>
          <p:cNvSpPr txBox="1"/>
          <p:nvPr/>
        </p:nvSpPr>
        <p:spPr>
          <a:xfrm>
            <a:off x="3172586" y="4216784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551DD-BFC1-7241-93B8-4290A78B8A40}"/>
              </a:ext>
            </a:extLst>
          </p:cNvPr>
          <p:cNvSpPr txBox="1"/>
          <p:nvPr/>
        </p:nvSpPr>
        <p:spPr>
          <a:xfrm>
            <a:off x="3172586" y="4623298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7E0300-B67A-3642-B289-D2008D99DAD6}"/>
              </a:ext>
            </a:extLst>
          </p:cNvPr>
          <p:cNvSpPr txBox="1"/>
          <p:nvPr/>
        </p:nvSpPr>
        <p:spPr>
          <a:xfrm>
            <a:off x="3172586" y="5029812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DDBD49-2A51-0243-8065-4BEB63A49848}"/>
              </a:ext>
            </a:extLst>
          </p:cNvPr>
          <p:cNvSpPr txBox="1"/>
          <p:nvPr/>
        </p:nvSpPr>
        <p:spPr>
          <a:xfrm>
            <a:off x="3172586" y="5436326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B8CFE0-4AB1-4B4E-9DC3-F8EFF2FEC8D6}"/>
              </a:ext>
            </a:extLst>
          </p:cNvPr>
          <p:cNvSpPr txBox="1"/>
          <p:nvPr/>
        </p:nvSpPr>
        <p:spPr>
          <a:xfrm>
            <a:off x="3172586" y="584284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14FBB5-A67D-B04F-96A5-54E04C586B46}"/>
              </a:ext>
            </a:extLst>
          </p:cNvPr>
          <p:cNvSpPr txBox="1"/>
          <p:nvPr/>
        </p:nvSpPr>
        <p:spPr>
          <a:xfrm>
            <a:off x="3891016" y="381027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86B7F8-AEB2-714C-A90F-336CB3DBA8CF}"/>
              </a:ext>
            </a:extLst>
          </p:cNvPr>
          <p:cNvSpPr txBox="1"/>
          <p:nvPr/>
        </p:nvSpPr>
        <p:spPr>
          <a:xfrm>
            <a:off x="4032459" y="3403756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DAAD29-0647-1C40-BB91-E66E8D0A4005}"/>
              </a:ext>
            </a:extLst>
          </p:cNvPr>
          <p:cNvSpPr txBox="1"/>
          <p:nvPr/>
        </p:nvSpPr>
        <p:spPr>
          <a:xfrm>
            <a:off x="3891016" y="4216784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105AC4-9288-7144-A186-CFF9B7D9F667}"/>
              </a:ext>
            </a:extLst>
          </p:cNvPr>
          <p:cNvSpPr txBox="1"/>
          <p:nvPr/>
        </p:nvSpPr>
        <p:spPr>
          <a:xfrm>
            <a:off x="3891016" y="4623298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F9D631-BFA5-E241-8728-3187665CC004}"/>
              </a:ext>
            </a:extLst>
          </p:cNvPr>
          <p:cNvSpPr txBox="1"/>
          <p:nvPr/>
        </p:nvSpPr>
        <p:spPr>
          <a:xfrm>
            <a:off x="3891016" y="5029812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E48904-3775-FF4C-B5AC-1315AD4022DA}"/>
              </a:ext>
            </a:extLst>
          </p:cNvPr>
          <p:cNvSpPr txBox="1"/>
          <p:nvPr/>
        </p:nvSpPr>
        <p:spPr>
          <a:xfrm>
            <a:off x="3891016" y="5436326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61447-7457-1E49-93EB-4A8FCF851558}"/>
              </a:ext>
            </a:extLst>
          </p:cNvPr>
          <p:cNvSpPr txBox="1"/>
          <p:nvPr/>
        </p:nvSpPr>
        <p:spPr>
          <a:xfrm>
            <a:off x="3891016" y="584284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228FF-8CBB-6846-9CB5-8811E78A613D}"/>
              </a:ext>
            </a:extLst>
          </p:cNvPr>
          <p:cNvSpPr txBox="1"/>
          <p:nvPr/>
        </p:nvSpPr>
        <p:spPr>
          <a:xfrm>
            <a:off x="4593947" y="381027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82AB71-F77A-D44A-A69F-18CAF0EF31AF}"/>
              </a:ext>
            </a:extLst>
          </p:cNvPr>
          <p:cNvSpPr txBox="1"/>
          <p:nvPr/>
        </p:nvSpPr>
        <p:spPr>
          <a:xfrm>
            <a:off x="4735390" y="3403756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8E9B91-315C-F14C-803D-C9EA77AEFF4E}"/>
              </a:ext>
            </a:extLst>
          </p:cNvPr>
          <p:cNvSpPr txBox="1"/>
          <p:nvPr/>
        </p:nvSpPr>
        <p:spPr>
          <a:xfrm>
            <a:off x="4593947" y="4216784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EC04E5-BB65-1D42-85E7-A80FDB420400}"/>
              </a:ext>
            </a:extLst>
          </p:cNvPr>
          <p:cNvSpPr txBox="1"/>
          <p:nvPr/>
        </p:nvSpPr>
        <p:spPr>
          <a:xfrm>
            <a:off x="4593947" y="4623298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6B09DF-335A-B644-90FD-C50AA9A04A3B}"/>
              </a:ext>
            </a:extLst>
          </p:cNvPr>
          <p:cNvSpPr txBox="1"/>
          <p:nvPr/>
        </p:nvSpPr>
        <p:spPr>
          <a:xfrm>
            <a:off x="4593947" y="5029812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84F0BD-44D2-F649-B5B1-02C447E1B0E9}"/>
              </a:ext>
            </a:extLst>
          </p:cNvPr>
          <p:cNvSpPr txBox="1"/>
          <p:nvPr/>
        </p:nvSpPr>
        <p:spPr>
          <a:xfrm>
            <a:off x="4593947" y="5436326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C8B1A3-C415-6345-AE5A-A83C81F97687}"/>
              </a:ext>
            </a:extLst>
          </p:cNvPr>
          <p:cNvSpPr txBox="1"/>
          <p:nvPr/>
        </p:nvSpPr>
        <p:spPr>
          <a:xfrm>
            <a:off x="4593947" y="584284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8BCC62-43B7-C446-8234-A7DBBAE97E05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3628" y="2286055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21D226-D572-6C45-8C11-62AD135C291B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194797" y="304213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6AF213-F67A-734F-9581-203841246EC9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8885966" y="379821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777254-BD33-9B47-B48D-A56B15D10CB6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577135" y="455429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04883E-0F18-1446-AF63-D7EBCB9B1BE6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10268304" y="5310371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22C778-D822-134B-8474-BC4B93F65BA0}"/>
              </a:ext>
            </a:extLst>
          </p:cNvPr>
          <p:cNvSpPr txBox="1"/>
          <p:nvPr/>
        </p:nvSpPr>
        <p:spPr>
          <a:xfrm>
            <a:off x="7430461" y="240807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7C85F0FB-394A-0C48-A3EA-087CBA9849EE}"/>
              </a:ext>
            </a:extLst>
          </p:cNvPr>
          <p:cNvCxnSpPr>
            <a:stCxn id="7" idx="0"/>
            <a:endCxn id="6" idx="6"/>
          </p:cNvCxnSpPr>
          <p:nvPr/>
        </p:nvCxnSpPr>
        <p:spPr>
          <a:xfrm rot="16200000" flipV="1">
            <a:off x="7526795" y="2184230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8BB0B9B-F1B6-3940-A4AE-B15F6818BAEF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rot="16200000" flipV="1">
            <a:off x="7494339" y="2216685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57B0DC3-F171-6E4A-A2A4-76DDB5E10D84}"/>
              </a:ext>
            </a:extLst>
          </p:cNvPr>
          <p:cNvSpPr txBox="1"/>
          <p:nvPr/>
        </p:nvSpPr>
        <p:spPr>
          <a:xfrm>
            <a:off x="8045302" y="2314952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514E95-038A-344A-93FD-CCE9269D6015}"/>
              </a:ext>
            </a:extLst>
          </p:cNvPr>
          <p:cNvSpPr txBox="1"/>
          <p:nvPr/>
        </p:nvSpPr>
        <p:spPr>
          <a:xfrm>
            <a:off x="8049564" y="318109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7B416FB-1DF5-9B49-B9B5-0ED0F4C3CB51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7461885" y="2249140"/>
            <a:ext cx="2087505" cy="190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E1B5766-48E9-B64A-9DBF-B0AA7D660A8B}"/>
              </a:ext>
            </a:extLst>
          </p:cNvPr>
          <p:cNvSpPr txBox="1"/>
          <p:nvPr/>
        </p:nvSpPr>
        <p:spPr>
          <a:xfrm>
            <a:off x="9450541" y="228641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1DD3CC-4C96-F649-9934-E12E1748DAD5}"/>
              </a:ext>
            </a:extLst>
          </p:cNvPr>
          <p:cNvSpPr txBox="1"/>
          <p:nvPr/>
        </p:nvSpPr>
        <p:spPr>
          <a:xfrm>
            <a:off x="8768774" y="231495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b,c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353C64-138A-4F45-8522-606458B8BAC5}"/>
              </a:ext>
            </a:extLst>
          </p:cNvPr>
          <p:cNvSpPr txBox="1"/>
          <p:nvPr/>
        </p:nvSpPr>
        <p:spPr>
          <a:xfrm>
            <a:off x="8732719" y="395415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DC2CF9-9E92-FD43-B684-88663053098E}"/>
              </a:ext>
            </a:extLst>
          </p:cNvPr>
          <p:cNvSpPr txBox="1"/>
          <p:nvPr/>
        </p:nvSpPr>
        <p:spPr>
          <a:xfrm>
            <a:off x="9440868" y="471775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5BD885D-7052-6040-B13E-A2B2ED91D043}"/>
              </a:ext>
            </a:extLst>
          </p:cNvPr>
          <p:cNvCxnSpPr>
            <a:cxnSpLocks/>
            <a:stCxn id="10" idx="0"/>
            <a:endCxn id="6" idx="6"/>
          </p:cNvCxnSpPr>
          <p:nvPr/>
        </p:nvCxnSpPr>
        <p:spPr>
          <a:xfrm rot="16200000" flipV="1">
            <a:off x="7429429" y="2281595"/>
            <a:ext cx="2843584" cy="2596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BAAC12-22F9-A94C-9BB4-B79612B6CC1A}"/>
              </a:ext>
            </a:extLst>
          </p:cNvPr>
          <p:cNvSpPr txBox="1"/>
          <p:nvPr/>
        </p:nvSpPr>
        <p:spPr>
          <a:xfrm>
            <a:off x="10194830" y="2286418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38B944-9260-C44E-AF44-3F1FB9936B1F}"/>
              </a:ext>
            </a:extLst>
          </p:cNvPr>
          <p:cNvSpPr txBox="1"/>
          <p:nvPr/>
        </p:nvSpPr>
        <p:spPr>
          <a:xfrm>
            <a:off x="10111441" y="548216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099798E-BD6F-564F-B7EE-DDC966C231CB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10800000">
            <a:off x="9290745" y="4426497"/>
            <a:ext cx="691169" cy="756079"/>
          </a:xfrm>
          <a:prstGeom prst="bentConnector3">
            <a:avLst>
              <a:gd name="adj1" fmla="val 13307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78D8754-9BFF-FA4D-BCFF-7D539B1340DD}"/>
              </a:ext>
            </a:extLst>
          </p:cNvPr>
          <p:cNvSpPr txBox="1"/>
          <p:nvPr/>
        </p:nvSpPr>
        <p:spPr>
          <a:xfrm>
            <a:off x="8698512" y="471775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84F79F-DEA4-7845-82EA-71D04940E988}"/>
              </a:ext>
            </a:extLst>
          </p:cNvPr>
          <p:cNvSpPr txBox="1"/>
          <p:nvPr/>
        </p:nvSpPr>
        <p:spPr>
          <a:xfrm>
            <a:off x="6757132" y="522103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(“abab” + a)  ends with “aba” </a:t>
            </a:r>
          </a:p>
        </p:txBody>
      </p:sp>
    </p:spTree>
    <p:extLst>
      <p:ext uri="{BB962C8B-B14F-4D97-AF65-F5344CB8AC3E}">
        <p14:creationId xmlns:p14="http://schemas.microsoft.com/office/powerpoint/2010/main" val="256502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E457A55-D9DA-5243-984B-3BD13CEECFA3}"/>
              </a:ext>
            </a:extLst>
          </p:cNvPr>
          <p:cNvSpPr txBox="1">
            <a:spLocks/>
          </p:cNvSpPr>
          <p:nvPr/>
        </p:nvSpPr>
        <p:spPr>
          <a:xfrm>
            <a:off x="838200" y="1689586"/>
            <a:ext cx="10373140" cy="477395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createAutomaton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pattern.length+1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alphabet.length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eachLetter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Math.min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eachState+2,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pattern.length+1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    do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--;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 </a:t>
            </a:r>
            <a:r>
              <a:rPr lang="en-GB" sz="18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(!</a:t>
            </a:r>
            <a:r>
              <a:rPr lang="en-GB" sz="1800" kern="150" dirty="0">
                <a:solidFill>
                  <a:schemeClr val="accent4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pattern.prefix</a:t>
            </a:r>
            <a:r>
              <a:rPr lang="en-GB" sz="1800" kern="150" dirty="0">
                <a:solidFill>
                  <a:schemeClr val="accent3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chemeClr val="accent3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eachLetter</a:t>
            </a:r>
            <a:r>
              <a:rPr lang="en-GB" sz="1800" kern="150" dirty="0">
                <a:solidFill>
                  <a:schemeClr val="accent4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chemeClr val="accent4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endsWith</a:t>
            </a:r>
            <a:r>
              <a:rPr lang="en-GB" sz="18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pattern.prefix</a:t>
            </a:r>
            <a:r>
              <a:rPr lang="en-GB" sz="18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chemeClr val="accent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chemeClr val="tx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chemeClr val="tx2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eachLetter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27808-5998-5A44-9725-AD1E9F28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Building The Automaton</a:t>
            </a:r>
          </a:p>
        </p:txBody>
      </p:sp>
      <p:pic>
        <p:nvPicPr>
          <p:cNvPr id="8" name="Content Placeholder 7" descr="Processor with solid fill">
            <a:extLst>
              <a:ext uri="{FF2B5EF4-FFF2-40B4-BE49-F238E27FC236}">
                <a16:creationId xmlns:a16="http://schemas.microsoft.com/office/drawing/2014/main" id="{E3660FFE-E880-074E-B508-1629972A4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798" y="5656314"/>
            <a:ext cx="596669" cy="596669"/>
          </a:xfrm>
        </p:spPr>
      </p:pic>
      <p:pic>
        <p:nvPicPr>
          <p:cNvPr id="11" name="Content Placeholder 10" descr="Database with solid fill">
            <a:extLst>
              <a:ext uri="{FF2B5EF4-FFF2-40B4-BE49-F238E27FC236}">
                <a16:creationId xmlns:a16="http://schemas.microsoft.com/office/drawing/2014/main" id="{EBD9109C-13DA-F846-B738-D1BAF3917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7650" y="5656314"/>
            <a:ext cx="646332" cy="6463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9672F-7104-C14A-89C7-E5256977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13026-4241-4245-A96C-F6B79D242B52}"/>
                  </a:ext>
                </a:extLst>
              </p:cNvPr>
              <p:cNvSpPr txBox="1"/>
              <p:nvPr/>
            </p:nvSpPr>
            <p:spPr>
              <a:xfrm>
                <a:off x="5247861" y="5606652"/>
                <a:ext cx="2544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13026-4241-4245-A96C-F6B79D24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1" y="5606652"/>
                <a:ext cx="2544543" cy="646331"/>
              </a:xfrm>
              <a:prstGeom prst="rect">
                <a:avLst/>
              </a:prstGeom>
              <a:blipFill>
                <a:blip r:embed="rId6"/>
                <a:stretch>
                  <a:fillRect r="-995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9236A-7EF9-0848-BE47-B6F903FC034F}"/>
                  </a:ext>
                </a:extLst>
              </p:cNvPr>
              <p:cNvSpPr txBox="1"/>
              <p:nvPr/>
            </p:nvSpPr>
            <p:spPr>
              <a:xfrm>
                <a:off x="8881535" y="5623013"/>
                <a:ext cx="23298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9236A-7EF9-0848-BE47-B6F903FC0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35" y="5623013"/>
                <a:ext cx="2329805" cy="646331"/>
              </a:xfrm>
              <a:prstGeom prst="rect">
                <a:avLst/>
              </a:prstGeom>
              <a:blipFill>
                <a:blip r:embed="rId7"/>
                <a:stretch>
                  <a:fillRect r="-1630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1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F8C7-79B7-7447-A5E6-03C73EF1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Knuth-Morris-Pratt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83C404-69FA-2543-BF69-7214818F7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66BC2-3203-834F-85F5-3EB397B7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3977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FF40D0-FABE-1C41-B049-C03534F2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Optimizations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KMP vs. Finite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B7470-3B0E-8543-B6BC-F08148C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045E-2DB3-A94E-9F50-7AFE85AF3C0E}"/>
              </a:ext>
            </a:extLst>
          </p:cNvPr>
          <p:cNvSpPr txBox="1"/>
          <p:nvPr/>
        </p:nvSpPr>
        <p:spPr>
          <a:xfrm>
            <a:off x="976521" y="3074505"/>
            <a:ext cx="41520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Useless Alphabet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  <a:p>
            <a:pPr algn="ctr"/>
            <a:r>
              <a:rPr lang="en-NO" sz="2400" dirty="0">
                <a:latin typeface="Montserrat" pitchFamily="2" charset="77"/>
              </a:rPr>
              <a:t>Only distinguish between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match &amp; mismatch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D2B5F-FDDB-2149-BCF6-ED25D47CDD73}"/>
              </a:ext>
            </a:extLst>
          </p:cNvPr>
          <p:cNvSpPr txBox="1"/>
          <p:nvPr/>
        </p:nvSpPr>
        <p:spPr>
          <a:xfrm>
            <a:off x="6244512" y="3074505"/>
            <a:ext cx="47788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Better Failure handling</a:t>
            </a:r>
          </a:p>
          <a:p>
            <a:pPr algn="ctr"/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pPr algn="ctr"/>
            <a:r>
              <a:rPr lang="en-NO" sz="2400" dirty="0">
                <a:latin typeface="Montserrat" pitchFamily="2" charset="77"/>
              </a:rPr>
              <a:t>More aggressive continuation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326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DE24-326A-B445-9E98-E7A0D043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Match vs. Mismatch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Optimization n˚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5B0CF-C538-1442-BC3D-E7E5A2C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717563-39CA-2B47-84B2-27D9FBC9FDDB}"/>
              </a:ext>
            </a:extLst>
          </p:cNvPr>
          <p:cNvSpPr/>
          <p:nvPr/>
        </p:nvSpPr>
        <p:spPr>
          <a:xfrm>
            <a:off x="1376731" y="180751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6C468-6B20-B84C-B09B-DF1681AFE3EA}"/>
              </a:ext>
            </a:extLst>
          </p:cNvPr>
          <p:cNvSpPr/>
          <p:nvPr/>
        </p:nvSpPr>
        <p:spPr>
          <a:xfrm>
            <a:off x="2067900" y="256359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7A2594-0A67-A642-A4EC-100D4EFAD8CE}"/>
              </a:ext>
            </a:extLst>
          </p:cNvPr>
          <p:cNvSpPr/>
          <p:nvPr/>
        </p:nvSpPr>
        <p:spPr>
          <a:xfrm>
            <a:off x="2759069" y="331967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2C959D-158D-B84C-A59B-80B6C70ADAFB}"/>
              </a:ext>
            </a:extLst>
          </p:cNvPr>
          <p:cNvSpPr/>
          <p:nvPr/>
        </p:nvSpPr>
        <p:spPr>
          <a:xfrm>
            <a:off x="3450238" y="407575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114094-9C27-9D44-8FB4-3FED217B89FA}"/>
              </a:ext>
            </a:extLst>
          </p:cNvPr>
          <p:cNvSpPr/>
          <p:nvPr/>
        </p:nvSpPr>
        <p:spPr>
          <a:xfrm>
            <a:off x="4141407" y="4831832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615A0-0E95-2C41-BFEE-0E81B30D5F96}"/>
              </a:ext>
            </a:extLst>
          </p:cNvPr>
          <p:cNvSpPr/>
          <p:nvPr/>
        </p:nvSpPr>
        <p:spPr>
          <a:xfrm>
            <a:off x="4832575" y="5587909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DF91A-C1CF-6143-BC35-CD74CF8228C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38200" y="1988247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A80FB6-CB34-6140-944C-A7C3886A95E7}"/>
              </a:ext>
            </a:extLst>
          </p:cNvPr>
          <p:cNvSpPr txBox="1"/>
          <p:nvPr/>
        </p:nvSpPr>
        <p:spPr>
          <a:xfrm>
            <a:off x="1544495" y="261728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/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5BC27F-9D86-DD49-9559-296C53F6F498}"/>
              </a:ext>
            </a:extLst>
          </p:cNvPr>
          <p:cNvSpPr txBox="1"/>
          <p:nvPr/>
        </p:nvSpPr>
        <p:spPr>
          <a:xfrm>
            <a:off x="3073210" y="332880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5077E-68C0-574F-B5BF-F677C5F6F621}"/>
              </a:ext>
            </a:extLst>
          </p:cNvPr>
          <p:cNvSpPr txBox="1"/>
          <p:nvPr/>
        </p:nvSpPr>
        <p:spPr>
          <a:xfrm>
            <a:off x="3644471" y="383053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1B80A-2A57-3941-9EE6-AE96DDEDD650}"/>
              </a:ext>
            </a:extLst>
          </p:cNvPr>
          <p:cNvSpPr txBox="1"/>
          <p:nvPr/>
        </p:nvSpPr>
        <p:spPr>
          <a:xfrm>
            <a:off x="4521771" y="486059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41F57-71E1-A440-94C8-585524D1C300}"/>
              </a:ext>
            </a:extLst>
          </p:cNvPr>
          <p:cNvSpPr txBox="1"/>
          <p:nvPr/>
        </p:nvSpPr>
        <p:spPr>
          <a:xfrm>
            <a:off x="3917505" y="56242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1611A5-3351-B046-A150-E551ED3EF19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663122" y="211604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967891-0E48-0647-8992-D8877C6A3E6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354291" y="287212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54AF53-C1E4-C443-809D-156BF1C5CD8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45460" y="362820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3D4479-6F56-9647-BFF3-96CC9005B5B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736629" y="4384281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E56A4-CFE2-9549-96F7-D245131C3CE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427798" y="5140360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8FF6C-1980-D346-BCE5-B090DD9ED840}"/>
              </a:ext>
            </a:extLst>
          </p:cNvPr>
          <p:cNvSpPr txBox="1"/>
          <p:nvPr/>
        </p:nvSpPr>
        <p:spPr>
          <a:xfrm>
            <a:off x="1589955" y="223806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BED4AAD-BEDC-804F-A48A-B225EA08600A}"/>
              </a:ext>
            </a:extLst>
          </p:cNvPr>
          <p:cNvCxnSpPr>
            <a:stCxn id="5" idx="0"/>
            <a:endCxn id="4" idx="6"/>
          </p:cNvCxnSpPr>
          <p:nvPr/>
        </p:nvCxnSpPr>
        <p:spPr>
          <a:xfrm rot="16200000" flipV="1">
            <a:off x="1686289" y="2014219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1252-E9CF-BB4A-AC49-5322B9EBEDDC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1653833" y="2046674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8CBD52-BA3F-0D49-B72C-4561D5A30349}"/>
              </a:ext>
            </a:extLst>
          </p:cNvPr>
          <p:cNvSpPr txBox="1"/>
          <p:nvPr/>
        </p:nvSpPr>
        <p:spPr>
          <a:xfrm>
            <a:off x="2204796" y="214494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82E0BA-32AC-1545-98AE-A38111DEC3A9}"/>
              </a:ext>
            </a:extLst>
          </p:cNvPr>
          <p:cNvSpPr txBox="1"/>
          <p:nvPr/>
        </p:nvSpPr>
        <p:spPr>
          <a:xfrm>
            <a:off x="2209058" y="301108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4772D55-729D-7C41-AA7A-C854A4F2BFFB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1621379" y="2079129"/>
            <a:ext cx="2087505" cy="190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C3574-EFDA-7344-BB31-6B0F2EA89CFE}"/>
              </a:ext>
            </a:extLst>
          </p:cNvPr>
          <p:cNvSpPr txBox="1"/>
          <p:nvPr/>
        </p:nvSpPr>
        <p:spPr>
          <a:xfrm>
            <a:off x="3610035" y="211640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22CC3-91AF-A548-A29A-C0DB4B9B506A}"/>
              </a:ext>
            </a:extLst>
          </p:cNvPr>
          <p:cNvSpPr txBox="1"/>
          <p:nvPr/>
        </p:nvSpPr>
        <p:spPr>
          <a:xfrm>
            <a:off x="2928268" y="214494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b,c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934B-DDB0-A54D-A277-9F5D220409BB}"/>
              </a:ext>
            </a:extLst>
          </p:cNvPr>
          <p:cNvSpPr txBox="1"/>
          <p:nvPr/>
        </p:nvSpPr>
        <p:spPr>
          <a:xfrm>
            <a:off x="2892213" y="378414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0DB15-7E09-4845-BE25-EF3B9DF83154}"/>
              </a:ext>
            </a:extLst>
          </p:cNvPr>
          <p:cNvSpPr txBox="1"/>
          <p:nvPr/>
        </p:nvSpPr>
        <p:spPr>
          <a:xfrm>
            <a:off x="3600362" y="454774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07EF38A-67CE-8E4C-A4B6-5C0EC79F6AD4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>
          <a:xfrm rot="16200000" flipV="1">
            <a:off x="1588923" y="2111584"/>
            <a:ext cx="2843584" cy="2596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15ED2E-9DFD-954F-8E81-FCBFF788A341}"/>
              </a:ext>
            </a:extLst>
          </p:cNvPr>
          <p:cNvSpPr txBox="1"/>
          <p:nvPr/>
        </p:nvSpPr>
        <p:spPr>
          <a:xfrm>
            <a:off x="4354324" y="211640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31532D-02DF-A84E-9050-F5C9E85E7A1D}"/>
              </a:ext>
            </a:extLst>
          </p:cNvPr>
          <p:cNvSpPr txBox="1"/>
          <p:nvPr/>
        </p:nvSpPr>
        <p:spPr>
          <a:xfrm>
            <a:off x="4270935" y="531215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04D9D56-B3F7-D248-B107-4DF736118F8E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3450239" y="4256486"/>
            <a:ext cx="691169" cy="756079"/>
          </a:xfrm>
          <a:prstGeom prst="bentConnector3">
            <a:avLst>
              <a:gd name="adj1" fmla="val 1330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4BAA83-A7B8-4E4E-83E3-946FA80464FD}"/>
              </a:ext>
            </a:extLst>
          </p:cNvPr>
          <p:cNvSpPr txBox="1"/>
          <p:nvPr/>
        </p:nvSpPr>
        <p:spPr>
          <a:xfrm>
            <a:off x="2870583" y="448063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735BBD-7C0A-BF44-ABC0-B098A49A962E}"/>
              </a:ext>
            </a:extLst>
          </p:cNvPr>
          <p:cNvSpPr/>
          <p:nvPr/>
        </p:nvSpPr>
        <p:spPr>
          <a:xfrm>
            <a:off x="7217237" y="1977527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8380C6-FFD7-834C-8140-FA17E22B534C}"/>
              </a:ext>
            </a:extLst>
          </p:cNvPr>
          <p:cNvSpPr/>
          <p:nvPr/>
        </p:nvSpPr>
        <p:spPr>
          <a:xfrm>
            <a:off x="7908406" y="273360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BCE6A7-3CEE-C843-AF68-C408CF20729C}"/>
              </a:ext>
            </a:extLst>
          </p:cNvPr>
          <p:cNvSpPr/>
          <p:nvPr/>
        </p:nvSpPr>
        <p:spPr>
          <a:xfrm>
            <a:off x="8599575" y="348968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48096E-6697-EC4D-8ED4-53416EC62E87}"/>
              </a:ext>
            </a:extLst>
          </p:cNvPr>
          <p:cNvSpPr/>
          <p:nvPr/>
        </p:nvSpPr>
        <p:spPr>
          <a:xfrm>
            <a:off x="9290744" y="424576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79931A7-F077-7449-B720-FAADB2908582}"/>
              </a:ext>
            </a:extLst>
          </p:cNvPr>
          <p:cNvSpPr/>
          <p:nvPr/>
        </p:nvSpPr>
        <p:spPr>
          <a:xfrm>
            <a:off x="9981913" y="500184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DE79EA-056F-2A4F-9C98-BD523E80E12B}"/>
              </a:ext>
            </a:extLst>
          </p:cNvPr>
          <p:cNvSpPr/>
          <p:nvPr/>
        </p:nvSpPr>
        <p:spPr>
          <a:xfrm>
            <a:off x="10673081" y="5757920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9D006D-40C3-7447-B371-49C0FA6B008F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678706" y="2158258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933CD9-92E8-3C42-93E1-778B33A7B713}"/>
              </a:ext>
            </a:extLst>
          </p:cNvPr>
          <p:cNvSpPr txBox="1"/>
          <p:nvPr/>
        </p:nvSpPr>
        <p:spPr>
          <a:xfrm>
            <a:off x="7385001" y="278729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/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F72FB2C-CC46-C647-87F4-D2A99A781333}"/>
              </a:ext>
            </a:extLst>
          </p:cNvPr>
          <p:cNvSpPr txBox="1"/>
          <p:nvPr/>
        </p:nvSpPr>
        <p:spPr>
          <a:xfrm>
            <a:off x="8913716" y="349881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AE488-D4D8-5340-B6A5-E92B4BDAD866}"/>
              </a:ext>
            </a:extLst>
          </p:cNvPr>
          <p:cNvSpPr txBox="1"/>
          <p:nvPr/>
        </p:nvSpPr>
        <p:spPr>
          <a:xfrm>
            <a:off x="8547833" y="429945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A6CF03-C04D-1449-8E78-0EEC2898E53B}"/>
              </a:ext>
            </a:extLst>
          </p:cNvPr>
          <p:cNvSpPr txBox="1"/>
          <p:nvPr/>
        </p:nvSpPr>
        <p:spPr>
          <a:xfrm>
            <a:off x="10362277" y="503060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04BE94-F380-C045-9B81-5F8DB1424E9F}"/>
              </a:ext>
            </a:extLst>
          </p:cNvPr>
          <p:cNvSpPr txBox="1"/>
          <p:nvPr/>
        </p:nvSpPr>
        <p:spPr>
          <a:xfrm>
            <a:off x="9758011" y="57942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D1A14F-5238-1946-B00F-0FB61D6C9533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7503628" y="2286055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E86C2F-F57F-A542-9F5F-E64244F0D868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8194797" y="304213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482C8C-1C32-F145-86FA-D63CB04E6C42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8885966" y="379821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01E7A6-A360-FD4A-A87C-96D031F64A77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9577135" y="455429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7F9B80-DE17-F549-9863-E7652017F6FA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0268304" y="5310371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F37E59-B9B4-6A48-BDD3-DFC300E91468}"/>
              </a:ext>
            </a:extLst>
          </p:cNvPr>
          <p:cNvSpPr txBox="1"/>
          <p:nvPr/>
        </p:nvSpPr>
        <p:spPr>
          <a:xfrm>
            <a:off x="7204453" y="247287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9E62D4-1E12-DC4C-93EE-8F0D4DEFC3DB}"/>
              </a:ext>
            </a:extLst>
          </p:cNvPr>
          <p:cNvCxnSpPr>
            <a:cxnSpLocks/>
            <a:stCxn id="38" idx="0"/>
            <a:endCxn id="71" idx="2"/>
          </p:cNvCxnSpPr>
          <p:nvPr/>
        </p:nvCxnSpPr>
        <p:spPr>
          <a:xfrm rot="5400000" flipH="1" flipV="1">
            <a:off x="9109792" y="743810"/>
            <a:ext cx="956174" cy="3023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A8549B9-D0EC-664B-B50E-ABE2DD7F142B}"/>
              </a:ext>
            </a:extLst>
          </p:cNvPr>
          <p:cNvCxnSpPr>
            <a:cxnSpLocks/>
            <a:stCxn id="39" idx="0"/>
            <a:endCxn id="71" idx="2"/>
          </p:cNvCxnSpPr>
          <p:nvPr/>
        </p:nvCxnSpPr>
        <p:spPr>
          <a:xfrm rot="5400000" flipH="1" flipV="1">
            <a:off x="9077337" y="1467435"/>
            <a:ext cx="1712253" cy="2332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466667-6D64-224D-AE9C-E38E23002701}"/>
              </a:ext>
            </a:extLst>
          </p:cNvPr>
          <p:cNvSpPr txBox="1"/>
          <p:nvPr/>
        </p:nvSpPr>
        <p:spPr>
          <a:xfrm>
            <a:off x="8213980" y="196482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fail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FB6CDF-6D26-D24A-98FA-B4BEEA7F1E35}"/>
              </a:ext>
            </a:extLst>
          </p:cNvPr>
          <p:cNvSpPr txBox="1"/>
          <p:nvPr/>
        </p:nvSpPr>
        <p:spPr>
          <a:xfrm>
            <a:off x="7890318" y="32479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AD650B3-F39B-EA46-A263-9E9815E66E0C}"/>
              </a:ext>
            </a:extLst>
          </p:cNvPr>
          <p:cNvCxnSpPr>
            <a:cxnSpLocks/>
            <a:stCxn id="40" idx="0"/>
            <a:endCxn id="71" idx="2"/>
          </p:cNvCxnSpPr>
          <p:nvPr/>
        </p:nvCxnSpPr>
        <p:spPr>
          <a:xfrm rot="5400000" flipH="1" flipV="1">
            <a:off x="9044882" y="2191058"/>
            <a:ext cx="2468332" cy="1641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E903F6-168C-AF43-AAF4-0596CC924065}"/>
              </a:ext>
            </a:extLst>
          </p:cNvPr>
          <p:cNvSpPr txBox="1"/>
          <p:nvPr/>
        </p:nvSpPr>
        <p:spPr>
          <a:xfrm>
            <a:off x="9419027" y="269893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67ACCF-49ED-3245-8AEE-4A9439B49036}"/>
              </a:ext>
            </a:extLst>
          </p:cNvPr>
          <p:cNvSpPr txBox="1"/>
          <p:nvPr/>
        </p:nvSpPr>
        <p:spPr>
          <a:xfrm>
            <a:off x="8768774" y="231495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0A3F22-163F-9A4E-8262-141FD461E621}"/>
              </a:ext>
            </a:extLst>
          </p:cNvPr>
          <p:cNvSpPr txBox="1"/>
          <p:nvPr/>
        </p:nvSpPr>
        <p:spPr>
          <a:xfrm>
            <a:off x="8610091" y="395415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3AF154-DFB4-EB45-93AF-980A263761A2}"/>
              </a:ext>
            </a:extLst>
          </p:cNvPr>
          <p:cNvSpPr txBox="1"/>
          <p:nvPr/>
        </p:nvSpPr>
        <p:spPr>
          <a:xfrm>
            <a:off x="9294751" y="472968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100D387-9C5E-CC4B-B346-189A82358CE1}"/>
              </a:ext>
            </a:extLst>
          </p:cNvPr>
          <p:cNvCxnSpPr>
            <a:cxnSpLocks/>
            <a:stCxn id="41" idx="0"/>
            <a:endCxn id="71" idx="2"/>
          </p:cNvCxnSpPr>
          <p:nvPr/>
        </p:nvCxnSpPr>
        <p:spPr>
          <a:xfrm rot="5400000" flipH="1" flipV="1">
            <a:off x="9012427" y="2914683"/>
            <a:ext cx="3224411" cy="949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A112050-CF2B-1948-90C4-1FDA83E92586}"/>
              </a:ext>
            </a:extLst>
          </p:cNvPr>
          <p:cNvSpPr txBox="1"/>
          <p:nvPr/>
        </p:nvSpPr>
        <p:spPr>
          <a:xfrm>
            <a:off x="10031050" y="305645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FDB4E5-033F-0D4C-9BEB-45E867E0CCCE}"/>
              </a:ext>
            </a:extLst>
          </p:cNvPr>
          <p:cNvSpPr txBox="1"/>
          <p:nvPr/>
        </p:nvSpPr>
        <p:spPr>
          <a:xfrm>
            <a:off x="9977819" y="551069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pic>
        <p:nvPicPr>
          <p:cNvPr id="71" name="Graphic 70" descr="Help with solid fill">
            <a:extLst>
              <a:ext uri="{FF2B5EF4-FFF2-40B4-BE49-F238E27FC236}">
                <a16:creationId xmlns:a16="http://schemas.microsoft.com/office/drawing/2014/main" id="{AC87717C-B178-554F-B970-13A0F3DE0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2388" y="863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55" grpId="0"/>
      <p:bldP spid="58" grpId="0"/>
      <p:bldP spid="59" grpId="0"/>
      <p:bldP spid="61" grpId="0"/>
      <p:bldP spid="62" grpId="0"/>
      <p:bldP spid="63" grpId="0"/>
      <p:bldP spid="64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String Matching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E2D302-8845-4B48-B7D0-F7709571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755154"/>
            <a:ext cx="10969487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/>
              <a:t>Given </a:t>
            </a:r>
            <a:r>
              <a:rPr lang="en-NO" dirty="0">
                <a:solidFill>
                  <a:schemeClr val="accent3"/>
                </a:solidFill>
              </a:rPr>
              <a:t>a text T </a:t>
            </a:r>
            <a:r>
              <a:rPr lang="en-NO" dirty="0"/>
              <a:t>and </a:t>
            </a:r>
            <a:r>
              <a:rPr lang="en-NO" dirty="0">
                <a:solidFill>
                  <a:schemeClr val="accent3"/>
                </a:solidFill>
              </a:rPr>
              <a:t>a pattern P</a:t>
            </a:r>
            <a:r>
              <a:rPr lang="en-NO" dirty="0"/>
              <a:t>, check whether </a:t>
            </a:r>
            <a:r>
              <a:rPr lang="en-NO" dirty="0">
                <a:solidFill>
                  <a:schemeClr val="accent3"/>
                </a:solidFill>
              </a:rPr>
              <a:t>T contains P</a:t>
            </a:r>
            <a:r>
              <a:rPr lang="en-NO" dirty="0"/>
              <a:t> at any position.</a:t>
            </a:r>
          </a:p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r>
              <a:rPr lang="en-NO" i="1" dirty="0"/>
              <a:t>Example: Does “splish-splash-splosh” contains “splash”?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DE3E-92E2-A944-BC41-ADA03995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LPS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Optimization n˚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5CA1F-6EE1-D945-9B5E-1C81E346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A71E6-D6A8-B743-9B4B-D6E4BB9A1A68}"/>
              </a:ext>
            </a:extLst>
          </p:cNvPr>
          <p:cNvSpPr/>
          <p:nvPr/>
        </p:nvSpPr>
        <p:spPr>
          <a:xfrm>
            <a:off x="1030297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9C5A-33C7-4F47-A290-F5EC80FD2F76}"/>
              </a:ext>
            </a:extLst>
          </p:cNvPr>
          <p:cNvSpPr/>
          <p:nvPr/>
        </p:nvSpPr>
        <p:spPr>
          <a:xfrm>
            <a:off x="1541780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D101A-CEEE-F84A-B2A9-2116DC0A9123}"/>
              </a:ext>
            </a:extLst>
          </p:cNvPr>
          <p:cNvSpPr/>
          <p:nvPr/>
        </p:nvSpPr>
        <p:spPr>
          <a:xfrm>
            <a:off x="2053263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7F419-E30E-DE45-8895-49A3B32863FA}"/>
              </a:ext>
            </a:extLst>
          </p:cNvPr>
          <p:cNvSpPr/>
          <p:nvPr/>
        </p:nvSpPr>
        <p:spPr>
          <a:xfrm>
            <a:off x="2559591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50BD2-D4D7-7A4E-A2FF-AEC3F043DDD7}"/>
              </a:ext>
            </a:extLst>
          </p:cNvPr>
          <p:cNvSpPr/>
          <p:nvPr/>
        </p:nvSpPr>
        <p:spPr>
          <a:xfrm>
            <a:off x="3065919" y="172324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280C90-C1D7-6841-9225-3B4F16B5BD3A}"/>
              </a:ext>
            </a:extLst>
          </p:cNvPr>
          <p:cNvSpPr/>
          <p:nvPr/>
        </p:nvSpPr>
        <p:spPr>
          <a:xfrm>
            <a:off x="1023831" y="172913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F9C75-FC7A-9940-870A-81D9EB289829}"/>
              </a:ext>
            </a:extLst>
          </p:cNvPr>
          <p:cNvSpPr/>
          <p:nvPr/>
        </p:nvSpPr>
        <p:spPr>
          <a:xfrm>
            <a:off x="1026570" y="266523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95516C-030C-E146-9834-ED2B1B2BEC2D}"/>
              </a:ext>
            </a:extLst>
          </p:cNvPr>
          <p:cNvSpPr/>
          <p:nvPr/>
        </p:nvSpPr>
        <p:spPr>
          <a:xfrm>
            <a:off x="1538053" y="266523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151544-1D09-BB41-ADFC-A03003A993D0}"/>
              </a:ext>
            </a:extLst>
          </p:cNvPr>
          <p:cNvSpPr/>
          <p:nvPr/>
        </p:nvSpPr>
        <p:spPr>
          <a:xfrm>
            <a:off x="2049536" y="266523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5CF5FC-97AD-1743-9534-9A38573D7BE1}"/>
              </a:ext>
            </a:extLst>
          </p:cNvPr>
          <p:cNvSpPr/>
          <p:nvPr/>
        </p:nvSpPr>
        <p:spPr>
          <a:xfrm>
            <a:off x="2559591" y="266523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177074-AA07-B642-A195-54AE8E198237}"/>
              </a:ext>
            </a:extLst>
          </p:cNvPr>
          <p:cNvSpPr/>
          <p:nvPr/>
        </p:nvSpPr>
        <p:spPr>
          <a:xfrm>
            <a:off x="1035931" y="2668339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F0DE3C-1821-DE47-B423-03E47AC96C07}"/>
              </a:ext>
            </a:extLst>
          </p:cNvPr>
          <p:cNvSpPr/>
          <p:nvPr/>
        </p:nvSpPr>
        <p:spPr>
          <a:xfrm>
            <a:off x="1529949" y="2676452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77813-3430-AC43-8BCE-80E8E8040F67}"/>
              </a:ext>
            </a:extLst>
          </p:cNvPr>
          <p:cNvSpPr/>
          <p:nvPr/>
        </p:nvSpPr>
        <p:spPr>
          <a:xfrm>
            <a:off x="1000788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ABB5DE-9BB4-3B46-B773-E8F53956BACD}"/>
              </a:ext>
            </a:extLst>
          </p:cNvPr>
          <p:cNvSpPr/>
          <p:nvPr/>
        </p:nvSpPr>
        <p:spPr>
          <a:xfrm>
            <a:off x="1512271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B2EA0D-CF18-1D48-924F-B369B1E6EBE7}"/>
              </a:ext>
            </a:extLst>
          </p:cNvPr>
          <p:cNvSpPr/>
          <p:nvPr/>
        </p:nvSpPr>
        <p:spPr>
          <a:xfrm>
            <a:off x="2023754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499E3C-1F24-3B42-A4BF-E02827B97940}"/>
              </a:ext>
            </a:extLst>
          </p:cNvPr>
          <p:cNvSpPr/>
          <p:nvPr/>
        </p:nvSpPr>
        <p:spPr>
          <a:xfrm>
            <a:off x="3548460" y="3731045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C9FAB7-73FA-C748-9C6C-853010C61879}"/>
              </a:ext>
            </a:extLst>
          </p:cNvPr>
          <p:cNvSpPr/>
          <p:nvPr/>
        </p:nvSpPr>
        <p:spPr>
          <a:xfrm>
            <a:off x="2525494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097A0D-0F4B-6E4F-9EE2-DE4E714903A7}"/>
              </a:ext>
            </a:extLst>
          </p:cNvPr>
          <p:cNvSpPr/>
          <p:nvPr/>
        </p:nvSpPr>
        <p:spPr>
          <a:xfrm>
            <a:off x="3036977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D302FE-8098-9947-A87E-A7F34EF89D02}"/>
              </a:ext>
            </a:extLst>
          </p:cNvPr>
          <p:cNvSpPr/>
          <p:nvPr/>
        </p:nvSpPr>
        <p:spPr>
          <a:xfrm>
            <a:off x="1008006" y="373737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963D57-0FF9-F64B-B786-26C96A321BFF}"/>
              </a:ext>
            </a:extLst>
          </p:cNvPr>
          <p:cNvSpPr/>
          <p:nvPr/>
        </p:nvSpPr>
        <p:spPr>
          <a:xfrm>
            <a:off x="1517165" y="373737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3D331F-5B9E-0843-B8A2-89B38EBDD0F4}"/>
              </a:ext>
            </a:extLst>
          </p:cNvPr>
          <p:cNvSpPr/>
          <p:nvPr/>
        </p:nvSpPr>
        <p:spPr>
          <a:xfrm>
            <a:off x="966512" y="479686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E4CD30-6B56-8340-916C-7DED890779DF}"/>
              </a:ext>
            </a:extLst>
          </p:cNvPr>
          <p:cNvSpPr/>
          <p:nvPr/>
        </p:nvSpPr>
        <p:spPr>
          <a:xfrm>
            <a:off x="1477995" y="479686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E84E48-9D20-944A-8FCA-8E7AD8DAF97A}"/>
              </a:ext>
            </a:extLst>
          </p:cNvPr>
          <p:cNvSpPr/>
          <p:nvPr/>
        </p:nvSpPr>
        <p:spPr>
          <a:xfrm>
            <a:off x="1989478" y="479686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7A124B-9A67-B94C-8F4B-6B31F7D95F11}"/>
              </a:ext>
            </a:extLst>
          </p:cNvPr>
          <p:cNvSpPr/>
          <p:nvPr/>
        </p:nvSpPr>
        <p:spPr>
          <a:xfrm>
            <a:off x="2500961" y="479686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E4A3B7-819F-4149-A579-E5596685A89E}"/>
              </a:ext>
            </a:extLst>
          </p:cNvPr>
          <p:cNvSpPr/>
          <p:nvPr/>
        </p:nvSpPr>
        <p:spPr>
          <a:xfrm>
            <a:off x="966512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21D7E6-5E5B-7948-AC15-9EEB65EC3554}"/>
              </a:ext>
            </a:extLst>
          </p:cNvPr>
          <p:cNvSpPr/>
          <p:nvPr/>
        </p:nvSpPr>
        <p:spPr>
          <a:xfrm>
            <a:off x="1476133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EF2A3C-A7F1-6A45-9746-034551617664}"/>
              </a:ext>
            </a:extLst>
          </p:cNvPr>
          <p:cNvSpPr/>
          <p:nvPr/>
        </p:nvSpPr>
        <p:spPr>
          <a:xfrm>
            <a:off x="1985754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C420B2-E9D2-764D-96BD-6656538884DB}"/>
              </a:ext>
            </a:extLst>
          </p:cNvPr>
          <p:cNvSpPr/>
          <p:nvPr/>
        </p:nvSpPr>
        <p:spPr>
          <a:xfrm>
            <a:off x="3004996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55DA6A-1B20-E347-A9AE-916063FB0AA0}"/>
              </a:ext>
            </a:extLst>
          </p:cNvPr>
          <p:cNvSpPr/>
          <p:nvPr/>
        </p:nvSpPr>
        <p:spPr>
          <a:xfrm>
            <a:off x="3514617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AF12E1-C03B-7E43-9E85-FA8F42918E91}"/>
              </a:ext>
            </a:extLst>
          </p:cNvPr>
          <p:cNvSpPr/>
          <p:nvPr/>
        </p:nvSpPr>
        <p:spPr>
          <a:xfrm>
            <a:off x="4024239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31849A-BF50-2C44-A156-BA8A0A25745F}"/>
              </a:ext>
            </a:extLst>
          </p:cNvPr>
          <p:cNvSpPr/>
          <p:nvPr/>
        </p:nvSpPr>
        <p:spPr>
          <a:xfrm>
            <a:off x="2495375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4F95C5-0B00-EA48-BA0F-38C2D8AE15EC}"/>
              </a:ext>
            </a:extLst>
          </p:cNvPr>
          <p:cNvSpPr/>
          <p:nvPr/>
        </p:nvSpPr>
        <p:spPr>
          <a:xfrm>
            <a:off x="4533861" y="5731932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0E122-2204-8E41-A1B0-85CA9E047A51}"/>
              </a:ext>
            </a:extLst>
          </p:cNvPr>
          <p:cNvSpPr/>
          <p:nvPr/>
        </p:nvSpPr>
        <p:spPr>
          <a:xfrm>
            <a:off x="969854" y="5737815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1AE492-B650-E043-96CF-763171092279}"/>
              </a:ext>
            </a:extLst>
          </p:cNvPr>
          <p:cNvSpPr/>
          <p:nvPr/>
        </p:nvSpPr>
        <p:spPr>
          <a:xfrm>
            <a:off x="1479475" y="5737815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3102F1-3731-1245-9AAA-F58A05DD47C0}"/>
              </a:ext>
            </a:extLst>
          </p:cNvPr>
          <p:cNvSpPr/>
          <p:nvPr/>
        </p:nvSpPr>
        <p:spPr>
          <a:xfrm>
            <a:off x="1989096" y="5737815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B8E197-327C-FF42-AF61-01E9B4D9A668}"/>
              </a:ext>
            </a:extLst>
          </p:cNvPr>
          <p:cNvSpPr txBox="1"/>
          <p:nvPr/>
        </p:nvSpPr>
        <p:spPr>
          <a:xfrm>
            <a:off x="598963" y="17745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DB4817-53CB-424A-BC9C-DD32ED80B89D}"/>
              </a:ext>
            </a:extLst>
          </p:cNvPr>
          <p:cNvSpPr txBox="1"/>
          <p:nvPr/>
        </p:nvSpPr>
        <p:spPr>
          <a:xfrm>
            <a:off x="598881" y="27165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695DEB4-5E8C-6741-8B8E-A6EDB24F80A3}"/>
              </a:ext>
            </a:extLst>
          </p:cNvPr>
          <p:cNvSpPr txBox="1"/>
          <p:nvPr/>
        </p:nvSpPr>
        <p:spPr>
          <a:xfrm>
            <a:off x="586788" y="37909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D27560-D262-9345-A693-ADEFBD3A3552}"/>
              </a:ext>
            </a:extLst>
          </p:cNvPr>
          <p:cNvSpPr txBox="1"/>
          <p:nvPr/>
        </p:nvSpPr>
        <p:spPr>
          <a:xfrm>
            <a:off x="530069" y="48482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927C76-EB52-884A-ABBA-040DE41FEBA5}"/>
              </a:ext>
            </a:extLst>
          </p:cNvPr>
          <p:cNvSpPr txBox="1"/>
          <p:nvPr/>
        </p:nvSpPr>
        <p:spPr>
          <a:xfrm>
            <a:off x="467992" y="5807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61D304-1805-7F4D-8A94-79741F8D5359}"/>
              </a:ext>
            </a:extLst>
          </p:cNvPr>
          <p:cNvSpPr/>
          <p:nvPr/>
        </p:nvSpPr>
        <p:spPr>
          <a:xfrm>
            <a:off x="6454018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9353E7-419F-1746-8FA7-290C8A9AEE65}"/>
              </a:ext>
            </a:extLst>
          </p:cNvPr>
          <p:cNvSpPr/>
          <p:nvPr/>
        </p:nvSpPr>
        <p:spPr>
          <a:xfrm>
            <a:off x="6963639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E785D7F-63B9-394F-93D0-71D9D57F6DCB}"/>
              </a:ext>
            </a:extLst>
          </p:cNvPr>
          <p:cNvSpPr/>
          <p:nvPr/>
        </p:nvSpPr>
        <p:spPr>
          <a:xfrm>
            <a:off x="7473260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538CAE4-5DE1-4B41-A78B-1E4B88B45BCB}"/>
              </a:ext>
            </a:extLst>
          </p:cNvPr>
          <p:cNvSpPr/>
          <p:nvPr/>
        </p:nvSpPr>
        <p:spPr>
          <a:xfrm>
            <a:off x="8492502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9BCB6A1-EFE5-204A-AD72-C4F1664239AA}"/>
              </a:ext>
            </a:extLst>
          </p:cNvPr>
          <p:cNvSpPr/>
          <p:nvPr/>
        </p:nvSpPr>
        <p:spPr>
          <a:xfrm>
            <a:off x="9002123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E3838B-8200-3745-9DFA-CF48559D1B6C}"/>
              </a:ext>
            </a:extLst>
          </p:cNvPr>
          <p:cNvSpPr/>
          <p:nvPr/>
        </p:nvSpPr>
        <p:spPr>
          <a:xfrm>
            <a:off x="9511745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90B89AD-D69A-8143-B48D-5E3E0634FDB1}"/>
              </a:ext>
            </a:extLst>
          </p:cNvPr>
          <p:cNvSpPr/>
          <p:nvPr/>
        </p:nvSpPr>
        <p:spPr>
          <a:xfrm>
            <a:off x="7982881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D52D5F3-6EAC-D441-A64F-4585602F9EFE}"/>
              </a:ext>
            </a:extLst>
          </p:cNvPr>
          <p:cNvSpPr/>
          <p:nvPr/>
        </p:nvSpPr>
        <p:spPr>
          <a:xfrm>
            <a:off x="10021367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B303FE0-6625-A147-8D35-524E96D715CD}"/>
              </a:ext>
            </a:extLst>
          </p:cNvPr>
          <p:cNvSpPr txBox="1"/>
          <p:nvPr/>
        </p:nvSpPr>
        <p:spPr>
          <a:xfrm>
            <a:off x="6502993" y="2572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CBDD9F-3AD1-F341-B19C-20A9BC0DB284}"/>
              </a:ext>
            </a:extLst>
          </p:cNvPr>
          <p:cNvSpPr txBox="1"/>
          <p:nvPr/>
        </p:nvSpPr>
        <p:spPr>
          <a:xfrm>
            <a:off x="5264112" y="301704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E8E54E3-FFFC-AA4D-A578-5A4DD513270E}"/>
              </a:ext>
            </a:extLst>
          </p:cNvPr>
          <p:cNvSpPr txBox="1"/>
          <p:nvPr/>
        </p:nvSpPr>
        <p:spPr>
          <a:xfrm>
            <a:off x="6992239" y="25769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E36D527-B1BE-1941-BB1B-C54A707328C4}"/>
              </a:ext>
            </a:extLst>
          </p:cNvPr>
          <p:cNvSpPr txBox="1"/>
          <p:nvPr/>
        </p:nvSpPr>
        <p:spPr>
          <a:xfrm>
            <a:off x="7503722" y="25769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57AD8A-EBF5-A842-B050-6F575658D889}"/>
              </a:ext>
            </a:extLst>
          </p:cNvPr>
          <p:cNvSpPr txBox="1"/>
          <p:nvPr/>
        </p:nvSpPr>
        <p:spPr>
          <a:xfrm>
            <a:off x="8024241" y="25769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CB9ED-EB4B-724A-968D-DBC9F85456E1}"/>
              </a:ext>
            </a:extLst>
          </p:cNvPr>
          <p:cNvSpPr txBox="1"/>
          <p:nvPr/>
        </p:nvSpPr>
        <p:spPr>
          <a:xfrm>
            <a:off x="8520199" y="25769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8BE99-C0A9-834A-893B-E4473ED6A863}"/>
              </a:ext>
            </a:extLst>
          </p:cNvPr>
          <p:cNvSpPr txBox="1"/>
          <p:nvPr/>
        </p:nvSpPr>
        <p:spPr>
          <a:xfrm>
            <a:off x="9031682" y="25769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6A92AE7-4776-9345-8C4A-C25DA921437D}"/>
              </a:ext>
            </a:extLst>
          </p:cNvPr>
          <p:cNvSpPr txBox="1"/>
          <p:nvPr/>
        </p:nvSpPr>
        <p:spPr>
          <a:xfrm>
            <a:off x="9558380" y="25769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7366DF-59D9-084A-AD0D-46CFCD93F619}"/>
              </a:ext>
            </a:extLst>
          </p:cNvPr>
          <p:cNvSpPr txBox="1"/>
          <p:nvPr/>
        </p:nvSpPr>
        <p:spPr>
          <a:xfrm>
            <a:off x="10099982" y="257697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A51F43-4CB0-7744-8604-2D5A9C8FCCAA}"/>
              </a:ext>
            </a:extLst>
          </p:cNvPr>
          <p:cNvSpPr txBox="1"/>
          <p:nvPr/>
        </p:nvSpPr>
        <p:spPr>
          <a:xfrm>
            <a:off x="5538225" y="378100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shifts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DDBA5E-5BB5-CB41-968C-7A42E861F88D}"/>
              </a:ext>
            </a:extLst>
          </p:cNvPr>
          <p:cNvSpPr/>
          <p:nvPr/>
        </p:nvSpPr>
        <p:spPr>
          <a:xfrm>
            <a:off x="6454018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6B464B-972E-FF4C-B4E3-E0EEC23DAEB8}"/>
              </a:ext>
            </a:extLst>
          </p:cNvPr>
          <p:cNvSpPr/>
          <p:nvPr/>
        </p:nvSpPr>
        <p:spPr>
          <a:xfrm>
            <a:off x="6963639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CE8F6E8-B8A4-FF46-99D7-0218C49635E9}"/>
              </a:ext>
            </a:extLst>
          </p:cNvPr>
          <p:cNvSpPr/>
          <p:nvPr/>
        </p:nvSpPr>
        <p:spPr>
          <a:xfrm>
            <a:off x="7473722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F782AC7-CDC5-3949-8D16-BC4F208CE5AF}"/>
              </a:ext>
            </a:extLst>
          </p:cNvPr>
          <p:cNvSpPr/>
          <p:nvPr/>
        </p:nvSpPr>
        <p:spPr>
          <a:xfrm>
            <a:off x="7982881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92B115D-54B8-DB48-825C-3AB3F88FAAD9}"/>
              </a:ext>
            </a:extLst>
          </p:cNvPr>
          <p:cNvSpPr/>
          <p:nvPr/>
        </p:nvSpPr>
        <p:spPr>
          <a:xfrm>
            <a:off x="8492502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553009-7330-A041-B1CA-113F81897CD3}"/>
              </a:ext>
            </a:extLst>
          </p:cNvPr>
          <p:cNvSpPr/>
          <p:nvPr/>
        </p:nvSpPr>
        <p:spPr>
          <a:xfrm>
            <a:off x="9002123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2AAF9EE-90E2-614F-9CAD-91C97FB5BBC7}"/>
              </a:ext>
            </a:extLst>
          </p:cNvPr>
          <p:cNvSpPr/>
          <p:nvPr/>
        </p:nvSpPr>
        <p:spPr>
          <a:xfrm>
            <a:off x="9511745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3BD9FF-46C7-4843-AAE9-3D1C6257CB8B}"/>
              </a:ext>
            </a:extLst>
          </p:cNvPr>
          <p:cNvSpPr/>
          <p:nvPr/>
        </p:nvSpPr>
        <p:spPr>
          <a:xfrm>
            <a:off x="10021367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E86C7F8-0B0B-4640-8186-E95CA95A0497}"/>
              </a:ext>
            </a:extLst>
          </p:cNvPr>
          <p:cNvSpPr/>
          <p:nvPr/>
        </p:nvSpPr>
        <p:spPr>
          <a:xfrm>
            <a:off x="6452254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DE9D002-3A15-984D-A6B3-5E67E8CC808B}"/>
              </a:ext>
            </a:extLst>
          </p:cNvPr>
          <p:cNvSpPr/>
          <p:nvPr/>
        </p:nvSpPr>
        <p:spPr>
          <a:xfrm>
            <a:off x="6961875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E4559C4-3DD9-6144-B258-28A80272F633}"/>
              </a:ext>
            </a:extLst>
          </p:cNvPr>
          <p:cNvSpPr/>
          <p:nvPr/>
        </p:nvSpPr>
        <p:spPr>
          <a:xfrm>
            <a:off x="7471496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0EED101-0D67-F344-8E6E-F2F98A5CD32B}"/>
              </a:ext>
            </a:extLst>
          </p:cNvPr>
          <p:cNvSpPr/>
          <p:nvPr/>
        </p:nvSpPr>
        <p:spPr>
          <a:xfrm>
            <a:off x="8490738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D64C29E-D092-1E43-A0BE-04E63E94CEF4}"/>
              </a:ext>
            </a:extLst>
          </p:cNvPr>
          <p:cNvSpPr/>
          <p:nvPr/>
        </p:nvSpPr>
        <p:spPr>
          <a:xfrm>
            <a:off x="9000359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BFCB93E-C40D-AA41-B62A-CC3E4E852D69}"/>
              </a:ext>
            </a:extLst>
          </p:cNvPr>
          <p:cNvSpPr/>
          <p:nvPr/>
        </p:nvSpPr>
        <p:spPr>
          <a:xfrm>
            <a:off x="9509981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9E37849-029D-8346-B825-4108C664D4C1}"/>
              </a:ext>
            </a:extLst>
          </p:cNvPr>
          <p:cNvSpPr/>
          <p:nvPr/>
        </p:nvSpPr>
        <p:spPr>
          <a:xfrm>
            <a:off x="7981117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07844B9-1E93-884F-B92F-C178AC2A138F}"/>
              </a:ext>
            </a:extLst>
          </p:cNvPr>
          <p:cNvSpPr/>
          <p:nvPr/>
        </p:nvSpPr>
        <p:spPr>
          <a:xfrm>
            <a:off x="10019603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88D4A-D466-8EE4-6485-F9BFD432316E}"/>
              </a:ext>
            </a:extLst>
          </p:cNvPr>
          <p:cNvSpPr txBox="1"/>
          <p:nvPr/>
        </p:nvSpPr>
        <p:spPr>
          <a:xfrm>
            <a:off x="5634318" y="1721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507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0" grpId="0"/>
      <p:bldP spid="91" grpId="0"/>
      <p:bldP spid="92" grpId="0"/>
      <p:bldP spid="93" grpId="0"/>
      <p:bldP spid="94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DE24-326A-B445-9E98-E7A0D043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Match vs. Mismatch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Optimization n˚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5B0CF-C538-1442-BC3D-E7E5A2C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717563-39CA-2B47-84B2-27D9FBC9FDDB}"/>
              </a:ext>
            </a:extLst>
          </p:cNvPr>
          <p:cNvSpPr/>
          <p:nvPr/>
        </p:nvSpPr>
        <p:spPr>
          <a:xfrm>
            <a:off x="1376731" y="180751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6C468-6B20-B84C-B09B-DF1681AFE3EA}"/>
              </a:ext>
            </a:extLst>
          </p:cNvPr>
          <p:cNvSpPr/>
          <p:nvPr/>
        </p:nvSpPr>
        <p:spPr>
          <a:xfrm>
            <a:off x="2067900" y="256359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7A2594-0A67-A642-A4EC-100D4EFAD8CE}"/>
              </a:ext>
            </a:extLst>
          </p:cNvPr>
          <p:cNvSpPr/>
          <p:nvPr/>
        </p:nvSpPr>
        <p:spPr>
          <a:xfrm>
            <a:off x="2759069" y="331967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2C959D-158D-B84C-A59B-80B6C70ADAFB}"/>
              </a:ext>
            </a:extLst>
          </p:cNvPr>
          <p:cNvSpPr/>
          <p:nvPr/>
        </p:nvSpPr>
        <p:spPr>
          <a:xfrm>
            <a:off x="3450238" y="407575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114094-9C27-9D44-8FB4-3FED217B89FA}"/>
              </a:ext>
            </a:extLst>
          </p:cNvPr>
          <p:cNvSpPr/>
          <p:nvPr/>
        </p:nvSpPr>
        <p:spPr>
          <a:xfrm>
            <a:off x="4141407" y="4831832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615A0-0E95-2C41-BFEE-0E81B30D5F96}"/>
              </a:ext>
            </a:extLst>
          </p:cNvPr>
          <p:cNvSpPr/>
          <p:nvPr/>
        </p:nvSpPr>
        <p:spPr>
          <a:xfrm>
            <a:off x="4832575" y="5587909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DF91A-C1CF-6143-BC35-CD74CF8228C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38200" y="1988247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A80FB6-CB34-6140-944C-A7C3886A95E7}"/>
              </a:ext>
            </a:extLst>
          </p:cNvPr>
          <p:cNvSpPr txBox="1"/>
          <p:nvPr/>
        </p:nvSpPr>
        <p:spPr>
          <a:xfrm>
            <a:off x="1544495" y="261728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/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5BC27F-9D86-DD49-9559-296C53F6F498}"/>
              </a:ext>
            </a:extLst>
          </p:cNvPr>
          <p:cNvSpPr txBox="1"/>
          <p:nvPr/>
        </p:nvSpPr>
        <p:spPr>
          <a:xfrm>
            <a:off x="3073210" y="332880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5077E-68C0-574F-B5BF-F677C5F6F621}"/>
              </a:ext>
            </a:extLst>
          </p:cNvPr>
          <p:cNvSpPr txBox="1"/>
          <p:nvPr/>
        </p:nvSpPr>
        <p:spPr>
          <a:xfrm>
            <a:off x="3644471" y="383053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1B80A-2A57-3941-9EE6-AE96DDEDD650}"/>
              </a:ext>
            </a:extLst>
          </p:cNvPr>
          <p:cNvSpPr txBox="1"/>
          <p:nvPr/>
        </p:nvSpPr>
        <p:spPr>
          <a:xfrm>
            <a:off x="4521771" y="486059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41F57-71E1-A440-94C8-585524D1C300}"/>
              </a:ext>
            </a:extLst>
          </p:cNvPr>
          <p:cNvSpPr txBox="1"/>
          <p:nvPr/>
        </p:nvSpPr>
        <p:spPr>
          <a:xfrm>
            <a:off x="3917505" y="56242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1611A5-3351-B046-A150-E551ED3EF19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663122" y="211604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967891-0E48-0647-8992-D8877C6A3E6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354291" y="287212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54AF53-C1E4-C443-809D-156BF1C5CD8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45460" y="362820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3D4479-6F56-9647-BFF3-96CC9005B5B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736629" y="4384281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E56A4-CFE2-9549-96F7-D245131C3CE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427798" y="5140360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8FF6C-1980-D346-BCE5-B090DD9ED840}"/>
              </a:ext>
            </a:extLst>
          </p:cNvPr>
          <p:cNvSpPr txBox="1"/>
          <p:nvPr/>
        </p:nvSpPr>
        <p:spPr>
          <a:xfrm>
            <a:off x="1589955" y="223806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BED4AAD-BEDC-804F-A48A-B225EA08600A}"/>
              </a:ext>
            </a:extLst>
          </p:cNvPr>
          <p:cNvCxnSpPr>
            <a:stCxn id="5" idx="0"/>
            <a:endCxn id="4" idx="6"/>
          </p:cNvCxnSpPr>
          <p:nvPr/>
        </p:nvCxnSpPr>
        <p:spPr>
          <a:xfrm rot="16200000" flipV="1">
            <a:off x="1686289" y="2014219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1252-E9CF-BB4A-AC49-5322B9EBEDDC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1653833" y="2046674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8CBD52-BA3F-0D49-B72C-4561D5A30349}"/>
              </a:ext>
            </a:extLst>
          </p:cNvPr>
          <p:cNvSpPr txBox="1"/>
          <p:nvPr/>
        </p:nvSpPr>
        <p:spPr>
          <a:xfrm>
            <a:off x="2204796" y="214494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82E0BA-32AC-1545-98AE-A38111DEC3A9}"/>
              </a:ext>
            </a:extLst>
          </p:cNvPr>
          <p:cNvSpPr txBox="1"/>
          <p:nvPr/>
        </p:nvSpPr>
        <p:spPr>
          <a:xfrm>
            <a:off x="2209058" y="301108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4772D55-729D-7C41-AA7A-C854A4F2BFFB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1621379" y="2079129"/>
            <a:ext cx="2087505" cy="190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C3574-EFDA-7344-BB31-6B0F2EA89CFE}"/>
              </a:ext>
            </a:extLst>
          </p:cNvPr>
          <p:cNvSpPr txBox="1"/>
          <p:nvPr/>
        </p:nvSpPr>
        <p:spPr>
          <a:xfrm>
            <a:off x="3610035" y="211640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22CC3-91AF-A548-A29A-C0DB4B9B506A}"/>
              </a:ext>
            </a:extLst>
          </p:cNvPr>
          <p:cNvSpPr txBox="1"/>
          <p:nvPr/>
        </p:nvSpPr>
        <p:spPr>
          <a:xfrm>
            <a:off x="2928268" y="214494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b,c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934B-DDB0-A54D-A277-9F5D220409BB}"/>
              </a:ext>
            </a:extLst>
          </p:cNvPr>
          <p:cNvSpPr txBox="1"/>
          <p:nvPr/>
        </p:nvSpPr>
        <p:spPr>
          <a:xfrm>
            <a:off x="2892213" y="378414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0DB15-7E09-4845-BE25-EF3B9DF83154}"/>
              </a:ext>
            </a:extLst>
          </p:cNvPr>
          <p:cNvSpPr txBox="1"/>
          <p:nvPr/>
        </p:nvSpPr>
        <p:spPr>
          <a:xfrm>
            <a:off x="3600362" y="454774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07EF38A-67CE-8E4C-A4B6-5C0EC79F6AD4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>
          <a:xfrm rot="16200000" flipV="1">
            <a:off x="1588923" y="2111584"/>
            <a:ext cx="2843584" cy="2596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15ED2E-9DFD-954F-8E81-FCBFF788A341}"/>
              </a:ext>
            </a:extLst>
          </p:cNvPr>
          <p:cNvSpPr txBox="1"/>
          <p:nvPr/>
        </p:nvSpPr>
        <p:spPr>
          <a:xfrm>
            <a:off x="4354324" y="211640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31532D-02DF-A84E-9050-F5C9E85E7A1D}"/>
              </a:ext>
            </a:extLst>
          </p:cNvPr>
          <p:cNvSpPr txBox="1"/>
          <p:nvPr/>
        </p:nvSpPr>
        <p:spPr>
          <a:xfrm>
            <a:off x="4270935" y="531215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04D9D56-B3F7-D248-B107-4DF736118F8E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3450239" y="4256486"/>
            <a:ext cx="691169" cy="756079"/>
          </a:xfrm>
          <a:prstGeom prst="bentConnector3">
            <a:avLst>
              <a:gd name="adj1" fmla="val 1330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4BAA83-A7B8-4E4E-83E3-946FA80464FD}"/>
              </a:ext>
            </a:extLst>
          </p:cNvPr>
          <p:cNvSpPr txBox="1"/>
          <p:nvPr/>
        </p:nvSpPr>
        <p:spPr>
          <a:xfrm>
            <a:off x="2870583" y="448063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735BBD-7C0A-BF44-ABC0-B098A49A962E}"/>
              </a:ext>
            </a:extLst>
          </p:cNvPr>
          <p:cNvSpPr/>
          <p:nvPr/>
        </p:nvSpPr>
        <p:spPr>
          <a:xfrm>
            <a:off x="7217237" y="1977527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8380C6-FFD7-834C-8140-FA17E22B534C}"/>
              </a:ext>
            </a:extLst>
          </p:cNvPr>
          <p:cNvSpPr/>
          <p:nvPr/>
        </p:nvSpPr>
        <p:spPr>
          <a:xfrm>
            <a:off x="7908406" y="273360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BCE6A7-3CEE-C843-AF68-C408CF20729C}"/>
              </a:ext>
            </a:extLst>
          </p:cNvPr>
          <p:cNvSpPr/>
          <p:nvPr/>
        </p:nvSpPr>
        <p:spPr>
          <a:xfrm>
            <a:off x="8599575" y="348968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48096E-6697-EC4D-8ED4-53416EC62E87}"/>
              </a:ext>
            </a:extLst>
          </p:cNvPr>
          <p:cNvSpPr/>
          <p:nvPr/>
        </p:nvSpPr>
        <p:spPr>
          <a:xfrm>
            <a:off x="9290744" y="424576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79931A7-F077-7449-B720-FAADB2908582}"/>
              </a:ext>
            </a:extLst>
          </p:cNvPr>
          <p:cNvSpPr/>
          <p:nvPr/>
        </p:nvSpPr>
        <p:spPr>
          <a:xfrm>
            <a:off x="9981913" y="500184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DE79EA-056F-2A4F-9C98-BD523E80E12B}"/>
              </a:ext>
            </a:extLst>
          </p:cNvPr>
          <p:cNvSpPr/>
          <p:nvPr/>
        </p:nvSpPr>
        <p:spPr>
          <a:xfrm>
            <a:off x="10673081" y="5757920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9D006D-40C3-7447-B371-49C0FA6B008F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678706" y="2158258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933CD9-92E8-3C42-93E1-778B33A7B713}"/>
              </a:ext>
            </a:extLst>
          </p:cNvPr>
          <p:cNvSpPr txBox="1"/>
          <p:nvPr/>
        </p:nvSpPr>
        <p:spPr>
          <a:xfrm>
            <a:off x="7385001" y="278729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/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F72FB2C-CC46-C647-87F4-D2A99A781333}"/>
              </a:ext>
            </a:extLst>
          </p:cNvPr>
          <p:cNvSpPr txBox="1"/>
          <p:nvPr/>
        </p:nvSpPr>
        <p:spPr>
          <a:xfrm>
            <a:off x="8873631" y="331114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AE488-D4D8-5340-B6A5-E92B4BDAD866}"/>
              </a:ext>
            </a:extLst>
          </p:cNvPr>
          <p:cNvSpPr txBox="1"/>
          <p:nvPr/>
        </p:nvSpPr>
        <p:spPr>
          <a:xfrm>
            <a:off x="9412531" y="402835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A6CF03-C04D-1449-8E78-0EEC2898E53B}"/>
              </a:ext>
            </a:extLst>
          </p:cNvPr>
          <p:cNvSpPr txBox="1"/>
          <p:nvPr/>
        </p:nvSpPr>
        <p:spPr>
          <a:xfrm>
            <a:off x="10362277" y="503060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04BE94-F380-C045-9B81-5F8DB1424E9F}"/>
              </a:ext>
            </a:extLst>
          </p:cNvPr>
          <p:cNvSpPr txBox="1"/>
          <p:nvPr/>
        </p:nvSpPr>
        <p:spPr>
          <a:xfrm>
            <a:off x="9758011" y="57942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D1A14F-5238-1946-B00F-0FB61D6C9533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7503628" y="2286055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E86C2F-F57F-A542-9F5F-E64244F0D868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8194797" y="304213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482C8C-1C32-F145-86FA-D63CB04E6C42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8885966" y="379821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01E7A6-A360-FD4A-A87C-96D031F64A77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9577135" y="455429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7F9B80-DE17-F549-9863-E7652017F6FA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0268304" y="5310371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F37E59-B9B4-6A48-BDD3-DFC300E91468}"/>
              </a:ext>
            </a:extLst>
          </p:cNvPr>
          <p:cNvSpPr txBox="1"/>
          <p:nvPr/>
        </p:nvSpPr>
        <p:spPr>
          <a:xfrm>
            <a:off x="7204453" y="247287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9E62D4-1E12-DC4C-93EE-8F0D4DEFC3DB}"/>
              </a:ext>
            </a:extLst>
          </p:cNvPr>
          <p:cNvCxnSpPr>
            <a:cxnSpLocks/>
            <a:stCxn id="38" idx="0"/>
            <a:endCxn id="37" idx="6"/>
          </p:cNvCxnSpPr>
          <p:nvPr/>
        </p:nvCxnSpPr>
        <p:spPr>
          <a:xfrm rot="16200000" flipV="1">
            <a:off x="7526795" y="2184230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A8549B9-D0EC-664B-B50E-ABE2DD7F142B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rot="16200000" flipV="1">
            <a:off x="7494339" y="2216685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466667-6D64-224D-AE9C-E38E23002701}"/>
              </a:ext>
            </a:extLst>
          </p:cNvPr>
          <p:cNvSpPr txBox="1"/>
          <p:nvPr/>
        </p:nvSpPr>
        <p:spPr>
          <a:xfrm>
            <a:off x="8090850" y="238869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 fail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FB6CDF-6D26-D24A-98FA-B4BEEA7F1E35}"/>
              </a:ext>
            </a:extLst>
          </p:cNvPr>
          <p:cNvSpPr txBox="1"/>
          <p:nvPr/>
        </p:nvSpPr>
        <p:spPr>
          <a:xfrm>
            <a:off x="7890318" y="32479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AD650B3-F39B-EA46-A263-9E9815E66E0C}"/>
              </a:ext>
            </a:extLst>
          </p:cNvPr>
          <p:cNvCxnSpPr>
            <a:cxnSpLocks/>
            <a:stCxn id="40" idx="2"/>
            <a:endCxn id="38" idx="4"/>
          </p:cNvCxnSpPr>
          <p:nvPr/>
        </p:nvCxnSpPr>
        <p:spPr>
          <a:xfrm rot="10800000">
            <a:off x="8076170" y="3095070"/>
            <a:ext cx="1214574" cy="1331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E903F6-168C-AF43-AAF4-0596CC924065}"/>
              </a:ext>
            </a:extLst>
          </p:cNvPr>
          <p:cNvSpPr txBox="1"/>
          <p:nvPr/>
        </p:nvSpPr>
        <p:spPr>
          <a:xfrm>
            <a:off x="7588366" y="409187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67ACCF-49ED-3245-8AEE-4A9439B49036}"/>
              </a:ext>
            </a:extLst>
          </p:cNvPr>
          <p:cNvSpPr txBox="1"/>
          <p:nvPr/>
        </p:nvSpPr>
        <p:spPr>
          <a:xfrm>
            <a:off x="8767339" y="273945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0A3F22-163F-9A4E-8262-141FD461E621}"/>
              </a:ext>
            </a:extLst>
          </p:cNvPr>
          <p:cNvSpPr txBox="1"/>
          <p:nvPr/>
        </p:nvSpPr>
        <p:spPr>
          <a:xfrm>
            <a:off x="8610091" y="395415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3AF154-DFB4-EB45-93AF-980A263761A2}"/>
              </a:ext>
            </a:extLst>
          </p:cNvPr>
          <p:cNvSpPr txBox="1"/>
          <p:nvPr/>
        </p:nvSpPr>
        <p:spPr>
          <a:xfrm>
            <a:off x="9294751" y="472968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100D387-9C5E-CC4B-B346-189A82358CE1}"/>
              </a:ext>
            </a:extLst>
          </p:cNvPr>
          <p:cNvCxnSpPr>
            <a:cxnSpLocks/>
            <a:stCxn id="41" idx="0"/>
            <a:endCxn id="39" idx="6"/>
          </p:cNvCxnSpPr>
          <p:nvPr/>
        </p:nvCxnSpPr>
        <p:spPr>
          <a:xfrm rot="16200000" flipV="1">
            <a:off x="8876677" y="3728843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A112050-CF2B-1948-90C4-1FDA83E92586}"/>
              </a:ext>
            </a:extLst>
          </p:cNvPr>
          <p:cNvSpPr txBox="1"/>
          <p:nvPr/>
        </p:nvSpPr>
        <p:spPr>
          <a:xfrm>
            <a:off x="10208690" y="4012629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FDB4E5-033F-0D4C-9BEB-45E867E0CCCE}"/>
              </a:ext>
            </a:extLst>
          </p:cNvPr>
          <p:cNvSpPr txBox="1"/>
          <p:nvPr/>
        </p:nvSpPr>
        <p:spPr>
          <a:xfrm>
            <a:off x="9977819" y="551069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pic>
        <p:nvPicPr>
          <p:cNvPr id="68" name="Content Placeholder 7" descr="Processor with solid fill">
            <a:extLst>
              <a:ext uri="{FF2B5EF4-FFF2-40B4-BE49-F238E27FC236}">
                <a16:creationId xmlns:a16="http://schemas.microsoft.com/office/drawing/2014/main" id="{9DAC284A-F1BB-DEBB-69EB-6B4168E2D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9025" y="659356"/>
            <a:ext cx="596669" cy="596669"/>
          </a:xfrm>
          <a:prstGeom prst="rect">
            <a:avLst/>
          </a:prstGeom>
        </p:spPr>
      </p:pic>
      <p:pic>
        <p:nvPicPr>
          <p:cNvPr id="69" name="Content Placeholder 10" descr="Database with solid fill">
            <a:extLst>
              <a:ext uri="{FF2B5EF4-FFF2-40B4-BE49-F238E27FC236}">
                <a16:creationId xmlns:a16="http://schemas.microsoft.com/office/drawing/2014/main" id="{6DA0B013-B728-34E2-868F-5A294A734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719" y="1426879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B718A5D-2333-A9F3-D050-5F00A930276C}"/>
                  </a:ext>
                </a:extLst>
              </p:cNvPr>
              <p:cNvSpPr txBox="1"/>
              <p:nvPr/>
            </p:nvSpPr>
            <p:spPr>
              <a:xfrm>
                <a:off x="9687088" y="609694"/>
                <a:ext cx="227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B718A5D-2333-A9F3-D050-5F00A9302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088" y="609694"/>
                <a:ext cx="2271584" cy="646331"/>
              </a:xfrm>
              <a:prstGeom prst="rect">
                <a:avLst/>
              </a:prstGeom>
              <a:blipFill>
                <a:blip r:embed="rId8"/>
                <a:stretch>
                  <a:fillRect r="-1667" b="-2549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AFA893-C4D4-0074-12FF-59DC64B5DD83}"/>
                  </a:ext>
                </a:extLst>
              </p:cNvPr>
              <p:cNvSpPr txBox="1"/>
              <p:nvPr/>
            </p:nvSpPr>
            <p:spPr>
              <a:xfrm>
                <a:off x="9735604" y="1393578"/>
                <a:ext cx="1449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AFA893-C4D4-0074-12FF-59DC64B5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04" y="1393578"/>
                <a:ext cx="1449371" cy="646331"/>
              </a:xfrm>
              <a:prstGeom prst="rect">
                <a:avLst/>
              </a:prstGeom>
              <a:blipFill>
                <a:blip r:embed="rId9"/>
                <a:stretch>
                  <a:fillRect r="-2609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55" grpId="0"/>
      <p:bldP spid="58" grpId="0"/>
      <p:bldP spid="59" grpId="0"/>
      <p:bldP spid="61" grpId="0"/>
      <p:bldP spid="62" grpId="0"/>
      <p:bldP spid="63" grpId="0"/>
      <p:bldP spid="64" grpId="0"/>
      <p:bldP spid="66" grpId="0"/>
      <p:bldP spid="67" grpId="0"/>
      <p:bldP spid="70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2AB-CABC-B244-8C4C-DC0A54DC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KMP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D967F-F77D-DD4E-824B-874C503A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8082" cy="435133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failures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createFailureTable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failures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pattern.length-1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2A48-3E2B-3742-AE2D-3F6CA36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pic>
        <p:nvPicPr>
          <p:cNvPr id="8" name="Content Placeholder 7" descr="Processor with solid fill">
            <a:extLst>
              <a:ext uri="{FF2B5EF4-FFF2-40B4-BE49-F238E27FC236}">
                <a16:creationId xmlns:a16="http://schemas.microsoft.com/office/drawing/2014/main" id="{2E119948-8C0C-644F-A894-DCE83192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798" y="5656314"/>
            <a:ext cx="596669" cy="596669"/>
          </a:xfrm>
          <a:prstGeom prst="rect">
            <a:avLst/>
          </a:prstGeom>
        </p:spPr>
      </p:pic>
      <p:pic>
        <p:nvPicPr>
          <p:cNvPr id="9" name="Content Placeholder 10" descr="Database with solid fill">
            <a:extLst>
              <a:ext uri="{FF2B5EF4-FFF2-40B4-BE49-F238E27FC236}">
                <a16:creationId xmlns:a16="http://schemas.microsoft.com/office/drawing/2014/main" id="{62E1E90A-0DC8-1944-BDE4-05154B33E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7650" y="5656314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013AC-2AAC-0F4C-ABB2-ACC6DBBEBDCA}"/>
                  </a:ext>
                </a:extLst>
              </p:cNvPr>
              <p:cNvSpPr txBox="1"/>
              <p:nvPr/>
            </p:nvSpPr>
            <p:spPr>
              <a:xfrm>
                <a:off x="5247861" y="5606652"/>
                <a:ext cx="227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013AC-2AAC-0F4C-ABB2-ACC6DBBE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1" y="5606652"/>
                <a:ext cx="2271584" cy="646331"/>
              </a:xfrm>
              <a:prstGeom prst="rect">
                <a:avLst/>
              </a:prstGeom>
              <a:blipFill>
                <a:blip r:embed="rId6"/>
                <a:stretch>
                  <a:fillRect r="-1111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DBEF3-6964-6F4F-9704-A839D242F4B0}"/>
                  </a:ext>
                </a:extLst>
              </p:cNvPr>
              <p:cNvSpPr txBox="1"/>
              <p:nvPr/>
            </p:nvSpPr>
            <p:spPr>
              <a:xfrm>
                <a:off x="8881535" y="5623013"/>
                <a:ext cx="1449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DBEF3-6964-6F4F-9704-A839D242F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35" y="5623013"/>
                <a:ext cx="1449371" cy="646331"/>
              </a:xfrm>
              <a:prstGeom prst="rect">
                <a:avLst/>
              </a:prstGeom>
              <a:blipFill>
                <a:blip r:embed="rId7"/>
                <a:stretch>
                  <a:fillRect r="-2609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B8EE-E33B-4242-B6AB-84C2B891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Building the Prefix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6EED9-D233-434C-A3A5-1003DE6408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94107" y="1959562"/>
                <a:ext cx="51816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NO" dirty="0">
                    <a:solidFill>
                      <a:schemeClr val="accent3"/>
                    </a:solidFill>
                  </a:rPr>
                  <a:t>Recursive by definition</a:t>
                </a:r>
              </a:p>
              <a:p>
                <a:r>
                  <a:rPr lang="en-NO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NO" dirty="0"/>
                  <a:t> is the LPS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NO" dirty="0"/>
              </a:p>
              <a:p>
                <a:r>
                  <a:rPr lang="en-NO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O" dirty="0"/>
                  <a:t> is the LPS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NO" dirty="0"/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6EED9-D233-434C-A3A5-1003DE640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94107" y="1959562"/>
                <a:ext cx="5181600" cy="4351338"/>
              </a:xfrm>
              <a:blipFill>
                <a:blip r:embed="rId2"/>
                <a:stretch>
                  <a:fillRect l="-195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92E7F-7803-2142-B85C-C01C841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807AD3-DA2B-BF41-9997-4A00CE57C881}"/>
              </a:ext>
            </a:extLst>
          </p:cNvPr>
          <p:cNvSpPr/>
          <p:nvPr/>
        </p:nvSpPr>
        <p:spPr>
          <a:xfrm>
            <a:off x="1810350" y="200471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A41C57-9D4A-C644-B907-0E59DAA21985}"/>
              </a:ext>
            </a:extLst>
          </p:cNvPr>
          <p:cNvSpPr/>
          <p:nvPr/>
        </p:nvSpPr>
        <p:spPr>
          <a:xfrm>
            <a:off x="2501519" y="276079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DCCD8E-82FC-144A-9618-C8563EB6A710}"/>
              </a:ext>
            </a:extLst>
          </p:cNvPr>
          <p:cNvSpPr/>
          <p:nvPr/>
        </p:nvSpPr>
        <p:spPr>
          <a:xfrm>
            <a:off x="3192688" y="351687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1A1B96-8AAD-364F-BF45-0AFD3476E1FE}"/>
              </a:ext>
            </a:extLst>
          </p:cNvPr>
          <p:cNvSpPr/>
          <p:nvPr/>
        </p:nvSpPr>
        <p:spPr>
          <a:xfrm>
            <a:off x="3883857" y="427295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A41B0-C6CD-B24B-B580-7468FE7A9489}"/>
              </a:ext>
            </a:extLst>
          </p:cNvPr>
          <p:cNvSpPr/>
          <p:nvPr/>
        </p:nvSpPr>
        <p:spPr>
          <a:xfrm>
            <a:off x="4575026" y="5029032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432D7-F51A-4341-86B8-1B8BFCC13254}"/>
              </a:ext>
            </a:extLst>
          </p:cNvPr>
          <p:cNvSpPr/>
          <p:nvPr/>
        </p:nvSpPr>
        <p:spPr>
          <a:xfrm>
            <a:off x="5266194" y="5785109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9C8E6-118A-524A-B760-BF1FE5ED53E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271819" y="2185447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381811-F214-B94F-A355-F43FBD0ACF91}"/>
              </a:ext>
            </a:extLst>
          </p:cNvPr>
          <p:cNvSpPr txBox="1"/>
          <p:nvPr/>
        </p:nvSpPr>
        <p:spPr>
          <a:xfrm>
            <a:off x="1978114" y="281448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F7A6-9D08-534F-80C3-C359B5949665}"/>
                  </a:ext>
                </a:extLst>
              </p:cNvPr>
              <p:cNvSpPr txBox="1"/>
              <p:nvPr/>
            </p:nvSpPr>
            <p:spPr>
              <a:xfrm>
                <a:off x="1511817" y="2202246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F7A6-9D08-534F-80C3-C359B594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17" y="2202246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C965307-A128-C641-8F97-6D765173128A}"/>
              </a:ext>
            </a:extLst>
          </p:cNvPr>
          <p:cNvSpPr txBox="1"/>
          <p:nvPr/>
        </p:nvSpPr>
        <p:spPr>
          <a:xfrm>
            <a:off x="2645332" y="358894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8E501-7EE1-494B-9D8A-65E01788D03A}"/>
              </a:ext>
            </a:extLst>
          </p:cNvPr>
          <p:cNvSpPr txBox="1"/>
          <p:nvPr/>
        </p:nvSpPr>
        <p:spPr>
          <a:xfrm>
            <a:off x="4149357" y="4233979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87348-A0BF-EC46-A867-04BC8175DC64}"/>
              </a:ext>
            </a:extLst>
          </p:cNvPr>
          <p:cNvSpPr txBox="1"/>
          <p:nvPr/>
        </p:nvSpPr>
        <p:spPr>
          <a:xfrm>
            <a:off x="4955390" y="505779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50C0F-531B-B842-A4C7-EF5276BE791D}"/>
              </a:ext>
            </a:extLst>
          </p:cNvPr>
          <p:cNvSpPr txBox="1"/>
          <p:nvPr/>
        </p:nvSpPr>
        <p:spPr>
          <a:xfrm>
            <a:off x="4351124" y="58214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505D43-1822-C54E-85C0-5A62555A3B8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096741" y="231324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B027EC-513C-E14F-B0DC-1AE618669F16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787910" y="306932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1B0365-CDD9-3B43-9643-3B90A598D502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479079" y="382540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B1B797-D897-3047-A5FC-72F043D748E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4170248" y="4581481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648DE-2585-F94E-95A6-8DBD2E5C8579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861417" y="5337560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982F01-E03C-9A42-882A-9CA4AEEB3340}"/>
              </a:ext>
            </a:extLst>
          </p:cNvPr>
          <p:cNvSpPr txBox="1"/>
          <p:nvPr/>
        </p:nvSpPr>
        <p:spPr>
          <a:xfrm>
            <a:off x="1797566" y="25000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381D593-3DC2-8B47-AB0A-DFD6EAB15425}"/>
              </a:ext>
            </a:extLst>
          </p:cNvPr>
          <p:cNvCxnSpPr>
            <a:cxnSpLocks/>
            <a:stCxn id="7" idx="0"/>
            <a:endCxn id="6" idx="6"/>
          </p:cNvCxnSpPr>
          <p:nvPr/>
        </p:nvCxnSpPr>
        <p:spPr>
          <a:xfrm rot="16200000" flipV="1">
            <a:off x="2119908" y="2211419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D301989-8414-F44B-9953-8C7D4F37BA68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rot="16200000" flipV="1">
            <a:off x="2087452" y="2243874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389930-EFE4-4440-A1B9-BEA947088A45}"/>
              </a:ext>
            </a:extLst>
          </p:cNvPr>
          <p:cNvSpPr txBox="1"/>
          <p:nvPr/>
        </p:nvSpPr>
        <p:spPr>
          <a:xfrm>
            <a:off x="2666442" y="233851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 fail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50D95-91C7-A44F-98A4-0C9A331A9E9C}"/>
              </a:ext>
            </a:extLst>
          </p:cNvPr>
          <p:cNvSpPr txBox="1"/>
          <p:nvPr/>
        </p:nvSpPr>
        <p:spPr>
          <a:xfrm>
            <a:off x="2774344" y="312969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EE70029-02AC-1C4D-BCB1-30ECF0B3624B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2669283" y="3122259"/>
            <a:ext cx="1214574" cy="13314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A2AE1D-4F69-BE4D-BF21-22F83BDADB9E}"/>
              </a:ext>
            </a:extLst>
          </p:cNvPr>
          <p:cNvSpPr txBox="1"/>
          <p:nvPr/>
        </p:nvSpPr>
        <p:spPr>
          <a:xfrm>
            <a:off x="3192688" y="448452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5A432-4BC6-B04C-ACFF-33E16359CDA4}"/>
              </a:ext>
            </a:extLst>
          </p:cNvPr>
          <p:cNvSpPr txBox="1"/>
          <p:nvPr/>
        </p:nvSpPr>
        <p:spPr>
          <a:xfrm>
            <a:off x="3361340" y="288859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21AA0A-9386-6741-AE8B-16E3D41BF319}"/>
              </a:ext>
            </a:extLst>
          </p:cNvPr>
          <p:cNvSpPr txBox="1"/>
          <p:nvPr/>
        </p:nvSpPr>
        <p:spPr>
          <a:xfrm>
            <a:off x="3203204" y="398134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49A6E2-920E-9948-92C7-3A751AC2483F}"/>
              </a:ext>
            </a:extLst>
          </p:cNvPr>
          <p:cNvSpPr txBox="1"/>
          <p:nvPr/>
        </p:nvSpPr>
        <p:spPr>
          <a:xfrm>
            <a:off x="3887864" y="475687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224B064-A0D1-CA4D-84D8-8761A70277F4}"/>
              </a:ext>
            </a:extLst>
          </p:cNvPr>
          <p:cNvCxnSpPr>
            <a:cxnSpLocks/>
            <a:stCxn id="10" idx="0"/>
            <a:endCxn id="8" idx="6"/>
          </p:cNvCxnSpPr>
          <p:nvPr/>
        </p:nvCxnSpPr>
        <p:spPr>
          <a:xfrm rot="16200000" flipV="1">
            <a:off x="3469790" y="3756032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FADFA2-4321-1D4D-A8FD-60130C9A1125}"/>
              </a:ext>
            </a:extLst>
          </p:cNvPr>
          <p:cNvSpPr txBox="1"/>
          <p:nvPr/>
        </p:nvSpPr>
        <p:spPr>
          <a:xfrm>
            <a:off x="4792659" y="443429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107B8-8864-3944-A523-06379C97B384}"/>
              </a:ext>
            </a:extLst>
          </p:cNvPr>
          <p:cNvSpPr txBox="1"/>
          <p:nvPr/>
        </p:nvSpPr>
        <p:spPr>
          <a:xfrm>
            <a:off x="4570932" y="553787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82646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2AB-CABC-B244-8C4C-DC0A54DC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KMP / Building the Failure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04909-211A-CB46-A56F-AF78862959B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createFailureTable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&lt;=pattern.length-1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2A48-3E2B-3742-AE2D-3F6CA36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060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3C5E-DABF-914E-BF9E-8957106C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C937-AC54-2045-B9B1-DBAB69A2B3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NO" dirty="0">
                <a:solidFill>
                  <a:schemeClr val="accent3"/>
                </a:solidFill>
              </a:rPr>
              <a:t>Boyer-Moore</a:t>
            </a:r>
          </a:p>
          <a:p>
            <a:pPr marL="0" indent="0" algn="ctr">
              <a:buNone/>
            </a:pPr>
            <a:r>
              <a:rPr lang="en-NO" dirty="0"/>
              <a:t>Similar ideas to KMP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FE7B-E4E9-2B40-BF58-4DA2B10FD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NO" dirty="0">
                <a:solidFill>
                  <a:schemeClr val="accent3"/>
                </a:solidFill>
              </a:rPr>
              <a:t>Rabin-Karp</a:t>
            </a:r>
          </a:p>
          <a:p>
            <a:pPr marL="0" indent="0" algn="ctr">
              <a:buNone/>
            </a:pPr>
            <a:r>
              <a:rPr lang="en-NO" dirty="0"/>
              <a:t>“Fingerprint” matching</a:t>
            </a:r>
          </a:p>
          <a:p>
            <a:pPr marL="0" indent="0" algn="ctr">
              <a:buNone/>
            </a:pPr>
            <a:r>
              <a:rPr lang="en-NO" dirty="0"/>
              <a:t>use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C7D74-D02E-444D-A724-5BEFF354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7720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243E-9F5E-EA4D-9F49-6AA38A54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7BC8-17F3-3D43-A0D6-790A55379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Brute force works in practice</a:t>
            </a:r>
          </a:p>
          <a:p>
            <a:pPr lvl="1"/>
            <a:r>
              <a:rPr lang="en-NO" dirty="0"/>
              <a:t>Working in practice</a:t>
            </a:r>
          </a:p>
          <a:p>
            <a:pPr lvl="1"/>
            <a:endParaRPr lang="en-NO" dirty="0"/>
          </a:p>
          <a:p>
            <a:r>
              <a:rPr lang="en-NO" dirty="0"/>
              <a:t>Other solutions</a:t>
            </a:r>
          </a:p>
          <a:p>
            <a:pPr lvl="1"/>
            <a:r>
              <a:rPr lang="en-NO" dirty="0"/>
              <a:t>Hard algorithms</a:t>
            </a:r>
          </a:p>
          <a:p>
            <a:pPr lvl="1"/>
            <a:r>
              <a:rPr lang="en-NO" dirty="0"/>
              <a:t>Finite Automaton</a:t>
            </a:r>
          </a:p>
          <a:p>
            <a:pPr lvl="1"/>
            <a:r>
              <a:rPr lang="en-NO" dirty="0"/>
              <a:t>KMP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3B73-A979-1547-9506-7E789DCFC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Finite Automaton</a:t>
            </a:r>
          </a:p>
          <a:p>
            <a:pPr lvl="1"/>
            <a:r>
              <a:rPr lang="en-NO" dirty="0"/>
              <a:t>Core Computer Science</a:t>
            </a:r>
          </a:p>
          <a:p>
            <a:pPr lvl="1"/>
            <a:r>
              <a:rPr lang="en-NO" dirty="0"/>
              <a:t>Regular Expression</a:t>
            </a:r>
          </a:p>
          <a:p>
            <a:pPr lvl="1"/>
            <a:r>
              <a:rPr lang="en-NO" dirty="0"/>
              <a:t>Compilation</a:t>
            </a:r>
          </a:p>
          <a:p>
            <a:pPr lvl="1"/>
            <a:r>
              <a:rPr lang="en-NO" dirty="0"/>
              <a:t>Computability</a:t>
            </a:r>
          </a:p>
          <a:p>
            <a:pPr lvl="1"/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3D8D4-33A4-DA4E-BA21-F41267C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420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Brute Force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Finite Automata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KMP: Knuth-Morris-Pratt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Brute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9535" y="635635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CF78F-6A0B-C644-842D-98BA57E4A087}"/>
              </a:ext>
            </a:extLst>
          </p:cNvPr>
          <p:cNvSpPr/>
          <p:nvPr/>
        </p:nvSpPr>
        <p:spPr>
          <a:xfrm>
            <a:off x="1367944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61C01-A2A0-7246-9D87-BF1824320858}"/>
              </a:ext>
            </a:extLst>
          </p:cNvPr>
          <p:cNvSpPr/>
          <p:nvPr/>
        </p:nvSpPr>
        <p:spPr>
          <a:xfrm>
            <a:off x="1879427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98B4D-0993-AB4E-A6AF-1CA3B3B35E45}"/>
              </a:ext>
            </a:extLst>
          </p:cNvPr>
          <p:cNvSpPr/>
          <p:nvPr/>
        </p:nvSpPr>
        <p:spPr>
          <a:xfrm>
            <a:off x="2390910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42C7-5F0F-994F-9F4A-02F7070004C0}"/>
              </a:ext>
            </a:extLst>
          </p:cNvPr>
          <p:cNvSpPr/>
          <p:nvPr/>
        </p:nvSpPr>
        <p:spPr>
          <a:xfrm>
            <a:off x="2902393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518B4-48AD-0546-BFCD-393B67D0BA3A}"/>
              </a:ext>
            </a:extLst>
          </p:cNvPr>
          <p:cNvSpPr/>
          <p:nvPr/>
        </p:nvSpPr>
        <p:spPr>
          <a:xfrm>
            <a:off x="3413876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204D2-8C02-4D40-BBB8-4085E6A670C3}"/>
              </a:ext>
            </a:extLst>
          </p:cNvPr>
          <p:cNvSpPr/>
          <p:nvPr/>
        </p:nvSpPr>
        <p:spPr>
          <a:xfrm>
            <a:off x="3925359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30751-7033-C14F-A936-5539CD21B719}"/>
              </a:ext>
            </a:extLst>
          </p:cNvPr>
          <p:cNvSpPr/>
          <p:nvPr/>
        </p:nvSpPr>
        <p:spPr>
          <a:xfrm>
            <a:off x="4436842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AF085-A052-D74F-9B3E-3CBFBC142840}"/>
              </a:ext>
            </a:extLst>
          </p:cNvPr>
          <p:cNvSpPr/>
          <p:nvPr/>
        </p:nvSpPr>
        <p:spPr>
          <a:xfrm>
            <a:off x="4948325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54542-7293-344B-B0F1-7FE8192952A3}"/>
              </a:ext>
            </a:extLst>
          </p:cNvPr>
          <p:cNvSpPr/>
          <p:nvPr/>
        </p:nvSpPr>
        <p:spPr>
          <a:xfrm>
            <a:off x="5459808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D7C88-765D-5B4A-8612-4D4FE640C41F}"/>
              </a:ext>
            </a:extLst>
          </p:cNvPr>
          <p:cNvSpPr/>
          <p:nvPr/>
        </p:nvSpPr>
        <p:spPr>
          <a:xfrm>
            <a:off x="5971291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9E12D1-62B0-2143-A108-18E52BFEA653}"/>
              </a:ext>
            </a:extLst>
          </p:cNvPr>
          <p:cNvSpPr/>
          <p:nvPr/>
        </p:nvSpPr>
        <p:spPr>
          <a:xfrm>
            <a:off x="6482774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733E-676D-014D-B885-CAD7639F6C90}"/>
              </a:ext>
            </a:extLst>
          </p:cNvPr>
          <p:cNvSpPr/>
          <p:nvPr/>
        </p:nvSpPr>
        <p:spPr>
          <a:xfrm>
            <a:off x="6994257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A275D8-2D50-6742-8552-FFFF0DFA0D2E}"/>
              </a:ext>
            </a:extLst>
          </p:cNvPr>
          <p:cNvSpPr/>
          <p:nvPr/>
        </p:nvSpPr>
        <p:spPr>
          <a:xfrm>
            <a:off x="7505740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CF3FE9-1FDD-9A4C-93CB-C951EEA49299}"/>
              </a:ext>
            </a:extLst>
          </p:cNvPr>
          <p:cNvSpPr/>
          <p:nvPr/>
        </p:nvSpPr>
        <p:spPr>
          <a:xfrm>
            <a:off x="8017223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58BC6-BD6B-5943-B291-FAC1DCC4C1E7}"/>
              </a:ext>
            </a:extLst>
          </p:cNvPr>
          <p:cNvSpPr/>
          <p:nvPr/>
        </p:nvSpPr>
        <p:spPr>
          <a:xfrm>
            <a:off x="8528706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AA0C13-0506-9640-8CD2-F1D28E104B58}"/>
              </a:ext>
            </a:extLst>
          </p:cNvPr>
          <p:cNvSpPr/>
          <p:nvPr/>
        </p:nvSpPr>
        <p:spPr>
          <a:xfrm>
            <a:off x="9040189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871F65-EB59-1A4F-99C9-3680F7B5332F}"/>
              </a:ext>
            </a:extLst>
          </p:cNvPr>
          <p:cNvSpPr/>
          <p:nvPr/>
        </p:nvSpPr>
        <p:spPr>
          <a:xfrm>
            <a:off x="9551672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22486F-3720-4449-BAD3-FDC981EA30B5}"/>
              </a:ext>
            </a:extLst>
          </p:cNvPr>
          <p:cNvSpPr/>
          <p:nvPr/>
        </p:nvSpPr>
        <p:spPr>
          <a:xfrm>
            <a:off x="10063155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3AC4C0-A549-7F4D-A434-63065F97052D}"/>
              </a:ext>
            </a:extLst>
          </p:cNvPr>
          <p:cNvSpPr/>
          <p:nvPr/>
        </p:nvSpPr>
        <p:spPr>
          <a:xfrm>
            <a:off x="10574638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962145-2403-2345-8474-4E5B5FF8DDFA}"/>
              </a:ext>
            </a:extLst>
          </p:cNvPr>
          <p:cNvSpPr/>
          <p:nvPr/>
        </p:nvSpPr>
        <p:spPr>
          <a:xfrm>
            <a:off x="11086116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FBBF26-33B4-F14F-9676-4D5CDA2A25D6}"/>
              </a:ext>
            </a:extLst>
          </p:cNvPr>
          <p:cNvSpPr/>
          <p:nvPr/>
        </p:nvSpPr>
        <p:spPr>
          <a:xfrm>
            <a:off x="1367944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FBBE12-BB4F-2848-B543-3DCEF47491B6}"/>
              </a:ext>
            </a:extLst>
          </p:cNvPr>
          <p:cNvSpPr/>
          <p:nvPr/>
        </p:nvSpPr>
        <p:spPr>
          <a:xfrm>
            <a:off x="1879427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1CB810-EA25-E444-883A-C42C0F3C04BD}"/>
              </a:ext>
            </a:extLst>
          </p:cNvPr>
          <p:cNvSpPr/>
          <p:nvPr/>
        </p:nvSpPr>
        <p:spPr>
          <a:xfrm>
            <a:off x="2390910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46660A-786C-C240-AB06-C4C1DDC6400D}"/>
              </a:ext>
            </a:extLst>
          </p:cNvPr>
          <p:cNvSpPr/>
          <p:nvPr/>
        </p:nvSpPr>
        <p:spPr>
          <a:xfrm>
            <a:off x="2902393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7382A5-B56F-2241-B89E-25B36739CFF8}"/>
              </a:ext>
            </a:extLst>
          </p:cNvPr>
          <p:cNvSpPr/>
          <p:nvPr/>
        </p:nvSpPr>
        <p:spPr>
          <a:xfrm>
            <a:off x="3413876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192682-5A40-1D47-856F-1BA99D62BD3D}"/>
              </a:ext>
            </a:extLst>
          </p:cNvPr>
          <p:cNvSpPr/>
          <p:nvPr/>
        </p:nvSpPr>
        <p:spPr>
          <a:xfrm>
            <a:off x="3925359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B4C02-9186-5747-BD8E-CDB647471D6E}"/>
              </a:ext>
            </a:extLst>
          </p:cNvPr>
          <p:cNvSpPr txBox="1"/>
          <p:nvPr/>
        </p:nvSpPr>
        <p:spPr>
          <a:xfrm>
            <a:off x="1442546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F93760-1E4B-7946-9476-C4FB27E34F28}"/>
              </a:ext>
            </a:extLst>
          </p:cNvPr>
          <p:cNvSpPr txBox="1"/>
          <p:nvPr/>
        </p:nvSpPr>
        <p:spPr>
          <a:xfrm>
            <a:off x="157949" y="378541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C5332-47DE-B54A-9E47-35FD7DF9067F}"/>
              </a:ext>
            </a:extLst>
          </p:cNvPr>
          <p:cNvSpPr txBox="1"/>
          <p:nvPr/>
        </p:nvSpPr>
        <p:spPr>
          <a:xfrm>
            <a:off x="589157" y="32443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D9EE7-D74C-B845-ADAD-E108C89F9CEA}"/>
              </a:ext>
            </a:extLst>
          </p:cNvPr>
          <p:cNvSpPr txBox="1"/>
          <p:nvPr/>
        </p:nvSpPr>
        <p:spPr>
          <a:xfrm>
            <a:off x="1931792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3F673A-DCE8-9D41-9CD8-63EFF2BAF070}"/>
              </a:ext>
            </a:extLst>
          </p:cNvPr>
          <p:cNvSpPr txBox="1"/>
          <p:nvPr/>
        </p:nvSpPr>
        <p:spPr>
          <a:xfrm>
            <a:off x="2443275" y="27054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30F78-E61A-9C49-BC0C-4C0D2BAA0D27}"/>
              </a:ext>
            </a:extLst>
          </p:cNvPr>
          <p:cNvSpPr txBox="1"/>
          <p:nvPr/>
        </p:nvSpPr>
        <p:spPr>
          <a:xfrm>
            <a:off x="2963794" y="2705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98CC5D-25CC-4342-9FE9-70BBD017A802}"/>
              </a:ext>
            </a:extLst>
          </p:cNvPr>
          <p:cNvSpPr txBox="1"/>
          <p:nvPr/>
        </p:nvSpPr>
        <p:spPr>
          <a:xfrm>
            <a:off x="3459752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F6CAD-AC82-AF42-896B-5A7ED1938B2E}"/>
              </a:ext>
            </a:extLst>
          </p:cNvPr>
          <p:cNvSpPr txBox="1"/>
          <p:nvPr/>
        </p:nvSpPr>
        <p:spPr>
          <a:xfrm>
            <a:off x="3971235" y="27054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130E30-3AF0-8B4B-93D0-DEC37A53EB94}"/>
              </a:ext>
            </a:extLst>
          </p:cNvPr>
          <p:cNvSpPr txBox="1"/>
          <p:nvPr/>
        </p:nvSpPr>
        <p:spPr>
          <a:xfrm>
            <a:off x="4497933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F8A9D-79B8-1940-9CE7-E0F77E6EE8EE}"/>
              </a:ext>
            </a:extLst>
          </p:cNvPr>
          <p:cNvSpPr txBox="1"/>
          <p:nvPr/>
        </p:nvSpPr>
        <p:spPr>
          <a:xfrm>
            <a:off x="5039535" y="27054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79F08-B294-F343-819F-6ABD2D1D4B68}"/>
              </a:ext>
            </a:extLst>
          </p:cNvPr>
          <p:cNvSpPr txBox="1"/>
          <p:nvPr/>
        </p:nvSpPr>
        <p:spPr>
          <a:xfrm>
            <a:off x="5551018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38723B-707A-944A-9BA5-998BB9294D7C}"/>
              </a:ext>
            </a:extLst>
          </p:cNvPr>
          <p:cNvSpPr txBox="1"/>
          <p:nvPr/>
        </p:nvSpPr>
        <p:spPr>
          <a:xfrm>
            <a:off x="6062473" y="2718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98D82F-EBF3-DF44-9CCE-BE50A64F8D84}"/>
              </a:ext>
            </a:extLst>
          </p:cNvPr>
          <p:cNvSpPr txBox="1"/>
          <p:nvPr/>
        </p:nvSpPr>
        <p:spPr>
          <a:xfrm>
            <a:off x="6486248" y="27181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9CB0FB-ECC5-3842-B243-83EA837EAF46}"/>
              </a:ext>
            </a:extLst>
          </p:cNvPr>
          <p:cNvSpPr txBox="1"/>
          <p:nvPr/>
        </p:nvSpPr>
        <p:spPr>
          <a:xfrm>
            <a:off x="6997731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572C58-0DC3-2C48-95AC-1199263138D5}"/>
              </a:ext>
            </a:extLst>
          </p:cNvPr>
          <p:cNvSpPr txBox="1"/>
          <p:nvPr/>
        </p:nvSpPr>
        <p:spPr>
          <a:xfrm>
            <a:off x="7487989" y="27181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5B8DAC-25E1-4B4C-9F55-E957BB411B6F}"/>
              </a:ext>
            </a:extLst>
          </p:cNvPr>
          <p:cNvSpPr txBox="1"/>
          <p:nvPr/>
        </p:nvSpPr>
        <p:spPr>
          <a:xfrm>
            <a:off x="8017223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FE35A9-40DD-614E-B41F-8399122AF78F}"/>
              </a:ext>
            </a:extLst>
          </p:cNvPr>
          <p:cNvSpPr txBox="1"/>
          <p:nvPr/>
        </p:nvSpPr>
        <p:spPr>
          <a:xfrm>
            <a:off x="8514483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ECEFC8-693C-D24A-9E2A-3014CAC48616}"/>
              </a:ext>
            </a:extLst>
          </p:cNvPr>
          <p:cNvSpPr txBox="1"/>
          <p:nvPr/>
        </p:nvSpPr>
        <p:spPr>
          <a:xfrm>
            <a:off x="9014137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3F6279-2045-8046-B309-D1B55BF2D814}"/>
              </a:ext>
            </a:extLst>
          </p:cNvPr>
          <p:cNvSpPr txBox="1"/>
          <p:nvPr/>
        </p:nvSpPr>
        <p:spPr>
          <a:xfrm>
            <a:off x="9529589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6A713E-A5E2-7448-AA0C-4D26F3AE5104}"/>
              </a:ext>
            </a:extLst>
          </p:cNvPr>
          <p:cNvSpPr txBox="1"/>
          <p:nvPr/>
        </p:nvSpPr>
        <p:spPr>
          <a:xfrm>
            <a:off x="10066629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8DF1B8-18F8-3D47-A2FF-E4B8791DAED2}"/>
              </a:ext>
            </a:extLst>
          </p:cNvPr>
          <p:cNvSpPr txBox="1"/>
          <p:nvPr/>
        </p:nvSpPr>
        <p:spPr>
          <a:xfrm>
            <a:off x="10557321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C9C2B0-170B-4C40-848B-DF9A15FACC54}"/>
              </a:ext>
            </a:extLst>
          </p:cNvPr>
          <p:cNvSpPr txBox="1"/>
          <p:nvPr/>
        </p:nvSpPr>
        <p:spPr>
          <a:xfrm>
            <a:off x="11084825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D92B5D-27D0-B644-AE8A-25C1EA4D9F43}"/>
              </a:ext>
            </a:extLst>
          </p:cNvPr>
          <p:cNvSpPr/>
          <p:nvPr/>
        </p:nvSpPr>
        <p:spPr>
          <a:xfrm>
            <a:off x="1380715" y="373407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2A60AA-AD0A-114E-9F22-0606746C1884}"/>
              </a:ext>
            </a:extLst>
          </p:cNvPr>
          <p:cNvSpPr/>
          <p:nvPr/>
        </p:nvSpPr>
        <p:spPr>
          <a:xfrm>
            <a:off x="1885812" y="37362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F25B5-44B3-D846-9786-FE6D9B95696F}"/>
              </a:ext>
            </a:extLst>
          </p:cNvPr>
          <p:cNvSpPr/>
          <p:nvPr/>
        </p:nvSpPr>
        <p:spPr>
          <a:xfrm>
            <a:off x="2390910" y="373199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B2ADA5-C27B-994A-AD6D-BF833F8495B2}"/>
              </a:ext>
            </a:extLst>
          </p:cNvPr>
          <p:cNvSpPr/>
          <p:nvPr/>
        </p:nvSpPr>
        <p:spPr>
          <a:xfrm>
            <a:off x="2902393" y="3736197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CAC07A1-0426-2C4F-B7AF-D6FF71731117}"/>
              </a:ext>
            </a:extLst>
          </p:cNvPr>
          <p:cNvSpPr/>
          <p:nvPr/>
        </p:nvSpPr>
        <p:spPr>
          <a:xfrm>
            <a:off x="1367236" y="319299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14130A-8F06-FE47-8961-CDEBFB20E824}"/>
              </a:ext>
            </a:extLst>
          </p:cNvPr>
          <p:cNvSpPr txBox="1"/>
          <p:nvPr/>
        </p:nvSpPr>
        <p:spPr>
          <a:xfrm>
            <a:off x="1442546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FA2366-C8AA-9D4B-A285-6A4F4CFC5C2D}"/>
              </a:ext>
            </a:extLst>
          </p:cNvPr>
          <p:cNvSpPr/>
          <p:nvPr/>
        </p:nvSpPr>
        <p:spPr>
          <a:xfrm>
            <a:off x="1878714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573CDA8-009F-E549-9F68-7CC7C83A34B2}"/>
              </a:ext>
            </a:extLst>
          </p:cNvPr>
          <p:cNvSpPr/>
          <p:nvPr/>
        </p:nvSpPr>
        <p:spPr>
          <a:xfrm>
            <a:off x="2390197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42D231-B9AF-AE4B-9A45-69FF9B65A13B}"/>
              </a:ext>
            </a:extLst>
          </p:cNvPr>
          <p:cNvSpPr/>
          <p:nvPr/>
        </p:nvSpPr>
        <p:spPr>
          <a:xfrm>
            <a:off x="2901680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2CE3FD-E933-4240-A574-5C038FD140B7}"/>
              </a:ext>
            </a:extLst>
          </p:cNvPr>
          <p:cNvSpPr/>
          <p:nvPr/>
        </p:nvSpPr>
        <p:spPr>
          <a:xfrm>
            <a:off x="3413163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9DC66E-2F77-314A-84FE-C22E2BE3499F}"/>
              </a:ext>
            </a:extLst>
          </p:cNvPr>
          <p:cNvSpPr/>
          <p:nvPr/>
        </p:nvSpPr>
        <p:spPr>
          <a:xfrm>
            <a:off x="3924646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3A2D91-79D7-FC40-9C33-39C1273983F2}"/>
              </a:ext>
            </a:extLst>
          </p:cNvPr>
          <p:cNvSpPr/>
          <p:nvPr/>
        </p:nvSpPr>
        <p:spPr>
          <a:xfrm>
            <a:off x="4436129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1CF2C1-FF96-C443-ABE3-6DA031B912F8}"/>
              </a:ext>
            </a:extLst>
          </p:cNvPr>
          <p:cNvSpPr/>
          <p:nvPr/>
        </p:nvSpPr>
        <p:spPr>
          <a:xfrm>
            <a:off x="1878714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1F1608-9D88-5A4C-B433-23C8C3E20C5A}"/>
              </a:ext>
            </a:extLst>
          </p:cNvPr>
          <p:cNvSpPr/>
          <p:nvPr/>
        </p:nvSpPr>
        <p:spPr>
          <a:xfrm>
            <a:off x="1878714" y="319637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CCED52-1C30-594E-B234-D5E65FE0F59A}"/>
              </a:ext>
            </a:extLst>
          </p:cNvPr>
          <p:cNvSpPr txBox="1"/>
          <p:nvPr/>
        </p:nvSpPr>
        <p:spPr>
          <a:xfrm>
            <a:off x="1931792" y="27051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05335DE-6EAE-C045-8B18-A6EA4BB128D6}"/>
              </a:ext>
            </a:extLst>
          </p:cNvPr>
          <p:cNvSpPr/>
          <p:nvPr/>
        </p:nvSpPr>
        <p:spPr>
          <a:xfrm>
            <a:off x="2390910" y="319299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2D04EA-0DB1-BD44-B3B6-3EBBEB8080A2}"/>
              </a:ext>
            </a:extLst>
          </p:cNvPr>
          <p:cNvSpPr txBox="1"/>
          <p:nvPr/>
        </p:nvSpPr>
        <p:spPr>
          <a:xfrm>
            <a:off x="2449687" y="27051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7DA31F-9118-F14E-BA0D-6458451E4FCC}"/>
              </a:ext>
            </a:extLst>
          </p:cNvPr>
          <p:cNvSpPr/>
          <p:nvPr/>
        </p:nvSpPr>
        <p:spPr>
          <a:xfrm>
            <a:off x="2895118" y="319985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5C32F14-10F8-8343-B719-C86AE04455CE}"/>
              </a:ext>
            </a:extLst>
          </p:cNvPr>
          <p:cNvSpPr txBox="1"/>
          <p:nvPr/>
        </p:nvSpPr>
        <p:spPr>
          <a:xfrm>
            <a:off x="2961109" y="27051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E4041E0-49F6-0542-BED8-2AEB36233CCD}"/>
              </a:ext>
            </a:extLst>
          </p:cNvPr>
          <p:cNvSpPr/>
          <p:nvPr/>
        </p:nvSpPr>
        <p:spPr>
          <a:xfrm>
            <a:off x="1374506" y="319299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B14FA9-529C-784B-AB83-071E4E513861}"/>
              </a:ext>
            </a:extLst>
          </p:cNvPr>
          <p:cNvSpPr txBox="1"/>
          <p:nvPr/>
        </p:nvSpPr>
        <p:spPr>
          <a:xfrm>
            <a:off x="1436935" y="270117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934557D-5412-A046-AC76-CB1E421E9341}"/>
              </a:ext>
            </a:extLst>
          </p:cNvPr>
          <p:cNvSpPr/>
          <p:nvPr/>
        </p:nvSpPr>
        <p:spPr>
          <a:xfrm>
            <a:off x="2389484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18A12CF-3908-E448-A67E-B495AAF15AFB}"/>
              </a:ext>
            </a:extLst>
          </p:cNvPr>
          <p:cNvSpPr/>
          <p:nvPr/>
        </p:nvSpPr>
        <p:spPr>
          <a:xfrm>
            <a:off x="2900967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2C1C5E-9E9A-2149-B316-C572FFE3EA31}"/>
              </a:ext>
            </a:extLst>
          </p:cNvPr>
          <p:cNvSpPr/>
          <p:nvPr/>
        </p:nvSpPr>
        <p:spPr>
          <a:xfrm>
            <a:off x="3412450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A206843-8E2C-4D41-ADEA-BB730872204F}"/>
              </a:ext>
            </a:extLst>
          </p:cNvPr>
          <p:cNvSpPr/>
          <p:nvPr/>
        </p:nvSpPr>
        <p:spPr>
          <a:xfrm>
            <a:off x="3923933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727DB2-1475-6D40-A7C8-3FB5F2C6A2FA}"/>
              </a:ext>
            </a:extLst>
          </p:cNvPr>
          <p:cNvSpPr/>
          <p:nvPr/>
        </p:nvSpPr>
        <p:spPr>
          <a:xfrm>
            <a:off x="4435416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93A7E5A-6946-9744-8BF0-241B9F7D9A66}"/>
              </a:ext>
            </a:extLst>
          </p:cNvPr>
          <p:cNvSpPr/>
          <p:nvPr/>
        </p:nvSpPr>
        <p:spPr>
          <a:xfrm>
            <a:off x="4946899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3B1CFD9-B3DA-554D-80A1-9A9F6644A18F}"/>
              </a:ext>
            </a:extLst>
          </p:cNvPr>
          <p:cNvSpPr/>
          <p:nvPr/>
        </p:nvSpPr>
        <p:spPr>
          <a:xfrm>
            <a:off x="1877386" y="319616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50E64C7-A958-F241-AA75-3C2A1BFF433A}"/>
              </a:ext>
            </a:extLst>
          </p:cNvPr>
          <p:cNvSpPr txBox="1"/>
          <p:nvPr/>
        </p:nvSpPr>
        <p:spPr>
          <a:xfrm>
            <a:off x="1932500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B43DEB8-8A55-844D-9E81-E2177E586E93}"/>
              </a:ext>
            </a:extLst>
          </p:cNvPr>
          <p:cNvSpPr/>
          <p:nvPr/>
        </p:nvSpPr>
        <p:spPr>
          <a:xfrm>
            <a:off x="2395869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ECCC848-7A29-F44D-A77A-226C7E7585CB}"/>
              </a:ext>
            </a:extLst>
          </p:cNvPr>
          <p:cNvSpPr/>
          <p:nvPr/>
        </p:nvSpPr>
        <p:spPr>
          <a:xfrm>
            <a:off x="2394547" y="319299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1F67AA-75D1-7045-8753-26563069949A}"/>
              </a:ext>
            </a:extLst>
          </p:cNvPr>
          <p:cNvSpPr txBox="1"/>
          <p:nvPr/>
        </p:nvSpPr>
        <p:spPr>
          <a:xfrm>
            <a:off x="2446912" y="27054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FA8BA68-9489-8749-A205-DB8005195457}"/>
              </a:ext>
            </a:extLst>
          </p:cNvPr>
          <p:cNvSpPr/>
          <p:nvPr/>
        </p:nvSpPr>
        <p:spPr>
          <a:xfrm>
            <a:off x="2900967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BFE306A-F883-C743-B262-B0E932AAD690}"/>
              </a:ext>
            </a:extLst>
          </p:cNvPr>
          <p:cNvSpPr/>
          <p:nvPr/>
        </p:nvSpPr>
        <p:spPr>
          <a:xfrm>
            <a:off x="3412450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BFA24B-AE1C-1141-A2AC-24715BF4D57E}"/>
              </a:ext>
            </a:extLst>
          </p:cNvPr>
          <p:cNvSpPr/>
          <p:nvPr/>
        </p:nvSpPr>
        <p:spPr>
          <a:xfrm>
            <a:off x="3923933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272F70F-0301-2B44-AD0F-E765A7B017C3}"/>
              </a:ext>
            </a:extLst>
          </p:cNvPr>
          <p:cNvSpPr/>
          <p:nvPr/>
        </p:nvSpPr>
        <p:spPr>
          <a:xfrm>
            <a:off x="4435416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902FFB6-BF63-6B46-A3E2-5CA7A0A5C72F}"/>
              </a:ext>
            </a:extLst>
          </p:cNvPr>
          <p:cNvSpPr/>
          <p:nvPr/>
        </p:nvSpPr>
        <p:spPr>
          <a:xfrm>
            <a:off x="4946899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3A07DB1-1968-324E-B85E-604BA98B3330}"/>
              </a:ext>
            </a:extLst>
          </p:cNvPr>
          <p:cNvSpPr/>
          <p:nvPr/>
        </p:nvSpPr>
        <p:spPr>
          <a:xfrm>
            <a:off x="5458382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1DE96AB-CD7A-8C49-97FD-5B36F1AB9A41}"/>
              </a:ext>
            </a:extLst>
          </p:cNvPr>
          <p:cNvSpPr/>
          <p:nvPr/>
        </p:nvSpPr>
        <p:spPr>
          <a:xfrm>
            <a:off x="2905926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F6B12F-248C-B345-A726-107304DF7DA1}"/>
              </a:ext>
            </a:extLst>
          </p:cNvPr>
          <p:cNvSpPr/>
          <p:nvPr/>
        </p:nvSpPr>
        <p:spPr>
          <a:xfrm>
            <a:off x="3407492" y="3195833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8E3CEEB-CCE1-D846-B2EA-E35475BD8564}"/>
              </a:ext>
            </a:extLst>
          </p:cNvPr>
          <p:cNvSpPr/>
          <p:nvPr/>
        </p:nvSpPr>
        <p:spPr>
          <a:xfrm>
            <a:off x="3918761" y="3195833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56EAD96-88C3-734C-9556-4681FB2C1126}"/>
              </a:ext>
            </a:extLst>
          </p:cNvPr>
          <p:cNvSpPr txBox="1"/>
          <p:nvPr/>
        </p:nvSpPr>
        <p:spPr>
          <a:xfrm>
            <a:off x="3453368" y="27083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A9A8932-EF02-8D47-AC2A-D898AB5A2A79}"/>
              </a:ext>
            </a:extLst>
          </p:cNvPr>
          <p:cNvSpPr txBox="1"/>
          <p:nvPr/>
        </p:nvSpPr>
        <p:spPr>
          <a:xfrm>
            <a:off x="3964637" y="270833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3B11701-F9C5-FA44-A0A3-C13458F735BE}"/>
              </a:ext>
            </a:extLst>
          </p:cNvPr>
          <p:cNvSpPr/>
          <p:nvPr/>
        </p:nvSpPr>
        <p:spPr>
          <a:xfrm>
            <a:off x="2897226" y="319952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i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B70CADA-0907-9B49-9458-4F6E05F94C16}"/>
              </a:ext>
            </a:extLst>
          </p:cNvPr>
          <p:cNvSpPr txBox="1"/>
          <p:nvPr/>
        </p:nvSpPr>
        <p:spPr>
          <a:xfrm>
            <a:off x="2958627" y="27025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2C7FFF7-5A0E-3642-B48D-315CA8330BF8}"/>
              </a:ext>
            </a:extLst>
          </p:cNvPr>
          <p:cNvSpPr/>
          <p:nvPr/>
        </p:nvSpPr>
        <p:spPr>
          <a:xfrm>
            <a:off x="3412450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3CA087-6EF3-924D-B722-85211A2EDCD4}"/>
              </a:ext>
            </a:extLst>
          </p:cNvPr>
          <p:cNvSpPr/>
          <p:nvPr/>
        </p:nvSpPr>
        <p:spPr>
          <a:xfrm>
            <a:off x="3923933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FF773FD-2F5F-D74C-88DB-27D1ADB6788C}"/>
              </a:ext>
            </a:extLst>
          </p:cNvPr>
          <p:cNvSpPr/>
          <p:nvPr/>
        </p:nvSpPr>
        <p:spPr>
          <a:xfrm>
            <a:off x="4435416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DAE7239-74FA-964B-A377-BDA08956F1EB}"/>
              </a:ext>
            </a:extLst>
          </p:cNvPr>
          <p:cNvSpPr/>
          <p:nvPr/>
        </p:nvSpPr>
        <p:spPr>
          <a:xfrm>
            <a:off x="4946899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536DD7F-3B5B-D347-8ACA-51E08A004C5D}"/>
              </a:ext>
            </a:extLst>
          </p:cNvPr>
          <p:cNvSpPr/>
          <p:nvPr/>
        </p:nvSpPr>
        <p:spPr>
          <a:xfrm>
            <a:off x="5458382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A04DCB3-5F70-6B46-BECE-2D440DEA23BB}"/>
              </a:ext>
            </a:extLst>
          </p:cNvPr>
          <p:cNvSpPr/>
          <p:nvPr/>
        </p:nvSpPr>
        <p:spPr>
          <a:xfrm>
            <a:off x="5969865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21059B1-D81A-6144-BEDA-80B3586B3BE6}"/>
              </a:ext>
            </a:extLst>
          </p:cNvPr>
          <p:cNvSpPr/>
          <p:nvPr/>
        </p:nvSpPr>
        <p:spPr>
          <a:xfrm>
            <a:off x="3413876" y="372775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BB12787-93C3-734B-9F35-AA94B1D377F5}"/>
              </a:ext>
            </a:extLst>
          </p:cNvPr>
          <p:cNvSpPr/>
          <p:nvPr/>
        </p:nvSpPr>
        <p:spPr>
          <a:xfrm>
            <a:off x="3908450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12A58E1-0451-574F-8EA9-6F4BE57E3D2D}"/>
              </a:ext>
            </a:extLst>
          </p:cNvPr>
          <p:cNvSpPr/>
          <p:nvPr/>
        </p:nvSpPr>
        <p:spPr>
          <a:xfrm>
            <a:off x="3410684" y="319497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723E2C-0CAD-DD47-8473-263D17769CA7}"/>
              </a:ext>
            </a:extLst>
          </p:cNvPr>
          <p:cNvSpPr txBox="1"/>
          <p:nvPr/>
        </p:nvSpPr>
        <p:spPr>
          <a:xfrm>
            <a:off x="3456560" y="27074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D95B6BB-3576-694C-88AC-88CFA001CA43}"/>
              </a:ext>
            </a:extLst>
          </p:cNvPr>
          <p:cNvSpPr/>
          <p:nvPr/>
        </p:nvSpPr>
        <p:spPr>
          <a:xfrm>
            <a:off x="3916623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70064FF-EE6E-9D4F-8A80-C665411897D9}"/>
              </a:ext>
            </a:extLst>
          </p:cNvPr>
          <p:cNvSpPr/>
          <p:nvPr/>
        </p:nvSpPr>
        <p:spPr>
          <a:xfrm>
            <a:off x="4428106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2742D43-17FC-0B49-826A-24C8AC5B525F}"/>
              </a:ext>
            </a:extLst>
          </p:cNvPr>
          <p:cNvSpPr/>
          <p:nvPr/>
        </p:nvSpPr>
        <p:spPr>
          <a:xfrm>
            <a:off x="4939589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8E5E82E-5C4C-C44D-B8E7-054628C44B09}"/>
              </a:ext>
            </a:extLst>
          </p:cNvPr>
          <p:cNvSpPr/>
          <p:nvPr/>
        </p:nvSpPr>
        <p:spPr>
          <a:xfrm>
            <a:off x="5451072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54606EB-3406-CB40-8CC9-A2893CE72152}"/>
              </a:ext>
            </a:extLst>
          </p:cNvPr>
          <p:cNvSpPr/>
          <p:nvPr/>
        </p:nvSpPr>
        <p:spPr>
          <a:xfrm>
            <a:off x="5962555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0CF4654-D940-AD42-829A-93977F33C17B}"/>
              </a:ext>
            </a:extLst>
          </p:cNvPr>
          <p:cNvSpPr/>
          <p:nvPr/>
        </p:nvSpPr>
        <p:spPr>
          <a:xfrm>
            <a:off x="6474038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1D7731B-3355-C54B-941A-74F41CF4C6C7}"/>
              </a:ext>
            </a:extLst>
          </p:cNvPr>
          <p:cNvSpPr/>
          <p:nvPr/>
        </p:nvSpPr>
        <p:spPr>
          <a:xfrm>
            <a:off x="3918698" y="3194665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BF1AA37-23C7-DD43-875D-B711FB5900A3}"/>
              </a:ext>
            </a:extLst>
          </p:cNvPr>
          <p:cNvSpPr txBox="1"/>
          <p:nvPr/>
        </p:nvSpPr>
        <p:spPr>
          <a:xfrm>
            <a:off x="3964574" y="270716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DABBC7C-4594-C24C-A1F0-0525B504879D}"/>
              </a:ext>
            </a:extLst>
          </p:cNvPr>
          <p:cNvSpPr/>
          <p:nvPr/>
        </p:nvSpPr>
        <p:spPr>
          <a:xfrm>
            <a:off x="4435749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1274696-3387-7041-8B52-FB3D150AA58F}"/>
              </a:ext>
            </a:extLst>
          </p:cNvPr>
          <p:cNvSpPr/>
          <p:nvPr/>
        </p:nvSpPr>
        <p:spPr>
          <a:xfrm>
            <a:off x="4947232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13C1084-C96E-CA4B-91BC-0452F9EE950F}"/>
              </a:ext>
            </a:extLst>
          </p:cNvPr>
          <p:cNvSpPr/>
          <p:nvPr/>
        </p:nvSpPr>
        <p:spPr>
          <a:xfrm>
            <a:off x="5458715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686DC35-75CC-7347-9274-1CD340E31DBC}"/>
              </a:ext>
            </a:extLst>
          </p:cNvPr>
          <p:cNvSpPr/>
          <p:nvPr/>
        </p:nvSpPr>
        <p:spPr>
          <a:xfrm>
            <a:off x="5970198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CCB7C6B-D11C-1440-A7EC-AD17FBB19572}"/>
              </a:ext>
            </a:extLst>
          </p:cNvPr>
          <p:cNvSpPr/>
          <p:nvPr/>
        </p:nvSpPr>
        <p:spPr>
          <a:xfrm>
            <a:off x="6481681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E5B4B60-0107-184B-A449-2BD316F133FA}"/>
              </a:ext>
            </a:extLst>
          </p:cNvPr>
          <p:cNvSpPr/>
          <p:nvPr/>
        </p:nvSpPr>
        <p:spPr>
          <a:xfrm>
            <a:off x="6993164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4F0BA10-83CE-404E-83FB-1D05B3D05CFC}"/>
              </a:ext>
            </a:extLst>
          </p:cNvPr>
          <p:cNvSpPr/>
          <p:nvPr/>
        </p:nvSpPr>
        <p:spPr>
          <a:xfrm>
            <a:off x="3918761" y="373933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356F568-5A66-5E4F-BFA0-4A9170EB7EB2}"/>
              </a:ext>
            </a:extLst>
          </p:cNvPr>
          <p:cNvSpPr/>
          <p:nvPr/>
        </p:nvSpPr>
        <p:spPr>
          <a:xfrm>
            <a:off x="4441723" y="319053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E864739-2F40-E744-96C9-9729CEB8E5CB}"/>
              </a:ext>
            </a:extLst>
          </p:cNvPr>
          <p:cNvSpPr txBox="1"/>
          <p:nvPr/>
        </p:nvSpPr>
        <p:spPr>
          <a:xfrm>
            <a:off x="4502814" y="27030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53B7DD4-34FA-AA48-83B7-C0AAF2F127A6}"/>
              </a:ext>
            </a:extLst>
          </p:cNvPr>
          <p:cNvSpPr/>
          <p:nvPr/>
        </p:nvSpPr>
        <p:spPr>
          <a:xfrm>
            <a:off x="4435416" y="3732089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23033AA-59F6-EA4A-B06A-BCB23F36D35E}"/>
              </a:ext>
            </a:extLst>
          </p:cNvPr>
          <p:cNvSpPr/>
          <p:nvPr/>
        </p:nvSpPr>
        <p:spPr>
          <a:xfrm>
            <a:off x="4441723" y="3188672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20EF483-13E5-8743-B9B5-52613C756727}"/>
              </a:ext>
            </a:extLst>
          </p:cNvPr>
          <p:cNvSpPr txBox="1"/>
          <p:nvPr/>
        </p:nvSpPr>
        <p:spPr>
          <a:xfrm>
            <a:off x="4502814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C3CA807-28D5-5542-8C05-C1D6EEB7D541}"/>
              </a:ext>
            </a:extLst>
          </p:cNvPr>
          <p:cNvSpPr/>
          <p:nvPr/>
        </p:nvSpPr>
        <p:spPr>
          <a:xfrm>
            <a:off x="4948325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CF9BE2B-E8D0-7243-8903-92ABF5AF6F25}"/>
              </a:ext>
            </a:extLst>
          </p:cNvPr>
          <p:cNvSpPr/>
          <p:nvPr/>
        </p:nvSpPr>
        <p:spPr>
          <a:xfrm>
            <a:off x="5459808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FEA062E-FFC6-1443-9301-45D66AFD2DC2}"/>
              </a:ext>
            </a:extLst>
          </p:cNvPr>
          <p:cNvSpPr/>
          <p:nvPr/>
        </p:nvSpPr>
        <p:spPr>
          <a:xfrm>
            <a:off x="5971291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AB8F3EC-DAF5-CD45-978F-96ED37985D17}"/>
              </a:ext>
            </a:extLst>
          </p:cNvPr>
          <p:cNvSpPr/>
          <p:nvPr/>
        </p:nvSpPr>
        <p:spPr>
          <a:xfrm>
            <a:off x="6482774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5C20CFA-FF97-BB45-A18C-DBADF6017E7E}"/>
              </a:ext>
            </a:extLst>
          </p:cNvPr>
          <p:cNvSpPr/>
          <p:nvPr/>
        </p:nvSpPr>
        <p:spPr>
          <a:xfrm>
            <a:off x="6994257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F0BCF36-030F-FE43-984F-38E7F57A7685}"/>
              </a:ext>
            </a:extLst>
          </p:cNvPr>
          <p:cNvSpPr/>
          <p:nvPr/>
        </p:nvSpPr>
        <p:spPr>
          <a:xfrm>
            <a:off x="7505740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8113DE6-8DEC-234C-B8DA-3DA87FC16F89}"/>
              </a:ext>
            </a:extLst>
          </p:cNvPr>
          <p:cNvSpPr/>
          <p:nvPr/>
        </p:nvSpPr>
        <p:spPr>
          <a:xfrm>
            <a:off x="4955921" y="3184353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B9A4677-8CF6-BB48-B214-DE2F47338499}"/>
              </a:ext>
            </a:extLst>
          </p:cNvPr>
          <p:cNvSpPr/>
          <p:nvPr/>
        </p:nvSpPr>
        <p:spPr>
          <a:xfrm>
            <a:off x="5455832" y="3185317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413018D-23EB-894B-B816-6DAA26D73167}"/>
              </a:ext>
            </a:extLst>
          </p:cNvPr>
          <p:cNvSpPr/>
          <p:nvPr/>
        </p:nvSpPr>
        <p:spPr>
          <a:xfrm>
            <a:off x="5968848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4C22E82-C8DE-5E4F-BED8-E1E240C21A39}"/>
              </a:ext>
            </a:extLst>
          </p:cNvPr>
          <p:cNvSpPr/>
          <p:nvPr/>
        </p:nvSpPr>
        <p:spPr>
          <a:xfrm>
            <a:off x="6480331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D5A3D71-0772-7342-9267-FDA7086CFAE5}"/>
              </a:ext>
            </a:extLst>
          </p:cNvPr>
          <p:cNvSpPr/>
          <p:nvPr/>
        </p:nvSpPr>
        <p:spPr>
          <a:xfrm>
            <a:off x="6991814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244A06F-7BD3-C04C-BBC0-03F02210D997}"/>
              </a:ext>
            </a:extLst>
          </p:cNvPr>
          <p:cNvSpPr/>
          <p:nvPr/>
        </p:nvSpPr>
        <p:spPr>
          <a:xfrm>
            <a:off x="7503297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0FBB5A0-5F8C-4E4E-BA53-F78A7371F6B8}"/>
              </a:ext>
            </a:extLst>
          </p:cNvPr>
          <p:cNvSpPr txBox="1"/>
          <p:nvPr/>
        </p:nvSpPr>
        <p:spPr>
          <a:xfrm>
            <a:off x="5047131" y="269685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3D17FE5-D69B-174C-8488-715A995A083E}"/>
              </a:ext>
            </a:extLst>
          </p:cNvPr>
          <p:cNvSpPr txBox="1"/>
          <p:nvPr/>
        </p:nvSpPr>
        <p:spPr>
          <a:xfrm>
            <a:off x="5547042" y="2697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E5BBCCC-F38A-4347-9194-354AC5F5AB3C}"/>
              </a:ext>
            </a:extLst>
          </p:cNvPr>
          <p:cNvSpPr txBox="1"/>
          <p:nvPr/>
        </p:nvSpPr>
        <p:spPr>
          <a:xfrm>
            <a:off x="6060030" y="2711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F1D1632-87B6-964D-8990-46E1FF30FE06}"/>
              </a:ext>
            </a:extLst>
          </p:cNvPr>
          <p:cNvSpPr txBox="1"/>
          <p:nvPr/>
        </p:nvSpPr>
        <p:spPr>
          <a:xfrm>
            <a:off x="6483805" y="27110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C7EB46A-ABB1-DF45-B300-9D206624FC2F}"/>
              </a:ext>
            </a:extLst>
          </p:cNvPr>
          <p:cNvSpPr txBox="1"/>
          <p:nvPr/>
        </p:nvSpPr>
        <p:spPr>
          <a:xfrm>
            <a:off x="6995288" y="26983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4BDA6F4-BB9E-D54C-B5FC-9D70750C5D32}"/>
              </a:ext>
            </a:extLst>
          </p:cNvPr>
          <p:cNvSpPr txBox="1"/>
          <p:nvPr/>
        </p:nvSpPr>
        <p:spPr>
          <a:xfrm>
            <a:off x="7485546" y="27110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C80C52D-4027-2542-9369-3E02572FB831}"/>
              </a:ext>
            </a:extLst>
          </p:cNvPr>
          <p:cNvSpPr/>
          <p:nvPr/>
        </p:nvSpPr>
        <p:spPr>
          <a:xfrm>
            <a:off x="4940443" y="372865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AB8AC63-5AAB-634E-B26C-12FBB04C097D}"/>
              </a:ext>
            </a:extLst>
          </p:cNvPr>
          <p:cNvSpPr/>
          <p:nvPr/>
        </p:nvSpPr>
        <p:spPr>
          <a:xfrm>
            <a:off x="5458382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4558065-3F8A-1045-8D67-234D3F357F7D}"/>
              </a:ext>
            </a:extLst>
          </p:cNvPr>
          <p:cNvSpPr/>
          <p:nvPr/>
        </p:nvSpPr>
        <p:spPr>
          <a:xfrm>
            <a:off x="5969865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9603B05-86E5-3A4F-B37B-C5C9282EEFE8}"/>
              </a:ext>
            </a:extLst>
          </p:cNvPr>
          <p:cNvSpPr/>
          <p:nvPr/>
        </p:nvSpPr>
        <p:spPr>
          <a:xfrm>
            <a:off x="6481348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6920D9B-9484-CF42-869C-C6F1693EBDFD}"/>
              </a:ext>
            </a:extLst>
          </p:cNvPr>
          <p:cNvSpPr/>
          <p:nvPr/>
        </p:nvSpPr>
        <p:spPr>
          <a:xfrm>
            <a:off x="6992831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17F7B2D-5472-274E-9610-7AEBAD82538D}"/>
              </a:ext>
            </a:extLst>
          </p:cNvPr>
          <p:cNvSpPr/>
          <p:nvPr/>
        </p:nvSpPr>
        <p:spPr>
          <a:xfrm>
            <a:off x="7504314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pic>
        <p:nvPicPr>
          <p:cNvPr id="3" name="Content Placeholder 7" descr="Processor with solid fill">
            <a:extLst>
              <a:ext uri="{FF2B5EF4-FFF2-40B4-BE49-F238E27FC236}">
                <a16:creationId xmlns:a16="http://schemas.microsoft.com/office/drawing/2014/main" id="{D374DB56-AC2E-0A7C-74C0-423A94FFD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6320" y="4942421"/>
            <a:ext cx="596669" cy="5966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885-C54F-4A0A-2783-218B0A4FD3D1}"/>
                  </a:ext>
                </a:extLst>
              </p:cNvPr>
              <p:cNvSpPr txBox="1"/>
              <p:nvPr/>
            </p:nvSpPr>
            <p:spPr>
              <a:xfrm>
                <a:off x="8471777" y="4867275"/>
                <a:ext cx="2556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885-C54F-4A0A-2783-218B0A4F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77" y="4867275"/>
                <a:ext cx="2556534" cy="646331"/>
              </a:xfrm>
              <a:prstGeom prst="rect">
                <a:avLst/>
              </a:prstGeom>
              <a:blipFill>
                <a:blip r:embed="rId4"/>
                <a:stretch>
                  <a:fillRect r="-990" b="-2549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10" descr="Database with solid fill">
            <a:extLst>
              <a:ext uri="{FF2B5EF4-FFF2-40B4-BE49-F238E27FC236}">
                <a16:creationId xmlns:a16="http://schemas.microsoft.com/office/drawing/2014/main" id="{17D0C41B-DC0D-D129-F69B-FE6F0A897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91488" y="5722888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FE1B37-B437-1A90-DE1B-4BDDCC5B6224}"/>
                  </a:ext>
                </a:extLst>
              </p:cNvPr>
              <p:cNvSpPr txBox="1"/>
              <p:nvPr/>
            </p:nvSpPr>
            <p:spPr>
              <a:xfrm>
                <a:off x="9744048" y="5659562"/>
                <a:ext cx="13100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FE1B37-B437-1A90-DE1B-4BDDCC5B6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048" y="5659562"/>
                <a:ext cx="1310038" cy="646331"/>
              </a:xfrm>
              <a:prstGeom prst="rect">
                <a:avLst/>
              </a:prstGeom>
              <a:blipFill>
                <a:blip r:embed="rId7"/>
                <a:stretch>
                  <a:fillRect r="-2885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3" grpId="0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69" grpId="2" animBg="1"/>
      <p:bldP spid="69" grpId="3" animBg="1"/>
      <p:bldP spid="69" grpId="4" animBg="1"/>
      <p:bldP spid="126" grpId="0" animBg="1"/>
      <p:bldP spid="126" grpId="1" animBg="1"/>
      <p:bldP spid="127" grpId="0"/>
      <p:bldP spid="127" grpId="1"/>
      <p:bldP spid="128" grpId="0" animBg="1"/>
      <p:bldP spid="128" grpId="1" animBg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0" grpId="3" animBg="1"/>
      <p:bldP spid="131" grpId="0" animBg="1"/>
      <p:bldP spid="131" grpId="1" animBg="1"/>
      <p:bldP spid="131" grpId="2" animBg="1"/>
      <p:bldP spid="131" grpId="3" animBg="1"/>
      <p:bldP spid="131" grpId="4" animBg="1"/>
      <p:bldP spid="132" grpId="0" animBg="1"/>
      <p:bldP spid="132" grpId="1" animBg="1"/>
      <p:bldP spid="132" grpId="2" animBg="1"/>
      <p:bldP spid="132" grpId="3" animBg="1"/>
      <p:bldP spid="132" grpId="4" animBg="1"/>
      <p:bldP spid="132" grpId="5" animBg="1"/>
      <p:bldP spid="132" grpId="6" animBg="1"/>
      <p:bldP spid="133" grpId="0" animBg="1"/>
      <p:bldP spid="133" grpId="1" animBg="1"/>
      <p:bldP spid="133" grpId="2" animBg="1"/>
      <p:bldP spid="133" grpId="3" animBg="1"/>
      <p:bldP spid="133" grpId="4" animBg="1"/>
      <p:bldP spid="133" grpId="5" animBg="1"/>
      <p:bldP spid="133" grpId="6" animBg="1"/>
      <p:bldP spid="133" grpId="7" animBg="1"/>
      <p:bldP spid="134" grpId="0" animBg="1"/>
      <p:bldP spid="134" grpId="1" animBg="1"/>
      <p:bldP spid="138" grpId="0" animBg="1"/>
      <p:bldP spid="138" grpId="1" animBg="1"/>
      <p:bldP spid="138" grpId="2" animBg="1"/>
      <p:bldP spid="138" grpId="3" animBg="1"/>
      <p:bldP spid="139" grpId="0"/>
      <p:bldP spid="139" grpId="1"/>
      <p:bldP spid="139" grpId="2"/>
      <p:bldP spid="139" grpId="3"/>
      <p:bldP spid="140" grpId="0" animBg="1"/>
      <p:bldP spid="140" grpId="1" animBg="1"/>
      <p:bldP spid="140" grpId="2" animBg="1"/>
      <p:bldP spid="141" grpId="0"/>
      <p:bldP spid="141" grpId="1"/>
      <p:bldP spid="141" grpId="2"/>
      <p:bldP spid="142" grpId="0" animBg="1"/>
      <p:bldP spid="142" grpId="1" animBg="1"/>
      <p:bldP spid="142" grpId="2" animBg="1"/>
      <p:bldP spid="142" grpId="3" animBg="1"/>
      <p:bldP spid="143" grpId="0"/>
      <p:bldP spid="143" grpId="1"/>
      <p:bldP spid="143" grpId="2"/>
      <p:bldP spid="143" grpId="3"/>
      <p:bldP spid="147" grpId="0" animBg="1"/>
      <p:bldP spid="148" grpId="0"/>
      <p:bldP spid="150" grpId="0" animBg="1"/>
      <p:bldP spid="150" grpId="1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2" grpId="3" animBg="1"/>
      <p:bldP spid="153" grpId="0" animBg="1"/>
      <p:bldP spid="153" grpId="1" animBg="1"/>
      <p:bldP spid="153" grpId="2" animBg="1"/>
      <p:bldP spid="153" grpId="3" animBg="1"/>
      <p:bldP spid="153" grpId="4" animBg="1"/>
      <p:bldP spid="153" grpId="5" animBg="1"/>
      <p:bldP spid="154" grpId="0" animBg="1"/>
      <p:bldP spid="154" grpId="1" animBg="1"/>
      <p:bldP spid="154" grpId="2" animBg="1"/>
      <p:bldP spid="154" grpId="3" animBg="1"/>
      <p:bldP spid="154" grpId="4" animBg="1"/>
      <p:bldP spid="154" grpId="5" animBg="1"/>
      <p:bldP spid="154" grpId="6" animBg="1"/>
      <p:bldP spid="155" grpId="0" animBg="1"/>
      <p:bldP spid="155" grpId="1" animBg="1"/>
      <p:bldP spid="155" grpId="2" animBg="1"/>
      <p:bldP spid="155" grpId="3" animBg="1"/>
      <p:bldP spid="155" grpId="4" animBg="1"/>
      <p:bldP spid="155" grpId="5" animBg="1"/>
      <p:bldP spid="155" grpId="6" animBg="1"/>
      <p:bldP spid="160" grpId="0" animBg="1"/>
      <p:bldP spid="161" grpId="0"/>
      <p:bldP spid="173" grpId="0" animBg="1"/>
      <p:bldP spid="173" grpId="1" animBg="1"/>
      <p:bldP spid="178" grpId="0" animBg="1"/>
      <p:bldP spid="185" grpId="0"/>
      <p:bldP spid="191" grpId="0" animBg="1"/>
      <p:bldP spid="191" grpId="1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3" grpId="3" animBg="1"/>
      <p:bldP spid="193" grpId="4" animBg="1"/>
      <p:bldP spid="194" grpId="0" animBg="1"/>
      <p:bldP spid="194" grpId="1" animBg="1"/>
      <p:bldP spid="194" grpId="2" animBg="1"/>
      <p:bldP spid="194" grpId="3" animBg="1"/>
      <p:bldP spid="194" grpId="4" animBg="1"/>
      <p:bldP spid="194" grpId="5" animBg="1"/>
      <p:bldP spid="195" grpId="0" animBg="1"/>
      <p:bldP spid="195" grpId="1" animBg="1"/>
      <p:bldP spid="195" grpId="2" animBg="1"/>
      <p:bldP spid="195" grpId="3" animBg="1"/>
      <p:bldP spid="195" grpId="4" animBg="1"/>
      <p:bldP spid="195" grpId="5" animBg="1"/>
      <p:bldP spid="196" grpId="0" animBg="1"/>
      <p:bldP spid="196" grpId="1" animBg="1"/>
      <p:bldP spid="196" grpId="2" animBg="1"/>
      <p:bldP spid="196" grpId="3" animBg="1"/>
      <p:bldP spid="196" grpId="4" animBg="1"/>
      <p:bldP spid="196" grpId="5" animBg="1"/>
      <p:bldP spid="190" grpId="0" animBg="1"/>
      <p:bldP spid="190" grpId="1" animBg="1"/>
      <p:bldP spid="198" grpId="0" animBg="1"/>
      <p:bldP spid="199" grpId="0" animBg="1"/>
      <p:bldP spid="199" grpId="1" animBg="1"/>
      <p:bldP spid="199" grpId="2" animBg="1"/>
      <p:bldP spid="202" grpId="0"/>
      <p:bldP spid="203" grpId="0"/>
      <p:bldP spid="203" grpId="1"/>
      <p:bldP spid="203" grpId="2"/>
      <p:bldP spid="206" grpId="0" animBg="1"/>
      <p:bldP spid="207" grpId="0"/>
      <p:bldP spid="215" grpId="0" animBg="1"/>
      <p:bldP spid="215" grpId="1" animBg="1"/>
      <p:bldP spid="216" grpId="0" animBg="1"/>
      <p:bldP spid="216" grpId="1" animBg="1"/>
      <p:bldP spid="216" grpId="2" animBg="1"/>
      <p:bldP spid="216" grpId="3" animBg="1"/>
      <p:bldP spid="217" grpId="0" animBg="1"/>
      <p:bldP spid="217" grpId="1" animBg="1"/>
      <p:bldP spid="217" grpId="2" animBg="1"/>
      <p:bldP spid="217" grpId="3" animBg="1"/>
      <p:bldP spid="217" grpId="4" animBg="1"/>
      <p:bldP spid="218" grpId="0" animBg="1"/>
      <p:bldP spid="218" grpId="1" animBg="1"/>
      <p:bldP spid="218" grpId="2" animBg="1"/>
      <p:bldP spid="218" grpId="3" animBg="1"/>
      <p:bldP spid="218" grpId="4" animBg="1"/>
      <p:bldP spid="219" grpId="0" animBg="1"/>
      <p:bldP spid="219" grpId="1" animBg="1"/>
      <p:bldP spid="219" grpId="2" animBg="1"/>
      <p:bldP spid="219" grpId="3" animBg="1"/>
      <p:bldP spid="219" grpId="4" animBg="1"/>
      <p:bldP spid="220" grpId="0" animBg="1"/>
      <p:bldP spid="220" grpId="1" animBg="1"/>
      <p:bldP spid="220" grpId="2" animBg="1"/>
      <p:bldP spid="220" grpId="3" animBg="1"/>
      <p:bldP spid="220" grpId="4" animBg="1"/>
      <p:bldP spid="209" grpId="0" animBg="1"/>
      <p:bldP spid="209" grpId="1" animBg="1"/>
      <p:bldP spid="221" grpId="0" animBg="1"/>
      <p:bldP spid="221" grpId="1" animBg="1"/>
      <p:bldP spid="221" grpId="2" animBg="1"/>
      <p:bldP spid="221" grpId="3" animBg="1"/>
      <p:bldP spid="221" grpId="4" animBg="1"/>
      <p:bldP spid="222" grpId="0" animBg="1"/>
      <p:bldP spid="223" grpId="0"/>
      <p:bldP spid="225" grpId="0" animBg="1"/>
      <p:bldP spid="225" grpId="1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2" grpId="0" animBg="1"/>
      <p:bldP spid="233" grpId="0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24" grpId="0" animBg="1"/>
      <p:bldP spid="224" grpId="1" animBg="1"/>
      <p:bldP spid="242" grpId="0" animBg="1"/>
      <p:bldP spid="242" grpId="1" animBg="1"/>
      <p:bldP spid="243" grpId="0"/>
      <p:bldP spid="243" grpId="1"/>
      <p:bldP spid="244" grpId="0" animBg="1"/>
      <p:bldP spid="244" grpId="1" animBg="1"/>
      <p:bldP spid="248" grpId="0" animBg="1"/>
      <p:bldP spid="249" grpId="0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6" grpId="1" animBg="1"/>
      <p:bldP spid="257" grpId="0" animBg="1"/>
      <p:bldP spid="257" grpId="1" animBg="1"/>
      <p:bldP spid="257" grpId="2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2" grpId="0"/>
      <p:bldP spid="262" grpId="1"/>
      <p:bldP spid="263" grpId="0"/>
      <p:bldP spid="263" grpId="1"/>
      <p:bldP spid="263" grpId="2"/>
      <p:bldP spid="264" grpId="0"/>
      <p:bldP spid="264" grpId="1"/>
      <p:bldP spid="265" grpId="0"/>
      <p:bldP spid="265" grpId="1"/>
      <p:bldP spid="266" grpId="0"/>
      <p:bldP spid="266" grpId="1"/>
      <p:bldP spid="267" grpId="0"/>
      <p:bldP spid="268" grpId="0" animBg="1"/>
      <p:bldP spid="269" grpId="0" animBg="1"/>
      <p:bldP spid="269" grpId="1" animBg="1"/>
      <p:bldP spid="270" grpId="0" animBg="1"/>
      <p:bldP spid="271" grpId="0" animBg="1"/>
      <p:bldP spid="272" grpId="0" animBg="1"/>
      <p:bldP spid="2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2AB-CABC-B244-8C4C-DC0A54DC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18D4-0B2A-3A45-B137-CE64C980F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74358" cy="4351338"/>
          </a:xfrm>
          <a:solidFill>
            <a:schemeClr val="bg2"/>
          </a:solidFill>
        </p:spPr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offset++;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2A48-3E2B-3742-AE2D-3F6CA36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pic>
        <p:nvPicPr>
          <p:cNvPr id="8" name="Content Placeholder 7" descr="Processor with solid fill">
            <a:extLst>
              <a:ext uri="{FF2B5EF4-FFF2-40B4-BE49-F238E27FC236}">
                <a16:creationId xmlns:a16="http://schemas.microsoft.com/office/drawing/2014/main" id="{D6A2D643-7B00-5443-A0BD-23534E98D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0591" y="4516692"/>
            <a:ext cx="596669" cy="596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473253-7DFE-BF45-8226-19C70CDDCB53}"/>
                  </a:ext>
                </a:extLst>
              </p:cNvPr>
              <p:cNvSpPr txBox="1"/>
              <p:nvPr/>
            </p:nvSpPr>
            <p:spPr>
              <a:xfrm>
                <a:off x="7656048" y="4441546"/>
                <a:ext cx="2556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473253-7DFE-BF45-8226-19C70CDD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48" y="4441546"/>
                <a:ext cx="2556534" cy="646331"/>
              </a:xfrm>
              <a:prstGeom prst="rect">
                <a:avLst/>
              </a:prstGeom>
              <a:blipFill>
                <a:blip r:embed="rId4"/>
                <a:stretch>
                  <a:fillRect r="-985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10" descr="Database with solid fill">
            <a:extLst>
              <a:ext uri="{FF2B5EF4-FFF2-40B4-BE49-F238E27FC236}">
                <a16:creationId xmlns:a16="http://schemas.microsoft.com/office/drawing/2014/main" id="{6399EA98-870C-344D-8E09-1F9BA9A8F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5759" y="5297159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67A37-3480-F24B-B250-3F42B2F03071}"/>
                  </a:ext>
                </a:extLst>
              </p:cNvPr>
              <p:cNvSpPr txBox="1"/>
              <p:nvPr/>
            </p:nvSpPr>
            <p:spPr>
              <a:xfrm>
                <a:off x="8928319" y="5233833"/>
                <a:ext cx="13100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67A37-3480-F24B-B250-3F42B2F03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19" y="5233833"/>
                <a:ext cx="1310038" cy="646331"/>
              </a:xfrm>
              <a:prstGeom prst="rect">
                <a:avLst/>
              </a:prstGeom>
              <a:blipFill>
                <a:blip r:embed="rId7"/>
                <a:stretch>
                  <a:fillRect r="-1923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6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8A1913CB-EFEA-154B-89AC-47BB81A4BEA0}"/>
              </a:ext>
            </a:extLst>
          </p:cNvPr>
          <p:cNvSpPr/>
          <p:nvPr/>
        </p:nvSpPr>
        <p:spPr>
          <a:xfrm>
            <a:off x="1761557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67CCA1B-EDFD-4247-A6A2-0148F3D59754}"/>
              </a:ext>
            </a:extLst>
          </p:cNvPr>
          <p:cNvSpPr/>
          <p:nvPr/>
        </p:nvSpPr>
        <p:spPr>
          <a:xfrm>
            <a:off x="2273040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67DD592-AA74-D742-9E92-163E10E32A62}"/>
              </a:ext>
            </a:extLst>
          </p:cNvPr>
          <p:cNvSpPr/>
          <p:nvPr/>
        </p:nvSpPr>
        <p:spPr>
          <a:xfrm>
            <a:off x="2784523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FB8E523-C55B-9440-8EC9-445172FFDF06}"/>
              </a:ext>
            </a:extLst>
          </p:cNvPr>
          <p:cNvSpPr/>
          <p:nvPr/>
        </p:nvSpPr>
        <p:spPr>
          <a:xfrm>
            <a:off x="3296001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could we go faster?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CF78F-6A0B-C644-842D-98BA57E4A087}"/>
              </a:ext>
            </a:extLst>
          </p:cNvPr>
          <p:cNvSpPr/>
          <p:nvPr/>
        </p:nvSpPr>
        <p:spPr>
          <a:xfrm>
            <a:off x="1762390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61C01-A2A0-7246-9D87-BF1824320858}"/>
              </a:ext>
            </a:extLst>
          </p:cNvPr>
          <p:cNvSpPr/>
          <p:nvPr/>
        </p:nvSpPr>
        <p:spPr>
          <a:xfrm>
            <a:off x="2273873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98B4D-0993-AB4E-A6AF-1CA3B3B35E45}"/>
              </a:ext>
            </a:extLst>
          </p:cNvPr>
          <p:cNvSpPr/>
          <p:nvPr/>
        </p:nvSpPr>
        <p:spPr>
          <a:xfrm>
            <a:off x="2785356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42C7-5F0F-994F-9F4A-02F7070004C0}"/>
              </a:ext>
            </a:extLst>
          </p:cNvPr>
          <p:cNvSpPr/>
          <p:nvPr/>
        </p:nvSpPr>
        <p:spPr>
          <a:xfrm>
            <a:off x="3296839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518B4-48AD-0546-BFCD-393B67D0BA3A}"/>
              </a:ext>
            </a:extLst>
          </p:cNvPr>
          <p:cNvSpPr/>
          <p:nvPr/>
        </p:nvSpPr>
        <p:spPr>
          <a:xfrm>
            <a:off x="3808322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204D2-8C02-4D40-BBB8-4085E6A670C3}"/>
              </a:ext>
            </a:extLst>
          </p:cNvPr>
          <p:cNvSpPr/>
          <p:nvPr/>
        </p:nvSpPr>
        <p:spPr>
          <a:xfrm>
            <a:off x="4319805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30751-7033-C14F-A936-5539CD21B719}"/>
              </a:ext>
            </a:extLst>
          </p:cNvPr>
          <p:cNvSpPr/>
          <p:nvPr/>
        </p:nvSpPr>
        <p:spPr>
          <a:xfrm>
            <a:off x="4831288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AF085-A052-D74F-9B3E-3CBFBC142840}"/>
              </a:ext>
            </a:extLst>
          </p:cNvPr>
          <p:cNvSpPr/>
          <p:nvPr/>
        </p:nvSpPr>
        <p:spPr>
          <a:xfrm>
            <a:off x="5342771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54542-7293-344B-B0F1-7FE8192952A3}"/>
              </a:ext>
            </a:extLst>
          </p:cNvPr>
          <p:cNvSpPr/>
          <p:nvPr/>
        </p:nvSpPr>
        <p:spPr>
          <a:xfrm>
            <a:off x="5854254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B4C02-9186-5747-BD8E-CDB647471D6E}"/>
              </a:ext>
            </a:extLst>
          </p:cNvPr>
          <p:cNvSpPr txBox="1"/>
          <p:nvPr/>
        </p:nvSpPr>
        <p:spPr>
          <a:xfrm>
            <a:off x="1836992" y="2063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F93760-1E4B-7946-9476-C4FB27E34F28}"/>
              </a:ext>
            </a:extLst>
          </p:cNvPr>
          <p:cNvSpPr txBox="1"/>
          <p:nvPr/>
        </p:nvSpPr>
        <p:spPr>
          <a:xfrm>
            <a:off x="552395" y="314731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C5332-47DE-B54A-9E47-35FD7DF9067F}"/>
              </a:ext>
            </a:extLst>
          </p:cNvPr>
          <p:cNvSpPr txBox="1"/>
          <p:nvPr/>
        </p:nvSpPr>
        <p:spPr>
          <a:xfrm>
            <a:off x="983603" y="26062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D9EE7-D74C-B845-ADAD-E108C89F9CEA}"/>
              </a:ext>
            </a:extLst>
          </p:cNvPr>
          <p:cNvSpPr txBox="1"/>
          <p:nvPr/>
        </p:nvSpPr>
        <p:spPr>
          <a:xfrm>
            <a:off x="2326238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3F673A-DCE8-9D41-9CD8-63EFF2BAF070}"/>
              </a:ext>
            </a:extLst>
          </p:cNvPr>
          <p:cNvSpPr txBox="1"/>
          <p:nvPr/>
        </p:nvSpPr>
        <p:spPr>
          <a:xfrm>
            <a:off x="2837721" y="20673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30F78-E61A-9C49-BC0C-4C0D2BAA0D27}"/>
              </a:ext>
            </a:extLst>
          </p:cNvPr>
          <p:cNvSpPr txBox="1"/>
          <p:nvPr/>
        </p:nvSpPr>
        <p:spPr>
          <a:xfrm>
            <a:off x="3358240" y="20673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98CC5D-25CC-4342-9FE9-70BBD017A802}"/>
              </a:ext>
            </a:extLst>
          </p:cNvPr>
          <p:cNvSpPr txBox="1"/>
          <p:nvPr/>
        </p:nvSpPr>
        <p:spPr>
          <a:xfrm>
            <a:off x="3854198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F6CAD-AC82-AF42-896B-5A7ED1938B2E}"/>
              </a:ext>
            </a:extLst>
          </p:cNvPr>
          <p:cNvSpPr txBox="1"/>
          <p:nvPr/>
        </p:nvSpPr>
        <p:spPr>
          <a:xfrm>
            <a:off x="4365681" y="20673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130E30-3AF0-8B4B-93D0-DEC37A53EB94}"/>
              </a:ext>
            </a:extLst>
          </p:cNvPr>
          <p:cNvSpPr txBox="1"/>
          <p:nvPr/>
        </p:nvSpPr>
        <p:spPr>
          <a:xfrm>
            <a:off x="4892379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F8A9D-79B8-1940-9CE7-E0F77E6EE8EE}"/>
              </a:ext>
            </a:extLst>
          </p:cNvPr>
          <p:cNvSpPr txBox="1"/>
          <p:nvPr/>
        </p:nvSpPr>
        <p:spPr>
          <a:xfrm>
            <a:off x="5433981" y="206739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79F08-B294-F343-819F-6ABD2D1D4B68}"/>
              </a:ext>
            </a:extLst>
          </p:cNvPr>
          <p:cNvSpPr txBox="1"/>
          <p:nvPr/>
        </p:nvSpPr>
        <p:spPr>
          <a:xfrm>
            <a:off x="5945464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17CB75-ADBC-0143-94BD-CF02B8E09513}"/>
              </a:ext>
            </a:extLst>
          </p:cNvPr>
          <p:cNvSpPr/>
          <p:nvPr/>
        </p:nvSpPr>
        <p:spPr>
          <a:xfrm>
            <a:off x="1758380" y="311474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8FF436-407C-984F-BA18-3C84FD14584D}"/>
              </a:ext>
            </a:extLst>
          </p:cNvPr>
          <p:cNvSpPr/>
          <p:nvPr/>
        </p:nvSpPr>
        <p:spPr>
          <a:xfrm>
            <a:off x="2269863" y="311474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E3162A6-C47E-8C42-94FD-B37ECB390D7F}"/>
              </a:ext>
            </a:extLst>
          </p:cNvPr>
          <p:cNvSpPr/>
          <p:nvPr/>
        </p:nvSpPr>
        <p:spPr>
          <a:xfrm>
            <a:off x="2781346" y="311474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5408953-B8C0-BF49-AE59-C033E0B22FBC}"/>
              </a:ext>
            </a:extLst>
          </p:cNvPr>
          <p:cNvSpPr/>
          <p:nvPr/>
        </p:nvSpPr>
        <p:spPr>
          <a:xfrm>
            <a:off x="3292824" y="311474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99FF831-013B-0842-9F7B-4F3CAF1A6430}"/>
              </a:ext>
            </a:extLst>
          </p:cNvPr>
          <p:cNvSpPr/>
          <p:nvPr/>
        </p:nvSpPr>
        <p:spPr>
          <a:xfrm>
            <a:off x="2273035" y="362693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8AC13C2-1700-E14A-8B2E-D23994AC072C}"/>
              </a:ext>
            </a:extLst>
          </p:cNvPr>
          <p:cNvSpPr/>
          <p:nvPr/>
        </p:nvSpPr>
        <p:spPr>
          <a:xfrm>
            <a:off x="2784518" y="3626931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8D2D016-F36D-D14B-A60E-A8E135DE004D}"/>
              </a:ext>
            </a:extLst>
          </p:cNvPr>
          <p:cNvSpPr/>
          <p:nvPr/>
        </p:nvSpPr>
        <p:spPr>
          <a:xfrm>
            <a:off x="3296001" y="3626931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BD34735-6A9B-3B47-8A1D-4C9EFD2DB134}"/>
              </a:ext>
            </a:extLst>
          </p:cNvPr>
          <p:cNvSpPr/>
          <p:nvPr/>
        </p:nvSpPr>
        <p:spPr>
          <a:xfrm>
            <a:off x="3807479" y="3626931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4D3C7C5-E084-0C46-9352-65B7C0480F32}"/>
              </a:ext>
            </a:extLst>
          </p:cNvPr>
          <p:cNvSpPr/>
          <p:nvPr/>
        </p:nvSpPr>
        <p:spPr>
          <a:xfrm>
            <a:off x="2785505" y="4141466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CB5B406-0AAE-8344-AAF9-E08EB43582FA}"/>
              </a:ext>
            </a:extLst>
          </p:cNvPr>
          <p:cNvSpPr/>
          <p:nvPr/>
        </p:nvSpPr>
        <p:spPr>
          <a:xfrm>
            <a:off x="3296988" y="4141466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4B07618-690B-8941-8F2D-D4ADB907AF77}"/>
              </a:ext>
            </a:extLst>
          </p:cNvPr>
          <p:cNvSpPr/>
          <p:nvPr/>
        </p:nvSpPr>
        <p:spPr>
          <a:xfrm>
            <a:off x="3808471" y="4141466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E7FD42D-1EDD-7441-85CF-641C7E28D032}"/>
              </a:ext>
            </a:extLst>
          </p:cNvPr>
          <p:cNvSpPr/>
          <p:nvPr/>
        </p:nvSpPr>
        <p:spPr>
          <a:xfrm>
            <a:off x="4319949" y="4141466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71E55E1-DCF9-6E4E-A6D3-14328B307CC6}"/>
              </a:ext>
            </a:extLst>
          </p:cNvPr>
          <p:cNvSpPr/>
          <p:nvPr/>
        </p:nvSpPr>
        <p:spPr>
          <a:xfrm>
            <a:off x="3314424" y="467873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40C03B0-8018-EB48-889C-EA96F60152C9}"/>
              </a:ext>
            </a:extLst>
          </p:cNvPr>
          <p:cNvSpPr/>
          <p:nvPr/>
        </p:nvSpPr>
        <p:spPr>
          <a:xfrm>
            <a:off x="3825907" y="467873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D0F8F6B-1765-7A4E-ABB8-1DCA6EC862B2}"/>
              </a:ext>
            </a:extLst>
          </p:cNvPr>
          <p:cNvSpPr/>
          <p:nvPr/>
        </p:nvSpPr>
        <p:spPr>
          <a:xfrm>
            <a:off x="4337390" y="467873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1560D9B-4751-0E47-BFAF-1CC772C083EF}"/>
              </a:ext>
            </a:extLst>
          </p:cNvPr>
          <p:cNvSpPr/>
          <p:nvPr/>
        </p:nvSpPr>
        <p:spPr>
          <a:xfrm>
            <a:off x="4848868" y="4678738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C138A5C-053A-214E-838B-8DEF7A54F11A}"/>
              </a:ext>
            </a:extLst>
          </p:cNvPr>
          <p:cNvSpPr/>
          <p:nvPr/>
        </p:nvSpPr>
        <p:spPr>
          <a:xfrm>
            <a:off x="3823163" y="5213505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BFE584-2608-3E46-81B8-E135B946B48B}"/>
              </a:ext>
            </a:extLst>
          </p:cNvPr>
          <p:cNvSpPr/>
          <p:nvPr/>
        </p:nvSpPr>
        <p:spPr>
          <a:xfrm>
            <a:off x="4334646" y="521350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FF52A65-1F79-964D-B811-7A2CC635734B}"/>
              </a:ext>
            </a:extLst>
          </p:cNvPr>
          <p:cNvSpPr/>
          <p:nvPr/>
        </p:nvSpPr>
        <p:spPr>
          <a:xfrm>
            <a:off x="4846129" y="521350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3DF31D-AB34-3944-B5BC-B1C4087EBDD5}"/>
              </a:ext>
            </a:extLst>
          </p:cNvPr>
          <p:cNvSpPr/>
          <p:nvPr/>
        </p:nvSpPr>
        <p:spPr>
          <a:xfrm>
            <a:off x="5357607" y="521350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BBE4440-7D93-F54B-B252-F0BD4D53F3CC}"/>
              </a:ext>
            </a:extLst>
          </p:cNvPr>
          <p:cNvSpPr/>
          <p:nvPr/>
        </p:nvSpPr>
        <p:spPr>
          <a:xfrm>
            <a:off x="4338641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3D29E6C-FE6B-904E-A7E4-74C822026F8E}"/>
              </a:ext>
            </a:extLst>
          </p:cNvPr>
          <p:cNvSpPr/>
          <p:nvPr/>
        </p:nvSpPr>
        <p:spPr>
          <a:xfrm>
            <a:off x="4850124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4B06B9-419C-6240-B46C-88687553EFAA}"/>
              </a:ext>
            </a:extLst>
          </p:cNvPr>
          <p:cNvSpPr/>
          <p:nvPr/>
        </p:nvSpPr>
        <p:spPr>
          <a:xfrm>
            <a:off x="5361607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31A1341-0664-324C-BF65-59E811CF3819}"/>
              </a:ext>
            </a:extLst>
          </p:cNvPr>
          <p:cNvSpPr/>
          <p:nvPr/>
        </p:nvSpPr>
        <p:spPr>
          <a:xfrm>
            <a:off x="5873085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1396D-D328-2E4C-B012-634DC087D5EA}"/>
              </a:ext>
            </a:extLst>
          </p:cNvPr>
          <p:cNvSpPr txBox="1"/>
          <p:nvPr/>
        </p:nvSpPr>
        <p:spPr>
          <a:xfrm>
            <a:off x="6462255" y="3406411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How could we skip these steps?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3E33D1-08D9-4D42-8A5A-A1B0B926D83F}"/>
              </a:ext>
            </a:extLst>
          </p:cNvPr>
          <p:cNvCxnSpPr>
            <a:cxnSpLocks/>
          </p:cNvCxnSpPr>
          <p:nvPr/>
        </p:nvCxnSpPr>
        <p:spPr>
          <a:xfrm flipH="1">
            <a:off x="4365681" y="3610307"/>
            <a:ext cx="2051688" cy="277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DC32D44-F085-CC47-8565-ADB065098EB0}"/>
              </a:ext>
            </a:extLst>
          </p:cNvPr>
          <p:cNvCxnSpPr>
            <a:cxnSpLocks/>
          </p:cNvCxnSpPr>
          <p:nvPr/>
        </p:nvCxnSpPr>
        <p:spPr>
          <a:xfrm flipH="1">
            <a:off x="4947809" y="3775743"/>
            <a:ext cx="1423875" cy="595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10505D1-F691-304F-91A2-73835DBB7D32}"/>
              </a:ext>
            </a:extLst>
          </p:cNvPr>
          <p:cNvCxnSpPr>
            <a:cxnSpLocks/>
          </p:cNvCxnSpPr>
          <p:nvPr/>
        </p:nvCxnSpPr>
        <p:spPr>
          <a:xfrm flipH="1">
            <a:off x="5915809" y="3928143"/>
            <a:ext cx="608276" cy="124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56" grpId="0" animBg="1"/>
      <p:bldP spid="157" grpId="0" animBg="1"/>
      <p:bldP spid="158" grpId="0" animBg="1"/>
      <p:bldP spid="159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  <p:bldP spid="188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BB81-C482-4B4C-A6C9-D3DAF1C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Repeating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A2A3-7C1D-7D4C-A7B9-D79CD478A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Repeating patterns</a:t>
            </a:r>
          </a:p>
          <a:p>
            <a:r>
              <a:rPr lang="en-NO" dirty="0"/>
              <a:t>shift depends on where the mismatch take place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27CC4-CFAC-F54D-9C17-4F4D79E8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CEEDF-24A8-304E-9BF1-6C5799475F15}"/>
              </a:ext>
            </a:extLst>
          </p:cNvPr>
          <p:cNvSpPr/>
          <p:nvPr/>
        </p:nvSpPr>
        <p:spPr>
          <a:xfrm>
            <a:off x="6396311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58CB-BB5E-2045-9B81-337120CA9882}"/>
              </a:ext>
            </a:extLst>
          </p:cNvPr>
          <p:cNvSpPr/>
          <p:nvPr/>
        </p:nvSpPr>
        <p:spPr>
          <a:xfrm>
            <a:off x="6907794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8D5B0-1316-0743-8F88-D44F46698A70}"/>
              </a:ext>
            </a:extLst>
          </p:cNvPr>
          <p:cNvSpPr/>
          <p:nvPr/>
        </p:nvSpPr>
        <p:spPr>
          <a:xfrm>
            <a:off x="7419277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D044F-7801-C74C-BABA-7DF9375EE389}"/>
              </a:ext>
            </a:extLst>
          </p:cNvPr>
          <p:cNvSpPr/>
          <p:nvPr/>
        </p:nvSpPr>
        <p:spPr>
          <a:xfrm>
            <a:off x="7930755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36EF4-E091-284D-81CE-786A358F9A5E}"/>
              </a:ext>
            </a:extLst>
          </p:cNvPr>
          <p:cNvSpPr/>
          <p:nvPr/>
        </p:nvSpPr>
        <p:spPr>
          <a:xfrm>
            <a:off x="6397144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3D935-C757-B346-8162-8FD4585372B8}"/>
              </a:ext>
            </a:extLst>
          </p:cNvPr>
          <p:cNvSpPr/>
          <p:nvPr/>
        </p:nvSpPr>
        <p:spPr>
          <a:xfrm>
            <a:off x="6908627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74843-2222-B746-A655-4915D5470AF4}"/>
              </a:ext>
            </a:extLst>
          </p:cNvPr>
          <p:cNvSpPr/>
          <p:nvPr/>
        </p:nvSpPr>
        <p:spPr>
          <a:xfrm>
            <a:off x="7420110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A8AC1-C747-FB43-99F7-B5A8A1B372A7}"/>
              </a:ext>
            </a:extLst>
          </p:cNvPr>
          <p:cNvSpPr/>
          <p:nvPr/>
        </p:nvSpPr>
        <p:spPr>
          <a:xfrm>
            <a:off x="7931593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FE06A-3BD3-9A4D-8A5D-CE96D40B75DE}"/>
              </a:ext>
            </a:extLst>
          </p:cNvPr>
          <p:cNvSpPr/>
          <p:nvPr/>
        </p:nvSpPr>
        <p:spPr>
          <a:xfrm>
            <a:off x="8443076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A9F37-9A56-F349-B420-3EF21E914177}"/>
              </a:ext>
            </a:extLst>
          </p:cNvPr>
          <p:cNvSpPr/>
          <p:nvPr/>
        </p:nvSpPr>
        <p:spPr>
          <a:xfrm>
            <a:off x="8954559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287BC5-146A-B14D-BAF5-9854E80E0021}"/>
              </a:ext>
            </a:extLst>
          </p:cNvPr>
          <p:cNvSpPr/>
          <p:nvPr/>
        </p:nvSpPr>
        <p:spPr>
          <a:xfrm>
            <a:off x="9466042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AFAA62-AE7F-2F4B-81E0-8CA2E0BB16A8}"/>
              </a:ext>
            </a:extLst>
          </p:cNvPr>
          <p:cNvSpPr/>
          <p:nvPr/>
        </p:nvSpPr>
        <p:spPr>
          <a:xfrm>
            <a:off x="9977525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470E4-39C7-FD40-B263-CB655627778B}"/>
              </a:ext>
            </a:extLst>
          </p:cNvPr>
          <p:cNvSpPr/>
          <p:nvPr/>
        </p:nvSpPr>
        <p:spPr>
          <a:xfrm>
            <a:off x="10489008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C7FC9-4580-674F-BEB5-2D0409D8DE49}"/>
              </a:ext>
            </a:extLst>
          </p:cNvPr>
          <p:cNvSpPr txBox="1"/>
          <p:nvPr/>
        </p:nvSpPr>
        <p:spPr>
          <a:xfrm>
            <a:off x="6471746" y="20361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2FB2A-796B-AE4C-B595-012E602EB4E2}"/>
              </a:ext>
            </a:extLst>
          </p:cNvPr>
          <p:cNvSpPr txBox="1"/>
          <p:nvPr/>
        </p:nvSpPr>
        <p:spPr>
          <a:xfrm>
            <a:off x="5187149" y="312042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02875-8292-5143-892B-204406C0FFF0}"/>
              </a:ext>
            </a:extLst>
          </p:cNvPr>
          <p:cNvSpPr txBox="1"/>
          <p:nvPr/>
        </p:nvSpPr>
        <p:spPr>
          <a:xfrm>
            <a:off x="5618357" y="257934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5B3A7-118A-6442-8179-E3671A634293}"/>
              </a:ext>
            </a:extLst>
          </p:cNvPr>
          <p:cNvSpPr txBox="1"/>
          <p:nvPr/>
        </p:nvSpPr>
        <p:spPr>
          <a:xfrm>
            <a:off x="6960992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1126C-2E86-DB43-9A60-D532BDB2DE94}"/>
              </a:ext>
            </a:extLst>
          </p:cNvPr>
          <p:cNvSpPr txBox="1"/>
          <p:nvPr/>
        </p:nvSpPr>
        <p:spPr>
          <a:xfrm>
            <a:off x="7472475" y="204049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BF3BF-0731-0D46-AEA0-61A830E18D4F}"/>
              </a:ext>
            </a:extLst>
          </p:cNvPr>
          <p:cNvSpPr txBox="1"/>
          <p:nvPr/>
        </p:nvSpPr>
        <p:spPr>
          <a:xfrm>
            <a:off x="7992994" y="20404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8360F-0686-1A4A-8D28-FEEF5E89AD65}"/>
              </a:ext>
            </a:extLst>
          </p:cNvPr>
          <p:cNvSpPr txBox="1"/>
          <p:nvPr/>
        </p:nvSpPr>
        <p:spPr>
          <a:xfrm>
            <a:off x="8488952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B1C5CD-67F6-0B4E-B299-F0736B15446E}"/>
              </a:ext>
            </a:extLst>
          </p:cNvPr>
          <p:cNvSpPr txBox="1"/>
          <p:nvPr/>
        </p:nvSpPr>
        <p:spPr>
          <a:xfrm>
            <a:off x="9000435" y="204049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EEAEA-47D0-8242-9E65-B552297500BC}"/>
              </a:ext>
            </a:extLst>
          </p:cNvPr>
          <p:cNvSpPr txBox="1"/>
          <p:nvPr/>
        </p:nvSpPr>
        <p:spPr>
          <a:xfrm>
            <a:off x="9527133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E9910-BE00-DC49-8CE2-8208D12A7885}"/>
              </a:ext>
            </a:extLst>
          </p:cNvPr>
          <p:cNvSpPr txBox="1"/>
          <p:nvPr/>
        </p:nvSpPr>
        <p:spPr>
          <a:xfrm>
            <a:off x="10068735" y="20404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2D2C0-D4C6-E740-8827-C9806FFC0911}"/>
              </a:ext>
            </a:extLst>
          </p:cNvPr>
          <p:cNvSpPr txBox="1"/>
          <p:nvPr/>
        </p:nvSpPr>
        <p:spPr>
          <a:xfrm>
            <a:off x="10580218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F83FAF-F951-3B43-9698-09B412C5A405}"/>
              </a:ext>
            </a:extLst>
          </p:cNvPr>
          <p:cNvSpPr/>
          <p:nvPr/>
        </p:nvSpPr>
        <p:spPr>
          <a:xfrm>
            <a:off x="6397144" y="30855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9D1FFC-826E-F642-AF4A-8D8E11136E4F}"/>
              </a:ext>
            </a:extLst>
          </p:cNvPr>
          <p:cNvSpPr/>
          <p:nvPr/>
        </p:nvSpPr>
        <p:spPr>
          <a:xfrm>
            <a:off x="6908627" y="30855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DFC264-EF9E-B84D-A3A0-3B11A4C71A38}"/>
              </a:ext>
            </a:extLst>
          </p:cNvPr>
          <p:cNvSpPr/>
          <p:nvPr/>
        </p:nvSpPr>
        <p:spPr>
          <a:xfrm>
            <a:off x="7420110" y="30855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46ACD3-7B39-9541-8BB3-4FC826ACB6A3}"/>
              </a:ext>
            </a:extLst>
          </p:cNvPr>
          <p:cNvSpPr/>
          <p:nvPr/>
        </p:nvSpPr>
        <p:spPr>
          <a:xfrm>
            <a:off x="6906052" y="363862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5D7991-27F1-9F42-AE2E-519C130B4FB4}"/>
              </a:ext>
            </a:extLst>
          </p:cNvPr>
          <p:cNvSpPr/>
          <p:nvPr/>
        </p:nvSpPr>
        <p:spPr>
          <a:xfrm>
            <a:off x="6906885" y="3624927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61AFAA-1BE5-E146-9A98-5BD0D1A59586}"/>
              </a:ext>
            </a:extLst>
          </p:cNvPr>
          <p:cNvSpPr/>
          <p:nvPr/>
        </p:nvSpPr>
        <p:spPr>
          <a:xfrm>
            <a:off x="8442248" y="416878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12817D-EDBF-DA41-9AA6-629BDC3FED93}"/>
              </a:ext>
            </a:extLst>
          </p:cNvPr>
          <p:cNvSpPr/>
          <p:nvPr/>
        </p:nvSpPr>
        <p:spPr>
          <a:xfrm>
            <a:off x="8953726" y="416878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BF0809-18E9-5444-9131-C5396383A827}"/>
              </a:ext>
            </a:extLst>
          </p:cNvPr>
          <p:cNvSpPr/>
          <p:nvPr/>
        </p:nvSpPr>
        <p:spPr>
          <a:xfrm>
            <a:off x="7420115" y="4164050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BBE4A3-E07F-E24F-8D27-816B8EDDD1B6}"/>
              </a:ext>
            </a:extLst>
          </p:cNvPr>
          <p:cNvSpPr/>
          <p:nvPr/>
        </p:nvSpPr>
        <p:spPr>
          <a:xfrm>
            <a:off x="7931598" y="4164050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4382B0-25B4-5C42-9895-C45EB418F9AE}"/>
              </a:ext>
            </a:extLst>
          </p:cNvPr>
          <p:cNvSpPr/>
          <p:nvPr/>
        </p:nvSpPr>
        <p:spPr>
          <a:xfrm>
            <a:off x="8443081" y="416405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6139BA-B7DF-E346-BF7D-0FA4B46B754F}"/>
              </a:ext>
            </a:extLst>
          </p:cNvPr>
          <p:cNvSpPr/>
          <p:nvPr/>
        </p:nvSpPr>
        <p:spPr>
          <a:xfrm>
            <a:off x="8954559" y="416405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DE8ED-6628-9E48-B6C5-C40BAD8CA288}"/>
              </a:ext>
            </a:extLst>
          </p:cNvPr>
          <p:cNvSpPr/>
          <p:nvPr/>
        </p:nvSpPr>
        <p:spPr>
          <a:xfrm>
            <a:off x="8440496" y="308754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F8CD4D-B82E-3246-A33F-F10EF1FC382D}"/>
              </a:ext>
            </a:extLst>
          </p:cNvPr>
          <p:cNvSpPr/>
          <p:nvPr/>
        </p:nvSpPr>
        <p:spPr>
          <a:xfrm>
            <a:off x="7926438" y="309496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C6D2B3-738F-7F47-B7C2-0CFE801B0570}"/>
              </a:ext>
            </a:extLst>
          </p:cNvPr>
          <p:cNvSpPr/>
          <p:nvPr/>
        </p:nvSpPr>
        <p:spPr>
          <a:xfrm>
            <a:off x="8432766" y="308550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51C6EE-B52F-8545-A06C-EC78320007C7}"/>
              </a:ext>
            </a:extLst>
          </p:cNvPr>
          <p:cNvSpPr/>
          <p:nvPr/>
        </p:nvSpPr>
        <p:spPr>
          <a:xfrm>
            <a:off x="7414955" y="3622773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8E3247-4778-894F-97FE-01A2D24AF74F}"/>
              </a:ext>
            </a:extLst>
          </p:cNvPr>
          <p:cNvSpPr/>
          <p:nvPr/>
        </p:nvSpPr>
        <p:spPr>
          <a:xfrm>
            <a:off x="7926438" y="3622773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247F4D-0BDD-424C-9442-203E889DAC35}"/>
              </a:ext>
            </a:extLst>
          </p:cNvPr>
          <p:cNvSpPr/>
          <p:nvPr/>
        </p:nvSpPr>
        <p:spPr>
          <a:xfrm>
            <a:off x="8432766" y="363223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0E4530-88C6-B34D-BECF-3B6AABBA8022}"/>
              </a:ext>
            </a:extLst>
          </p:cNvPr>
          <p:cNvSpPr/>
          <p:nvPr/>
        </p:nvSpPr>
        <p:spPr>
          <a:xfrm>
            <a:off x="8939094" y="3622773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29CB2C-6439-3545-B659-95267E82C6D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396311" y="4400059"/>
            <a:ext cx="102380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B9FB925-69BA-5043-A941-185D869A4EF9}"/>
              </a:ext>
            </a:extLst>
          </p:cNvPr>
          <p:cNvSpPr txBox="1"/>
          <p:nvPr/>
        </p:nvSpPr>
        <p:spPr>
          <a:xfrm>
            <a:off x="6539877" y="441375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shift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3B9656-8982-3042-889B-9EFEFE46EABA}"/>
              </a:ext>
            </a:extLst>
          </p:cNvPr>
          <p:cNvSpPr txBox="1"/>
          <p:nvPr/>
        </p:nvSpPr>
        <p:spPr>
          <a:xfrm>
            <a:off x="8506487" y="20280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9EA406-401C-BD43-A1AC-DA8B85677418}"/>
              </a:ext>
            </a:extLst>
          </p:cNvPr>
          <p:cNvSpPr/>
          <p:nvPr/>
        </p:nvSpPr>
        <p:spPr>
          <a:xfrm>
            <a:off x="9466042" y="416405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9CDF35-3A26-4343-8557-4BC169CD539C}"/>
              </a:ext>
            </a:extLst>
          </p:cNvPr>
          <p:cNvSpPr/>
          <p:nvPr/>
        </p:nvSpPr>
        <p:spPr>
          <a:xfrm>
            <a:off x="9464376" y="471078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D7B7C2-920D-B04B-9405-7F1346352E61}"/>
              </a:ext>
            </a:extLst>
          </p:cNvPr>
          <p:cNvSpPr/>
          <p:nvPr/>
        </p:nvSpPr>
        <p:spPr>
          <a:xfrm>
            <a:off x="9975854" y="471078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2C0513-50A9-4F4B-A233-CC3A210707F2}"/>
              </a:ext>
            </a:extLst>
          </p:cNvPr>
          <p:cNvSpPr/>
          <p:nvPr/>
        </p:nvSpPr>
        <p:spPr>
          <a:xfrm>
            <a:off x="8442243" y="4706053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375D91-4E00-E447-8ADA-232CFE1ED52E}"/>
              </a:ext>
            </a:extLst>
          </p:cNvPr>
          <p:cNvSpPr/>
          <p:nvPr/>
        </p:nvSpPr>
        <p:spPr>
          <a:xfrm>
            <a:off x="8953726" y="4706053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C1745A-14D8-E84C-96F0-DFB061A7FAB6}"/>
              </a:ext>
            </a:extLst>
          </p:cNvPr>
          <p:cNvSpPr/>
          <p:nvPr/>
        </p:nvSpPr>
        <p:spPr>
          <a:xfrm>
            <a:off x="9465209" y="470605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8C68BF-74FD-8F49-8EFE-578483885F85}"/>
              </a:ext>
            </a:extLst>
          </p:cNvPr>
          <p:cNvSpPr/>
          <p:nvPr/>
        </p:nvSpPr>
        <p:spPr>
          <a:xfrm>
            <a:off x="9976687" y="470605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497A97-B679-974A-9091-3FA37653195F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7418439" y="4942062"/>
            <a:ext cx="102380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FD44A63-ED25-6649-A39C-E7DD846B366D}"/>
              </a:ext>
            </a:extLst>
          </p:cNvPr>
          <p:cNvSpPr txBox="1"/>
          <p:nvPr/>
        </p:nvSpPr>
        <p:spPr>
          <a:xfrm>
            <a:off x="7562005" y="49557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shift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F5E26D-1F8C-6E4A-B98B-8272C6D548DD}"/>
              </a:ext>
            </a:extLst>
          </p:cNvPr>
          <p:cNvSpPr/>
          <p:nvPr/>
        </p:nvSpPr>
        <p:spPr>
          <a:xfrm>
            <a:off x="10488170" y="4706053"/>
            <a:ext cx="441682" cy="4720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376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61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C132-52CB-7541-8921-4C65AA9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Key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9813-D2BF-804C-A5C5-F4FBF191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7104" y="1833303"/>
            <a:ext cx="5181600" cy="4351338"/>
          </a:xfrm>
        </p:spPr>
        <p:txBody>
          <a:bodyPr anchor="ctr"/>
          <a:lstStyle/>
          <a:p>
            <a:r>
              <a:rPr lang="en-NO" dirty="0"/>
              <a:t>Once we found a </a:t>
            </a:r>
            <a:r>
              <a:rPr lang="en-NO" dirty="0">
                <a:solidFill>
                  <a:schemeClr val="accent3"/>
                </a:solidFill>
              </a:rPr>
              <a:t>mismatch</a:t>
            </a:r>
          </a:p>
          <a:p>
            <a:r>
              <a:rPr lang="en-NO" dirty="0"/>
              <a:t>How to continue?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Which character of the text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against, which character of the pattern?</a:t>
            </a: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042A9-A986-9A4C-BF3A-710887F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E5AE-ACD1-434D-8FCB-22026EC3543A}"/>
              </a:ext>
            </a:extLst>
          </p:cNvPr>
          <p:cNvSpPr/>
          <p:nvPr/>
        </p:nvSpPr>
        <p:spPr>
          <a:xfrm>
            <a:off x="1561621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4993B-5103-8543-ABB8-908FECC1AFCE}"/>
              </a:ext>
            </a:extLst>
          </p:cNvPr>
          <p:cNvSpPr/>
          <p:nvPr/>
        </p:nvSpPr>
        <p:spPr>
          <a:xfrm>
            <a:off x="2073104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765FE-8A0D-B442-B8BA-00051C4C54E0}"/>
              </a:ext>
            </a:extLst>
          </p:cNvPr>
          <p:cNvSpPr/>
          <p:nvPr/>
        </p:nvSpPr>
        <p:spPr>
          <a:xfrm>
            <a:off x="2584587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D6C687-68FC-9749-BBD0-9AEDA86AFBB9}"/>
              </a:ext>
            </a:extLst>
          </p:cNvPr>
          <p:cNvSpPr/>
          <p:nvPr/>
        </p:nvSpPr>
        <p:spPr>
          <a:xfrm>
            <a:off x="3096065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C366E-A29A-4144-AA13-8DD516062394}"/>
              </a:ext>
            </a:extLst>
          </p:cNvPr>
          <p:cNvSpPr/>
          <p:nvPr/>
        </p:nvSpPr>
        <p:spPr>
          <a:xfrm>
            <a:off x="1562454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05210D-FD5E-FC4E-AD4D-EEC337CE172F}"/>
              </a:ext>
            </a:extLst>
          </p:cNvPr>
          <p:cNvSpPr/>
          <p:nvPr/>
        </p:nvSpPr>
        <p:spPr>
          <a:xfrm>
            <a:off x="2073937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4A0D9-39BC-0542-93C7-093F3FE28F25}"/>
              </a:ext>
            </a:extLst>
          </p:cNvPr>
          <p:cNvSpPr/>
          <p:nvPr/>
        </p:nvSpPr>
        <p:spPr>
          <a:xfrm>
            <a:off x="2585420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C6C09-A71D-5946-98B2-2A3EEA6BE370}"/>
              </a:ext>
            </a:extLst>
          </p:cNvPr>
          <p:cNvSpPr/>
          <p:nvPr/>
        </p:nvSpPr>
        <p:spPr>
          <a:xfrm>
            <a:off x="3096903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4F79B-EFFB-2240-B2D8-FC31FFCC138C}"/>
              </a:ext>
            </a:extLst>
          </p:cNvPr>
          <p:cNvSpPr/>
          <p:nvPr/>
        </p:nvSpPr>
        <p:spPr>
          <a:xfrm>
            <a:off x="3608386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306A0-76C6-7C44-9239-7CB77373D501}"/>
              </a:ext>
            </a:extLst>
          </p:cNvPr>
          <p:cNvSpPr/>
          <p:nvPr/>
        </p:nvSpPr>
        <p:spPr>
          <a:xfrm>
            <a:off x="4119869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377B80-195E-A348-8C4D-EDF83A58EBC7}"/>
              </a:ext>
            </a:extLst>
          </p:cNvPr>
          <p:cNvSpPr/>
          <p:nvPr/>
        </p:nvSpPr>
        <p:spPr>
          <a:xfrm>
            <a:off x="4631352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93015-6E10-D648-8FBB-492EBD43FC71}"/>
              </a:ext>
            </a:extLst>
          </p:cNvPr>
          <p:cNvSpPr/>
          <p:nvPr/>
        </p:nvSpPr>
        <p:spPr>
          <a:xfrm>
            <a:off x="5142835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3D4830-9F8F-7D48-A9EE-46560078947F}"/>
              </a:ext>
            </a:extLst>
          </p:cNvPr>
          <p:cNvSpPr/>
          <p:nvPr/>
        </p:nvSpPr>
        <p:spPr>
          <a:xfrm>
            <a:off x="5654318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84CFF-0ABF-E94E-98CC-DEF9C2E59302}"/>
              </a:ext>
            </a:extLst>
          </p:cNvPr>
          <p:cNvSpPr txBox="1"/>
          <p:nvPr/>
        </p:nvSpPr>
        <p:spPr>
          <a:xfrm>
            <a:off x="1637056" y="25553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9F57B1-BF1F-6245-A49A-1CAF36DE1C94}"/>
              </a:ext>
            </a:extLst>
          </p:cNvPr>
          <p:cNvSpPr txBox="1"/>
          <p:nvPr/>
        </p:nvSpPr>
        <p:spPr>
          <a:xfrm>
            <a:off x="352459" y="363964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79CCE-AFF4-0943-93B3-D829E8BADCDF}"/>
              </a:ext>
            </a:extLst>
          </p:cNvPr>
          <p:cNvSpPr txBox="1"/>
          <p:nvPr/>
        </p:nvSpPr>
        <p:spPr>
          <a:xfrm>
            <a:off x="783667" y="30985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8104E-0FF2-B549-8303-3D9394C15C83}"/>
              </a:ext>
            </a:extLst>
          </p:cNvPr>
          <p:cNvSpPr txBox="1"/>
          <p:nvPr/>
        </p:nvSpPr>
        <p:spPr>
          <a:xfrm>
            <a:off x="2126302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D5A97-16E5-9D4D-B523-0E93AECADDAA}"/>
              </a:ext>
            </a:extLst>
          </p:cNvPr>
          <p:cNvSpPr txBox="1"/>
          <p:nvPr/>
        </p:nvSpPr>
        <p:spPr>
          <a:xfrm>
            <a:off x="2637785" y="25597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ED3B12-182A-0D4B-BFC8-DB1F04EB31C9}"/>
              </a:ext>
            </a:extLst>
          </p:cNvPr>
          <p:cNvSpPr txBox="1"/>
          <p:nvPr/>
        </p:nvSpPr>
        <p:spPr>
          <a:xfrm>
            <a:off x="3158304" y="25597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7FF8B7-8CB2-FC45-ACCA-7695664D8FC5}"/>
              </a:ext>
            </a:extLst>
          </p:cNvPr>
          <p:cNvSpPr txBox="1"/>
          <p:nvPr/>
        </p:nvSpPr>
        <p:spPr>
          <a:xfrm>
            <a:off x="3654262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0CAB9-38A5-DB4E-9A05-6F59F82A2014}"/>
              </a:ext>
            </a:extLst>
          </p:cNvPr>
          <p:cNvSpPr txBox="1"/>
          <p:nvPr/>
        </p:nvSpPr>
        <p:spPr>
          <a:xfrm>
            <a:off x="4165745" y="25597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129A9-904D-D445-9A66-8517A0ED90CE}"/>
              </a:ext>
            </a:extLst>
          </p:cNvPr>
          <p:cNvSpPr txBox="1"/>
          <p:nvPr/>
        </p:nvSpPr>
        <p:spPr>
          <a:xfrm>
            <a:off x="4692443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88D98-6B4E-4149-A715-9480E64333A6}"/>
              </a:ext>
            </a:extLst>
          </p:cNvPr>
          <p:cNvSpPr txBox="1"/>
          <p:nvPr/>
        </p:nvSpPr>
        <p:spPr>
          <a:xfrm>
            <a:off x="5234045" y="255971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6B33F-6314-1F42-942E-B43B4AAFF0E0}"/>
              </a:ext>
            </a:extLst>
          </p:cNvPr>
          <p:cNvSpPr txBox="1"/>
          <p:nvPr/>
        </p:nvSpPr>
        <p:spPr>
          <a:xfrm>
            <a:off x="5745528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349038-13F3-6D4D-AFF8-5121A30CEF49}"/>
              </a:ext>
            </a:extLst>
          </p:cNvPr>
          <p:cNvSpPr/>
          <p:nvPr/>
        </p:nvSpPr>
        <p:spPr>
          <a:xfrm>
            <a:off x="1562454" y="360472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EBB90-AEF6-9349-8BDD-5CBE6BADA89B}"/>
              </a:ext>
            </a:extLst>
          </p:cNvPr>
          <p:cNvSpPr/>
          <p:nvPr/>
        </p:nvSpPr>
        <p:spPr>
          <a:xfrm>
            <a:off x="2073937" y="360472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F8DDC-FA52-4C41-BFE0-877CEB76B818}"/>
              </a:ext>
            </a:extLst>
          </p:cNvPr>
          <p:cNvSpPr/>
          <p:nvPr/>
        </p:nvSpPr>
        <p:spPr>
          <a:xfrm>
            <a:off x="2585420" y="360472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8DE2E-63DE-314B-ADE8-7A6BFE978D82}"/>
              </a:ext>
            </a:extLst>
          </p:cNvPr>
          <p:cNvSpPr/>
          <p:nvPr/>
        </p:nvSpPr>
        <p:spPr>
          <a:xfrm>
            <a:off x="3610133" y="415704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17C0A7-7C33-4E4F-9884-4F3E9EC63E3C}"/>
              </a:ext>
            </a:extLst>
          </p:cNvPr>
          <p:cNvSpPr/>
          <p:nvPr/>
        </p:nvSpPr>
        <p:spPr>
          <a:xfrm>
            <a:off x="3610966" y="414335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BB699-C202-F142-AF86-0E1C87224CFE}"/>
              </a:ext>
            </a:extLst>
          </p:cNvPr>
          <p:cNvSpPr/>
          <p:nvPr/>
        </p:nvSpPr>
        <p:spPr>
          <a:xfrm>
            <a:off x="3607558" y="468800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CB4B47-8408-F44E-A0E3-79583C77CD92}"/>
              </a:ext>
            </a:extLst>
          </p:cNvPr>
          <p:cNvSpPr/>
          <p:nvPr/>
        </p:nvSpPr>
        <p:spPr>
          <a:xfrm>
            <a:off x="4119036" y="468800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703FAD-E275-0A4A-A038-8345C34D6195}"/>
              </a:ext>
            </a:extLst>
          </p:cNvPr>
          <p:cNvSpPr/>
          <p:nvPr/>
        </p:nvSpPr>
        <p:spPr>
          <a:xfrm>
            <a:off x="2585425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021A71-5EFB-4B4D-B030-D922B4E8CBC3}"/>
              </a:ext>
            </a:extLst>
          </p:cNvPr>
          <p:cNvSpPr/>
          <p:nvPr/>
        </p:nvSpPr>
        <p:spPr>
          <a:xfrm>
            <a:off x="3096908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A3DD85-14C3-0847-A7DD-C9714BC691D2}"/>
              </a:ext>
            </a:extLst>
          </p:cNvPr>
          <p:cNvSpPr/>
          <p:nvPr/>
        </p:nvSpPr>
        <p:spPr>
          <a:xfrm>
            <a:off x="3608391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26986E-3A02-F249-AD55-31A8D6C64079}"/>
              </a:ext>
            </a:extLst>
          </p:cNvPr>
          <p:cNvSpPr/>
          <p:nvPr/>
        </p:nvSpPr>
        <p:spPr>
          <a:xfrm>
            <a:off x="4119869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7CE394-2F12-F142-92EB-1191BAC7EB3E}"/>
              </a:ext>
            </a:extLst>
          </p:cNvPr>
          <p:cNvSpPr/>
          <p:nvPr/>
        </p:nvSpPr>
        <p:spPr>
          <a:xfrm>
            <a:off x="3605806" y="360676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A65916-804F-1A4E-A68D-40BFE8ABD89E}"/>
              </a:ext>
            </a:extLst>
          </p:cNvPr>
          <p:cNvSpPr/>
          <p:nvPr/>
        </p:nvSpPr>
        <p:spPr>
          <a:xfrm>
            <a:off x="3091748" y="361418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9AC32B-5352-BE47-9DCB-627AD6DD902B}"/>
              </a:ext>
            </a:extLst>
          </p:cNvPr>
          <p:cNvSpPr/>
          <p:nvPr/>
        </p:nvSpPr>
        <p:spPr>
          <a:xfrm>
            <a:off x="3598076" y="360472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67AB3-3A53-2C41-BF77-F86CB43A46A2}"/>
              </a:ext>
            </a:extLst>
          </p:cNvPr>
          <p:cNvSpPr/>
          <p:nvPr/>
        </p:nvSpPr>
        <p:spPr>
          <a:xfrm>
            <a:off x="4119036" y="4141197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0365DF-CBD4-8F4A-A832-53DA10895C39}"/>
              </a:ext>
            </a:extLst>
          </p:cNvPr>
          <p:cNvSpPr/>
          <p:nvPr/>
        </p:nvSpPr>
        <p:spPr>
          <a:xfrm>
            <a:off x="4630519" y="4141197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FA48C2-325E-984E-897F-D2507FE46F39}"/>
              </a:ext>
            </a:extLst>
          </p:cNvPr>
          <p:cNvSpPr/>
          <p:nvPr/>
        </p:nvSpPr>
        <p:spPr>
          <a:xfrm>
            <a:off x="5136847" y="4150659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F647A3-E90A-4B4A-98AD-AACD6A22EBAB}"/>
              </a:ext>
            </a:extLst>
          </p:cNvPr>
          <p:cNvSpPr/>
          <p:nvPr/>
        </p:nvSpPr>
        <p:spPr>
          <a:xfrm>
            <a:off x="5643175" y="4141197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CC439F-416F-E74B-8D2F-B795A0A75937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>
            <a:off x="2228051" y="4377206"/>
            <a:ext cx="1382915" cy="21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E03380-70B2-CF48-892F-6A8B10481A3C}"/>
              </a:ext>
            </a:extLst>
          </p:cNvPr>
          <p:cNvSpPr txBox="1"/>
          <p:nvPr/>
        </p:nvSpPr>
        <p:spPr>
          <a:xfrm>
            <a:off x="1541645" y="419254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shift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630BEE-A81C-8448-BFDF-811B7CDBB3D0}"/>
              </a:ext>
            </a:extLst>
          </p:cNvPr>
          <p:cNvSpPr txBox="1"/>
          <p:nvPr/>
        </p:nvSpPr>
        <p:spPr>
          <a:xfrm>
            <a:off x="3671797" y="25472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723DCF-F6F6-994C-ABBB-10B6BB255A19}"/>
              </a:ext>
            </a:extLst>
          </p:cNvPr>
          <p:cNvSpPr/>
          <p:nvPr/>
        </p:nvSpPr>
        <p:spPr>
          <a:xfrm>
            <a:off x="4631352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762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3F14FF-0706-D442-AD7B-F4E7378F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Finite Automata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1A071B-6E9F-834E-B129-772E4EE6A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crash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78760-E55D-0A4A-880E-873C81CB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784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8455</TotalTime>
  <Words>1712</Words>
  <Application>Microsoft Macintosh PowerPoint</Application>
  <PresentationFormat>Widescreen</PresentationFormat>
  <Paragraphs>781</Paragraphs>
  <Slides>27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MentiText</vt:lpstr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String Matching</vt:lpstr>
      <vt:lpstr>String Matching</vt:lpstr>
      <vt:lpstr>Agenda</vt:lpstr>
      <vt:lpstr>Brute force</vt:lpstr>
      <vt:lpstr>The Code Brute Force</vt:lpstr>
      <vt:lpstr>How could we go faster?</vt:lpstr>
      <vt:lpstr>Repeating Patterns</vt:lpstr>
      <vt:lpstr>The Key Question</vt:lpstr>
      <vt:lpstr>1. Finite Automata</vt:lpstr>
      <vt:lpstr>Finite Automata</vt:lpstr>
      <vt:lpstr>Formal Definition Finite Automata</vt:lpstr>
      <vt:lpstr>Example Finite Automata</vt:lpstr>
      <vt:lpstr>Matching Using an Automata</vt:lpstr>
      <vt:lpstr>The Code String Matching With an Automaton</vt:lpstr>
      <vt:lpstr>Building the Automaton</vt:lpstr>
      <vt:lpstr>The Code Building The Automaton</vt:lpstr>
      <vt:lpstr>Knuth-Morris-Pratt</vt:lpstr>
      <vt:lpstr>Optimizations KMP vs. Finite Automata</vt:lpstr>
      <vt:lpstr>Match vs. Mismatch Optimization n˚ 1</vt:lpstr>
      <vt:lpstr>LPS Optimization n˚ 2</vt:lpstr>
      <vt:lpstr>Match vs. Mismatch Optimization n˚ 2</vt:lpstr>
      <vt:lpstr>The Code KMP algorithm</vt:lpstr>
      <vt:lpstr>Building the Prefix Table</vt:lpstr>
      <vt:lpstr>The Code KMP / Building the Failure Table</vt:lpstr>
      <vt:lpstr>Other Algorithms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Franck Chauvel</dc:creator>
  <cp:lastModifiedBy>Franck Chauvel</cp:lastModifiedBy>
  <cp:revision>10</cp:revision>
  <dcterms:created xsi:type="dcterms:W3CDTF">2021-10-31T07:45:44Z</dcterms:created>
  <dcterms:modified xsi:type="dcterms:W3CDTF">2023-11-05T13:47:12Z</dcterms:modified>
</cp:coreProperties>
</file>