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62" r:id="rId2"/>
    <p:sldId id="290" r:id="rId3"/>
    <p:sldId id="291" r:id="rId4"/>
    <p:sldId id="271" r:id="rId5"/>
    <p:sldId id="293" r:id="rId6"/>
    <p:sldId id="292" r:id="rId7"/>
    <p:sldId id="272" r:id="rId8"/>
    <p:sldId id="294" r:id="rId9"/>
    <p:sldId id="276" r:id="rId10"/>
    <p:sldId id="302" r:id="rId11"/>
    <p:sldId id="297" r:id="rId12"/>
    <p:sldId id="298" r:id="rId13"/>
    <p:sldId id="299" r:id="rId14"/>
    <p:sldId id="306" r:id="rId15"/>
    <p:sldId id="282" r:id="rId16"/>
    <p:sldId id="283" r:id="rId17"/>
    <p:sldId id="300" r:id="rId18"/>
    <p:sldId id="301" r:id="rId19"/>
    <p:sldId id="304" r:id="rId20"/>
    <p:sldId id="305" r:id="rId21"/>
    <p:sldId id="263" r:id="rId22"/>
    <p:sldId id="261" r:id="rId23"/>
    <p:sldId id="288" r:id="rId24"/>
    <p:sldId id="260" r:id="rId25"/>
    <p:sldId id="285" r:id="rId26"/>
    <p:sldId id="287" r:id="rId27"/>
    <p:sldId id="286" r:id="rId28"/>
    <p:sldId id="274" r:id="rId29"/>
    <p:sldId id="270" r:id="rId30"/>
    <p:sldId id="278" r:id="rId31"/>
    <p:sldId id="273" r:id="rId32"/>
    <p:sldId id="265" r:id="rId33"/>
    <p:sldId id="275" r:id="rId34"/>
    <p:sldId id="277" r:id="rId35"/>
    <p:sldId id="279" r:id="rId36"/>
    <p:sldId id="281" r:id="rId37"/>
    <p:sldId id="289" r:id="rId3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6197"/>
  </p:normalViewPr>
  <p:slideViewPr>
    <p:cSldViewPr snapToGrid="0" snapToObjects="1">
      <p:cViewPr varScale="1">
        <p:scale>
          <a:sx n="81" d="100"/>
          <a:sy n="81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40.png"/><Relationship Id="rId2" Type="http://schemas.openxmlformats.org/officeDocument/2006/relationships/image" Target="../media/image24.svg"/><Relationship Id="rId16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40.png"/><Relationship Id="rId2" Type="http://schemas.openxmlformats.org/officeDocument/2006/relationships/image" Target="../media/image24.svg"/><Relationship Id="rId16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C54D9-C1CE-C44D-B7D6-1F65C0B82E2E}" type="doc">
      <dgm:prSet loTypeId="urn:microsoft.com/office/officeart/2008/layout/PictureStrip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39E0782-C62C-1A42-839D-36D7EF9BF2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Foundations</a:t>
          </a:r>
        </a:p>
      </dgm:t>
    </dgm:pt>
    <dgm:pt modelId="{31D29991-2CE9-4F46-B6B3-0D3B44108A59}" type="parTrans" cxnId="{DC16EE13-AAFD-FF4D-A395-6B9E989C7906}">
      <dgm:prSet/>
      <dgm:spPr/>
      <dgm:t>
        <a:bodyPr/>
        <a:lstStyle/>
        <a:p>
          <a:endParaRPr lang="en-GB"/>
        </a:p>
      </dgm:t>
    </dgm:pt>
    <dgm:pt modelId="{1B999581-A392-EB43-BE41-CC70F9DCB55E}" type="sibTrans" cxnId="{DC16EE13-AAFD-FF4D-A395-6B9E989C7906}">
      <dgm:prSet/>
      <dgm:spPr/>
      <dgm:t>
        <a:bodyPr/>
        <a:lstStyle/>
        <a:p>
          <a:endParaRPr lang="en-GB"/>
        </a:p>
      </dgm:t>
    </dgm:pt>
    <dgm:pt modelId="{3589BE3F-C193-1F44-ADCF-D4BBE99A6C5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Arrays</a:t>
          </a:r>
        </a:p>
      </dgm:t>
    </dgm:pt>
    <dgm:pt modelId="{A0DFDEA8-461B-8F45-AD8C-B1A40AB7D8E4}" type="parTrans" cxnId="{034D2FEA-23A3-F54D-8FEF-0A51EF514182}">
      <dgm:prSet/>
      <dgm:spPr/>
      <dgm:t>
        <a:bodyPr/>
        <a:lstStyle/>
        <a:p>
          <a:endParaRPr lang="en-GB"/>
        </a:p>
      </dgm:t>
    </dgm:pt>
    <dgm:pt modelId="{A90B38BD-5D52-5449-99E3-70AA48B86001}" type="sibTrans" cxnId="{034D2FEA-23A3-F54D-8FEF-0A51EF514182}">
      <dgm:prSet/>
      <dgm:spPr/>
      <dgm:t>
        <a:bodyPr/>
        <a:lstStyle/>
        <a:p>
          <a:endParaRPr lang="en-GB"/>
        </a:p>
      </dgm:t>
    </dgm:pt>
    <dgm:pt modelId="{981D3623-1738-514C-9255-4B44A4FE19C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Lists</a:t>
          </a:r>
        </a:p>
      </dgm:t>
    </dgm:pt>
    <dgm:pt modelId="{38FD11ED-3843-FD4F-8906-C807C03D4D19}" type="parTrans" cxnId="{C686466D-E791-0B44-A940-0803467C9E58}">
      <dgm:prSet/>
      <dgm:spPr/>
      <dgm:t>
        <a:bodyPr/>
        <a:lstStyle/>
        <a:p>
          <a:endParaRPr lang="en-GB"/>
        </a:p>
      </dgm:t>
    </dgm:pt>
    <dgm:pt modelId="{D9EED899-977F-D048-A7B0-6F1A8561E596}" type="sibTrans" cxnId="{C686466D-E791-0B44-A940-0803467C9E58}">
      <dgm:prSet/>
      <dgm:spPr/>
      <dgm:t>
        <a:bodyPr/>
        <a:lstStyle/>
        <a:p>
          <a:endParaRPr lang="en-GB"/>
        </a:p>
      </dgm:t>
    </dgm:pt>
    <dgm:pt modelId="{B1A0808A-DF27-B74C-A78F-DB4DC5D8491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Sorting</a:t>
          </a:r>
        </a:p>
      </dgm:t>
    </dgm:pt>
    <dgm:pt modelId="{C369E89C-7220-394D-A373-EB759475348D}" type="parTrans" cxnId="{C45E7805-D19A-504D-9DF4-734FFC849B9A}">
      <dgm:prSet/>
      <dgm:spPr/>
      <dgm:t>
        <a:bodyPr/>
        <a:lstStyle/>
        <a:p>
          <a:endParaRPr lang="en-GB"/>
        </a:p>
      </dgm:t>
    </dgm:pt>
    <dgm:pt modelId="{425BFA14-432F-AA49-811D-2017275965F4}" type="sibTrans" cxnId="{C45E7805-D19A-504D-9DF4-734FFC849B9A}">
      <dgm:prSet/>
      <dgm:spPr/>
      <dgm:t>
        <a:bodyPr/>
        <a:lstStyle/>
        <a:p>
          <a:endParaRPr lang="en-GB"/>
        </a:p>
      </dgm:t>
    </dgm:pt>
    <dgm:pt modelId="{44C3098D-3B99-1648-B0B0-7C6C1C89879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Hashing</a:t>
          </a:r>
        </a:p>
      </dgm:t>
    </dgm:pt>
    <dgm:pt modelId="{BAC8B1D8-9401-9D4B-A387-E51A9E9275E1}" type="parTrans" cxnId="{59E78DD0-8CDD-8C46-BFBD-3F0D02298414}">
      <dgm:prSet/>
      <dgm:spPr/>
      <dgm:t>
        <a:bodyPr/>
        <a:lstStyle/>
        <a:p>
          <a:endParaRPr lang="en-GB"/>
        </a:p>
      </dgm:t>
    </dgm:pt>
    <dgm:pt modelId="{94BA2410-1423-4A4C-9914-A51FD4AC3658}" type="sibTrans" cxnId="{59E78DD0-8CDD-8C46-BFBD-3F0D02298414}">
      <dgm:prSet/>
      <dgm:spPr/>
      <dgm:t>
        <a:bodyPr/>
        <a:lstStyle/>
        <a:p>
          <a:endParaRPr lang="en-GB"/>
        </a:p>
      </dgm:t>
    </dgm:pt>
    <dgm:pt modelId="{97BF9DC6-C299-D142-A48A-044EFD59BE2F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Trees</a:t>
          </a:r>
        </a:p>
      </dgm:t>
    </dgm:pt>
    <dgm:pt modelId="{409E666F-20D0-2345-838B-401930F72D69}" type="parTrans" cxnId="{7D71D4CD-BBAC-D44E-BAAF-3FC77790CD48}">
      <dgm:prSet/>
      <dgm:spPr/>
      <dgm:t>
        <a:bodyPr/>
        <a:lstStyle/>
        <a:p>
          <a:endParaRPr lang="en-GB"/>
        </a:p>
      </dgm:t>
    </dgm:pt>
    <dgm:pt modelId="{27FE7C6D-E56A-3F4C-BFDF-C8EB1FE8C40F}" type="sibTrans" cxnId="{7D71D4CD-BBAC-D44E-BAAF-3FC77790CD48}">
      <dgm:prSet/>
      <dgm:spPr/>
      <dgm:t>
        <a:bodyPr/>
        <a:lstStyle/>
        <a:p>
          <a:endParaRPr lang="en-GB"/>
        </a:p>
      </dgm:t>
    </dgm:pt>
    <dgm:pt modelId="{00AD9CCE-7786-6545-95AA-CD0F087299E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Graphs</a:t>
          </a:r>
        </a:p>
      </dgm:t>
    </dgm:pt>
    <dgm:pt modelId="{2F28F026-8F69-7C4D-A9D2-3CEC21C43D30}" type="parTrans" cxnId="{7D10DB47-7307-DC43-9599-63DDA17E8AA9}">
      <dgm:prSet/>
      <dgm:spPr/>
      <dgm:t>
        <a:bodyPr/>
        <a:lstStyle/>
        <a:p>
          <a:endParaRPr lang="en-GB"/>
        </a:p>
      </dgm:t>
    </dgm:pt>
    <dgm:pt modelId="{95CA72BA-70E5-794B-8744-57B9D10D317B}" type="sibTrans" cxnId="{7D10DB47-7307-DC43-9599-63DDA17E8AA9}">
      <dgm:prSet/>
      <dgm:spPr/>
      <dgm:t>
        <a:bodyPr/>
        <a:lstStyle/>
        <a:p>
          <a:endParaRPr lang="en-GB"/>
        </a:p>
      </dgm:t>
    </dgm:pt>
    <dgm:pt modelId="{A7AB87BF-9926-6842-9EDF-CFF7A0B7C13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Wrapping-up</a:t>
          </a:r>
        </a:p>
      </dgm:t>
    </dgm:pt>
    <dgm:pt modelId="{405A1D64-6F3A-4046-A919-FB0DE0E0D05B}" type="parTrans" cxnId="{3DEBD514-5E44-524D-B198-E9449B4536E8}">
      <dgm:prSet/>
      <dgm:spPr/>
      <dgm:t>
        <a:bodyPr/>
        <a:lstStyle/>
        <a:p>
          <a:endParaRPr lang="en-GB"/>
        </a:p>
      </dgm:t>
    </dgm:pt>
    <dgm:pt modelId="{12CC1A73-5380-4D4E-B3F1-9F9B966B7144}" type="sibTrans" cxnId="{3DEBD514-5E44-524D-B198-E9449B4536E8}">
      <dgm:prSet/>
      <dgm:spPr/>
      <dgm:t>
        <a:bodyPr/>
        <a:lstStyle/>
        <a:p>
          <a:endParaRPr lang="en-GB"/>
        </a:p>
      </dgm:t>
    </dgm:pt>
    <dgm:pt modelId="{13E5514C-61ED-7D4C-B534-982CF59B45F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correctness</a:t>
          </a:r>
        </a:p>
      </dgm:t>
    </dgm:pt>
    <dgm:pt modelId="{3FCC7366-5275-294A-B088-61D3084EE70D}" type="parTrans" cxnId="{538E7F1F-394B-4344-AA28-2128B273004C}">
      <dgm:prSet/>
      <dgm:spPr/>
      <dgm:t>
        <a:bodyPr/>
        <a:lstStyle/>
        <a:p>
          <a:endParaRPr lang="en-GB"/>
        </a:p>
      </dgm:t>
    </dgm:pt>
    <dgm:pt modelId="{687EB82A-6430-8C44-BF3F-7C4EAC570C56}" type="sibTrans" cxnId="{538E7F1F-394B-4344-AA28-2128B273004C}">
      <dgm:prSet/>
      <dgm:spPr/>
      <dgm:t>
        <a:bodyPr/>
        <a:lstStyle/>
        <a:p>
          <a:endParaRPr lang="en-GB"/>
        </a:p>
      </dgm:t>
    </dgm:pt>
    <dgm:pt modelId="{944129E4-BABB-D84A-A980-FEA79F650DA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big Oh</a:t>
          </a:r>
        </a:p>
      </dgm:t>
    </dgm:pt>
    <dgm:pt modelId="{5D62977B-CA50-4644-ABDA-693891528025}" type="parTrans" cxnId="{4A1E52EB-6F7F-6848-991C-392950F645A2}">
      <dgm:prSet/>
      <dgm:spPr/>
      <dgm:t>
        <a:bodyPr/>
        <a:lstStyle/>
        <a:p>
          <a:endParaRPr lang="en-GB"/>
        </a:p>
      </dgm:t>
    </dgm:pt>
    <dgm:pt modelId="{F2FF96E0-BAFC-3045-8A0C-D3DEBFDA09B4}" type="sibTrans" cxnId="{4A1E52EB-6F7F-6848-991C-392950F645A2}">
      <dgm:prSet/>
      <dgm:spPr/>
      <dgm:t>
        <a:bodyPr/>
        <a:lstStyle/>
        <a:p>
          <a:endParaRPr lang="en-GB"/>
        </a:p>
      </dgm:t>
    </dgm:pt>
    <dgm:pt modelId="{88CC14B6-D86D-634E-B7D2-FF4861037A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RAM</a:t>
          </a:r>
        </a:p>
      </dgm:t>
    </dgm:pt>
    <dgm:pt modelId="{0B2FE3AF-6777-EB45-BCB7-4C2880483E4A}" type="parTrans" cxnId="{4570E2D5-6688-1F41-9C00-47F86706BC85}">
      <dgm:prSet/>
      <dgm:spPr/>
      <dgm:t>
        <a:bodyPr/>
        <a:lstStyle/>
        <a:p>
          <a:endParaRPr lang="en-GB"/>
        </a:p>
      </dgm:t>
    </dgm:pt>
    <dgm:pt modelId="{D5CC855B-D317-5D44-8A14-7D1168FD9489}" type="sibTrans" cxnId="{4570E2D5-6688-1F41-9C00-47F86706BC85}">
      <dgm:prSet/>
      <dgm:spPr/>
      <dgm:t>
        <a:bodyPr/>
        <a:lstStyle/>
        <a:p>
          <a:endParaRPr lang="en-GB"/>
        </a:p>
      </dgm:t>
    </dgm:pt>
    <dgm:pt modelId="{3E289C5B-0B94-7D42-9DE7-F69C38112CFC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Searching</a:t>
          </a:r>
        </a:p>
      </dgm:t>
    </dgm:pt>
    <dgm:pt modelId="{E21DB789-5AB0-B347-80B2-180622F2C27F}" type="parTrans" cxnId="{0A131833-AF3E-BE46-824A-9314CAB9BFEB}">
      <dgm:prSet/>
      <dgm:spPr/>
      <dgm:t>
        <a:bodyPr/>
        <a:lstStyle/>
        <a:p>
          <a:endParaRPr lang="en-GB"/>
        </a:p>
      </dgm:t>
    </dgm:pt>
    <dgm:pt modelId="{269FC849-E3D8-2E49-A080-C516EFC1F26A}" type="sibTrans" cxnId="{0A131833-AF3E-BE46-824A-9314CAB9BFEB}">
      <dgm:prSet/>
      <dgm:spPr/>
      <dgm:t>
        <a:bodyPr/>
        <a:lstStyle/>
        <a:p>
          <a:endParaRPr lang="en-GB"/>
        </a:p>
      </dgm:t>
    </dgm:pt>
    <dgm:pt modelId="{C61DE5F5-978A-EA4E-A157-13EF2990FFC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deletion</a:t>
          </a:r>
        </a:p>
      </dgm:t>
    </dgm:pt>
    <dgm:pt modelId="{FD9EDC96-0723-814E-9938-A6E0F4B66A3D}" type="parTrans" cxnId="{1440CF27-60EB-5E45-9D83-CC855BFF4E0F}">
      <dgm:prSet/>
      <dgm:spPr/>
      <dgm:t>
        <a:bodyPr/>
        <a:lstStyle/>
        <a:p>
          <a:endParaRPr lang="en-GB"/>
        </a:p>
      </dgm:t>
    </dgm:pt>
    <dgm:pt modelId="{6DEF8106-53D5-D444-8EC7-FABF03F5B60D}" type="sibTrans" cxnId="{1440CF27-60EB-5E45-9D83-CC855BFF4E0F}">
      <dgm:prSet/>
      <dgm:spPr/>
      <dgm:t>
        <a:bodyPr/>
        <a:lstStyle/>
        <a:p>
          <a:endParaRPr lang="en-GB"/>
        </a:p>
      </dgm:t>
    </dgm:pt>
    <dgm:pt modelId="{1FA2D930-5527-2742-ACFD-E028D0EE5E8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insertion</a:t>
          </a:r>
        </a:p>
      </dgm:t>
    </dgm:pt>
    <dgm:pt modelId="{929761EB-8EE9-2542-B8A7-D11B12997457}" type="parTrans" cxnId="{2871D006-E0D2-1A4E-8561-25B65E71A87D}">
      <dgm:prSet/>
      <dgm:spPr/>
      <dgm:t>
        <a:bodyPr/>
        <a:lstStyle/>
        <a:p>
          <a:endParaRPr lang="en-GB"/>
        </a:p>
      </dgm:t>
    </dgm:pt>
    <dgm:pt modelId="{60DEFC33-5505-5C47-B930-54A72C7C630C}" type="sibTrans" cxnId="{2871D006-E0D2-1A4E-8561-25B65E71A87D}">
      <dgm:prSet/>
      <dgm:spPr/>
      <dgm:t>
        <a:bodyPr/>
        <a:lstStyle/>
        <a:p>
          <a:endParaRPr lang="en-GB"/>
        </a:p>
      </dgm:t>
    </dgm:pt>
    <dgm:pt modelId="{81737A92-9276-514D-96B8-104A0A07231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simple sorting</a:t>
          </a:r>
        </a:p>
      </dgm:t>
    </dgm:pt>
    <dgm:pt modelId="{ED64FA4B-D830-E84D-8889-72737ADF776E}" type="parTrans" cxnId="{010D2FDF-4183-C649-925C-198CC4F04967}">
      <dgm:prSet/>
      <dgm:spPr/>
      <dgm:t>
        <a:bodyPr/>
        <a:lstStyle/>
        <a:p>
          <a:endParaRPr lang="en-GB"/>
        </a:p>
      </dgm:t>
    </dgm:pt>
    <dgm:pt modelId="{F3335088-772D-1045-8986-D0A9C8299216}" type="sibTrans" cxnId="{010D2FDF-4183-C649-925C-198CC4F04967}">
      <dgm:prSet/>
      <dgm:spPr/>
      <dgm:t>
        <a:bodyPr/>
        <a:lstStyle/>
        <a:p>
          <a:endParaRPr lang="en-GB"/>
        </a:p>
      </dgm:t>
    </dgm:pt>
    <dgm:pt modelId="{81762B42-17C9-0249-A1D6-C3A3E2886D9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Calls &amp; Recursions</a:t>
          </a:r>
        </a:p>
      </dgm:t>
    </dgm:pt>
    <dgm:pt modelId="{3B24A3A9-5CA2-FB45-B98B-9470963D36B5}" type="parTrans" cxnId="{FDBC84D2-2DF1-044B-B67A-8D71D587DD67}">
      <dgm:prSet/>
      <dgm:spPr/>
      <dgm:t>
        <a:bodyPr/>
        <a:lstStyle/>
        <a:p>
          <a:endParaRPr lang="en-GB"/>
        </a:p>
      </dgm:t>
    </dgm:pt>
    <dgm:pt modelId="{B6ED2736-41F8-A445-8CA7-28F60197CC94}" type="sibTrans" cxnId="{FDBC84D2-2DF1-044B-B67A-8D71D587DD67}">
      <dgm:prSet/>
      <dgm:spPr/>
      <dgm:t>
        <a:bodyPr/>
        <a:lstStyle/>
        <a:p>
          <a:endParaRPr lang="en-GB"/>
        </a:p>
      </dgm:t>
    </dgm:pt>
    <dgm:pt modelId="{3763D295-F46C-C847-9220-4C714EBAE04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Stacks &amp; Queues</a:t>
          </a:r>
        </a:p>
      </dgm:t>
    </dgm:pt>
    <dgm:pt modelId="{BE1DAB17-9CAE-DB4B-8EE5-7CD4483E5A48}" type="parTrans" cxnId="{61BFB314-7AA1-A346-94E2-FC5232D4231A}">
      <dgm:prSet/>
      <dgm:spPr/>
      <dgm:t>
        <a:bodyPr/>
        <a:lstStyle/>
        <a:p>
          <a:endParaRPr lang="en-GB"/>
        </a:p>
      </dgm:t>
    </dgm:pt>
    <dgm:pt modelId="{24317B19-810D-0B43-9A6A-DF0790ABB15B}" type="sibTrans" cxnId="{61BFB314-7AA1-A346-94E2-FC5232D4231A}">
      <dgm:prSet/>
      <dgm:spPr/>
      <dgm:t>
        <a:bodyPr/>
        <a:lstStyle/>
        <a:p>
          <a:endParaRPr lang="en-GB"/>
        </a:p>
      </dgm:t>
    </dgm:pt>
    <dgm:pt modelId="{60D2683C-0958-014A-9F95-6E9E93C8FD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Recurrences</a:t>
          </a:r>
        </a:p>
      </dgm:t>
    </dgm:pt>
    <dgm:pt modelId="{7C5986C9-64F1-BE46-B6BA-24CB254DC4D3}" type="parTrans" cxnId="{11823359-922B-634B-B412-085EE798AC02}">
      <dgm:prSet/>
      <dgm:spPr/>
      <dgm:t>
        <a:bodyPr/>
        <a:lstStyle/>
        <a:p>
          <a:endParaRPr lang="en-GB"/>
        </a:p>
      </dgm:t>
    </dgm:pt>
    <dgm:pt modelId="{F91213AB-390C-7746-AADA-D1A6ADD978E0}" type="sibTrans" cxnId="{11823359-922B-634B-B412-085EE798AC02}">
      <dgm:prSet/>
      <dgm:spPr/>
      <dgm:t>
        <a:bodyPr/>
        <a:lstStyle/>
        <a:p>
          <a:endParaRPr lang="en-GB"/>
        </a:p>
      </dgm:t>
    </dgm:pt>
    <dgm:pt modelId="{9EF687BE-7353-CD4F-9062-13C38A8A398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ADT</a:t>
          </a:r>
        </a:p>
      </dgm:t>
    </dgm:pt>
    <dgm:pt modelId="{F019F24F-17B3-4949-9846-6FB27A4ADD23}" type="parTrans" cxnId="{65C4F78D-9099-2546-9193-F0CE6E65543C}">
      <dgm:prSet/>
      <dgm:spPr/>
      <dgm:t>
        <a:bodyPr/>
        <a:lstStyle/>
        <a:p>
          <a:endParaRPr lang="en-GB"/>
        </a:p>
      </dgm:t>
    </dgm:pt>
    <dgm:pt modelId="{1D5A35D0-FD10-5844-8D2B-0F208489BA30}" type="sibTrans" cxnId="{65C4F78D-9099-2546-9193-F0CE6E65543C}">
      <dgm:prSet/>
      <dgm:spPr/>
      <dgm:t>
        <a:bodyPr/>
        <a:lstStyle/>
        <a:p>
          <a:endParaRPr lang="en-GB"/>
        </a:p>
      </dgm:t>
    </dgm:pt>
    <dgm:pt modelId="{EAAC272D-4F35-404E-B4E5-97329B94D74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Quick sort</a:t>
          </a:r>
        </a:p>
      </dgm:t>
    </dgm:pt>
    <dgm:pt modelId="{6DA9BA07-CCFE-DC42-86DB-B1F3C4E0A26B}" type="parTrans" cxnId="{264C8973-892F-414E-8526-D97D3FC8E70F}">
      <dgm:prSet/>
      <dgm:spPr/>
      <dgm:t>
        <a:bodyPr/>
        <a:lstStyle/>
        <a:p>
          <a:endParaRPr lang="en-GB"/>
        </a:p>
      </dgm:t>
    </dgm:pt>
    <dgm:pt modelId="{938A31C0-1CF6-BC4A-B9B4-F900CDED7962}" type="sibTrans" cxnId="{264C8973-892F-414E-8526-D97D3FC8E70F}">
      <dgm:prSet/>
      <dgm:spPr/>
      <dgm:t>
        <a:bodyPr/>
        <a:lstStyle/>
        <a:p>
          <a:endParaRPr lang="en-GB"/>
        </a:p>
      </dgm:t>
    </dgm:pt>
    <dgm:pt modelId="{4698672E-AD2D-EC45-B925-AEFA3A54897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Merge sort</a:t>
          </a:r>
        </a:p>
      </dgm:t>
    </dgm:pt>
    <dgm:pt modelId="{7C9B2F7E-3C8B-0546-BB13-534BAB3E50BC}" type="parTrans" cxnId="{EE3246BA-E9C3-2942-95BC-16728E95B00A}">
      <dgm:prSet/>
      <dgm:spPr/>
      <dgm:t>
        <a:bodyPr/>
        <a:lstStyle/>
        <a:p>
          <a:endParaRPr lang="en-GB"/>
        </a:p>
      </dgm:t>
    </dgm:pt>
    <dgm:pt modelId="{41E86187-C3FB-E54C-A02D-2652CD6BB928}" type="sibTrans" cxnId="{EE3246BA-E9C3-2942-95BC-16728E95B00A}">
      <dgm:prSet/>
      <dgm:spPr/>
      <dgm:t>
        <a:bodyPr/>
        <a:lstStyle/>
        <a:p>
          <a:endParaRPr lang="en-GB"/>
        </a:p>
      </dgm:t>
    </dgm:pt>
    <dgm:pt modelId="{D277B95C-734C-6D4C-9C82-9341049D0326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Radix sort</a:t>
          </a:r>
        </a:p>
      </dgm:t>
    </dgm:pt>
    <dgm:pt modelId="{B09DD56A-6F6D-F14D-887E-59034117CCB7}" type="parTrans" cxnId="{7D8FD2CB-1CBF-1D40-8A83-8F80F71A7CA2}">
      <dgm:prSet/>
      <dgm:spPr/>
      <dgm:t>
        <a:bodyPr/>
        <a:lstStyle/>
        <a:p>
          <a:endParaRPr lang="en-GB"/>
        </a:p>
      </dgm:t>
    </dgm:pt>
    <dgm:pt modelId="{EE83B601-D647-E344-AD9F-5FEDECCF34F9}" type="sibTrans" cxnId="{7D8FD2CB-1CBF-1D40-8A83-8F80F71A7CA2}">
      <dgm:prSet/>
      <dgm:spPr/>
      <dgm:t>
        <a:bodyPr/>
        <a:lstStyle/>
        <a:p>
          <a:endParaRPr lang="en-GB"/>
        </a:p>
      </dgm:t>
    </dgm:pt>
    <dgm:pt modelId="{656C3425-D05A-174E-A926-BE8CA0279CE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Chaining</a:t>
          </a:r>
        </a:p>
      </dgm:t>
    </dgm:pt>
    <dgm:pt modelId="{D8C5BDE6-B226-904E-8C4E-489200EDC0A3}" type="parTrans" cxnId="{E07078F1-25CF-564E-8D94-9A20DFFB6202}">
      <dgm:prSet/>
      <dgm:spPr/>
      <dgm:t>
        <a:bodyPr/>
        <a:lstStyle/>
        <a:p>
          <a:endParaRPr lang="en-GB"/>
        </a:p>
      </dgm:t>
    </dgm:pt>
    <dgm:pt modelId="{EF05ACBB-64D1-0842-97B8-C05D4E87E0E5}" type="sibTrans" cxnId="{E07078F1-25CF-564E-8D94-9A20DFFB6202}">
      <dgm:prSet/>
      <dgm:spPr/>
      <dgm:t>
        <a:bodyPr/>
        <a:lstStyle/>
        <a:p>
          <a:endParaRPr lang="en-GB"/>
        </a:p>
      </dgm:t>
    </dgm:pt>
    <dgm:pt modelId="{CC7B7C0F-BEA7-3C47-8694-9B7DB49B162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 functions</a:t>
          </a:r>
        </a:p>
      </dgm:t>
    </dgm:pt>
    <dgm:pt modelId="{56A42791-F7A3-1D4B-A5D8-6656A751E9F2}" type="parTrans" cxnId="{887AD56C-DE07-B446-AF23-92AFAE60E4C3}">
      <dgm:prSet/>
      <dgm:spPr/>
      <dgm:t>
        <a:bodyPr/>
        <a:lstStyle/>
        <a:p>
          <a:endParaRPr lang="en-GB"/>
        </a:p>
      </dgm:t>
    </dgm:pt>
    <dgm:pt modelId="{854E2E0A-0896-9D40-A6B0-CCBF5EE44502}" type="sibTrans" cxnId="{887AD56C-DE07-B446-AF23-92AFAE60E4C3}">
      <dgm:prSet/>
      <dgm:spPr/>
      <dgm:t>
        <a:bodyPr/>
        <a:lstStyle/>
        <a:p>
          <a:endParaRPr lang="en-GB"/>
        </a:p>
      </dgm:t>
    </dgm:pt>
    <dgm:pt modelId="{A9AAF136-AE17-044A-B9C9-A87BA5B2B1C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Open addressing</a:t>
          </a:r>
        </a:p>
      </dgm:t>
    </dgm:pt>
    <dgm:pt modelId="{DDE680C8-2888-8646-A081-E91155A02E65}" type="parTrans" cxnId="{358B1092-1EBE-AF46-AFCA-745A3D23D3AF}">
      <dgm:prSet/>
      <dgm:spPr/>
      <dgm:t>
        <a:bodyPr/>
        <a:lstStyle/>
        <a:p>
          <a:endParaRPr lang="en-GB"/>
        </a:p>
      </dgm:t>
    </dgm:pt>
    <dgm:pt modelId="{571AF1CF-1B19-9D4D-AD3F-7B24B38101E0}" type="sibTrans" cxnId="{358B1092-1EBE-AF46-AFCA-745A3D23D3AF}">
      <dgm:prSet/>
      <dgm:spPr/>
      <dgm:t>
        <a:bodyPr/>
        <a:lstStyle/>
        <a:p>
          <a:endParaRPr lang="en-GB"/>
        </a:p>
      </dgm:t>
    </dgm:pt>
    <dgm:pt modelId="{DC409BB5-32EC-874D-A785-5563210F754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Binary trees</a:t>
          </a:r>
        </a:p>
      </dgm:t>
    </dgm:pt>
    <dgm:pt modelId="{7A2EB7BB-08EA-8F41-B867-717DEB3F0E84}" type="parTrans" cxnId="{67172B32-552C-2C46-A65B-616F66939D49}">
      <dgm:prSet/>
      <dgm:spPr/>
      <dgm:t>
        <a:bodyPr/>
        <a:lstStyle/>
        <a:p>
          <a:endParaRPr lang="en-GB"/>
        </a:p>
      </dgm:t>
    </dgm:pt>
    <dgm:pt modelId="{62E4E3C0-2BCC-9047-884E-B412A1BAD7A4}" type="sibTrans" cxnId="{67172B32-552C-2C46-A65B-616F66939D49}">
      <dgm:prSet/>
      <dgm:spPr/>
      <dgm:t>
        <a:bodyPr/>
        <a:lstStyle/>
        <a:p>
          <a:endParaRPr lang="en-GB"/>
        </a:p>
      </dgm:t>
    </dgm:pt>
    <dgm:pt modelId="{73F688F0-6387-2649-8990-0EC8E9C2C06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 trees</a:t>
          </a:r>
        </a:p>
      </dgm:t>
    </dgm:pt>
    <dgm:pt modelId="{07F04523-A1C0-6848-9E7C-6854C32CED6B}" type="parTrans" cxnId="{BA926992-4767-AA48-948A-E6F05044F13C}">
      <dgm:prSet/>
      <dgm:spPr/>
      <dgm:t>
        <a:bodyPr/>
        <a:lstStyle/>
        <a:p>
          <a:endParaRPr lang="en-GB"/>
        </a:p>
      </dgm:t>
    </dgm:pt>
    <dgm:pt modelId="{19AABAD7-8466-EC41-A51C-4043DC093C12}" type="sibTrans" cxnId="{BA926992-4767-AA48-948A-E6F05044F13C}">
      <dgm:prSet/>
      <dgm:spPr/>
      <dgm:t>
        <a:bodyPr/>
        <a:lstStyle/>
        <a:p>
          <a:endParaRPr lang="en-GB"/>
        </a:p>
      </dgm:t>
    </dgm:pt>
    <dgm:pt modelId="{6A71FB2D-FCA1-C144-B9CD-686366D0C81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Self-balancing trees</a:t>
          </a:r>
        </a:p>
      </dgm:t>
    </dgm:pt>
    <dgm:pt modelId="{5CC1037A-6600-E044-96CC-CC8E3118D788}" type="parTrans" cxnId="{28C383C8-18EC-B441-9419-42CA11DFAA8E}">
      <dgm:prSet/>
      <dgm:spPr/>
      <dgm:t>
        <a:bodyPr/>
        <a:lstStyle/>
        <a:p>
          <a:endParaRPr lang="en-GB"/>
        </a:p>
      </dgm:t>
    </dgm:pt>
    <dgm:pt modelId="{DC63DC1D-3591-FE4B-B1E0-EC473322F6A9}" type="sibTrans" cxnId="{28C383C8-18EC-B441-9419-42CA11DFAA8E}">
      <dgm:prSet/>
      <dgm:spPr/>
      <dgm:t>
        <a:bodyPr/>
        <a:lstStyle/>
        <a:p>
          <a:endParaRPr lang="en-GB"/>
        </a:p>
      </dgm:t>
    </dgm:pt>
    <dgm:pt modelId="{63F2C6E1-4C3E-2246-AB7B-B1A93BDE1D3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Probing Further</a:t>
          </a:r>
        </a:p>
      </dgm:t>
    </dgm:pt>
    <dgm:pt modelId="{BA87223A-2A33-D34A-ACB9-022F1062A0E2}" type="parTrans" cxnId="{0242EEE2-D661-8F4C-8105-983175930CE5}">
      <dgm:prSet/>
      <dgm:spPr/>
      <dgm:t>
        <a:bodyPr/>
        <a:lstStyle/>
        <a:p>
          <a:endParaRPr lang="en-GB"/>
        </a:p>
      </dgm:t>
    </dgm:pt>
    <dgm:pt modelId="{E50F5E40-B84A-9F4E-A042-EE512DC710DF}" type="sibTrans" cxnId="{0242EEE2-D661-8F4C-8105-983175930CE5}">
      <dgm:prSet/>
      <dgm:spPr/>
      <dgm:t>
        <a:bodyPr/>
        <a:lstStyle/>
        <a:p>
          <a:endParaRPr lang="en-GB"/>
        </a:p>
      </dgm:t>
    </dgm:pt>
    <dgm:pt modelId="{CF4D3E3A-3181-2E42-9018-5EFC56D5D92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directed graphs</a:t>
          </a:r>
        </a:p>
      </dgm:t>
    </dgm:pt>
    <dgm:pt modelId="{9C3473C3-87F9-3942-8E79-9E03EE20A62F}" type="parTrans" cxnId="{2A35669F-CDF6-A641-A8FD-FA9C3C98B08D}">
      <dgm:prSet/>
      <dgm:spPr/>
      <dgm:t>
        <a:bodyPr/>
        <a:lstStyle/>
        <a:p>
          <a:endParaRPr lang="en-GB"/>
        </a:p>
      </dgm:t>
    </dgm:pt>
    <dgm:pt modelId="{7DCB9862-7842-4544-9746-11BFBE65CB2D}" type="sibTrans" cxnId="{2A35669F-CDF6-A641-A8FD-FA9C3C98B08D}">
      <dgm:prSet/>
      <dgm:spPr/>
      <dgm:t>
        <a:bodyPr/>
        <a:lstStyle/>
        <a:p>
          <a:endParaRPr lang="en-GB"/>
        </a:p>
      </dgm:t>
    </dgm:pt>
    <dgm:pt modelId="{523F54A6-16F1-434C-949E-230ADA00DFB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cycles</a:t>
          </a:r>
        </a:p>
      </dgm:t>
    </dgm:pt>
    <dgm:pt modelId="{E7F08B2C-02D7-1740-BBE4-89DC4212887B}" type="parTrans" cxnId="{3DACD330-1D51-3849-BEEC-8FE43EB5CAF7}">
      <dgm:prSet/>
      <dgm:spPr/>
      <dgm:t>
        <a:bodyPr/>
        <a:lstStyle/>
        <a:p>
          <a:endParaRPr lang="en-GB"/>
        </a:p>
      </dgm:t>
    </dgm:pt>
    <dgm:pt modelId="{1D038D53-6AE9-4447-B47C-B4221E45629C}" type="sibTrans" cxnId="{3DACD330-1D51-3849-BEEC-8FE43EB5CAF7}">
      <dgm:prSet/>
      <dgm:spPr/>
      <dgm:t>
        <a:bodyPr/>
        <a:lstStyle/>
        <a:p>
          <a:endParaRPr lang="en-GB"/>
        </a:p>
      </dgm:t>
    </dgm:pt>
    <dgm:pt modelId="{2EBAAD4F-2A5C-D349-969F-BC66EF2B9CA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spanning trees</a:t>
          </a:r>
        </a:p>
      </dgm:t>
    </dgm:pt>
    <dgm:pt modelId="{4502374C-C48C-FE43-903D-8942B23FB643}" type="parTrans" cxnId="{478E06EC-6583-8149-8369-78372AD7D9C6}">
      <dgm:prSet/>
      <dgm:spPr/>
      <dgm:t>
        <a:bodyPr/>
        <a:lstStyle/>
        <a:p>
          <a:endParaRPr lang="en-GB"/>
        </a:p>
      </dgm:t>
    </dgm:pt>
    <dgm:pt modelId="{1E15B150-312A-D04D-B8D1-1EABA12DDB3A}" type="sibTrans" cxnId="{478E06EC-6583-8149-8369-78372AD7D9C6}">
      <dgm:prSet/>
      <dgm:spPr/>
      <dgm:t>
        <a:bodyPr/>
        <a:lstStyle/>
        <a:p>
          <a:endParaRPr lang="en-GB"/>
        </a:p>
      </dgm:t>
    </dgm:pt>
    <dgm:pt modelId="{5D97AAC3-2BB3-BD41-BF9C-DB8BEB8E21E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A*</a:t>
          </a:r>
        </a:p>
      </dgm:t>
    </dgm:pt>
    <dgm:pt modelId="{690757C7-D80B-A944-A87D-F1C87D372998}" type="parTrans" cxnId="{9F35DB1D-A65F-B24E-8EDD-A673E2C690AA}">
      <dgm:prSet/>
      <dgm:spPr/>
      <dgm:t>
        <a:bodyPr/>
        <a:lstStyle/>
        <a:p>
          <a:endParaRPr lang="en-GB"/>
        </a:p>
      </dgm:t>
    </dgm:pt>
    <dgm:pt modelId="{73A92B3D-A399-D743-9DBD-57C0CD6AAF00}" type="sibTrans" cxnId="{9F35DB1D-A65F-B24E-8EDD-A673E2C690AA}">
      <dgm:prSet/>
      <dgm:spPr/>
      <dgm:t>
        <a:bodyPr/>
        <a:lstStyle/>
        <a:p>
          <a:endParaRPr lang="en-GB"/>
        </a:p>
      </dgm:t>
    </dgm:pt>
    <dgm:pt modelId="{4B41CBC7-8BF7-614F-954B-0EEA7F8F23D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Sets</a:t>
          </a:r>
        </a:p>
      </dgm:t>
    </dgm:pt>
    <dgm:pt modelId="{211B4A22-379B-8445-8D11-B78EAC97F2E6}" type="parTrans" cxnId="{C24ED2B9-96AE-5442-860A-30CC0B6DB49B}">
      <dgm:prSet/>
      <dgm:spPr/>
      <dgm:t>
        <a:bodyPr/>
        <a:lstStyle/>
        <a:p>
          <a:endParaRPr lang="en-GB"/>
        </a:p>
      </dgm:t>
    </dgm:pt>
    <dgm:pt modelId="{2E85A3E8-38D5-824C-B066-96890D1D1B2A}" type="sibTrans" cxnId="{C24ED2B9-96AE-5442-860A-30CC0B6DB49B}">
      <dgm:prSet/>
      <dgm:spPr/>
      <dgm:t>
        <a:bodyPr/>
        <a:lstStyle/>
        <a:p>
          <a:endParaRPr lang="en-GB"/>
        </a:p>
      </dgm:t>
    </dgm:pt>
    <dgm:pt modelId="{C71AD741-F524-DC49-A2AF-9845A31FF63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Parallel Computing</a:t>
          </a:r>
        </a:p>
      </dgm:t>
    </dgm:pt>
    <dgm:pt modelId="{3DCED369-2C7E-AD4D-B8E7-9CE9610574EF}" type="parTrans" cxnId="{B51DC476-BC87-424A-90D7-8A111EC4A594}">
      <dgm:prSet/>
      <dgm:spPr/>
      <dgm:t>
        <a:bodyPr/>
        <a:lstStyle/>
        <a:p>
          <a:endParaRPr lang="en-GB"/>
        </a:p>
      </dgm:t>
    </dgm:pt>
    <dgm:pt modelId="{DBD79876-2880-FC45-B532-E8A1A27F682A}" type="sibTrans" cxnId="{B51DC476-BC87-424A-90D7-8A111EC4A594}">
      <dgm:prSet/>
      <dgm:spPr/>
      <dgm:t>
        <a:bodyPr/>
        <a:lstStyle/>
        <a:p>
          <a:endParaRPr lang="en-GB"/>
        </a:p>
      </dgm:t>
    </dgm:pt>
    <dgm:pt modelId="{0699F6CF-4A90-5844-902F-5B9DC162883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Quantum Computing</a:t>
          </a:r>
        </a:p>
      </dgm:t>
    </dgm:pt>
    <dgm:pt modelId="{3FF79A0D-8D8F-024D-8142-867AB7EDF642}" type="parTrans" cxnId="{5F324CCA-B6DC-CA49-BC67-E31E618E7331}">
      <dgm:prSet/>
      <dgm:spPr/>
      <dgm:t>
        <a:bodyPr/>
        <a:lstStyle/>
        <a:p>
          <a:endParaRPr lang="en-GB"/>
        </a:p>
      </dgm:t>
    </dgm:pt>
    <dgm:pt modelId="{6378AEAC-EC5A-3E4B-98B0-0F8CE02690E2}" type="sibTrans" cxnId="{5F324CCA-B6DC-CA49-BC67-E31E618E7331}">
      <dgm:prSet/>
      <dgm:spPr/>
      <dgm:t>
        <a:bodyPr/>
        <a:lstStyle/>
        <a:p>
          <a:endParaRPr lang="en-GB"/>
        </a:p>
      </dgm:t>
    </dgm:pt>
    <dgm:pt modelId="{30C2DF8A-CD68-DF43-BE28-38F7A9078BA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 vs. NP</a:t>
          </a:r>
        </a:p>
      </dgm:t>
    </dgm:pt>
    <dgm:pt modelId="{1F5A1BF3-5971-EA44-816F-228AA27A751A}" type="parTrans" cxnId="{BBE11187-AF9B-A84C-9301-04290BFD15FD}">
      <dgm:prSet/>
      <dgm:spPr/>
      <dgm:t>
        <a:bodyPr/>
        <a:lstStyle/>
        <a:p>
          <a:endParaRPr lang="en-GB"/>
        </a:p>
      </dgm:t>
    </dgm:pt>
    <dgm:pt modelId="{943AE02E-7674-164F-92CB-99C90F776047}" type="sibTrans" cxnId="{BBE11187-AF9B-A84C-9301-04290BFD15FD}">
      <dgm:prSet/>
      <dgm:spPr/>
      <dgm:t>
        <a:bodyPr/>
        <a:lstStyle/>
        <a:p>
          <a:endParaRPr lang="en-GB"/>
        </a:p>
      </dgm:t>
    </dgm:pt>
    <dgm:pt modelId="{1AAFB3AD-F610-064D-96E0-4A3CD788DA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Optimization</a:t>
          </a:r>
        </a:p>
      </dgm:t>
    </dgm:pt>
    <dgm:pt modelId="{6232D08A-E528-FC41-80E3-354A23B77E97}" type="parTrans" cxnId="{C0D6A74A-FC94-984B-9F5C-AD261DB045CF}">
      <dgm:prSet/>
      <dgm:spPr/>
      <dgm:t>
        <a:bodyPr/>
        <a:lstStyle/>
        <a:p>
          <a:endParaRPr lang="en-GB"/>
        </a:p>
      </dgm:t>
    </dgm:pt>
    <dgm:pt modelId="{E3272BBE-04F8-F340-A1E2-DA954C8BA7CD}" type="sibTrans" cxnId="{C0D6A74A-FC94-984B-9F5C-AD261DB045CF}">
      <dgm:prSet/>
      <dgm:spPr/>
      <dgm:t>
        <a:bodyPr/>
        <a:lstStyle/>
        <a:p>
          <a:endParaRPr lang="en-GB"/>
        </a:p>
      </dgm:t>
    </dgm:pt>
    <dgm:pt modelId="{BA27F3A8-DF23-B34A-AF56-09988B87AB2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Pattern matching</a:t>
          </a:r>
        </a:p>
      </dgm:t>
    </dgm:pt>
    <dgm:pt modelId="{CB37A2CB-9A61-E444-B529-5120E2A7C6F5}" type="parTrans" cxnId="{446D1C57-0075-7B41-9E04-B6363657D88E}">
      <dgm:prSet/>
      <dgm:spPr/>
      <dgm:t>
        <a:bodyPr/>
        <a:lstStyle/>
        <a:p>
          <a:endParaRPr lang="en-GB"/>
        </a:p>
      </dgm:t>
    </dgm:pt>
    <dgm:pt modelId="{9C289908-BA96-3D44-96E2-9A4D853C7647}" type="sibTrans" cxnId="{446D1C57-0075-7B41-9E04-B6363657D88E}">
      <dgm:prSet/>
      <dgm:spPr/>
      <dgm:t>
        <a:bodyPr/>
        <a:lstStyle/>
        <a:p>
          <a:endParaRPr lang="en-GB"/>
        </a:p>
      </dgm:t>
    </dgm:pt>
    <dgm:pt modelId="{5364D433-244A-4340-8E84-9C5D2D8BFE20}" type="pres">
      <dgm:prSet presAssocID="{AB5C54D9-C1CE-C44D-B7D6-1F65C0B82E2E}" presName="Name0" presStyleCnt="0">
        <dgm:presLayoutVars>
          <dgm:dir/>
          <dgm:resizeHandles val="exact"/>
        </dgm:presLayoutVars>
      </dgm:prSet>
      <dgm:spPr/>
    </dgm:pt>
    <dgm:pt modelId="{710D8D14-24C7-E541-8EF6-8471D24A026B}" type="pres">
      <dgm:prSet presAssocID="{C39E0782-C62C-1A42-839D-36D7EF9BF2B2}" presName="composite" presStyleCnt="0"/>
      <dgm:spPr/>
    </dgm:pt>
    <dgm:pt modelId="{BBC77F6E-B9CB-0F44-AF30-A04E8D4E9A72}" type="pres">
      <dgm:prSet presAssocID="{C39E0782-C62C-1A42-839D-36D7EF9BF2B2}" presName="rect1" presStyleLbl="trAlignAcc1" presStyleIdx="0" presStyleCnt="9">
        <dgm:presLayoutVars>
          <dgm:bulletEnabled val="1"/>
        </dgm:presLayoutVars>
      </dgm:prSet>
      <dgm:spPr/>
    </dgm:pt>
    <dgm:pt modelId="{4315CA9F-7DC3-7544-80FC-251AEAA67D82}" type="pres">
      <dgm:prSet presAssocID="{C39E0782-C62C-1A42-839D-36D7EF9BF2B2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316A8AB5-9DDF-E345-A2EA-88F34E746D92}" type="pres">
      <dgm:prSet presAssocID="{1B999581-A392-EB43-BE41-CC70F9DCB55E}" presName="sibTrans" presStyleCnt="0"/>
      <dgm:spPr/>
    </dgm:pt>
    <dgm:pt modelId="{E342C512-15EC-9844-A145-45CC7BF23E45}" type="pres">
      <dgm:prSet presAssocID="{3589BE3F-C193-1F44-ADCF-D4BBE99A6C57}" presName="composite" presStyleCnt="0"/>
      <dgm:spPr/>
    </dgm:pt>
    <dgm:pt modelId="{26E75D2B-5171-A749-A6FF-92267E0F1894}" type="pres">
      <dgm:prSet presAssocID="{3589BE3F-C193-1F44-ADCF-D4BBE99A6C57}" presName="rect1" presStyleLbl="trAlignAcc1" presStyleIdx="1" presStyleCnt="9">
        <dgm:presLayoutVars>
          <dgm:bulletEnabled val="1"/>
        </dgm:presLayoutVars>
      </dgm:prSet>
      <dgm:spPr/>
    </dgm:pt>
    <dgm:pt modelId="{62A3C9C6-899B-B543-BCBD-B0C500818FFA}" type="pres">
      <dgm:prSet presAssocID="{3589BE3F-C193-1F44-ADCF-D4BBE99A6C57}" presName="rect2" presStyleLbl="fgImgPlac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7BDBDAF-2693-5046-9B9A-4B5CD66FEAEC}" type="pres">
      <dgm:prSet presAssocID="{A90B38BD-5D52-5449-99E3-70AA48B86001}" presName="sibTrans" presStyleCnt="0"/>
      <dgm:spPr/>
    </dgm:pt>
    <dgm:pt modelId="{DA4644B5-DB5C-0745-B4A1-CD3C2F4FE0C0}" type="pres">
      <dgm:prSet presAssocID="{981D3623-1738-514C-9255-4B44A4FE19C0}" presName="composite" presStyleCnt="0"/>
      <dgm:spPr/>
    </dgm:pt>
    <dgm:pt modelId="{E2796251-EFE2-DA4D-B1D7-2851103667C6}" type="pres">
      <dgm:prSet presAssocID="{981D3623-1738-514C-9255-4B44A4FE19C0}" presName="rect1" presStyleLbl="trAlignAcc1" presStyleIdx="2" presStyleCnt="9">
        <dgm:presLayoutVars>
          <dgm:bulletEnabled val="1"/>
        </dgm:presLayoutVars>
      </dgm:prSet>
      <dgm:spPr/>
    </dgm:pt>
    <dgm:pt modelId="{9206BBED-E8EA-B14B-A91A-31DE5C943927}" type="pres">
      <dgm:prSet presAssocID="{981D3623-1738-514C-9255-4B44A4FE19C0}" presName="rect2" presStyleLbl="fgImgPlac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en Ratio with solid fill"/>
        </a:ext>
      </dgm:extLst>
    </dgm:pt>
    <dgm:pt modelId="{A3F11AD0-9350-4C48-B156-BA765B5ECF3E}" type="pres">
      <dgm:prSet presAssocID="{D9EED899-977F-D048-A7B0-6F1A8561E596}" presName="sibTrans" presStyleCnt="0"/>
      <dgm:spPr/>
    </dgm:pt>
    <dgm:pt modelId="{410A5BF0-74E1-5A46-94BD-D3D093C267BD}" type="pres">
      <dgm:prSet presAssocID="{B1A0808A-DF27-B74C-A78F-DB4DC5D84913}" presName="composite" presStyleCnt="0"/>
      <dgm:spPr/>
    </dgm:pt>
    <dgm:pt modelId="{9C7352F2-93AB-BC49-9351-4A6F58685122}" type="pres">
      <dgm:prSet presAssocID="{B1A0808A-DF27-B74C-A78F-DB4DC5D84913}" presName="rect1" presStyleLbl="trAlignAcc1" presStyleIdx="3" presStyleCnt="9">
        <dgm:presLayoutVars>
          <dgm:bulletEnabled val="1"/>
        </dgm:presLayoutVars>
      </dgm:prSet>
      <dgm:spPr/>
    </dgm:pt>
    <dgm:pt modelId="{C89CEDC7-6871-C14D-8C1A-2B0A49DBBDCD}" type="pres">
      <dgm:prSet presAssocID="{B1A0808A-DF27-B74C-A78F-DB4DC5D84913}" presName="rect2" presStyleLbl="fgImgPlac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CC4D8505-2C43-D04B-B5BF-79F8182CFD14}" type="pres">
      <dgm:prSet presAssocID="{425BFA14-432F-AA49-811D-2017275965F4}" presName="sibTrans" presStyleCnt="0"/>
      <dgm:spPr/>
    </dgm:pt>
    <dgm:pt modelId="{7442BEAA-22A0-304A-BAE6-ACC808B669A0}" type="pres">
      <dgm:prSet presAssocID="{44C3098D-3B99-1648-B0B0-7C6C1C89879B}" presName="composite" presStyleCnt="0"/>
      <dgm:spPr/>
    </dgm:pt>
    <dgm:pt modelId="{B408DD99-6188-CC48-AB4C-70C8B418D1FB}" type="pres">
      <dgm:prSet presAssocID="{44C3098D-3B99-1648-B0B0-7C6C1C89879B}" presName="rect1" presStyleLbl="trAlignAcc1" presStyleIdx="4" presStyleCnt="9">
        <dgm:presLayoutVars>
          <dgm:bulletEnabled val="1"/>
        </dgm:presLayoutVars>
      </dgm:prSet>
      <dgm:spPr/>
    </dgm:pt>
    <dgm:pt modelId="{E6B5744D-4667-4242-BB51-113E9BDD13CE}" type="pres">
      <dgm:prSet presAssocID="{44C3098D-3B99-1648-B0B0-7C6C1C89879B}" presName="rect2" presStyleLbl="fgImgPlac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B7C50967-2EA2-874B-925C-41F85DA3F562}" type="pres">
      <dgm:prSet presAssocID="{94BA2410-1423-4A4C-9914-A51FD4AC3658}" presName="sibTrans" presStyleCnt="0"/>
      <dgm:spPr/>
    </dgm:pt>
    <dgm:pt modelId="{E26D14F7-E2D0-B240-A03A-5CEF8FAE12DB}" type="pres">
      <dgm:prSet presAssocID="{97BF9DC6-C299-D142-A48A-044EFD59BE2F}" presName="composite" presStyleCnt="0"/>
      <dgm:spPr/>
    </dgm:pt>
    <dgm:pt modelId="{F162656C-7C92-AE43-8EFE-3C6CCD622E9F}" type="pres">
      <dgm:prSet presAssocID="{97BF9DC6-C299-D142-A48A-044EFD59BE2F}" presName="rect1" presStyleLbl="trAlignAcc1" presStyleIdx="5" presStyleCnt="9">
        <dgm:presLayoutVars>
          <dgm:bulletEnabled val="1"/>
        </dgm:presLayoutVars>
      </dgm:prSet>
      <dgm:spPr/>
    </dgm:pt>
    <dgm:pt modelId="{7CA4302D-8BE4-7840-B425-42DE3867461F}" type="pres">
      <dgm:prSet presAssocID="{97BF9DC6-C299-D142-A48A-044EFD59BE2F}" presName="rect2" presStyleLbl="fgImgPlac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thering Tree with solid fill"/>
        </a:ext>
      </dgm:extLst>
    </dgm:pt>
    <dgm:pt modelId="{23AEF622-6AF3-BA45-8D9C-8758C8D557E2}" type="pres">
      <dgm:prSet presAssocID="{27FE7C6D-E56A-3F4C-BFDF-C8EB1FE8C40F}" presName="sibTrans" presStyleCnt="0"/>
      <dgm:spPr/>
    </dgm:pt>
    <dgm:pt modelId="{98880319-D456-7D4C-810B-3664039C7BC8}" type="pres">
      <dgm:prSet presAssocID="{00AD9CCE-7786-6545-95AA-CD0F087299E2}" presName="composite" presStyleCnt="0"/>
      <dgm:spPr/>
    </dgm:pt>
    <dgm:pt modelId="{0D7D52A6-0E3B-D243-9FC7-95FF78C0AA24}" type="pres">
      <dgm:prSet presAssocID="{00AD9CCE-7786-6545-95AA-CD0F087299E2}" presName="rect1" presStyleLbl="trAlignAcc1" presStyleIdx="6" presStyleCnt="9">
        <dgm:presLayoutVars>
          <dgm:bulletEnabled val="1"/>
        </dgm:presLayoutVars>
      </dgm:prSet>
      <dgm:spPr/>
    </dgm:pt>
    <dgm:pt modelId="{D3B608AE-F8EE-2F44-A15B-88B7A3FDD625}" type="pres">
      <dgm:prSet presAssocID="{00AD9CCE-7786-6545-95AA-CD0F087299E2}" presName="rect2" presStyleLbl="fgImgPlac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89A8F3D9-C379-3342-B57C-25C63D6B2BB2}" type="pres">
      <dgm:prSet presAssocID="{95CA72BA-70E5-794B-8744-57B9D10D317B}" presName="sibTrans" presStyleCnt="0"/>
      <dgm:spPr/>
    </dgm:pt>
    <dgm:pt modelId="{B150D009-7907-3349-BB29-9B60DEB0E374}" type="pres">
      <dgm:prSet presAssocID="{63F2C6E1-4C3E-2246-AB7B-B1A93BDE1D3B}" presName="composite" presStyleCnt="0"/>
      <dgm:spPr/>
    </dgm:pt>
    <dgm:pt modelId="{61829373-7869-654A-9E57-EDB65AC5E0CD}" type="pres">
      <dgm:prSet presAssocID="{63F2C6E1-4C3E-2246-AB7B-B1A93BDE1D3B}" presName="rect1" presStyleLbl="trAlignAcc1" presStyleIdx="7" presStyleCnt="9">
        <dgm:presLayoutVars>
          <dgm:bulletEnabled val="1"/>
        </dgm:presLayoutVars>
      </dgm:prSet>
      <dgm:spPr/>
    </dgm:pt>
    <dgm:pt modelId="{AE4AF60A-27F3-A645-8752-3C4BFB9CDB27}" type="pres">
      <dgm:prSet presAssocID="{63F2C6E1-4C3E-2246-AB7B-B1A93BDE1D3B}" presName="rect2" presStyleLbl="fgImgPlac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 with solid fill"/>
        </a:ext>
      </dgm:extLst>
    </dgm:pt>
    <dgm:pt modelId="{7056C190-33C3-6A4A-AC57-7A19F5C02642}" type="pres">
      <dgm:prSet presAssocID="{E50F5E40-B84A-9F4E-A042-EE512DC710DF}" presName="sibTrans" presStyleCnt="0"/>
      <dgm:spPr/>
    </dgm:pt>
    <dgm:pt modelId="{0D324E2F-A879-0E44-8D43-5C27AFA41DCD}" type="pres">
      <dgm:prSet presAssocID="{A7AB87BF-9926-6842-9EDF-CFF7A0B7C135}" presName="composite" presStyleCnt="0"/>
      <dgm:spPr/>
    </dgm:pt>
    <dgm:pt modelId="{06BFFE12-E783-EF46-A7C2-07AE9EC057F3}" type="pres">
      <dgm:prSet presAssocID="{A7AB87BF-9926-6842-9EDF-CFF7A0B7C135}" presName="rect1" presStyleLbl="trAlignAcc1" presStyleIdx="8" presStyleCnt="9">
        <dgm:presLayoutVars>
          <dgm:bulletEnabled val="1"/>
        </dgm:presLayoutVars>
      </dgm:prSet>
      <dgm:spPr/>
    </dgm:pt>
    <dgm:pt modelId="{4C3EF1C5-36D8-3147-94F3-5E37EB11FDC1}" type="pres">
      <dgm:prSet presAssocID="{A7AB87BF-9926-6842-9EDF-CFF7A0B7C135}" presName="rect2" presStyleLbl="fgImgPlac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</dgm:ptLst>
  <dgm:cxnLst>
    <dgm:cxn modelId="{C45E7805-D19A-504D-9DF4-734FFC849B9A}" srcId="{AB5C54D9-C1CE-C44D-B7D6-1F65C0B82E2E}" destId="{B1A0808A-DF27-B74C-A78F-DB4DC5D84913}" srcOrd="3" destOrd="0" parTransId="{C369E89C-7220-394D-A373-EB759475348D}" sibTransId="{425BFA14-432F-AA49-811D-2017275965F4}"/>
    <dgm:cxn modelId="{2871D006-E0D2-1A4E-8561-25B65E71A87D}" srcId="{3589BE3F-C193-1F44-ADCF-D4BBE99A6C57}" destId="{1FA2D930-5527-2742-ACFD-E028D0EE5E84}" srcOrd="1" destOrd="0" parTransId="{929761EB-8EE9-2542-B8A7-D11B12997457}" sibTransId="{60DEFC33-5505-5C47-B930-54A72C7C630C}"/>
    <dgm:cxn modelId="{B6D47908-9FB2-BB42-A465-E69611A796B4}" type="presOf" srcId="{B1A0808A-DF27-B74C-A78F-DB4DC5D84913}" destId="{9C7352F2-93AB-BC49-9351-4A6F58685122}" srcOrd="0" destOrd="0" presId="urn:microsoft.com/office/officeart/2008/layout/PictureStrips"/>
    <dgm:cxn modelId="{5591DC08-7BEB-D14C-9A9C-393FD19EA4D0}" type="presOf" srcId="{A7AB87BF-9926-6842-9EDF-CFF7A0B7C135}" destId="{06BFFE12-E783-EF46-A7C2-07AE9EC057F3}" srcOrd="0" destOrd="0" presId="urn:microsoft.com/office/officeart/2008/layout/PictureStrips"/>
    <dgm:cxn modelId="{A6C58D12-B8DD-6146-ACEB-DD6789C203D5}" type="presOf" srcId="{81762B42-17C9-0249-A1D6-C3A3E2886D98}" destId="{E2796251-EFE2-DA4D-B1D7-2851103667C6}" srcOrd="0" destOrd="1" presId="urn:microsoft.com/office/officeart/2008/layout/PictureStrips"/>
    <dgm:cxn modelId="{DC16EE13-AAFD-FF4D-A395-6B9E989C7906}" srcId="{AB5C54D9-C1CE-C44D-B7D6-1F65C0B82E2E}" destId="{C39E0782-C62C-1A42-839D-36D7EF9BF2B2}" srcOrd="0" destOrd="0" parTransId="{31D29991-2CE9-4F46-B6B3-0D3B44108A59}" sibTransId="{1B999581-A392-EB43-BE41-CC70F9DCB55E}"/>
    <dgm:cxn modelId="{FF519E14-7CE5-CC49-9B37-59DB80FBC990}" type="presOf" srcId="{4698672E-AD2D-EC45-B925-AEFA3A548974}" destId="{9C7352F2-93AB-BC49-9351-4A6F58685122}" srcOrd="0" destOrd="2" presId="urn:microsoft.com/office/officeart/2008/layout/PictureStrips"/>
    <dgm:cxn modelId="{61BFB314-7AA1-A346-94E2-FC5232D4231A}" srcId="{981D3623-1738-514C-9255-4B44A4FE19C0}" destId="{3763D295-F46C-C847-9220-4C714EBAE04D}" srcOrd="2" destOrd="0" parTransId="{BE1DAB17-9CAE-DB4B-8EE5-7CD4483E5A48}" sibTransId="{24317B19-810D-0B43-9A6A-DF0790ABB15B}"/>
    <dgm:cxn modelId="{3DEBD514-5E44-524D-B198-E9449B4536E8}" srcId="{AB5C54D9-C1CE-C44D-B7D6-1F65C0B82E2E}" destId="{A7AB87BF-9926-6842-9EDF-CFF7A0B7C135}" srcOrd="8" destOrd="0" parTransId="{405A1D64-6F3A-4046-A919-FB0DE0E0D05B}" sibTransId="{12CC1A73-5380-4D4E-B3F1-9F9B966B7144}"/>
    <dgm:cxn modelId="{ED48421A-5B65-294A-973F-508192CCFE2C}" type="presOf" srcId="{CF4D3E3A-3181-2E42-9018-5EFC56D5D922}" destId="{0D7D52A6-0E3B-D243-9FC7-95FF78C0AA24}" srcOrd="0" destOrd="1" presId="urn:microsoft.com/office/officeart/2008/layout/PictureStrips"/>
    <dgm:cxn modelId="{9F35DB1D-A65F-B24E-8EDD-A673E2C690AA}" srcId="{00AD9CCE-7786-6545-95AA-CD0F087299E2}" destId="{5D97AAC3-2BB3-BD41-BF9C-DB8BEB8E21E3}" srcOrd="3" destOrd="0" parTransId="{690757C7-D80B-A944-A87D-F1C87D372998}" sibTransId="{73A92B3D-A399-D743-9DBD-57C0CD6AAF00}"/>
    <dgm:cxn modelId="{538E7F1F-394B-4344-AA28-2128B273004C}" srcId="{C39E0782-C62C-1A42-839D-36D7EF9BF2B2}" destId="{13E5514C-61ED-7D4C-B534-982CF59B45F3}" srcOrd="1" destOrd="0" parTransId="{3FCC7366-5275-294A-B088-61D3084EE70D}" sibTransId="{687EB82A-6430-8C44-BF3F-7C4EAC570C56}"/>
    <dgm:cxn modelId="{AB8F9322-CEC6-3D4B-9308-93F42786A4FC}" type="presOf" srcId="{0699F6CF-4A90-5844-902F-5B9DC1628834}" destId="{06BFFE12-E783-EF46-A7C2-07AE9EC057F3}" srcOrd="0" destOrd="3" presId="urn:microsoft.com/office/officeart/2008/layout/PictureStrips"/>
    <dgm:cxn modelId="{EF753A25-1C0A-2B44-AAE3-9E900DADA021}" type="presOf" srcId="{944129E4-BABB-D84A-A980-FEA79F650DA0}" destId="{BBC77F6E-B9CB-0F44-AF30-A04E8D4E9A72}" srcOrd="0" destOrd="3" presId="urn:microsoft.com/office/officeart/2008/layout/PictureStrips"/>
    <dgm:cxn modelId="{1440CF27-60EB-5E45-9D83-CC855BFF4E0F}" srcId="{3589BE3F-C193-1F44-ADCF-D4BBE99A6C57}" destId="{C61DE5F5-978A-EA4E-A157-13EF2990FFC1}" srcOrd="2" destOrd="0" parTransId="{FD9EDC96-0723-814E-9938-A6E0F4B66A3D}" sibTransId="{6DEF8106-53D5-D444-8EC7-FABF03F5B60D}"/>
    <dgm:cxn modelId="{AE75CC28-CE99-D54C-8EC3-179B6A003A06}" type="presOf" srcId="{1AAFB3AD-F610-064D-96E0-4A3CD788DA6B}" destId="{61829373-7869-654A-9E57-EDB65AC5E0CD}" srcOrd="0" destOrd="2" presId="urn:microsoft.com/office/officeart/2008/layout/PictureStrips"/>
    <dgm:cxn modelId="{3DACD330-1D51-3849-BEEC-8FE43EB5CAF7}" srcId="{00AD9CCE-7786-6545-95AA-CD0F087299E2}" destId="{523F54A6-16F1-434C-949E-230ADA00DFBD}" srcOrd="1" destOrd="0" parTransId="{E7F08B2C-02D7-1740-BBE4-89DC4212887B}" sibTransId="{1D038D53-6AE9-4447-B47C-B4221E45629C}"/>
    <dgm:cxn modelId="{67172B32-552C-2C46-A65B-616F66939D49}" srcId="{97BF9DC6-C299-D142-A48A-044EFD59BE2F}" destId="{DC409BB5-32EC-874D-A785-5563210F7547}" srcOrd="0" destOrd="0" parTransId="{7A2EB7BB-08EA-8F41-B867-717DEB3F0E84}" sibTransId="{62E4E3C0-2BCC-9047-884E-B412A1BAD7A4}"/>
    <dgm:cxn modelId="{0A131833-AF3E-BE46-824A-9314CAB9BFEB}" srcId="{3589BE3F-C193-1F44-ADCF-D4BBE99A6C57}" destId="{3E289C5B-0B94-7D42-9DE7-F69C38112CFC}" srcOrd="0" destOrd="0" parTransId="{E21DB789-5AB0-B347-80B2-180622F2C27F}" sibTransId="{269FC849-E3D8-2E49-A080-C516EFC1F26A}"/>
    <dgm:cxn modelId="{5BAD9934-AE98-C541-8321-B15BD03558E4}" type="presOf" srcId="{3E289C5B-0B94-7D42-9DE7-F69C38112CFC}" destId="{26E75D2B-5171-A749-A6FF-92267E0F1894}" srcOrd="0" destOrd="1" presId="urn:microsoft.com/office/officeart/2008/layout/PictureStrips"/>
    <dgm:cxn modelId="{7D10DB47-7307-DC43-9599-63DDA17E8AA9}" srcId="{AB5C54D9-C1CE-C44D-B7D6-1F65C0B82E2E}" destId="{00AD9CCE-7786-6545-95AA-CD0F087299E2}" srcOrd="6" destOrd="0" parTransId="{2F28F026-8F69-7C4D-A9D2-3CEC21C43D30}" sibTransId="{95CA72BA-70E5-794B-8744-57B9D10D317B}"/>
    <dgm:cxn modelId="{C0D6A74A-FC94-984B-9F5C-AD261DB045CF}" srcId="{63F2C6E1-4C3E-2246-AB7B-B1A93BDE1D3B}" destId="{1AAFB3AD-F610-064D-96E0-4A3CD788DA6B}" srcOrd="1" destOrd="0" parTransId="{6232D08A-E528-FC41-80E3-354A23B77E97}" sibTransId="{E3272BBE-04F8-F340-A1E2-DA954C8BA7CD}"/>
    <dgm:cxn modelId="{3FE4484F-FCE6-964F-A2A6-29AB25DB7E9C}" type="presOf" srcId="{5D97AAC3-2BB3-BD41-BF9C-DB8BEB8E21E3}" destId="{0D7D52A6-0E3B-D243-9FC7-95FF78C0AA24}" srcOrd="0" destOrd="4" presId="urn:microsoft.com/office/officeart/2008/layout/PictureStrips"/>
    <dgm:cxn modelId="{2DE1814F-D9D7-3C43-A2AC-1C5BDB34A7FC}" type="presOf" srcId="{88CC14B6-D86D-634E-B7D2-FF4861037AB2}" destId="{BBC77F6E-B9CB-0F44-AF30-A04E8D4E9A72}" srcOrd="0" destOrd="1" presId="urn:microsoft.com/office/officeart/2008/layout/PictureStrips"/>
    <dgm:cxn modelId="{446D1C57-0075-7B41-9E04-B6363657D88E}" srcId="{63F2C6E1-4C3E-2246-AB7B-B1A93BDE1D3B}" destId="{BA27F3A8-DF23-B34A-AF56-09988B87AB25}" srcOrd="2" destOrd="0" parTransId="{CB37A2CB-9A61-E444-B529-5120E2A7C6F5}" sibTransId="{9C289908-BA96-3D44-96E2-9A4D853C7647}"/>
    <dgm:cxn modelId="{C6245057-8FEE-1849-BCA2-723F02CA3C56}" type="presOf" srcId="{C61DE5F5-978A-EA4E-A157-13EF2990FFC1}" destId="{26E75D2B-5171-A749-A6FF-92267E0F1894}" srcOrd="0" destOrd="3" presId="urn:microsoft.com/office/officeart/2008/layout/PictureStrips"/>
    <dgm:cxn modelId="{11823359-922B-634B-B412-085EE798AC02}" srcId="{981D3623-1738-514C-9255-4B44A4FE19C0}" destId="{60D2683C-0958-014A-9F95-6E9E93C8FD6B}" srcOrd="1" destOrd="0" parTransId="{7C5986C9-64F1-BE46-B6BA-24CB254DC4D3}" sibTransId="{F91213AB-390C-7746-AADA-D1A6ADD978E0}"/>
    <dgm:cxn modelId="{21DEAE5C-4340-9044-98B9-6459E4F7B906}" type="presOf" srcId="{13E5514C-61ED-7D4C-B534-982CF59B45F3}" destId="{BBC77F6E-B9CB-0F44-AF30-A04E8D4E9A72}" srcOrd="0" destOrd="2" presId="urn:microsoft.com/office/officeart/2008/layout/PictureStrips"/>
    <dgm:cxn modelId="{BF0BC55E-3815-6043-BCE9-2330D13644F5}" type="presOf" srcId="{981D3623-1738-514C-9255-4B44A4FE19C0}" destId="{E2796251-EFE2-DA4D-B1D7-2851103667C6}" srcOrd="0" destOrd="0" presId="urn:microsoft.com/office/officeart/2008/layout/PictureStrips"/>
    <dgm:cxn modelId="{05F0AF64-5520-6849-96C0-2EBEB574DCDD}" type="presOf" srcId="{3589BE3F-C193-1F44-ADCF-D4BBE99A6C57}" destId="{26E75D2B-5171-A749-A6FF-92267E0F1894}" srcOrd="0" destOrd="0" presId="urn:microsoft.com/office/officeart/2008/layout/PictureStrips"/>
    <dgm:cxn modelId="{6975EE64-A5DE-0446-A9FC-00C56F5B2A99}" type="presOf" srcId="{97BF9DC6-C299-D142-A48A-044EFD59BE2F}" destId="{F162656C-7C92-AE43-8EFE-3C6CCD622E9F}" srcOrd="0" destOrd="0" presId="urn:microsoft.com/office/officeart/2008/layout/PictureStrips"/>
    <dgm:cxn modelId="{B9E2BC66-D1EB-8146-B77A-E09ACDCA1DE0}" type="presOf" srcId="{656C3425-D05A-174E-A926-BE8CA0279CEB}" destId="{B408DD99-6188-CC48-AB4C-70C8B418D1FB}" srcOrd="0" destOrd="2" presId="urn:microsoft.com/office/officeart/2008/layout/PictureStrips"/>
    <dgm:cxn modelId="{887AD56C-DE07-B446-AF23-92AFAE60E4C3}" srcId="{44C3098D-3B99-1648-B0B0-7C6C1C89879B}" destId="{CC7B7C0F-BEA7-3C47-8694-9B7DB49B1621}" srcOrd="0" destOrd="0" parTransId="{56A42791-F7A3-1D4B-A5D8-6656A751E9F2}" sibTransId="{854E2E0A-0896-9D40-A6B0-CCBF5EE44502}"/>
    <dgm:cxn modelId="{C686466D-E791-0B44-A940-0803467C9E58}" srcId="{AB5C54D9-C1CE-C44D-B7D6-1F65C0B82E2E}" destId="{981D3623-1738-514C-9255-4B44A4FE19C0}" srcOrd="2" destOrd="0" parTransId="{38FD11ED-3843-FD4F-8906-C807C03D4D19}" sibTransId="{D9EED899-977F-D048-A7B0-6F1A8561E596}"/>
    <dgm:cxn modelId="{0BB54470-4D6F-0A42-95EB-88830F64FF16}" type="presOf" srcId="{81737A92-9276-514D-96B8-104A0A072310}" destId="{26E75D2B-5171-A749-A6FF-92267E0F1894}" srcOrd="0" destOrd="4" presId="urn:microsoft.com/office/officeart/2008/layout/PictureStrips"/>
    <dgm:cxn modelId="{264C8973-892F-414E-8526-D97D3FC8E70F}" srcId="{B1A0808A-DF27-B74C-A78F-DB4DC5D84913}" destId="{EAAC272D-4F35-404E-B4E5-97329B94D745}" srcOrd="0" destOrd="0" parTransId="{6DA9BA07-CCFE-DC42-86DB-B1F3C4E0A26B}" sibTransId="{938A31C0-1CF6-BC4A-B9B4-F900CDED7962}"/>
    <dgm:cxn modelId="{252DF073-DE7C-FB41-B544-E46F1ECDB7BC}" type="presOf" srcId="{AB5C54D9-C1CE-C44D-B7D6-1F65C0B82E2E}" destId="{5364D433-244A-4340-8E84-9C5D2D8BFE20}" srcOrd="0" destOrd="0" presId="urn:microsoft.com/office/officeart/2008/layout/PictureStrips"/>
    <dgm:cxn modelId="{B51DC476-BC87-424A-90D7-8A111EC4A594}" srcId="{A7AB87BF-9926-6842-9EDF-CFF7A0B7C135}" destId="{C71AD741-F524-DC49-A2AF-9845A31FF638}" srcOrd="1" destOrd="0" parTransId="{3DCED369-2C7E-AD4D-B8E7-9CE9610574EF}" sibTransId="{DBD79876-2880-FC45-B532-E8A1A27F682A}"/>
    <dgm:cxn modelId="{B519AB78-0D4C-E648-AA4F-56E6E7436456}" type="presOf" srcId="{A9AAF136-AE17-044A-B9C9-A87BA5B2B1C2}" destId="{B408DD99-6188-CC48-AB4C-70C8B418D1FB}" srcOrd="0" destOrd="3" presId="urn:microsoft.com/office/officeart/2008/layout/PictureStrips"/>
    <dgm:cxn modelId="{7DB7677E-9D14-BA49-9D08-358F46500562}" type="presOf" srcId="{C39E0782-C62C-1A42-839D-36D7EF9BF2B2}" destId="{BBC77F6E-B9CB-0F44-AF30-A04E8D4E9A72}" srcOrd="0" destOrd="0" presId="urn:microsoft.com/office/officeart/2008/layout/PictureStrips"/>
    <dgm:cxn modelId="{05BDCE84-F0C9-DD4B-B947-4A9FAA03E19F}" type="presOf" srcId="{9EF687BE-7353-CD4F-9062-13C38A8A3988}" destId="{E2796251-EFE2-DA4D-B1D7-2851103667C6}" srcOrd="0" destOrd="4" presId="urn:microsoft.com/office/officeart/2008/layout/PictureStrips"/>
    <dgm:cxn modelId="{7E4A7886-2311-0B4F-885B-F5D9FA9F83B7}" type="presOf" srcId="{DC409BB5-32EC-874D-A785-5563210F7547}" destId="{F162656C-7C92-AE43-8EFE-3C6CCD622E9F}" srcOrd="0" destOrd="1" presId="urn:microsoft.com/office/officeart/2008/layout/PictureStrips"/>
    <dgm:cxn modelId="{BBE11187-AF9B-A84C-9301-04290BFD15FD}" srcId="{A7AB87BF-9926-6842-9EDF-CFF7A0B7C135}" destId="{30C2DF8A-CD68-DF43-BE28-38F7A9078BAD}" srcOrd="0" destOrd="0" parTransId="{1F5A1BF3-5971-EA44-816F-228AA27A751A}" sibTransId="{943AE02E-7674-164F-92CB-99C90F776047}"/>
    <dgm:cxn modelId="{3279CF8A-9109-6B46-BB8F-17039C748618}" type="presOf" srcId="{D277B95C-734C-6D4C-9C82-9341049D0326}" destId="{9C7352F2-93AB-BC49-9351-4A6F58685122}" srcOrd="0" destOrd="3" presId="urn:microsoft.com/office/officeart/2008/layout/PictureStrips"/>
    <dgm:cxn modelId="{3843F78C-A8B0-C347-8631-0BD948A2789A}" type="presOf" srcId="{523F54A6-16F1-434C-949E-230ADA00DFBD}" destId="{0D7D52A6-0E3B-D243-9FC7-95FF78C0AA24}" srcOrd="0" destOrd="2" presId="urn:microsoft.com/office/officeart/2008/layout/PictureStrips"/>
    <dgm:cxn modelId="{65C4F78D-9099-2546-9193-F0CE6E65543C}" srcId="{981D3623-1738-514C-9255-4B44A4FE19C0}" destId="{9EF687BE-7353-CD4F-9062-13C38A8A3988}" srcOrd="3" destOrd="0" parTransId="{F019F24F-17B3-4949-9846-6FB27A4ADD23}" sibTransId="{1D5A35D0-FD10-5844-8D2B-0F208489BA30}"/>
    <dgm:cxn modelId="{358B1092-1EBE-AF46-AFCA-745A3D23D3AF}" srcId="{44C3098D-3B99-1648-B0B0-7C6C1C89879B}" destId="{A9AAF136-AE17-044A-B9C9-A87BA5B2B1C2}" srcOrd="2" destOrd="0" parTransId="{DDE680C8-2888-8646-A081-E91155A02E65}" sibTransId="{571AF1CF-1B19-9D4D-AD3F-7B24B38101E0}"/>
    <dgm:cxn modelId="{BA926992-4767-AA48-948A-E6F05044F13C}" srcId="{97BF9DC6-C299-D142-A48A-044EFD59BE2F}" destId="{73F688F0-6387-2649-8990-0EC8E9C2C068}" srcOrd="1" destOrd="0" parTransId="{07F04523-A1C0-6848-9E7C-6854C32CED6B}" sibTransId="{19AABAD7-8466-EC41-A51C-4043DC093C12}"/>
    <dgm:cxn modelId="{98D5E198-757C-0B4C-ADF0-85D3CBE1977C}" type="presOf" srcId="{EAAC272D-4F35-404E-B4E5-97329B94D745}" destId="{9C7352F2-93AB-BC49-9351-4A6F58685122}" srcOrd="0" destOrd="1" presId="urn:microsoft.com/office/officeart/2008/layout/PictureStrips"/>
    <dgm:cxn modelId="{7280729B-6764-6949-8F1B-778BB9AF8275}" type="presOf" srcId="{BA27F3A8-DF23-B34A-AF56-09988B87AB25}" destId="{61829373-7869-654A-9E57-EDB65AC5E0CD}" srcOrd="0" destOrd="3" presId="urn:microsoft.com/office/officeart/2008/layout/PictureStrips"/>
    <dgm:cxn modelId="{2A35669F-CDF6-A641-A8FD-FA9C3C98B08D}" srcId="{00AD9CCE-7786-6545-95AA-CD0F087299E2}" destId="{CF4D3E3A-3181-2E42-9018-5EFC56D5D922}" srcOrd="0" destOrd="0" parTransId="{9C3473C3-87F9-3942-8E79-9E03EE20A62F}" sibTransId="{7DCB9862-7842-4544-9746-11BFBE65CB2D}"/>
    <dgm:cxn modelId="{7DCF08B7-C572-C448-929E-B74B5B8ACC84}" type="presOf" srcId="{00AD9CCE-7786-6545-95AA-CD0F087299E2}" destId="{0D7D52A6-0E3B-D243-9FC7-95FF78C0AA24}" srcOrd="0" destOrd="0" presId="urn:microsoft.com/office/officeart/2008/layout/PictureStrips"/>
    <dgm:cxn modelId="{C24ED2B9-96AE-5442-860A-30CC0B6DB49B}" srcId="{63F2C6E1-4C3E-2246-AB7B-B1A93BDE1D3B}" destId="{4B41CBC7-8BF7-614F-954B-0EEA7F8F23DB}" srcOrd="0" destOrd="0" parTransId="{211B4A22-379B-8445-8D11-B78EAC97F2E6}" sibTransId="{2E85A3E8-38D5-824C-B066-96890D1D1B2A}"/>
    <dgm:cxn modelId="{EE3246BA-E9C3-2942-95BC-16728E95B00A}" srcId="{B1A0808A-DF27-B74C-A78F-DB4DC5D84913}" destId="{4698672E-AD2D-EC45-B925-AEFA3A548974}" srcOrd="1" destOrd="0" parTransId="{7C9B2F7E-3C8B-0546-BB13-534BAB3E50BC}" sibTransId="{41E86187-C3FB-E54C-A02D-2652CD6BB928}"/>
    <dgm:cxn modelId="{C3616CC8-C6B1-4948-A7C2-C59332AA3C7B}" type="presOf" srcId="{63F2C6E1-4C3E-2246-AB7B-B1A93BDE1D3B}" destId="{61829373-7869-654A-9E57-EDB65AC5E0CD}" srcOrd="0" destOrd="0" presId="urn:microsoft.com/office/officeart/2008/layout/PictureStrips"/>
    <dgm:cxn modelId="{28C383C8-18EC-B441-9419-42CA11DFAA8E}" srcId="{97BF9DC6-C299-D142-A48A-044EFD59BE2F}" destId="{6A71FB2D-FCA1-C144-B9CD-686366D0C81B}" srcOrd="2" destOrd="0" parTransId="{5CC1037A-6600-E044-96CC-CC8E3118D788}" sibTransId="{DC63DC1D-3591-FE4B-B1E0-EC473322F6A9}"/>
    <dgm:cxn modelId="{B2D7FEC9-EF17-B149-804E-0F6C8F73D2DF}" type="presOf" srcId="{60D2683C-0958-014A-9F95-6E9E93C8FD6B}" destId="{E2796251-EFE2-DA4D-B1D7-2851103667C6}" srcOrd="0" destOrd="2" presId="urn:microsoft.com/office/officeart/2008/layout/PictureStrips"/>
    <dgm:cxn modelId="{5F324CCA-B6DC-CA49-BC67-E31E618E7331}" srcId="{A7AB87BF-9926-6842-9EDF-CFF7A0B7C135}" destId="{0699F6CF-4A90-5844-902F-5B9DC1628834}" srcOrd="2" destOrd="0" parTransId="{3FF79A0D-8D8F-024D-8142-867AB7EDF642}" sibTransId="{6378AEAC-EC5A-3E4B-98B0-0F8CE02690E2}"/>
    <dgm:cxn modelId="{7D8FD2CB-1CBF-1D40-8A83-8F80F71A7CA2}" srcId="{B1A0808A-DF27-B74C-A78F-DB4DC5D84913}" destId="{D277B95C-734C-6D4C-9C82-9341049D0326}" srcOrd="2" destOrd="0" parTransId="{B09DD56A-6F6D-F14D-887E-59034117CCB7}" sibTransId="{EE83B601-D647-E344-AD9F-5FEDECCF34F9}"/>
    <dgm:cxn modelId="{7D71D4CD-BBAC-D44E-BAAF-3FC77790CD48}" srcId="{AB5C54D9-C1CE-C44D-B7D6-1F65C0B82E2E}" destId="{97BF9DC6-C299-D142-A48A-044EFD59BE2F}" srcOrd="5" destOrd="0" parTransId="{409E666F-20D0-2345-838B-401930F72D69}" sibTransId="{27FE7C6D-E56A-3F4C-BFDF-C8EB1FE8C40F}"/>
    <dgm:cxn modelId="{59E78DD0-8CDD-8C46-BFBD-3F0D02298414}" srcId="{AB5C54D9-C1CE-C44D-B7D6-1F65C0B82E2E}" destId="{44C3098D-3B99-1648-B0B0-7C6C1C89879B}" srcOrd="4" destOrd="0" parTransId="{BAC8B1D8-9401-9D4B-A387-E51A9E9275E1}" sibTransId="{94BA2410-1423-4A4C-9914-A51FD4AC3658}"/>
    <dgm:cxn modelId="{FDBC84D2-2DF1-044B-B67A-8D71D587DD67}" srcId="{981D3623-1738-514C-9255-4B44A4FE19C0}" destId="{81762B42-17C9-0249-A1D6-C3A3E2886D98}" srcOrd="0" destOrd="0" parTransId="{3B24A3A9-5CA2-FB45-B98B-9470963D36B5}" sibTransId="{B6ED2736-41F8-A445-8CA7-28F60197CC94}"/>
    <dgm:cxn modelId="{4570E2D5-6688-1F41-9C00-47F86706BC85}" srcId="{C39E0782-C62C-1A42-839D-36D7EF9BF2B2}" destId="{88CC14B6-D86D-634E-B7D2-FF4861037AB2}" srcOrd="0" destOrd="0" parTransId="{0B2FE3AF-6777-EB45-BCB7-4C2880483E4A}" sibTransId="{D5CC855B-D317-5D44-8A14-7D1168FD9489}"/>
    <dgm:cxn modelId="{2BA3D0DB-BC00-9E4B-894D-7E8A510988F1}" type="presOf" srcId="{44C3098D-3B99-1648-B0B0-7C6C1C89879B}" destId="{B408DD99-6188-CC48-AB4C-70C8B418D1FB}" srcOrd="0" destOrd="0" presId="urn:microsoft.com/office/officeart/2008/layout/PictureStrips"/>
    <dgm:cxn modelId="{DAC064DC-A91C-7640-A08A-C30D9D848760}" type="presOf" srcId="{CC7B7C0F-BEA7-3C47-8694-9B7DB49B1621}" destId="{B408DD99-6188-CC48-AB4C-70C8B418D1FB}" srcOrd="0" destOrd="1" presId="urn:microsoft.com/office/officeart/2008/layout/PictureStrips"/>
    <dgm:cxn modelId="{010D2FDF-4183-C649-925C-198CC4F04967}" srcId="{3589BE3F-C193-1F44-ADCF-D4BBE99A6C57}" destId="{81737A92-9276-514D-96B8-104A0A072310}" srcOrd="3" destOrd="0" parTransId="{ED64FA4B-D830-E84D-8889-72737ADF776E}" sibTransId="{F3335088-772D-1045-8986-D0A9C8299216}"/>
    <dgm:cxn modelId="{C12497DF-A0FB-4342-BAF9-CCD6E9420AF0}" type="presOf" srcId="{30C2DF8A-CD68-DF43-BE28-38F7A9078BAD}" destId="{06BFFE12-E783-EF46-A7C2-07AE9EC057F3}" srcOrd="0" destOrd="1" presId="urn:microsoft.com/office/officeart/2008/layout/PictureStrips"/>
    <dgm:cxn modelId="{18186DE1-68C7-D34B-99F3-B51AC187472D}" type="presOf" srcId="{73F688F0-6387-2649-8990-0EC8E9C2C068}" destId="{F162656C-7C92-AE43-8EFE-3C6CCD622E9F}" srcOrd="0" destOrd="2" presId="urn:microsoft.com/office/officeart/2008/layout/PictureStrips"/>
    <dgm:cxn modelId="{CD1697E1-48E3-8449-BCD7-2DE03E746070}" type="presOf" srcId="{1FA2D930-5527-2742-ACFD-E028D0EE5E84}" destId="{26E75D2B-5171-A749-A6FF-92267E0F1894}" srcOrd="0" destOrd="2" presId="urn:microsoft.com/office/officeart/2008/layout/PictureStrips"/>
    <dgm:cxn modelId="{0242EEE2-D661-8F4C-8105-983175930CE5}" srcId="{AB5C54D9-C1CE-C44D-B7D6-1F65C0B82E2E}" destId="{63F2C6E1-4C3E-2246-AB7B-B1A93BDE1D3B}" srcOrd="7" destOrd="0" parTransId="{BA87223A-2A33-D34A-ACB9-022F1062A0E2}" sibTransId="{E50F5E40-B84A-9F4E-A042-EE512DC710DF}"/>
    <dgm:cxn modelId="{75A320E7-4A0A-8544-B150-23B1930CC162}" type="presOf" srcId="{C71AD741-F524-DC49-A2AF-9845A31FF638}" destId="{06BFFE12-E783-EF46-A7C2-07AE9EC057F3}" srcOrd="0" destOrd="2" presId="urn:microsoft.com/office/officeart/2008/layout/PictureStrips"/>
    <dgm:cxn modelId="{034D2FEA-23A3-F54D-8FEF-0A51EF514182}" srcId="{AB5C54D9-C1CE-C44D-B7D6-1F65C0B82E2E}" destId="{3589BE3F-C193-1F44-ADCF-D4BBE99A6C57}" srcOrd="1" destOrd="0" parTransId="{A0DFDEA8-461B-8F45-AD8C-B1A40AB7D8E4}" sibTransId="{A90B38BD-5D52-5449-99E3-70AA48B86001}"/>
    <dgm:cxn modelId="{4A1E52EB-6F7F-6848-991C-392950F645A2}" srcId="{C39E0782-C62C-1A42-839D-36D7EF9BF2B2}" destId="{944129E4-BABB-D84A-A980-FEA79F650DA0}" srcOrd="2" destOrd="0" parTransId="{5D62977B-CA50-4644-ABDA-693891528025}" sibTransId="{F2FF96E0-BAFC-3045-8A0C-D3DEBFDA09B4}"/>
    <dgm:cxn modelId="{478E06EC-6583-8149-8369-78372AD7D9C6}" srcId="{00AD9CCE-7786-6545-95AA-CD0F087299E2}" destId="{2EBAAD4F-2A5C-D349-969F-BC66EF2B9CA3}" srcOrd="2" destOrd="0" parTransId="{4502374C-C48C-FE43-903D-8942B23FB643}" sibTransId="{1E15B150-312A-D04D-B8D1-1EABA12DDB3A}"/>
    <dgm:cxn modelId="{472BEEF0-FB83-0247-842D-052CA04F20F2}" type="presOf" srcId="{4B41CBC7-8BF7-614F-954B-0EEA7F8F23DB}" destId="{61829373-7869-654A-9E57-EDB65AC5E0CD}" srcOrd="0" destOrd="1" presId="urn:microsoft.com/office/officeart/2008/layout/PictureStrips"/>
    <dgm:cxn modelId="{E07078F1-25CF-564E-8D94-9A20DFFB6202}" srcId="{44C3098D-3B99-1648-B0B0-7C6C1C89879B}" destId="{656C3425-D05A-174E-A926-BE8CA0279CEB}" srcOrd="1" destOrd="0" parTransId="{D8C5BDE6-B226-904E-8C4E-489200EDC0A3}" sibTransId="{EF05ACBB-64D1-0842-97B8-C05D4E87E0E5}"/>
    <dgm:cxn modelId="{081E1CF6-CC4C-A04F-A479-7E0A16DF80BD}" type="presOf" srcId="{2EBAAD4F-2A5C-D349-969F-BC66EF2B9CA3}" destId="{0D7D52A6-0E3B-D243-9FC7-95FF78C0AA24}" srcOrd="0" destOrd="3" presId="urn:microsoft.com/office/officeart/2008/layout/PictureStrips"/>
    <dgm:cxn modelId="{FD3B84FD-B31A-6C40-9478-B0D6B8246BBF}" type="presOf" srcId="{6A71FB2D-FCA1-C144-B9CD-686366D0C81B}" destId="{F162656C-7C92-AE43-8EFE-3C6CCD622E9F}" srcOrd="0" destOrd="3" presId="urn:microsoft.com/office/officeart/2008/layout/PictureStrips"/>
    <dgm:cxn modelId="{98C396FE-13DF-8043-92BC-2E3F67408953}" type="presOf" srcId="{3763D295-F46C-C847-9220-4C714EBAE04D}" destId="{E2796251-EFE2-DA4D-B1D7-2851103667C6}" srcOrd="0" destOrd="3" presId="urn:microsoft.com/office/officeart/2008/layout/PictureStrips"/>
    <dgm:cxn modelId="{6C8E1D4A-CF23-2149-B41A-A1F971348E5B}" type="presParOf" srcId="{5364D433-244A-4340-8E84-9C5D2D8BFE20}" destId="{710D8D14-24C7-E541-8EF6-8471D24A026B}" srcOrd="0" destOrd="0" presId="urn:microsoft.com/office/officeart/2008/layout/PictureStrips"/>
    <dgm:cxn modelId="{847B5C8E-F9B8-1640-9D32-22C1FF2F3E77}" type="presParOf" srcId="{710D8D14-24C7-E541-8EF6-8471D24A026B}" destId="{BBC77F6E-B9CB-0F44-AF30-A04E8D4E9A72}" srcOrd="0" destOrd="0" presId="urn:microsoft.com/office/officeart/2008/layout/PictureStrips"/>
    <dgm:cxn modelId="{9AC59EF0-1C65-8842-87C1-C8C47AB35B42}" type="presParOf" srcId="{710D8D14-24C7-E541-8EF6-8471D24A026B}" destId="{4315CA9F-7DC3-7544-80FC-251AEAA67D82}" srcOrd="1" destOrd="0" presId="urn:microsoft.com/office/officeart/2008/layout/PictureStrips"/>
    <dgm:cxn modelId="{4AB09701-4DC8-4444-9726-EF5FD8F7D9FD}" type="presParOf" srcId="{5364D433-244A-4340-8E84-9C5D2D8BFE20}" destId="{316A8AB5-9DDF-E345-A2EA-88F34E746D92}" srcOrd="1" destOrd="0" presId="urn:microsoft.com/office/officeart/2008/layout/PictureStrips"/>
    <dgm:cxn modelId="{50216632-8157-334D-AB36-E1ABA90ACD87}" type="presParOf" srcId="{5364D433-244A-4340-8E84-9C5D2D8BFE20}" destId="{E342C512-15EC-9844-A145-45CC7BF23E45}" srcOrd="2" destOrd="0" presId="urn:microsoft.com/office/officeart/2008/layout/PictureStrips"/>
    <dgm:cxn modelId="{CCE2C7A2-D6A4-A748-BF90-05A677B86A7A}" type="presParOf" srcId="{E342C512-15EC-9844-A145-45CC7BF23E45}" destId="{26E75D2B-5171-A749-A6FF-92267E0F1894}" srcOrd="0" destOrd="0" presId="urn:microsoft.com/office/officeart/2008/layout/PictureStrips"/>
    <dgm:cxn modelId="{2E2DD9BB-8ABF-794D-AAC2-41591D0A430B}" type="presParOf" srcId="{E342C512-15EC-9844-A145-45CC7BF23E45}" destId="{62A3C9C6-899B-B543-BCBD-B0C500818FFA}" srcOrd="1" destOrd="0" presId="urn:microsoft.com/office/officeart/2008/layout/PictureStrips"/>
    <dgm:cxn modelId="{522BC9DD-FE76-E14E-973F-4103F4D0EE32}" type="presParOf" srcId="{5364D433-244A-4340-8E84-9C5D2D8BFE20}" destId="{27BDBDAF-2693-5046-9B9A-4B5CD66FEAEC}" srcOrd="3" destOrd="0" presId="urn:microsoft.com/office/officeart/2008/layout/PictureStrips"/>
    <dgm:cxn modelId="{FA06EEA2-C4A9-A840-8D92-55CAFF35C7B6}" type="presParOf" srcId="{5364D433-244A-4340-8E84-9C5D2D8BFE20}" destId="{DA4644B5-DB5C-0745-B4A1-CD3C2F4FE0C0}" srcOrd="4" destOrd="0" presId="urn:microsoft.com/office/officeart/2008/layout/PictureStrips"/>
    <dgm:cxn modelId="{E548AFA4-FC7A-354C-B8FD-E86A4FEBCB10}" type="presParOf" srcId="{DA4644B5-DB5C-0745-B4A1-CD3C2F4FE0C0}" destId="{E2796251-EFE2-DA4D-B1D7-2851103667C6}" srcOrd="0" destOrd="0" presId="urn:microsoft.com/office/officeart/2008/layout/PictureStrips"/>
    <dgm:cxn modelId="{2BB25F79-851B-E545-8915-7283C9D85CD1}" type="presParOf" srcId="{DA4644B5-DB5C-0745-B4A1-CD3C2F4FE0C0}" destId="{9206BBED-E8EA-B14B-A91A-31DE5C943927}" srcOrd="1" destOrd="0" presId="urn:microsoft.com/office/officeart/2008/layout/PictureStrips"/>
    <dgm:cxn modelId="{5A2E3B56-E806-A140-BAF1-A2E337BE7D70}" type="presParOf" srcId="{5364D433-244A-4340-8E84-9C5D2D8BFE20}" destId="{A3F11AD0-9350-4C48-B156-BA765B5ECF3E}" srcOrd="5" destOrd="0" presId="urn:microsoft.com/office/officeart/2008/layout/PictureStrips"/>
    <dgm:cxn modelId="{71A3F2F2-3A1A-C54C-A568-88743FE0D6D9}" type="presParOf" srcId="{5364D433-244A-4340-8E84-9C5D2D8BFE20}" destId="{410A5BF0-74E1-5A46-94BD-D3D093C267BD}" srcOrd="6" destOrd="0" presId="urn:microsoft.com/office/officeart/2008/layout/PictureStrips"/>
    <dgm:cxn modelId="{72DC1A06-D2C0-DC44-8BEA-CD694BFB90E5}" type="presParOf" srcId="{410A5BF0-74E1-5A46-94BD-D3D093C267BD}" destId="{9C7352F2-93AB-BC49-9351-4A6F58685122}" srcOrd="0" destOrd="0" presId="urn:microsoft.com/office/officeart/2008/layout/PictureStrips"/>
    <dgm:cxn modelId="{6CB02935-E2AE-C749-8766-0A555B91963D}" type="presParOf" srcId="{410A5BF0-74E1-5A46-94BD-D3D093C267BD}" destId="{C89CEDC7-6871-C14D-8C1A-2B0A49DBBDCD}" srcOrd="1" destOrd="0" presId="urn:microsoft.com/office/officeart/2008/layout/PictureStrips"/>
    <dgm:cxn modelId="{443B9690-3027-6342-933D-BB208E37595C}" type="presParOf" srcId="{5364D433-244A-4340-8E84-9C5D2D8BFE20}" destId="{CC4D8505-2C43-D04B-B5BF-79F8182CFD14}" srcOrd="7" destOrd="0" presId="urn:microsoft.com/office/officeart/2008/layout/PictureStrips"/>
    <dgm:cxn modelId="{79C67C00-F779-8741-8EE1-B232F8D857D0}" type="presParOf" srcId="{5364D433-244A-4340-8E84-9C5D2D8BFE20}" destId="{7442BEAA-22A0-304A-BAE6-ACC808B669A0}" srcOrd="8" destOrd="0" presId="urn:microsoft.com/office/officeart/2008/layout/PictureStrips"/>
    <dgm:cxn modelId="{BE628D2C-9F88-674D-8C29-655932336162}" type="presParOf" srcId="{7442BEAA-22A0-304A-BAE6-ACC808B669A0}" destId="{B408DD99-6188-CC48-AB4C-70C8B418D1FB}" srcOrd="0" destOrd="0" presId="urn:microsoft.com/office/officeart/2008/layout/PictureStrips"/>
    <dgm:cxn modelId="{49BE1F69-41E9-4147-B461-902DB66A2931}" type="presParOf" srcId="{7442BEAA-22A0-304A-BAE6-ACC808B669A0}" destId="{E6B5744D-4667-4242-BB51-113E9BDD13CE}" srcOrd="1" destOrd="0" presId="urn:microsoft.com/office/officeart/2008/layout/PictureStrips"/>
    <dgm:cxn modelId="{E0BC9026-C966-1147-AA5B-AA71E6196609}" type="presParOf" srcId="{5364D433-244A-4340-8E84-9C5D2D8BFE20}" destId="{B7C50967-2EA2-874B-925C-41F85DA3F562}" srcOrd="9" destOrd="0" presId="urn:microsoft.com/office/officeart/2008/layout/PictureStrips"/>
    <dgm:cxn modelId="{9FAC8EF8-4F46-3D47-949C-AD73A6F5900A}" type="presParOf" srcId="{5364D433-244A-4340-8E84-9C5D2D8BFE20}" destId="{E26D14F7-E2D0-B240-A03A-5CEF8FAE12DB}" srcOrd="10" destOrd="0" presId="urn:microsoft.com/office/officeart/2008/layout/PictureStrips"/>
    <dgm:cxn modelId="{276914E0-62CA-7D4E-8586-B1EC85569119}" type="presParOf" srcId="{E26D14F7-E2D0-B240-A03A-5CEF8FAE12DB}" destId="{F162656C-7C92-AE43-8EFE-3C6CCD622E9F}" srcOrd="0" destOrd="0" presId="urn:microsoft.com/office/officeart/2008/layout/PictureStrips"/>
    <dgm:cxn modelId="{400405A1-2A2B-3742-A331-D5FADCD85C76}" type="presParOf" srcId="{E26D14F7-E2D0-B240-A03A-5CEF8FAE12DB}" destId="{7CA4302D-8BE4-7840-B425-42DE3867461F}" srcOrd="1" destOrd="0" presId="urn:microsoft.com/office/officeart/2008/layout/PictureStrips"/>
    <dgm:cxn modelId="{63062B93-990B-5542-96AF-1C371C67ECE2}" type="presParOf" srcId="{5364D433-244A-4340-8E84-9C5D2D8BFE20}" destId="{23AEF622-6AF3-BA45-8D9C-8758C8D557E2}" srcOrd="11" destOrd="0" presId="urn:microsoft.com/office/officeart/2008/layout/PictureStrips"/>
    <dgm:cxn modelId="{7DF7114D-6BB1-B140-A28F-0862B8901D4A}" type="presParOf" srcId="{5364D433-244A-4340-8E84-9C5D2D8BFE20}" destId="{98880319-D456-7D4C-810B-3664039C7BC8}" srcOrd="12" destOrd="0" presId="urn:microsoft.com/office/officeart/2008/layout/PictureStrips"/>
    <dgm:cxn modelId="{0C6941A5-85E6-7C48-A3B1-00755F736303}" type="presParOf" srcId="{98880319-D456-7D4C-810B-3664039C7BC8}" destId="{0D7D52A6-0E3B-D243-9FC7-95FF78C0AA24}" srcOrd="0" destOrd="0" presId="urn:microsoft.com/office/officeart/2008/layout/PictureStrips"/>
    <dgm:cxn modelId="{2A33D40C-01F1-0C4A-A3F1-D4739CE8776E}" type="presParOf" srcId="{98880319-D456-7D4C-810B-3664039C7BC8}" destId="{D3B608AE-F8EE-2F44-A15B-88B7A3FDD625}" srcOrd="1" destOrd="0" presId="urn:microsoft.com/office/officeart/2008/layout/PictureStrips"/>
    <dgm:cxn modelId="{9AA03D75-EDAD-C94E-917B-FDA9C96354C4}" type="presParOf" srcId="{5364D433-244A-4340-8E84-9C5D2D8BFE20}" destId="{89A8F3D9-C379-3342-B57C-25C63D6B2BB2}" srcOrd="13" destOrd="0" presId="urn:microsoft.com/office/officeart/2008/layout/PictureStrips"/>
    <dgm:cxn modelId="{3BF42184-F0A3-F94E-AA92-C225D9747A47}" type="presParOf" srcId="{5364D433-244A-4340-8E84-9C5D2D8BFE20}" destId="{B150D009-7907-3349-BB29-9B60DEB0E374}" srcOrd="14" destOrd="0" presId="urn:microsoft.com/office/officeart/2008/layout/PictureStrips"/>
    <dgm:cxn modelId="{F4E24678-B23C-3647-9759-588C94D9D4CA}" type="presParOf" srcId="{B150D009-7907-3349-BB29-9B60DEB0E374}" destId="{61829373-7869-654A-9E57-EDB65AC5E0CD}" srcOrd="0" destOrd="0" presId="urn:microsoft.com/office/officeart/2008/layout/PictureStrips"/>
    <dgm:cxn modelId="{709E5A96-D5B6-3A4A-BF1C-74D445573183}" type="presParOf" srcId="{B150D009-7907-3349-BB29-9B60DEB0E374}" destId="{AE4AF60A-27F3-A645-8752-3C4BFB9CDB27}" srcOrd="1" destOrd="0" presId="urn:microsoft.com/office/officeart/2008/layout/PictureStrips"/>
    <dgm:cxn modelId="{27F67718-B29B-EA43-A3D6-AF673A1FD68E}" type="presParOf" srcId="{5364D433-244A-4340-8E84-9C5D2D8BFE20}" destId="{7056C190-33C3-6A4A-AC57-7A19F5C02642}" srcOrd="15" destOrd="0" presId="urn:microsoft.com/office/officeart/2008/layout/PictureStrips"/>
    <dgm:cxn modelId="{48D0E81A-BD49-3042-AF9F-014DEAF982A9}" type="presParOf" srcId="{5364D433-244A-4340-8E84-9C5D2D8BFE20}" destId="{0D324E2F-A879-0E44-8D43-5C27AFA41DCD}" srcOrd="16" destOrd="0" presId="urn:microsoft.com/office/officeart/2008/layout/PictureStrips"/>
    <dgm:cxn modelId="{1C9C8F61-008F-FC44-BBD6-CB9D492D26EC}" type="presParOf" srcId="{0D324E2F-A879-0E44-8D43-5C27AFA41DCD}" destId="{06BFFE12-E783-EF46-A7C2-07AE9EC057F3}" srcOrd="0" destOrd="0" presId="urn:microsoft.com/office/officeart/2008/layout/PictureStrips"/>
    <dgm:cxn modelId="{F54BC630-8FBC-2F41-88C0-B3963062607B}" type="presParOf" srcId="{0D324E2F-A879-0E44-8D43-5C27AFA41DCD}" destId="{4C3EF1C5-36D8-3147-94F3-5E37EB11FDC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7F6E-B9CB-0F44-AF30-A04E8D4E9A72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accent3"/>
              </a:solidFill>
            </a:rPr>
            <a:t>Foundations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RAM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correctness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big Oh</a:t>
          </a:r>
        </a:p>
      </dsp:txBody>
      <dsp:txXfrm>
        <a:off x="139063" y="450535"/>
        <a:ext cx="3272980" cy="1022806"/>
      </dsp:txXfrm>
    </dsp:sp>
    <dsp:sp modelId="{4315CA9F-7DC3-7544-80FC-251AEAA67D82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D2B-5171-A749-A6FF-92267E0F1894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Arrays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insertion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deletion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simple sorting</a:t>
          </a:r>
        </a:p>
      </dsp:txBody>
      <dsp:txXfrm>
        <a:off x="3689496" y="450535"/>
        <a:ext cx="3272980" cy="1022806"/>
      </dsp:txXfrm>
    </dsp:sp>
    <dsp:sp modelId="{62A3C9C6-899B-B543-BCBD-B0C500818FFA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96251-EFE2-DA4D-B1D7-2851103667C6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Lists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Calls &amp; Recursions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Recurrences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Stacks &amp; Queues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ADT</a:t>
          </a:r>
        </a:p>
      </dsp:txBody>
      <dsp:txXfrm>
        <a:off x="7239930" y="450535"/>
        <a:ext cx="3272980" cy="1022806"/>
      </dsp:txXfrm>
    </dsp:sp>
    <dsp:sp modelId="{9206BBED-E8EA-B14B-A91A-31DE5C943927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52F2-93AB-BC49-9351-4A6F58685122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Sorting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Quick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Merge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Radix sort</a:t>
          </a:r>
        </a:p>
      </dsp:txBody>
      <dsp:txXfrm>
        <a:off x="139063" y="1738135"/>
        <a:ext cx="3272980" cy="1022806"/>
      </dsp:txXfrm>
    </dsp:sp>
    <dsp:sp modelId="{C89CEDC7-6871-C14D-8C1A-2B0A49DBBDCD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D99-6188-CC48-AB4C-70C8B418D1FB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Hashing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Hash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Chaining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Open addressing</a:t>
          </a:r>
        </a:p>
      </dsp:txBody>
      <dsp:txXfrm>
        <a:off x="3689496" y="1738135"/>
        <a:ext cx="3272980" cy="1022806"/>
      </dsp:txXfrm>
    </dsp:sp>
    <dsp:sp modelId="{E6B5744D-4667-4242-BB51-113E9BDD13CE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656C-7C92-AE43-8EFE-3C6CCD622E9F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Binary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Self-balancing trees</a:t>
          </a:r>
        </a:p>
      </dsp:txBody>
      <dsp:txXfrm>
        <a:off x="7239930" y="1738135"/>
        <a:ext cx="3272980" cy="1022806"/>
      </dsp:txXfrm>
    </dsp:sp>
    <dsp:sp modelId="{7CA4302D-8BE4-7840-B425-42DE3867461F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52A6-0E3B-D243-9FC7-95FF78C0AA24}">
      <dsp:nvSpPr>
        <dsp:cNvPr id="0" name=""/>
        <dsp:cNvSpPr/>
      </dsp:nvSpPr>
      <dsp:spPr>
        <a:xfrm>
          <a:off x="139063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directed 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cycles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spanning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A*</a:t>
          </a:r>
        </a:p>
      </dsp:txBody>
      <dsp:txXfrm>
        <a:off x="139063" y="3025734"/>
        <a:ext cx="3272980" cy="1022806"/>
      </dsp:txXfrm>
    </dsp:sp>
    <dsp:sp modelId="{D3B608AE-F8EE-2F44-A15B-88B7A3FDD625}">
      <dsp:nvSpPr>
        <dsp:cNvPr id="0" name=""/>
        <dsp:cNvSpPr/>
      </dsp:nvSpPr>
      <dsp:spPr>
        <a:xfrm>
          <a:off x="2689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9373-7869-654A-9E57-EDB65AC5E0CD}">
      <dsp:nvSpPr>
        <dsp:cNvPr id="0" name=""/>
        <dsp:cNvSpPr/>
      </dsp:nvSpPr>
      <dsp:spPr>
        <a:xfrm>
          <a:off x="3689496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Probing Further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Optimization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Pattern matching</a:t>
          </a:r>
        </a:p>
      </dsp:txBody>
      <dsp:txXfrm>
        <a:off x="3689496" y="3025734"/>
        <a:ext cx="3272980" cy="1022806"/>
      </dsp:txXfrm>
    </dsp:sp>
    <dsp:sp modelId="{AE4AF60A-27F3-A645-8752-3C4BFB9CDB27}">
      <dsp:nvSpPr>
        <dsp:cNvPr id="0" name=""/>
        <dsp:cNvSpPr/>
      </dsp:nvSpPr>
      <dsp:spPr>
        <a:xfrm>
          <a:off x="3553122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FE12-E783-EF46-A7C2-07AE9EC057F3}">
      <dsp:nvSpPr>
        <dsp:cNvPr id="0" name=""/>
        <dsp:cNvSpPr/>
      </dsp:nvSpPr>
      <dsp:spPr>
        <a:xfrm>
          <a:off x="7239930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Wrapping-up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 vs. NP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Parallel Computing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Quantum Computing</a:t>
          </a:r>
        </a:p>
      </dsp:txBody>
      <dsp:txXfrm>
        <a:off x="7239930" y="3025734"/>
        <a:ext cx="3272980" cy="1022806"/>
      </dsp:txXfrm>
    </dsp:sp>
    <dsp:sp modelId="{4C3EF1C5-36D8-3147-94F3-5E37EB11FDC1}">
      <dsp:nvSpPr>
        <dsp:cNvPr id="0" name=""/>
        <dsp:cNvSpPr/>
      </dsp:nvSpPr>
      <dsp:spPr>
        <a:xfrm>
          <a:off x="7103555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s://commons.m.wikimedia.org/wiki/File:The_C_Programming_Language_logo.sv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Python-logo-notext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fr.wikipedia.org/wiki/Fichier:Java_Logo.svg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s://fr.wikipedia.org/wiki/Fichier:Java_Logo.svg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svg"/><Relationship Id="rId9" Type="http://schemas.openxmlformats.org/officeDocument/2006/relationships/hyperlink" Target="https://creativecommons.org/licenses/by-sa/3.0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s://fr.wikipedia.org/wiki/Fichier:Java_Logo.sv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Sequences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Using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3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E96A3-C4AA-2AA8-ED21-A95FC1F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Code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Insertion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DD3-2DC9-1B65-9BEE-DA407B0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33A0A-690D-70EA-80CC-E96C88A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76945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2" name="Picture 1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3F197C-1630-12E8-23F4-F7854A4B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2344C8-4D68-F41F-4F25-4A375A0F840A}"/>
              </a:ext>
            </a:extLst>
          </p:cNvPr>
          <p:cNvSpPr/>
          <p:nvPr/>
        </p:nvSpPr>
        <p:spPr>
          <a:xfrm>
            <a:off x="838199" y="3319613"/>
            <a:ext cx="9976945" cy="167805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43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046-FB65-FC34-6E66-4C627EA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Worst-case vs. best-case?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Insertion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B514-1DF3-0F66-7F19-CAD5A1EE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FC106-B14A-3AE8-E7C6-8FF2DC5F721D}"/>
              </a:ext>
            </a:extLst>
          </p:cNvPr>
          <p:cNvSpPr txBox="1"/>
          <p:nvPr/>
        </p:nvSpPr>
        <p:spPr>
          <a:xfrm>
            <a:off x="1682934" y="2766745"/>
            <a:ext cx="3785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“insert at first”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E203E-1D42-464D-BFE6-1F03EF46CC76}"/>
              </a:ext>
            </a:extLst>
          </p:cNvPr>
          <p:cNvSpPr txBox="1"/>
          <p:nvPr/>
        </p:nvSpPr>
        <p:spPr>
          <a:xfrm>
            <a:off x="1291801" y="3590199"/>
            <a:ext cx="4567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shift the whole array </a:t>
            </a:r>
          </a:p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137E-BFF3-5E97-8838-06AD705F4E83}"/>
              </a:ext>
            </a:extLst>
          </p:cNvPr>
          <p:cNvSpPr txBox="1"/>
          <p:nvPr/>
        </p:nvSpPr>
        <p:spPr>
          <a:xfrm>
            <a:off x="2035595" y="1930199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C72-E571-775B-E1CB-3731D01A5490}"/>
              </a:ext>
            </a:extLst>
          </p:cNvPr>
          <p:cNvGrpSpPr/>
          <p:nvPr/>
        </p:nvGrpSpPr>
        <p:grpSpPr>
          <a:xfrm>
            <a:off x="2205743" y="4903359"/>
            <a:ext cx="2739393" cy="923330"/>
            <a:chOff x="2279811" y="4950759"/>
            <a:chExt cx="2739393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676" r="-4730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Processor with solid fill">
              <a:extLst>
                <a:ext uri="{FF2B5EF4-FFF2-40B4-BE49-F238E27FC236}">
                  <a16:creationId xmlns:a16="http://schemas.microsoft.com/office/drawing/2014/main" id="{DEC31675-B288-D015-1853-F1B08042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DD865C-0E59-18C9-5B70-22AF45BF856A}"/>
              </a:ext>
            </a:extLst>
          </p:cNvPr>
          <p:cNvSpPr txBox="1"/>
          <p:nvPr/>
        </p:nvSpPr>
        <p:spPr>
          <a:xfrm>
            <a:off x="7179353" y="2766745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“insert at last”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07A2D-A1B1-E863-738A-20D22C3EC266}"/>
              </a:ext>
            </a:extLst>
          </p:cNvPr>
          <p:cNvSpPr txBox="1"/>
          <p:nvPr/>
        </p:nvSpPr>
        <p:spPr>
          <a:xfrm>
            <a:off x="8192355" y="3836420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no shift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A5A40-6232-3204-5BD5-36B2839D7E4F}"/>
              </a:ext>
            </a:extLst>
          </p:cNvPr>
          <p:cNvSpPr txBox="1"/>
          <p:nvPr/>
        </p:nvSpPr>
        <p:spPr>
          <a:xfrm>
            <a:off x="7677085" y="193019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6"/>
                </a:solidFill>
                <a:latin typeface="Montserrat" pitchFamily="2" charset="77"/>
              </a:rPr>
              <a:t>best case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1D87C-DA6D-1AF4-B9A9-96DE26360F4D}"/>
              </a:ext>
            </a:extLst>
          </p:cNvPr>
          <p:cNvGrpSpPr/>
          <p:nvPr/>
        </p:nvGrpSpPr>
        <p:grpSpPr>
          <a:xfrm>
            <a:off x="7677085" y="4903359"/>
            <a:ext cx="2713103" cy="923330"/>
            <a:chOff x="2279811" y="4950759"/>
            <a:chExt cx="2713103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690" r="-6207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Graphic 19" descr="Processor with solid fill">
              <a:extLst>
                <a:ext uri="{FF2B5EF4-FFF2-40B4-BE49-F238E27FC236}">
                  <a16:creationId xmlns:a16="http://schemas.microsoft.com/office/drawing/2014/main" id="{565DD305-50C7-C34A-F662-359294F6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6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23004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pic>
        <p:nvPicPr>
          <p:cNvPr id="5" name="Picture 4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AD80581-053B-1155-6824-1E5DCEC7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061" y="3539155"/>
            <a:ext cx="844203" cy="844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D2BC29-6332-55DB-62FE-3475B8CDCC40}"/>
              </a:ext>
            </a:extLst>
          </p:cNvPr>
          <p:cNvSpPr/>
          <p:nvPr/>
        </p:nvSpPr>
        <p:spPr>
          <a:xfrm>
            <a:off x="982162" y="3429000"/>
            <a:ext cx="8710477" cy="167805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268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046-FB65-FC34-6E66-4C627EA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Worst-case vs. best-case?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Deletion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B514-1DF3-0F66-7F19-CAD5A1EE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FC106-B14A-3AE8-E7C6-8FF2DC5F721D}"/>
              </a:ext>
            </a:extLst>
          </p:cNvPr>
          <p:cNvSpPr txBox="1"/>
          <p:nvPr/>
        </p:nvSpPr>
        <p:spPr>
          <a:xfrm>
            <a:off x="1682934" y="2766745"/>
            <a:ext cx="395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“delete at first”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E203E-1D42-464D-BFE6-1F03EF46CC76}"/>
              </a:ext>
            </a:extLst>
          </p:cNvPr>
          <p:cNvSpPr txBox="1"/>
          <p:nvPr/>
        </p:nvSpPr>
        <p:spPr>
          <a:xfrm>
            <a:off x="1291801" y="3590199"/>
            <a:ext cx="4567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shift the whole array </a:t>
            </a:r>
          </a:p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137E-BFF3-5E97-8838-06AD705F4E83}"/>
              </a:ext>
            </a:extLst>
          </p:cNvPr>
          <p:cNvSpPr txBox="1"/>
          <p:nvPr/>
        </p:nvSpPr>
        <p:spPr>
          <a:xfrm>
            <a:off x="2035595" y="1930199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C72-E571-775B-E1CB-3731D01A5490}"/>
              </a:ext>
            </a:extLst>
          </p:cNvPr>
          <p:cNvGrpSpPr/>
          <p:nvPr/>
        </p:nvGrpSpPr>
        <p:grpSpPr>
          <a:xfrm>
            <a:off x="2205743" y="4903359"/>
            <a:ext cx="2739393" cy="923330"/>
            <a:chOff x="2279811" y="4950759"/>
            <a:chExt cx="2739393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676" r="-4730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Processor with solid fill">
              <a:extLst>
                <a:ext uri="{FF2B5EF4-FFF2-40B4-BE49-F238E27FC236}">
                  <a16:creationId xmlns:a16="http://schemas.microsoft.com/office/drawing/2014/main" id="{DEC31675-B288-D015-1853-F1B08042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DD865C-0E59-18C9-5B70-22AF45BF856A}"/>
              </a:ext>
            </a:extLst>
          </p:cNvPr>
          <p:cNvSpPr txBox="1"/>
          <p:nvPr/>
        </p:nvSpPr>
        <p:spPr>
          <a:xfrm>
            <a:off x="7179353" y="2766745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“delete at last”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07A2D-A1B1-E863-738A-20D22C3EC266}"/>
              </a:ext>
            </a:extLst>
          </p:cNvPr>
          <p:cNvSpPr txBox="1"/>
          <p:nvPr/>
        </p:nvSpPr>
        <p:spPr>
          <a:xfrm>
            <a:off x="8192355" y="3836420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no shift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A5A40-6232-3204-5BD5-36B2839D7E4F}"/>
              </a:ext>
            </a:extLst>
          </p:cNvPr>
          <p:cNvSpPr txBox="1"/>
          <p:nvPr/>
        </p:nvSpPr>
        <p:spPr>
          <a:xfrm>
            <a:off x="7677085" y="193019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6"/>
                </a:solidFill>
                <a:latin typeface="Montserrat" pitchFamily="2" charset="77"/>
              </a:rPr>
              <a:t>best case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1D87C-DA6D-1AF4-B9A9-96DE26360F4D}"/>
              </a:ext>
            </a:extLst>
          </p:cNvPr>
          <p:cNvGrpSpPr/>
          <p:nvPr/>
        </p:nvGrpSpPr>
        <p:grpSpPr>
          <a:xfrm>
            <a:off x="7677085" y="4903359"/>
            <a:ext cx="2713103" cy="923330"/>
            <a:chOff x="2279811" y="4950759"/>
            <a:chExt cx="2713103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690" r="-6207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Graphic 19" descr="Processor with solid fill">
              <a:extLst>
                <a:ext uri="{FF2B5EF4-FFF2-40B4-BE49-F238E27FC236}">
                  <a16:creationId xmlns:a16="http://schemas.microsoft.com/office/drawing/2014/main" id="{565DD305-50C7-C34A-F662-359294F6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8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566059" y="2591297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489717" y="3054016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29034" y="3054016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11083" y="3054016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50400" y="3054016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32449" y="3054016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471766" y="3054016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53815" y="3054016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793132" y="3054016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775181" y="3054016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14498" y="3054016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096547" y="3054016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35864" y="3054016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17913" y="3054016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57230" y="3054016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39274" y="3054016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078596" y="3054016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892013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573880" y="344263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19713" y="343025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01580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23135" y="342105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05002" y="342724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11083" y="2957974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43787" y="2634445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11083" y="2387433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32449" y="2063958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11083" y="1788400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28804" y="1400538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367789" y="3381663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68915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599626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57852" y="4100981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23255" y="4118739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03926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886994" y="344037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568861" y="344656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10058" y="343526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31886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39548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EE6F77-CA4B-C44A-80E3-290DF4E97E06}"/>
              </a:ext>
            </a:extLst>
          </p:cNvPr>
          <p:cNvSpPr txBox="1"/>
          <p:nvPr/>
        </p:nvSpPr>
        <p:spPr>
          <a:xfrm>
            <a:off x="843916" y="461410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Find “M”?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660D3FA3-A564-224D-89B3-CD9017DCC7F4}"/>
              </a:ext>
            </a:extLst>
          </p:cNvPr>
          <p:cNvCxnSpPr>
            <a:stCxn id="59" idx="3"/>
            <a:endCxn id="81" idx="2"/>
          </p:cNvCxnSpPr>
          <p:nvPr/>
        </p:nvCxnSpPr>
        <p:spPr>
          <a:xfrm flipV="1">
            <a:off x="2129845" y="4408758"/>
            <a:ext cx="1316520" cy="390015"/>
          </a:xfrm>
          <a:prstGeom prst="curved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00F76FF-D938-704B-8A24-1ADA62C42B1A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4120187" y="3734935"/>
            <a:ext cx="17758" cy="1365403"/>
          </a:xfrm>
          <a:prstGeom prst="curvedConnector3">
            <a:avLst>
              <a:gd name="adj1" fmla="val 2417153"/>
            </a:avLst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B035DF0-4E5F-2E4B-9768-46FE4E568820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48813" y="3782891"/>
            <a:ext cx="6579" cy="1280671"/>
          </a:xfrm>
          <a:prstGeom prst="curvedConnector3">
            <a:avLst>
              <a:gd name="adj1" fmla="val -6001733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1F57B6-3A22-DA4F-A787-BAABF76C4CE8}"/>
              </a:ext>
            </a:extLst>
          </p:cNvPr>
          <p:cNvSpPr/>
          <p:nvPr/>
        </p:nvSpPr>
        <p:spPr>
          <a:xfrm>
            <a:off x="5402447" y="2970767"/>
            <a:ext cx="1321347" cy="10098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71D13-849C-D648-B61F-A2B8C744E764}"/>
              </a:ext>
            </a:extLst>
          </p:cNvPr>
          <p:cNvSpPr txBox="1"/>
          <p:nvPr/>
        </p:nvSpPr>
        <p:spPr>
          <a:xfrm>
            <a:off x="2779904" y="47966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0242E3-9AA2-1748-8CE6-42E59FE741D3}"/>
              </a:ext>
            </a:extLst>
          </p:cNvPr>
          <p:cNvSpPr txBox="1"/>
          <p:nvPr/>
        </p:nvSpPr>
        <p:spPr>
          <a:xfrm>
            <a:off x="4342569" y="4849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D4A1AD-498B-8146-A7DD-24184F0D7A3C}"/>
              </a:ext>
            </a:extLst>
          </p:cNvPr>
          <p:cNvSpPr txBox="1"/>
          <p:nvPr/>
        </p:nvSpPr>
        <p:spPr>
          <a:xfrm>
            <a:off x="5811752" y="4849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8451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 animBg="1"/>
      <p:bldP spid="79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058-0DC4-6B48-BC11-7877353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B595-03E5-9F47-B03E-3DDFA8E1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4564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item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8FBCBB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E9B1-2734-5949-A0EE-67AF559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D001A6E-B6D5-4447-AAEE-19B795DA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4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5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FD71D5F-9941-6143-8FD3-CA307D3E6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4A3A04E-33B5-224A-619A-A0C7046AD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3ED8-95FC-63BD-A93E-1D7042B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Growing and Shrinking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CC62E-0AD5-5947-1502-C8BB709CD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to exhibit infinte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E454-F23C-A4F6-B79A-D4FCCA5E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719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E96A3-C4AA-2AA8-ED21-A95FC1F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Growing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Insertion Revised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DD3-2DC9-1B65-9BEE-DA407B0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33A0A-690D-70EA-80CC-E96C88A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165"/>
            <a:ext cx="9976945" cy="5032375"/>
          </a:xfrm>
          <a:solidFill>
            <a:schemeClr val="bg2"/>
          </a:solidFill>
        </p:spPr>
        <p:txBody>
          <a:bodyPr lIns="180000" tIns="180000" rIns="180000" bIns="180000" anchor="ctr"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   if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resize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B48EAD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sz="2000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B58E8-5093-9B70-1357-26BB1053EFB2}"/>
              </a:ext>
            </a:extLst>
          </p:cNvPr>
          <p:cNvSpPr/>
          <p:nvPr/>
        </p:nvSpPr>
        <p:spPr>
          <a:xfrm flipV="1">
            <a:off x="838200" y="2916619"/>
            <a:ext cx="9976945" cy="512379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27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E96A3-C4AA-2AA8-ED21-A95FC1F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Resizing Arrays</a:t>
            </a:r>
            <a:endParaRPr lang="en-NO" sz="28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DD3-2DC9-1B65-9BEE-DA407B0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33A0A-690D-70EA-80CC-E96C88A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resize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double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factor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factor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oldBuckets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int*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for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oldBuckets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free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oldBuckets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F73D7-4C2A-84D8-B81E-1661669C9800}"/>
              </a:ext>
            </a:extLst>
          </p:cNvPr>
          <p:cNvSpPr/>
          <p:nvPr/>
        </p:nvSpPr>
        <p:spPr>
          <a:xfrm flipV="1">
            <a:off x="838199" y="2727430"/>
            <a:ext cx="10515600" cy="409907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E44FC-B034-B228-E233-BA600F28356A}"/>
              </a:ext>
            </a:extLst>
          </p:cNvPr>
          <p:cNvSpPr/>
          <p:nvPr/>
        </p:nvSpPr>
        <p:spPr>
          <a:xfrm flipV="1">
            <a:off x="838199" y="3562423"/>
            <a:ext cx="10515600" cy="1640197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047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FF75-BABF-580E-55D8-474CEC56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644EC-8428-8856-FAA5-6FDBF3F1BEBC}"/>
              </a:ext>
            </a:extLst>
          </p:cNvPr>
          <p:cNvSpPr txBox="1"/>
          <p:nvPr/>
        </p:nvSpPr>
        <p:spPr>
          <a:xfrm>
            <a:off x="1666533" y="2112579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“john”, “tracy”, “steve”, “robert”, “julie”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53B6C2-3884-DC3D-CEC6-CF420ECB6B16}"/>
                  </a:ext>
                </a:extLst>
              </p:cNvPr>
              <p:cNvSpPr txBox="1"/>
              <p:nvPr/>
            </p:nvSpPr>
            <p:spPr>
              <a:xfrm>
                <a:off x="592010" y="4594490"/>
                <a:ext cx="30296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nb-NO" sz="2400" b="0" i="1" dirty="0">
                    <a:latin typeface="Cambria Math" panose="02040503050406030204" pitchFamily="18" charset="0"/>
                  </a:rPr>
                </a:br>
                <a:r>
                  <a:rPr lang="nb-NO" sz="24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53B6C2-3884-DC3D-CEC6-CF420ECB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0" y="4594490"/>
                <a:ext cx="3029676" cy="738664"/>
              </a:xfrm>
              <a:prstGeom prst="rect">
                <a:avLst/>
              </a:prstGeom>
              <a:blipFill>
                <a:blip r:embed="rId2"/>
                <a:stretch>
                  <a:fillRect l="-833" t="-3333" r="-3750" b="-18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3B72B7A-A546-26E8-977D-1CFEBE8EC3D8}"/>
              </a:ext>
            </a:extLst>
          </p:cNvPr>
          <p:cNvSpPr txBox="1"/>
          <p:nvPr/>
        </p:nvSpPr>
        <p:spPr>
          <a:xfrm>
            <a:off x="1666533" y="40990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in Maths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AA8558-D502-622A-3E69-574A48C02846}"/>
              </a:ext>
            </a:extLst>
          </p:cNvPr>
          <p:cNvCxnSpPr/>
          <p:nvPr/>
        </p:nvCxnSpPr>
        <p:spPr>
          <a:xfrm flipH="1">
            <a:off x="2286000" y="2829192"/>
            <a:ext cx="788276" cy="1143718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4C1D059-0D44-0321-C325-53390CF1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9808" y="3972910"/>
            <a:ext cx="599146" cy="111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44CA75-A0CE-456E-7712-32D0EC08002A}"/>
              </a:ext>
            </a:extLst>
          </p:cNvPr>
          <p:cNvSpPr txBox="1"/>
          <p:nvPr/>
        </p:nvSpPr>
        <p:spPr>
          <a:xfrm>
            <a:off x="7551953" y="102856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4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5" tooltip="https://creativecommons.org/licenses/by-sa/3.0/"/>
              </a:rPr>
              <a:t>CC BY-SA</a:t>
            </a:r>
            <a:endParaRPr lang="en-NO" sz="9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71AFD-9D8E-31F8-C48D-04A3F27D817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118538" y="2885090"/>
            <a:ext cx="100843" cy="1087820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B9E2AD-A191-B057-AA50-CC13B3BF1565}"/>
              </a:ext>
            </a:extLst>
          </p:cNvPr>
          <p:cNvSpPr txBox="1"/>
          <p:nvPr/>
        </p:nvSpPr>
        <p:spPr>
          <a:xfrm>
            <a:off x="6754940" y="53408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Array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D8C0BA6-5B1A-EAB2-8373-04362DCE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91" y="4209448"/>
            <a:ext cx="977462" cy="9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D3D222-091A-1713-61ED-0AD691A91539}"/>
              </a:ext>
            </a:extLst>
          </p:cNvPr>
          <p:cNvSpPr txBox="1"/>
          <p:nvPr/>
        </p:nvSpPr>
        <p:spPr>
          <a:xfrm>
            <a:off x="4919808" y="53462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82189E-234B-2F4D-C1EA-88B0EA82B6F2}"/>
              </a:ext>
            </a:extLst>
          </p:cNvPr>
          <p:cNvCxnSpPr>
            <a:cxnSpLocks/>
          </p:cNvCxnSpPr>
          <p:nvPr/>
        </p:nvCxnSpPr>
        <p:spPr>
          <a:xfrm>
            <a:off x="6837708" y="2766030"/>
            <a:ext cx="1629140" cy="1397316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F0B1F4B-4477-639D-23B8-BCE41C951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66848" y="4140073"/>
            <a:ext cx="977462" cy="9774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CF7E93-01C4-1616-5564-EA9FDCC7338E}"/>
              </a:ext>
            </a:extLst>
          </p:cNvPr>
          <p:cNvSpPr txBox="1"/>
          <p:nvPr/>
        </p:nvSpPr>
        <p:spPr>
          <a:xfrm>
            <a:off x="8661267" y="534083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5D5AA5-9846-A6F2-208A-4EFC7E236C7A}"/>
              </a:ext>
            </a:extLst>
          </p:cNvPr>
          <p:cNvCxnSpPr>
            <a:cxnSpLocks/>
          </p:cNvCxnSpPr>
          <p:nvPr/>
        </p:nvCxnSpPr>
        <p:spPr>
          <a:xfrm>
            <a:off x="6096000" y="2829192"/>
            <a:ext cx="896901" cy="1270517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209DAAB-ED4F-D889-D082-FECBE75F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50" y="4163346"/>
            <a:ext cx="869535" cy="9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241320-7FE9-2438-1936-9217D10EF0AF}"/>
              </a:ext>
            </a:extLst>
          </p:cNvPr>
          <p:cNvSpPr txBox="1"/>
          <p:nvPr/>
        </p:nvSpPr>
        <p:spPr>
          <a:xfrm>
            <a:off x="10289656" y="529658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Vector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64137C-7CB9-A094-BC5C-26281ADFEF6C}"/>
              </a:ext>
            </a:extLst>
          </p:cNvPr>
          <p:cNvCxnSpPr>
            <a:cxnSpLocks/>
          </p:cNvCxnSpPr>
          <p:nvPr/>
        </p:nvCxnSpPr>
        <p:spPr>
          <a:xfrm>
            <a:off x="7976578" y="2885090"/>
            <a:ext cx="2313078" cy="1151673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FA3225-2E02-A0FA-92C5-73B5C9EA4433}"/>
              </a:ext>
            </a:extLst>
          </p:cNvPr>
          <p:cNvSpPr txBox="1"/>
          <p:nvPr/>
        </p:nvSpPr>
        <p:spPr>
          <a:xfrm>
            <a:off x="8744201" y="2108696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, “</a:t>
            </a:r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katerine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”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5" grpId="0"/>
      <p:bldP spid="28" grpId="0"/>
      <p:bldP spid="33" grpId="0"/>
      <p:bldP spid="38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E96A3-C4AA-2AA8-ED21-A95FC1F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Shrinking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Deletion Revised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DD3-2DC9-1B65-9BEE-DA407B0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33A0A-690D-70EA-80CC-E96C88A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76945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resize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0.5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4BA37-1B01-2F02-056E-3768BB3E9B69}"/>
              </a:ext>
            </a:extLst>
          </p:cNvPr>
          <p:cNvSpPr/>
          <p:nvPr/>
        </p:nvSpPr>
        <p:spPr>
          <a:xfrm flipV="1">
            <a:off x="838199" y="2900849"/>
            <a:ext cx="9976945" cy="409907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72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0ADF2F-C257-F292-4ACC-65396E9D5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Sequence ADT</a:t>
            </a:r>
          </a:p>
          <a:p>
            <a:pPr lvl="1"/>
            <a:r>
              <a:rPr lang="en-NO" dirty="0"/>
              <a:t>infinite capacity</a:t>
            </a:r>
          </a:p>
          <a:p>
            <a:endParaRPr lang="en-NO" dirty="0"/>
          </a:p>
          <a:p>
            <a:r>
              <a:rPr lang="en-NO" dirty="0"/>
              <a:t>Using array to implement sequence</a:t>
            </a:r>
          </a:p>
          <a:p>
            <a:pPr lvl="1"/>
            <a:r>
              <a:rPr lang="en-NO" dirty="0"/>
              <a:t>reallocate when needed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45429983"/>
                  </p:ext>
                </p:extLst>
              </p:nvPr>
            </p:nvGraphicFramePr>
            <p:xfrm>
              <a:off x="5908211" y="3023805"/>
              <a:ext cx="5181596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920655099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332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45429983"/>
                  </p:ext>
                </p:extLst>
              </p:nvPr>
            </p:nvGraphicFramePr>
            <p:xfrm>
              <a:off x="5908211" y="3023805"/>
              <a:ext cx="5181596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920655099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332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029" t="-210345" r="-19902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80" t="-210345" r="-10098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80" t="-210345" r="-980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310345" r="-19902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310345" r="-10098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310345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396667" r="-19902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396667" r="-10098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396667" r="-98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513793" r="-19902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513793" r="-10098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513793" r="-980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7CE150A-A777-F44C-A861-276182FE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320" y="2272959"/>
            <a:ext cx="593379" cy="593379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BA0A5DF-20D7-094D-87B3-CD29EFC5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821" y="2302028"/>
            <a:ext cx="593379" cy="5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1937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1590-B798-0745-88E8-C5381FC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Where Are We?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39552C-9815-F549-9C27-9C37C8AFE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28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B10B-DB6A-8747-9C3F-2077A0E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9104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Records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Arrays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E9F-6468-C748-8C08-9ECF27A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0B1-7672-2A46-B579-8F04FA1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Contiguous</a:t>
            </a:r>
            <a:r>
              <a:rPr lang="en-NO" dirty="0"/>
              <a:t> allocation of </a:t>
            </a:r>
          </a:p>
          <a:p>
            <a:r>
              <a:rPr lang="en-NO" dirty="0">
                <a:solidFill>
                  <a:schemeClr val="accent3"/>
                </a:solidFill>
              </a:rPr>
              <a:t>Heterogenous</a:t>
            </a:r>
            <a:r>
              <a:rPr lang="en-NO" dirty="0"/>
              <a:t> items</a:t>
            </a:r>
          </a:p>
          <a:p>
            <a:endParaRPr lang="en-NO" dirty="0"/>
          </a:p>
          <a:p>
            <a:r>
              <a:rPr lang="en-NO" dirty="0"/>
              <a:t>Example,</a:t>
            </a:r>
          </a:p>
          <a:p>
            <a:pPr lvl="1"/>
            <a:r>
              <a:rPr lang="en-NO" dirty="0"/>
              <a:t>item, count</a:t>
            </a:r>
          </a:p>
          <a:p>
            <a:pPr lvl="1"/>
            <a:r>
              <a:rPr lang="en-NO" dirty="0"/>
              <a:t>name, lastname, age, status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  <a:p>
            <a:r>
              <a:rPr lang="en-NO" dirty="0"/>
              <a:t>Often a “type” definition</a:t>
            </a:r>
          </a:p>
          <a:p>
            <a:r>
              <a:rPr lang="en-NO" dirty="0"/>
              <a:t>Given by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C7E5-4C3F-634A-AAEE-869E3DD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35848-87C5-084C-895A-21471BA8947B}"/>
              </a:ext>
            </a:extLst>
          </p:cNvPr>
          <p:cNvSpPr/>
          <p:nvPr/>
        </p:nvSpPr>
        <p:spPr>
          <a:xfrm>
            <a:off x="8927872" y="167023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F856-9144-864F-A3D4-95BCEDEDCD23}"/>
              </a:ext>
            </a:extLst>
          </p:cNvPr>
          <p:cNvSpPr txBox="1"/>
          <p:nvPr/>
        </p:nvSpPr>
        <p:spPr>
          <a:xfrm>
            <a:off x="8296105" y="169158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F779-4EB2-3E49-AF93-2479B8B5B412}"/>
              </a:ext>
            </a:extLst>
          </p:cNvPr>
          <p:cNvSpPr/>
          <p:nvPr/>
        </p:nvSpPr>
        <p:spPr>
          <a:xfrm>
            <a:off x="8927872" y="218317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946A-E9EC-4B4A-90A9-58AE94E6987D}"/>
              </a:ext>
            </a:extLst>
          </p:cNvPr>
          <p:cNvSpPr txBox="1"/>
          <p:nvPr/>
        </p:nvSpPr>
        <p:spPr>
          <a:xfrm>
            <a:off x="8296105" y="220452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F70B0-D4F3-2F42-924A-68DC9AB2C88F}"/>
              </a:ext>
            </a:extLst>
          </p:cNvPr>
          <p:cNvSpPr/>
          <p:nvPr/>
        </p:nvSpPr>
        <p:spPr>
          <a:xfrm>
            <a:off x="8927872" y="2703519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9355-5B54-094D-A77C-DD921EA4C1A2}"/>
              </a:ext>
            </a:extLst>
          </p:cNvPr>
          <p:cNvSpPr txBox="1"/>
          <p:nvPr/>
        </p:nvSpPr>
        <p:spPr>
          <a:xfrm>
            <a:off x="8296105" y="2724869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8EBBB-FEEC-F04D-BF23-AAD34AA75D60}"/>
              </a:ext>
            </a:extLst>
          </p:cNvPr>
          <p:cNvSpPr/>
          <p:nvPr/>
        </p:nvSpPr>
        <p:spPr>
          <a:xfrm>
            <a:off x="8927872" y="3216456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8195-BD24-6943-95F4-0CA7BA648C54}"/>
              </a:ext>
            </a:extLst>
          </p:cNvPr>
          <p:cNvSpPr txBox="1"/>
          <p:nvPr/>
        </p:nvSpPr>
        <p:spPr>
          <a:xfrm>
            <a:off x="8296105" y="3237806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1486-58B2-E64E-88F4-C6042E7BD623}"/>
              </a:ext>
            </a:extLst>
          </p:cNvPr>
          <p:cNvSpPr/>
          <p:nvPr/>
        </p:nvSpPr>
        <p:spPr>
          <a:xfrm>
            <a:off x="8927872" y="3717493"/>
            <a:ext cx="698269" cy="4250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1EEBF-2E33-A545-8BC8-DC780A45EEAC}"/>
              </a:ext>
            </a:extLst>
          </p:cNvPr>
          <p:cNvSpPr txBox="1"/>
          <p:nvPr/>
        </p:nvSpPr>
        <p:spPr>
          <a:xfrm>
            <a:off x="8296105" y="3738843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5E224-AE78-A74A-A24A-3096A7972C0D}"/>
              </a:ext>
            </a:extLst>
          </p:cNvPr>
          <p:cNvSpPr/>
          <p:nvPr/>
        </p:nvSpPr>
        <p:spPr>
          <a:xfrm>
            <a:off x="8927872" y="4230430"/>
            <a:ext cx="698269" cy="4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7A9B-625D-B14A-AB96-C4532C01858F}"/>
              </a:ext>
            </a:extLst>
          </p:cNvPr>
          <p:cNvSpPr txBox="1"/>
          <p:nvPr/>
        </p:nvSpPr>
        <p:spPr>
          <a:xfrm>
            <a:off x="8296105" y="4251780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6C341-4D4C-2F40-967E-3D6BB1049BB5}"/>
              </a:ext>
            </a:extLst>
          </p:cNvPr>
          <p:cNvSpPr/>
          <p:nvPr/>
        </p:nvSpPr>
        <p:spPr>
          <a:xfrm>
            <a:off x="8927872" y="473146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FD64F-359B-524E-9067-E0C9CF43E5D5}"/>
              </a:ext>
            </a:extLst>
          </p:cNvPr>
          <p:cNvSpPr txBox="1"/>
          <p:nvPr/>
        </p:nvSpPr>
        <p:spPr>
          <a:xfrm>
            <a:off x="8296105" y="475281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C17B0-F977-6C43-81B8-7F168F28BD23}"/>
              </a:ext>
            </a:extLst>
          </p:cNvPr>
          <p:cNvSpPr/>
          <p:nvPr/>
        </p:nvSpPr>
        <p:spPr>
          <a:xfrm>
            <a:off x="8927872" y="524440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E079C-878B-C94C-9FAF-76C393C7ECA9}"/>
              </a:ext>
            </a:extLst>
          </p:cNvPr>
          <p:cNvSpPr txBox="1"/>
          <p:nvPr/>
        </p:nvSpPr>
        <p:spPr>
          <a:xfrm>
            <a:off x="8296105" y="526575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ED0E7-1EA2-8949-B5C8-B11937D7F48F}"/>
              </a:ext>
            </a:extLst>
          </p:cNvPr>
          <p:cNvSpPr txBox="1"/>
          <p:nvPr/>
        </p:nvSpPr>
        <p:spPr>
          <a:xfrm>
            <a:off x="7253120" y="167645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Memory: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3B558-C09D-D64D-81A8-2AF9CA9EB42E}"/>
              </a:ext>
            </a:extLst>
          </p:cNvPr>
          <p:cNvSpPr txBox="1"/>
          <p:nvPr/>
        </p:nvSpPr>
        <p:spPr>
          <a:xfrm>
            <a:off x="5904281" y="375189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item: Integer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618C7-89E0-4B4B-97A7-02CF22E55DE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645463" y="3930036"/>
            <a:ext cx="650642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54FAD-F60C-D54A-84D7-90CAE85F9B5E}"/>
              </a:ext>
            </a:extLst>
          </p:cNvPr>
          <p:cNvSpPr txBox="1"/>
          <p:nvPr/>
        </p:nvSpPr>
        <p:spPr>
          <a:xfrm>
            <a:off x="5779246" y="42614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count: Integer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5DBEA4-F2C1-DD48-99E6-35B0E5EBD58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7645463" y="4442973"/>
            <a:ext cx="650642" cy="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3A5F1-3B1D-7A45-AD28-F0F8A9C9BE94}"/>
              </a:ext>
            </a:extLst>
          </p:cNvPr>
          <p:cNvSpPr/>
          <p:nvPr/>
        </p:nvSpPr>
        <p:spPr>
          <a:xfrm>
            <a:off x="5636029" y="3620191"/>
            <a:ext cx="2194560" cy="1132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F64683-D9C4-9A4A-9837-4A344E2D3330}"/>
              </a:ext>
            </a:extLst>
          </p:cNvPr>
          <p:cNvSpPr txBox="1"/>
          <p:nvPr/>
        </p:nvSpPr>
        <p:spPr>
          <a:xfrm>
            <a:off x="9801238" y="37174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FD5AA-3C86-0C49-A79B-9376A3BBCA4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9722785" y="4002082"/>
            <a:ext cx="344249" cy="53753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86EA01-C3AC-AE43-BD1B-1FA76E0EA969}"/>
              </a:ext>
            </a:extLst>
          </p:cNvPr>
          <p:cNvSpPr txBox="1"/>
          <p:nvPr/>
        </p:nvSpPr>
        <p:spPr>
          <a:xfrm>
            <a:off x="9863899" y="44769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+ size of integer</a:t>
            </a:r>
          </a:p>
        </p:txBody>
      </p:sp>
    </p:spTree>
    <p:extLst>
      <p:ext uri="{BB962C8B-B14F-4D97-AF65-F5344CB8AC3E}">
        <p14:creationId xmlns:p14="http://schemas.microsoft.com/office/powerpoint/2010/main" val="76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6" grpId="0"/>
      <p:bldP spid="31" grpId="0" animBg="1"/>
      <p:bldP spid="34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B3D-69D9-AD40-8831-BDF3B79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26A9-A045-8A41-B67A-ACE349F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B91F97-EFD9-704C-9D3C-47D8326F3B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An </a:t>
            </a:r>
            <a:r>
              <a:rPr lang="en-GB" sz="3600" dirty="0">
                <a:solidFill>
                  <a:schemeClr val="accent3"/>
                </a:solidFill>
              </a:rPr>
              <a:t>record</a:t>
            </a:r>
            <a:r>
              <a:rPr lang="en-GB" sz="3600" dirty="0"/>
              <a:t>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of “</a:t>
            </a:r>
            <a:r>
              <a:rPr lang="en-GB" sz="3600" dirty="0">
                <a:solidFill>
                  <a:schemeClr val="accent3"/>
                </a:solidFill>
              </a:rPr>
              <a:t>fields” of varying size</a:t>
            </a:r>
            <a:r>
              <a:rPr lang="en-GB" sz="3600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which we access by name or index.</a:t>
            </a:r>
            <a:endParaRPr lang="en-NO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9156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E65-77BD-994B-9507-EB17729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2881-B9D6-B44A-887E-F645E35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47"/>
            <a:ext cx="3584171" cy="248036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typedef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struct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NO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item;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count;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en-NO" dirty="0">
                <a:latin typeface="Share Tech Mono" panose="020B0509050000020004" pitchFamily="49" charset="77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E88-869D-554C-8813-98A257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7C6DF-F000-E94D-BECC-39CFC1A22938}"/>
              </a:ext>
            </a:extLst>
          </p:cNvPr>
          <p:cNvSpPr txBox="1">
            <a:spLocks/>
          </p:cNvSpPr>
          <p:nvPr/>
        </p:nvSpPr>
        <p:spPr>
          <a:xfrm>
            <a:off x="6327371" y="2419004"/>
            <a:ext cx="4512425" cy="248036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frequency.item</a:t>
            </a:r>
            <a:r>
              <a:rPr lang="nb-NO" dirty="0">
                <a:latin typeface="Share Tech Mono" panose="020B0509050000020004" pitchFamily="49" charset="77"/>
              </a:rPr>
              <a:t> = 12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frequency.count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>
                <a:latin typeface="Share Tech Mono" panose="020B0509050000020004" pitchFamily="49" charset="77"/>
              </a:rPr>
              <a:t>= 0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869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9A1-3354-4244-B7D6-B0C7C6A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7F7-4302-DB4E-B3EA-98A60CA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An array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None/>
            </a:pPr>
            <a:r>
              <a:rPr lang="en-GB" sz="3600" dirty="0"/>
              <a:t>of </a:t>
            </a:r>
            <a:r>
              <a:rPr lang="en-GB" sz="3600" dirty="0">
                <a:solidFill>
                  <a:schemeClr val="accent3"/>
                </a:solidFill>
              </a:rPr>
              <a:t>items of similar size</a:t>
            </a:r>
            <a:r>
              <a:rPr lang="en-GB" sz="3600" dirty="0"/>
              <a:t>, </a:t>
            </a:r>
          </a:p>
          <a:p>
            <a:pPr marL="0" indent="0" algn="ctr">
              <a:buNone/>
            </a:pPr>
            <a:r>
              <a:rPr lang="en-GB" sz="3600" dirty="0"/>
              <a:t>which we access by index.</a:t>
            </a:r>
            <a:endParaRPr lang="en-NO" sz="3600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9007-BA72-EE4C-B687-24BE7EA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74178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BF6-E9F6-8A4A-8193-FE8D9A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8D4F-F7D6-FB4E-AAA2-17DD06B1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737"/>
            <a:ext cx="6951133" cy="2339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25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4,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3,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5;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BE5-F7A2-0E4A-AFC7-D318E7F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242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9301-3CDE-9A50-D76E-E27A2C5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Sequence: Minimal ADT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C9259-E8D9-FE1D-5DD1-CDE313FF0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72EAC-BE44-A081-AE79-73737B029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 ∅→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𝑟𝑒𝑚𝑜𝑣𝑒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𝑠𝑒𝑎𝑟𝑐h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72EAC-BE44-A081-AE79-73737B029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E60B91-881A-38B6-D10C-E454D10D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2843" y="1681163"/>
            <a:ext cx="4709055" cy="823912"/>
          </a:xfrm>
        </p:spPr>
        <p:txBody>
          <a:bodyPr/>
          <a:lstStyle/>
          <a:p>
            <a:r>
              <a:rPr lang="en-NO" dirty="0"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1699558-A996-7080-0EC9-5035AD04865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42844" y="2505075"/>
                <a:ext cx="5812544" cy="368458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𝑐𝑟𝑒𝑎𝑡𝑒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b-NO" b="0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𝑟𝑒𝑚𝑜𝑣𝑒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𝑟𝑒𝑚𝑜𝑣𝑒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 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O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⟹∄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O" dirty="0"/>
                  <a:t> </a:t>
                </a:r>
              </a:p>
              <a:p>
                <a:pPr lvl="1"/>
                <a:endParaRPr lang="en-NO" dirty="0"/>
              </a:p>
              <a:p>
                <a:endParaRPr lang="en-NO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1699558-A996-7080-0EC9-5035AD048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42844" y="2505075"/>
                <a:ext cx="5812544" cy="3684588"/>
              </a:xfrm>
              <a:blipFill>
                <a:blip r:embed="rId3"/>
                <a:stretch>
                  <a:fillRect l="-1307" t="-1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00DA3-B9A1-FB59-733E-2F75ADBE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9151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A8B-76C6-844B-A892-172AC55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E3D-0566-2F46-BB28-5C3E75C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access(index: Integer): Value</a:t>
            </a:r>
          </a:p>
          <a:p>
            <a:pPr lvl="1"/>
            <a:r>
              <a:rPr lang="en-NO" dirty="0"/>
              <a:t>Give the content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insert(value: Value index: Integer)</a:t>
            </a:r>
            <a:r>
              <a:rPr lang="en-NO" dirty="0"/>
              <a:t> </a:t>
            </a:r>
          </a:p>
          <a:p>
            <a:pPr lvl="1"/>
            <a:r>
              <a:rPr lang="en-NO" dirty="0"/>
              <a:t>Insert an element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delete(index: Integer)</a:t>
            </a:r>
          </a:p>
          <a:p>
            <a:pPr lvl="1"/>
            <a:r>
              <a:rPr lang="en-NO" dirty="0"/>
              <a:t>Delete an element at a given index 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search(value: Value): Integer</a:t>
            </a:r>
          </a:p>
          <a:p>
            <a:pPr lvl="1"/>
            <a:r>
              <a:rPr lang="en-NO" dirty="0"/>
              <a:t>Find which bucket contains a given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3F1-64CB-0547-9CD3-A991B71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147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2BA-1E83-2942-A9C5-2F647BB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Multi-dimensional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5CA6A-73F3-BE4B-AE80-117FEF0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C14C6-779E-A144-93AA-26F84BE85DED}"/>
              </a:ext>
            </a:extLst>
          </p:cNvPr>
          <p:cNvSpPr/>
          <p:nvPr/>
        </p:nvSpPr>
        <p:spPr>
          <a:xfrm>
            <a:off x="1320800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724E5-A310-C849-88DF-DFD9E6CFDB9F}"/>
              </a:ext>
            </a:extLst>
          </p:cNvPr>
          <p:cNvSpPr/>
          <p:nvPr/>
        </p:nvSpPr>
        <p:spPr>
          <a:xfrm>
            <a:off x="1902178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C844-FB72-C649-B779-ECDD5D9178F9}"/>
              </a:ext>
            </a:extLst>
          </p:cNvPr>
          <p:cNvSpPr/>
          <p:nvPr/>
        </p:nvSpPr>
        <p:spPr>
          <a:xfrm>
            <a:off x="2483556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4BD85-61FF-CD49-9105-09EDEB148F45}"/>
              </a:ext>
            </a:extLst>
          </p:cNvPr>
          <p:cNvSpPr/>
          <p:nvPr/>
        </p:nvSpPr>
        <p:spPr>
          <a:xfrm>
            <a:off x="3064934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7E96-DDE9-B044-A147-1352E8194565}"/>
              </a:ext>
            </a:extLst>
          </p:cNvPr>
          <p:cNvSpPr/>
          <p:nvPr/>
        </p:nvSpPr>
        <p:spPr>
          <a:xfrm>
            <a:off x="1320800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D83A6-74E9-3046-AF0C-E5818CA792C6}"/>
              </a:ext>
            </a:extLst>
          </p:cNvPr>
          <p:cNvSpPr/>
          <p:nvPr/>
        </p:nvSpPr>
        <p:spPr>
          <a:xfrm>
            <a:off x="1902178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FE709-608E-2D4D-A686-128C8F33A7E7}"/>
              </a:ext>
            </a:extLst>
          </p:cNvPr>
          <p:cNvSpPr/>
          <p:nvPr/>
        </p:nvSpPr>
        <p:spPr>
          <a:xfrm>
            <a:off x="2483556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31C88-C1EF-D040-B7A3-FA79A6647A1B}"/>
              </a:ext>
            </a:extLst>
          </p:cNvPr>
          <p:cNvSpPr/>
          <p:nvPr/>
        </p:nvSpPr>
        <p:spPr>
          <a:xfrm>
            <a:off x="3064934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F330B-4E3C-1042-BB6F-C340918E5656}"/>
              </a:ext>
            </a:extLst>
          </p:cNvPr>
          <p:cNvSpPr/>
          <p:nvPr/>
        </p:nvSpPr>
        <p:spPr>
          <a:xfrm>
            <a:off x="1320800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B5DF-992D-704E-8F85-8C5D6C21AD0A}"/>
              </a:ext>
            </a:extLst>
          </p:cNvPr>
          <p:cNvSpPr/>
          <p:nvPr/>
        </p:nvSpPr>
        <p:spPr>
          <a:xfrm>
            <a:off x="1902178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25EF6-532F-5648-BACA-B9BD8E2FFCF8}"/>
              </a:ext>
            </a:extLst>
          </p:cNvPr>
          <p:cNvSpPr/>
          <p:nvPr/>
        </p:nvSpPr>
        <p:spPr>
          <a:xfrm>
            <a:off x="2483556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8CAFD-4BDD-CF48-B22F-45F6175847DC}"/>
              </a:ext>
            </a:extLst>
          </p:cNvPr>
          <p:cNvSpPr/>
          <p:nvPr/>
        </p:nvSpPr>
        <p:spPr>
          <a:xfrm>
            <a:off x="3064934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68FF6-FE88-2E4C-B085-EEFAED8D883F}"/>
              </a:ext>
            </a:extLst>
          </p:cNvPr>
          <p:cNvSpPr/>
          <p:nvPr/>
        </p:nvSpPr>
        <p:spPr>
          <a:xfrm>
            <a:off x="1320800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74F4A-B337-384D-983B-FC6F3C981FA9}"/>
              </a:ext>
            </a:extLst>
          </p:cNvPr>
          <p:cNvSpPr/>
          <p:nvPr/>
        </p:nvSpPr>
        <p:spPr>
          <a:xfrm>
            <a:off x="1902178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0BA9F-67F9-DB4C-A334-64A8EB6A0D8C}"/>
              </a:ext>
            </a:extLst>
          </p:cNvPr>
          <p:cNvSpPr/>
          <p:nvPr/>
        </p:nvSpPr>
        <p:spPr>
          <a:xfrm>
            <a:off x="2483556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36ECB-490F-1644-949B-7F3FBE73B58F}"/>
              </a:ext>
            </a:extLst>
          </p:cNvPr>
          <p:cNvSpPr/>
          <p:nvPr/>
        </p:nvSpPr>
        <p:spPr>
          <a:xfrm>
            <a:off x="3064934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BCF3E-613C-F84C-B3CC-05E1E4D2718C}"/>
              </a:ext>
            </a:extLst>
          </p:cNvPr>
          <p:cNvSpPr/>
          <p:nvPr/>
        </p:nvSpPr>
        <p:spPr>
          <a:xfrm>
            <a:off x="4357657" y="4618575"/>
            <a:ext cx="7977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address(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,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=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latin typeface="Share Tech Mono" panose="020B0509050000020004" pitchFamily="49" charset="77"/>
              </a:rPr>
              <a:t>  ‘base address’ + 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 * width +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* ‘sizeof(bucket)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334A2-7690-9B4D-9A6D-B5F95138F38B}"/>
              </a:ext>
            </a:extLst>
          </p:cNvPr>
          <p:cNvSpPr txBox="1"/>
          <p:nvPr/>
        </p:nvSpPr>
        <p:spPr>
          <a:xfrm>
            <a:off x="1423088" y="24615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9AB16-3E27-C941-9F40-B3B593390725}"/>
              </a:ext>
            </a:extLst>
          </p:cNvPr>
          <p:cNvSpPr txBox="1"/>
          <p:nvPr/>
        </p:nvSpPr>
        <p:spPr>
          <a:xfrm>
            <a:off x="2004466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5C339-4AF6-A846-B9B2-8BA1C4E57AEA}"/>
              </a:ext>
            </a:extLst>
          </p:cNvPr>
          <p:cNvSpPr txBox="1"/>
          <p:nvPr/>
        </p:nvSpPr>
        <p:spPr>
          <a:xfrm>
            <a:off x="2616599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5EB1C-4BE5-F642-ABA6-BDB76F8240A3}"/>
              </a:ext>
            </a:extLst>
          </p:cNvPr>
          <p:cNvSpPr txBox="1"/>
          <p:nvPr/>
        </p:nvSpPr>
        <p:spPr>
          <a:xfrm>
            <a:off x="3167222" y="24479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D48B1-18C7-A14A-B605-D1578DF458DC}"/>
              </a:ext>
            </a:extLst>
          </p:cNvPr>
          <p:cNvSpPr txBox="1"/>
          <p:nvPr/>
        </p:nvSpPr>
        <p:spPr>
          <a:xfrm>
            <a:off x="982544" y="27842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E0F86-B23B-3248-82A8-2527A6033C52}"/>
              </a:ext>
            </a:extLst>
          </p:cNvPr>
          <p:cNvSpPr txBox="1"/>
          <p:nvPr/>
        </p:nvSpPr>
        <p:spPr>
          <a:xfrm>
            <a:off x="979789" y="319115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4732F-25DB-BB41-9FE6-9CB7A673137A}"/>
              </a:ext>
            </a:extLst>
          </p:cNvPr>
          <p:cNvSpPr txBox="1"/>
          <p:nvPr/>
        </p:nvSpPr>
        <p:spPr>
          <a:xfrm>
            <a:off x="979789" y="361212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A9E77-1B63-D44B-9D3D-DF6B5B344D2C}"/>
              </a:ext>
            </a:extLst>
          </p:cNvPr>
          <p:cNvSpPr txBox="1"/>
          <p:nvPr/>
        </p:nvSpPr>
        <p:spPr>
          <a:xfrm>
            <a:off x="979789" y="40250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3DFE7F2-1E8B-AA4B-91F9-0B72F5C4ACFF}"/>
              </a:ext>
            </a:extLst>
          </p:cNvPr>
          <p:cNvSpPr/>
          <p:nvPr/>
        </p:nvSpPr>
        <p:spPr>
          <a:xfrm>
            <a:off x="3957022" y="3298636"/>
            <a:ext cx="1071797" cy="4909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2CB49C-6AB8-BF42-8469-68E023ED444B}"/>
              </a:ext>
            </a:extLst>
          </p:cNvPr>
          <p:cNvCxnSpPr/>
          <p:nvPr/>
        </p:nvCxnSpPr>
        <p:spPr>
          <a:xfrm>
            <a:off x="1320800" y="2292257"/>
            <a:ext cx="2229557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9AC214-C1D7-C54A-8CAE-F58072C3D81C}"/>
              </a:ext>
            </a:extLst>
          </p:cNvPr>
          <p:cNvSpPr txBox="1"/>
          <p:nvPr/>
        </p:nvSpPr>
        <p:spPr>
          <a:xfrm>
            <a:off x="2060700" y="194935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width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3E80B-CE0D-F548-AA39-9398821C7C56}"/>
              </a:ext>
            </a:extLst>
          </p:cNvPr>
          <p:cNvSpPr/>
          <p:nvPr/>
        </p:nvSpPr>
        <p:spPr>
          <a:xfrm>
            <a:off x="5439672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712911-8C94-884E-AA7C-455753773F51}"/>
              </a:ext>
            </a:extLst>
          </p:cNvPr>
          <p:cNvSpPr/>
          <p:nvPr/>
        </p:nvSpPr>
        <p:spPr>
          <a:xfrm>
            <a:off x="6021050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61351-1817-864B-B9B6-B02C438BC575}"/>
              </a:ext>
            </a:extLst>
          </p:cNvPr>
          <p:cNvSpPr/>
          <p:nvPr/>
        </p:nvSpPr>
        <p:spPr>
          <a:xfrm>
            <a:off x="6602428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E3546-2144-7041-8011-90AB372BF5EA}"/>
              </a:ext>
            </a:extLst>
          </p:cNvPr>
          <p:cNvSpPr/>
          <p:nvPr/>
        </p:nvSpPr>
        <p:spPr>
          <a:xfrm>
            <a:off x="7183806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FC825-EA54-1E4D-9420-D2C1EF3EB771}"/>
              </a:ext>
            </a:extLst>
          </p:cNvPr>
          <p:cNvSpPr txBox="1"/>
          <p:nvPr/>
        </p:nvSpPr>
        <p:spPr>
          <a:xfrm>
            <a:off x="5541960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6C073C-5146-2A4A-A7BC-DC01C10CD507}"/>
              </a:ext>
            </a:extLst>
          </p:cNvPr>
          <p:cNvSpPr txBox="1"/>
          <p:nvPr/>
        </p:nvSpPr>
        <p:spPr>
          <a:xfrm>
            <a:off x="6123338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894DAC-FAB2-F946-B745-3E430B7066A3}"/>
              </a:ext>
            </a:extLst>
          </p:cNvPr>
          <p:cNvSpPr txBox="1"/>
          <p:nvPr/>
        </p:nvSpPr>
        <p:spPr>
          <a:xfrm>
            <a:off x="6735471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4463B-80E9-3F49-B7EC-DE997B7D8F25}"/>
              </a:ext>
            </a:extLst>
          </p:cNvPr>
          <p:cNvSpPr txBox="1"/>
          <p:nvPr/>
        </p:nvSpPr>
        <p:spPr>
          <a:xfrm>
            <a:off x="7286094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B1CC90-5DAE-4A4B-AE1B-31A3150BA09B}"/>
              </a:ext>
            </a:extLst>
          </p:cNvPr>
          <p:cNvSpPr/>
          <p:nvPr/>
        </p:nvSpPr>
        <p:spPr>
          <a:xfrm>
            <a:off x="7765184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003AFA-A0DD-A54A-BE9A-EA332F49D8E7}"/>
              </a:ext>
            </a:extLst>
          </p:cNvPr>
          <p:cNvSpPr/>
          <p:nvPr/>
        </p:nvSpPr>
        <p:spPr>
          <a:xfrm>
            <a:off x="8346562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F2819-2203-C449-8B60-5F82B389ECF1}"/>
              </a:ext>
            </a:extLst>
          </p:cNvPr>
          <p:cNvSpPr/>
          <p:nvPr/>
        </p:nvSpPr>
        <p:spPr>
          <a:xfrm>
            <a:off x="8927940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7B0B6D-1E34-A040-83D0-8CC4CD9E44F9}"/>
              </a:ext>
            </a:extLst>
          </p:cNvPr>
          <p:cNvSpPr/>
          <p:nvPr/>
        </p:nvSpPr>
        <p:spPr>
          <a:xfrm>
            <a:off x="9509318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37717-F5C7-FB4B-A1D4-1F98F2BB5268}"/>
              </a:ext>
            </a:extLst>
          </p:cNvPr>
          <p:cNvSpPr txBox="1"/>
          <p:nvPr/>
        </p:nvSpPr>
        <p:spPr>
          <a:xfrm>
            <a:off x="7867472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EFBB6B-5099-3A47-9907-0AD27B97DF82}"/>
              </a:ext>
            </a:extLst>
          </p:cNvPr>
          <p:cNvSpPr txBox="1"/>
          <p:nvPr/>
        </p:nvSpPr>
        <p:spPr>
          <a:xfrm>
            <a:off x="8448850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49FD2-12C5-6848-B554-63E3E2A805B6}"/>
              </a:ext>
            </a:extLst>
          </p:cNvPr>
          <p:cNvSpPr txBox="1"/>
          <p:nvPr/>
        </p:nvSpPr>
        <p:spPr>
          <a:xfrm>
            <a:off x="9060983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3103C1-EBC9-9F45-A304-D21C47699C28}"/>
              </a:ext>
            </a:extLst>
          </p:cNvPr>
          <p:cNvSpPr txBox="1"/>
          <p:nvPr/>
        </p:nvSpPr>
        <p:spPr>
          <a:xfrm>
            <a:off x="9611606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70812-329D-6B48-8795-5CC78B0EABA3}"/>
              </a:ext>
            </a:extLst>
          </p:cNvPr>
          <p:cNvSpPr/>
          <p:nvPr/>
        </p:nvSpPr>
        <p:spPr>
          <a:xfrm>
            <a:off x="10096850" y="3366968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F03F35-896F-4749-AFA2-C8B9F138A9CC}"/>
              </a:ext>
            </a:extLst>
          </p:cNvPr>
          <p:cNvSpPr/>
          <p:nvPr/>
        </p:nvSpPr>
        <p:spPr>
          <a:xfrm>
            <a:off x="10678228" y="3366968"/>
            <a:ext cx="485423" cy="3273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2ABB09-DE77-6E48-85BA-19FF781D607C}"/>
              </a:ext>
            </a:extLst>
          </p:cNvPr>
          <p:cNvSpPr/>
          <p:nvPr/>
        </p:nvSpPr>
        <p:spPr>
          <a:xfrm>
            <a:off x="11259606" y="336696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D3CF4-236F-7F41-9FDE-6FD031DA774C}"/>
              </a:ext>
            </a:extLst>
          </p:cNvPr>
          <p:cNvSpPr txBox="1"/>
          <p:nvPr/>
        </p:nvSpPr>
        <p:spPr>
          <a:xfrm>
            <a:off x="10199138" y="305919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531A-8282-1D4E-8193-E33F7156045A}"/>
              </a:ext>
            </a:extLst>
          </p:cNvPr>
          <p:cNvSpPr txBox="1"/>
          <p:nvPr/>
        </p:nvSpPr>
        <p:spPr>
          <a:xfrm>
            <a:off x="10780516" y="30591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097DD0-AE42-5E42-8831-1FE9F4BFF287}"/>
              </a:ext>
            </a:extLst>
          </p:cNvPr>
          <p:cNvSpPr txBox="1"/>
          <p:nvPr/>
        </p:nvSpPr>
        <p:spPr>
          <a:xfrm>
            <a:off x="11322327" y="30590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C2DDE-3A3B-7B48-94E0-63319EF49952}"/>
              </a:ext>
            </a:extLst>
          </p:cNvPr>
          <p:cNvSpPr txBox="1"/>
          <p:nvPr/>
        </p:nvSpPr>
        <p:spPr>
          <a:xfrm>
            <a:off x="4924933" y="3743836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</p:spTree>
    <p:extLst>
      <p:ext uri="{BB962C8B-B14F-4D97-AF65-F5344CB8AC3E}">
        <p14:creationId xmlns:p14="http://schemas.microsoft.com/office/powerpoint/2010/main" val="23149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/>
      <p:bldP spid="56" grpId="0"/>
      <p:bldP spid="57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(at </a:t>
            </a:r>
            <a:r>
              <a:rPr lang="nb-NO" dirty="0" err="1"/>
              <a:t>the</a:t>
            </a:r>
            <a:r>
              <a:rPr lang="nb-NO" dirty="0"/>
              <a:t> End)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704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3976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3976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3976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3976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3976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3976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3976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3976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3976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3976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3976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3976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3976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3976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3976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3976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6819608" y="4489966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283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60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680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299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371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145272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3177"/>
            <a:ext cx="387914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3815613" y="265648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380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414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18407" y="2075166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1875B-CCB4-FA4C-A0F2-FAE644636A88}"/>
              </a:ext>
            </a:extLst>
          </p:cNvPr>
          <p:cNvSpPr txBox="1"/>
          <p:nvPr/>
        </p:nvSpPr>
        <p:spPr>
          <a:xfrm>
            <a:off x="2914317" y="5771132"/>
            <a:ext cx="11464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110B10-33A1-5446-A419-0F8850E1ACEF}"/>
              </a:ext>
            </a:extLst>
          </p:cNvPr>
          <p:cNvSpPr/>
          <p:nvPr/>
        </p:nvSpPr>
        <p:spPr>
          <a:xfrm>
            <a:off x="2930806" y="529586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FB516F-997B-0349-B2A9-FA7EA402FAB5}"/>
              </a:ext>
            </a:extLst>
          </p:cNvPr>
          <p:cNvSpPr/>
          <p:nvPr/>
        </p:nvSpPr>
        <p:spPr>
          <a:xfrm>
            <a:off x="3551792" y="5301541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75" name="Straight Arrow Connector 61">
            <a:extLst>
              <a:ext uri="{FF2B5EF4-FFF2-40B4-BE49-F238E27FC236}">
                <a16:creationId xmlns:a16="http://schemas.microsoft.com/office/drawing/2014/main" id="{56BC5A5B-D0CC-E641-88E7-7B18E344FF61}"/>
              </a:ext>
            </a:extLst>
          </p:cNvPr>
          <p:cNvCxnSpPr>
            <a:cxnSpLocks/>
            <a:stCxn id="74" idx="3"/>
            <a:endCxn id="54" idx="2"/>
          </p:cNvCxnSpPr>
          <p:nvPr/>
        </p:nvCxnSpPr>
        <p:spPr>
          <a:xfrm flipV="1">
            <a:off x="4127525" y="5013186"/>
            <a:ext cx="3313408" cy="47302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1"/>
      <p:bldP spid="55" grpId="0"/>
      <p:bldP spid="56" grpId="0"/>
      <p:bldP spid="57" grpId="0"/>
      <p:bldP spid="58" grpId="0"/>
      <p:bldP spid="60" grpId="0"/>
      <p:bldP spid="61" grpId="0"/>
      <p:bldP spid="64" grpId="0"/>
      <p:bldP spid="67" grpId="0"/>
      <p:bldP spid="69" grpId="1" animBg="1"/>
      <p:bldP spid="71" grpId="0"/>
      <p:bldP spid="72" grpId="0"/>
      <p:bldP spid="73" grpId="0" animBg="1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At the End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58"/>
            <a:ext cx="6845710" cy="4202676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 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	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33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/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AB1376AD-55D8-DF4C-8F79-EF59ECA2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675" y="27723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FD6926-B15B-9643-B2C2-50163E9E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675" y="407911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/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38393F5-024C-E24A-A8C3-98A60D8FA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875" y="3312210"/>
            <a:ext cx="599146" cy="1115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91524-577B-D14D-A398-CCA8FE931C78}"/>
              </a:ext>
            </a:extLst>
          </p:cNvPr>
          <p:cNvSpPr txBox="1"/>
          <p:nvPr/>
        </p:nvSpPr>
        <p:spPr>
          <a:xfrm>
            <a:off x="3102020" y="96249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896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index=length-1;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index&gt;=position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index--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6F4201-D798-604B-BB84-878F44A30ACA}"/>
              </a:ext>
            </a:extLst>
          </p:cNvPr>
          <p:cNvSpPr txBox="1"/>
          <p:nvPr/>
        </p:nvSpPr>
        <p:spPr>
          <a:xfrm>
            <a:off x="4420946" y="6957625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F043F94-CC89-A64F-AAA9-4E2C401FC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9004" y="3305335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FFA9E-C58A-9A44-AA95-7D8A7CCBE3B4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33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4160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index=position 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index&lt;length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D87F7B3-47F8-1D48-8AEB-4F28DEB18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1588" y="3467029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E388F-B8EC-D54B-AD3C-62B40DF7A031}"/>
              </a:ext>
            </a:extLst>
          </p:cNvPr>
          <p:cNvSpPr txBox="1"/>
          <p:nvPr/>
        </p:nvSpPr>
        <p:spPr>
          <a:xfrm>
            <a:off x="3263733" y="9779807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942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C1C-C4E0-BD4B-8993-9101E99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B12-E34D-5645-AE82-72443EEBE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Pen &amp; Paper 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Look at the average runtime complexity of the “search”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86CA-1E42-5442-9F0D-53A074D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37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/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76" r="-540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F48F959-F94B-9643-BBC0-5E0A5E80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095" y="3181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8D-590E-ED48-B9D7-150DB68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5370689" cy="1240078"/>
          </a:xfrm>
        </p:spPr>
        <p:txBody>
          <a:bodyPr/>
          <a:lstStyle/>
          <a:p>
            <a:r>
              <a:rPr lang="en-NO" dirty="0"/>
              <a:t>Recall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8083-4E34-F44C-B1A3-BD7C702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5C6-1946-924F-A6F2-CED1995DAB1F}"/>
              </a:ext>
            </a:extLst>
          </p:cNvPr>
          <p:cNvSpPr txBox="1"/>
          <p:nvPr/>
        </p:nvSpPr>
        <p:spPr>
          <a:xfrm>
            <a:off x="604852" y="3770065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3B71E9-6AF5-1143-BE72-5CD852F83C44}"/>
              </a:ext>
            </a:extLst>
          </p:cNvPr>
          <p:cNvGrpSpPr/>
          <p:nvPr/>
        </p:nvGrpSpPr>
        <p:grpSpPr>
          <a:xfrm>
            <a:off x="1528510" y="4232784"/>
            <a:ext cx="575733" cy="721539"/>
            <a:chOff x="936978" y="3275455"/>
            <a:chExt cx="575733" cy="7215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3FAF5-3C29-5440-8C7C-2F87A7BAE0A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CEDAC-9E1F-F04B-B880-3B3F71A090AD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5C4CED-75E0-FE43-9C9C-FBAF17509D30}"/>
              </a:ext>
            </a:extLst>
          </p:cNvPr>
          <p:cNvGrpSpPr/>
          <p:nvPr/>
        </p:nvGrpSpPr>
        <p:grpSpPr>
          <a:xfrm>
            <a:off x="867827" y="4232784"/>
            <a:ext cx="575733" cy="721539"/>
            <a:chOff x="936978" y="3275455"/>
            <a:chExt cx="575733" cy="7215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067CB3-9D75-1E4A-B149-87922B5C99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94196-6158-C24E-A0E7-3347AC9C80EA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E51455-B92C-794E-BC09-915BEC78CEE1}"/>
              </a:ext>
            </a:extLst>
          </p:cNvPr>
          <p:cNvGrpSpPr/>
          <p:nvPr/>
        </p:nvGrpSpPr>
        <p:grpSpPr>
          <a:xfrm>
            <a:off x="2849876" y="4232784"/>
            <a:ext cx="575733" cy="721539"/>
            <a:chOff x="936978" y="3275455"/>
            <a:chExt cx="575733" cy="7215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141946-68C4-7F4F-A46B-53DA8E42674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6F413E-6FE7-154F-9EB2-D961CDDD1C4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5C4EB4-2B20-F649-9E75-526174FE2F04}"/>
              </a:ext>
            </a:extLst>
          </p:cNvPr>
          <p:cNvGrpSpPr/>
          <p:nvPr/>
        </p:nvGrpSpPr>
        <p:grpSpPr>
          <a:xfrm>
            <a:off x="2189193" y="4232784"/>
            <a:ext cx="575733" cy="721539"/>
            <a:chOff x="936978" y="3275455"/>
            <a:chExt cx="575733" cy="7215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F35A04-E2FF-EE4B-9258-1B433CC0893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5F778F-52ED-004A-AA1F-54F7370B612F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687BE5-DEFE-654C-92C0-FE3D7E3080CA}"/>
              </a:ext>
            </a:extLst>
          </p:cNvPr>
          <p:cNvGrpSpPr/>
          <p:nvPr/>
        </p:nvGrpSpPr>
        <p:grpSpPr>
          <a:xfrm>
            <a:off x="4171242" y="4232784"/>
            <a:ext cx="575733" cy="721539"/>
            <a:chOff x="936978" y="3275455"/>
            <a:chExt cx="575733" cy="7215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A7ACE5-B8C3-3847-B2BE-005BDA4F5F5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07E5A9-DDD0-B447-8CAC-CF3E6A2F2D4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489568-89F5-7044-9973-F42BBA32F049}"/>
              </a:ext>
            </a:extLst>
          </p:cNvPr>
          <p:cNvGrpSpPr/>
          <p:nvPr/>
        </p:nvGrpSpPr>
        <p:grpSpPr>
          <a:xfrm>
            <a:off x="3510559" y="4232784"/>
            <a:ext cx="575733" cy="721539"/>
            <a:chOff x="936978" y="3275455"/>
            <a:chExt cx="575733" cy="7215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02CC5C-D892-464D-900E-388975AE47AD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38A011-9CB8-E248-A8F3-7891B1A8E271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9B1F64-306B-C640-B52E-99F27983E876}"/>
              </a:ext>
            </a:extLst>
          </p:cNvPr>
          <p:cNvGrpSpPr/>
          <p:nvPr/>
        </p:nvGrpSpPr>
        <p:grpSpPr>
          <a:xfrm>
            <a:off x="5492608" y="4232784"/>
            <a:ext cx="575733" cy="721539"/>
            <a:chOff x="936978" y="3275455"/>
            <a:chExt cx="575733" cy="72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5F2E09B-4FE4-494D-9642-1E427F3CDF8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AF3B8-8CEE-2A4A-B3B4-4B54B31B3B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91EB08-CD2A-F047-A5BB-457123D3814C}"/>
              </a:ext>
            </a:extLst>
          </p:cNvPr>
          <p:cNvGrpSpPr/>
          <p:nvPr/>
        </p:nvGrpSpPr>
        <p:grpSpPr>
          <a:xfrm>
            <a:off x="4831925" y="4232784"/>
            <a:ext cx="575733" cy="721539"/>
            <a:chOff x="936978" y="3275455"/>
            <a:chExt cx="575733" cy="7215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D0762-0605-9B42-B8D4-172DEC49597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EE08A-BBCB-1346-974E-7FA7543352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47F827-9624-EB44-B8DF-4F0900755165}"/>
              </a:ext>
            </a:extLst>
          </p:cNvPr>
          <p:cNvGrpSpPr/>
          <p:nvPr/>
        </p:nvGrpSpPr>
        <p:grpSpPr>
          <a:xfrm>
            <a:off x="6813974" y="4232784"/>
            <a:ext cx="575733" cy="721539"/>
            <a:chOff x="936978" y="3275455"/>
            <a:chExt cx="575733" cy="7215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4FDAC0-D101-464B-89C9-D31057474A3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6C691-7EFB-4548-8F57-72768606A7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7D75E-4224-9644-87EA-2BB47C77B149}"/>
              </a:ext>
            </a:extLst>
          </p:cNvPr>
          <p:cNvGrpSpPr/>
          <p:nvPr/>
        </p:nvGrpSpPr>
        <p:grpSpPr>
          <a:xfrm>
            <a:off x="6153291" y="4232784"/>
            <a:ext cx="575733" cy="721539"/>
            <a:chOff x="936978" y="3275455"/>
            <a:chExt cx="575733" cy="7215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0F8B6-7712-1544-B66F-24ABE44E46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898B93-45D5-3A4F-9A83-C94A2A115EB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0FC5C4-EBC7-2D4B-A9CC-EEFFAD8569B1}"/>
              </a:ext>
            </a:extLst>
          </p:cNvPr>
          <p:cNvGrpSpPr/>
          <p:nvPr/>
        </p:nvGrpSpPr>
        <p:grpSpPr>
          <a:xfrm>
            <a:off x="8135340" y="4232784"/>
            <a:ext cx="575733" cy="721539"/>
            <a:chOff x="936978" y="3275455"/>
            <a:chExt cx="575733" cy="72153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18C69F-825F-7646-AD61-25DCDD4236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9F108-2CC9-0E42-AA80-2F04CFDED8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6CDBF2-D7F4-E046-9145-DCFF59D1299D}"/>
              </a:ext>
            </a:extLst>
          </p:cNvPr>
          <p:cNvGrpSpPr/>
          <p:nvPr/>
        </p:nvGrpSpPr>
        <p:grpSpPr>
          <a:xfrm>
            <a:off x="7474657" y="4232784"/>
            <a:ext cx="575733" cy="721539"/>
            <a:chOff x="936978" y="3275455"/>
            <a:chExt cx="575733" cy="721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480401-0B89-714A-9E62-12DCBE75A34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17FCF-5C7B-184E-B439-B787DCB7ED0C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04C218-94D0-E54C-9459-231BBBEE255D}"/>
              </a:ext>
            </a:extLst>
          </p:cNvPr>
          <p:cNvGrpSpPr/>
          <p:nvPr/>
        </p:nvGrpSpPr>
        <p:grpSpPr>
          <a:xfrm>
            <a:off x="9456706" y="4232784"/>
            <a:ext cx="575733" cy="721539"/>
            <a:chOff x="936978" y="3275455"/>
            <a:chExt cx="575733" cy="7215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4BA420-2615-1A45-9668-CCE694ECCD4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23C51A-8B92-D74A-96C9-9C91103C884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74E85E-6AD1-A94C-8A7A-B501A56E578E}"/>
              </a:ext>
            </a:extLst>
          </p:cNvPr>
          <p:cNvGrpSpPr/>
          <p:nvPr/>
        </p:nvGrpSpPr>
        <p:grpSpPr>
          <a:xfrm>
            <a:off x="8796023" y="4232784"/>
            <a:ext cx="575733" cy="721539"/>
            <a:chOff x="936978" y="3275455"/>
            <a:chExt cx="575733" cy="72153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9AAD68-A311-7C4E-A553-416C2A8B265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CD916-0A53-9F4D-88FD-DA2AB3155AB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83CA83-EB4B-E14D-82D2-B36951CA70AA}"/>
              </a:ext>
            </a:extLst>
          </p:cNvPr>
          <p:cNvGrpSpPr/>
          <p:nvPr/>
        </p:nvGrpSpPr>
        <p:grpSpPr>
          <a:xfrm>
            <a:off x="10778067" y="4232784"/>
            <a:ext cx="575733" cy="721539"/>
            <a:chOff x="936978" y="3275455"/>
            <a:chExt cx="575733" cy="72153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539787-0BE6-604C-8306-EA9B04B6CD9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827825-F663-5949-85A3-770ED62C796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01393-5C09-E641-B697-64484C2160A3}"/>
              </a:ext>
            </a:extLst>
          </p:cNvPr>
          <p:cNvGrpSpPr/>
          <p:nvPr/>
        </p:nvGrpSpPr>
        <p:grpSpPr>
          <a:xfrm>
            <a:off x="10117389" y="4232784"/>
            <a:ext cx="575733" cy="721539"/>
            <a:chOff x="936978" y="3275455"/>
            <a:chExt cx="575733" cy="72153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287C2A-AA47-FC45-A186-159408A6A96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D33B75-86E2-2D4E-8F0A-065560492B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EC5621-7B62-EA40-9218-46A3D66C88E1}"/>
              </a:ext>
            </a:extLst>
          </p:cNvPr>
          <p:cNvSpPr/>
          <p:nvPr/>
        </p:nvSpPr>
        <p:spPr>
          <a:xfrm>
            <a:off x="3484104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3020A-80F3-344D-A6D1-A4E86D75AEDE}"/>
              </a:ext>
            </a:extLst>
          </p:cNvPr>
          <p:cNvSpPr txBox="1"/>
          <p:nvPr/>
        </p:nvSpPr>
        <p:spPr>
          <a:xfrm>
            <a:off x="3398289" y="16789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value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BB6BC-E8EF-C34B-8D5B-92DCC3413AF0}"/>
              </a:ext>
            </a:extLst>
          </p:cNvPr>
          <p:cNvSpPr/>
          <p:nvPr/>
        </p:nvSpPr>
        <p:spPr>
          <a:xfrm>
            <a:off x="2797302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356C08-1478-1F44-81C2-589C84A69FD2}"/>
              </a:ext>
            </a:extLst>
          </p:cNvPr>
          <p:cNvSpPr txBox="1"/>
          <p:nvPr/>
        </p:nvSpPr>
        <p:spPr>
          <a:xfrm>
            <a:off x="2777898" y="1688807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sign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98E0AB-50AE-FB4A-9AF9-748C30D9A193}"/>
              </a:ext>
            </a:extLst>
          </p:cNvPr>
          <p:cNvSpPr txBox="1"/>
          <p:nvPr/>
        </p:nvSpPr>
        <p:spPr>
          <a:xfrm>
            <a:off x="2484121" y="5054809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76674B-B347-BE4E-B2E8-5DD943481BA6}"/>
              </a:ext>
            </a:extLst>
          </p:cNvPr>
          <p:cNvCxnSpPr>
            <a:cxnSpLocks/>
          </p:cNvCxnSpPr>
          <p:nvPr/>
        </p:nvCxnSpPr>
        <p:spPr>
          <a:xfrm>
            <a:off x="2839410" y="3654474"/>
            <a:ext cx="769495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72CF9-5EB5-EF44-9A7C-8A3C00F7BA01}"/>
              </a:ext>
            </a:extLst>
          </p:cNvPr>
          <p:cNvSpPr txBox="1"/>
          <p:nvPr/>
        </p:nvSpPr>
        <p:spPr>
          <a:xfrm>
            <a:off x="5780474" y="3047433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capacity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(25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4B36E5-BC99-724E-BFC6-3223D412B8A6}"/>
              </a:ext>
            </a:extLst>
          </p:cNvPr>
          <p:cNvSpPr/>
          <p:nvPr/>
        </p:nvSpPr>
        <p:spPr>
          <a:xfrm>
            <a:off x="4137370" y="4232784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C22B8-C75B-9C4A-B531-0FC39149526B}"/>
              </a:ext>
            </a:extLst>
          </p:cNvPr>
          <p:cNvSpPr txBox="1"/>
          <p:nvPr/>
        </p:nvSpPr>
        <p:spPr>
          <a:xfrm>
            <a:off x="3033505" y="3865648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1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F34D39-A5D2-DF49-8AF8-5BE5BEEB2E41}"/>
              </a:ext>
            </a:extLst>
          </p:cNvPr>
          <p:cNvSpPr/>
          <p:nvPr/>
        </p:nvSpPr>
        <p:spPr>
          <a:xfrm>
            <a:off x="2807427" y="422289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3A67AB-2F53-2240-9DCD-2C28CC6DA4E6}"/>
              </a:ext>
            </a:extLst>
          </p:cNvPr>
          <p:cNvSpPr txBox="1"/>
          <p:nvPr/>
        </p:nvSpPr>
        <p:spPr>
          <a:xfrm>
            <a:off x="4320989" y="383162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5FD50-6AAE-B340-BFA7-F7B72FC29FE5}"/>
              </a:ext>
            </a:extLst>
          </p:cNvPr>
          <p:cNvSpPr txBox="1"/>
          <p:nvPr/>
        </p:nvSpPr>
        <p:spPr>
          <a:xfrm>
            <a:off x="2930806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166FB5-2EE4-7049-81FF-25EE5DDA55D9}"/>
              </a:ext>
            </a:extLst>
          </p:cNvPr>
          <p:cNvSpPr txBox="1"/>
          <p:nvPr/>
        </p:nvSpPr>
        <p:spPr>
          <a:xfrm>
            <a:off x="3612673" y="462140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BFEDD5-D907-2843-8CD0-87F245AFAE96}"/>
              </a:ext>
            </a:extLst>
          </p:cNvPr>
          <p:cNvSpPr txBox="1"/>
          <p:nvPr/>
        </p:nvSpPr>
        <p:spPr>
          <a:xfrm>
            <a:off x="4258506" y="460902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EF2F6-6E7C-2F43-B143-67D5D2CC2C74}"/>
              </a:ext>
            </a:extLst>
          </p:cNvPr>
          <p:cNvSpPr txBox="1"/>
          <p:nvPr/>
        </p:nvSpPr>
        <p:spPr>
          <a:xfrm>
            <a:off x="4940373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AF822-4F08-534C-AE51-31701527ECAA}"/>
              </a:ext>
            </a:extLst>
          </p:cNvPr>
          <p:cNvSpPr/>
          <p:nvPr/>
        </p:nvSpPr>
        <p:spPr>
          <a:xfrm>
            <a:off x="5453672" y="4226832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76CF81-C207-0443-92D2-F3D5118016E6}"/>
              </a:ext>
            </a:extLst>
          </p:cNvPr>
          <p:cNvSpPr txBox="1"/>
          <p:nvPr/>
        </p:nvSpPr>
        <p:spPr>
          <a:xfrm>
            <a:off x="9507295" y="3831620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25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7D1B9E-EEBF-1946-BA91-F93179A25C10}"/>
              </a:ext>
            </a:extLst>
          </p:cNvPr>
          <p:cNvSpPr txBox="1"/>
          <p:nvPr/>
        </p:nvSpPr>
        <p:spPr>
          <a:xfrm>
            <a:off x="6243795" y="460601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29BCBE-2996-8F4B-99D1-2CE8491ABE5C}"/>
              </a:ext>
            </a:extLst>
          </p:cNvPr>
          <p:cNvSpPr/>
          <p:nvPr/>
        </p:nvSpPr>
        <p:spPr>
          <a:xfrm>
            <a:off x="9414247" y="423411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AC9274-5F8A-974C-9151-5D255A506A93}"/>
              </a:ext>
            </a:extLst>
          </p:cNvPr>
          <p:cNvSpPr txBox="1"/>
          <p:nvPr/>
        </p:nvSpPr>
        <p:spPr>
          <a:xfrm>
            <a:off x="5637291" y="3835239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E43289-3E18-1349-8E25-8588A8B908C6}"/>
              </a:ext>
            </a:extLst>
          </p:cNvPr>
          <p:cNvCxnSpPr>
            <a:cxnSpLocks/>
          </p:cNvCxnSpPr>
          <p:nvPr/>
        </p:nvCxnSpPr>
        <p:spPr>
          <a:xfrm>
            <a:off x="5458324" y="5220246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F37D1-F2D6-9F4D-ADA4-ECC633E70BD6}"/>
              </a:ext>
            </a:extLst>
          </p:cNvPr>
          <p:cNvSpPr txBox="1"/>
          <p:nvPr/>
        </p:nvSpPr>
        <p:spPr>
          <a:xfrm>
            <a:off x="5508480" y="5220246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732574-B09F-5843-B1C9-0CC035BF35B0}"/>
              </a:ext>
            </a:extLst>
          </p:cNvPr>
          <p:cNvCxnSpPr>
            <a:cxnSpLocks/>
          </p:cNvCxnSpPr>
          <p:nvPr/>
        </p:nvCxnSpPr>
        <p:spPr>
          <a:xfrm>
            <a:off x="2849876" y="5970027"/>
            <a:ext cx="39012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746D46-0451-CB4B-8D90-03C2F23144B5}"/>
              </a:ext>
            </a:extLst>
          </p:cNvPr>
          <p:cNvSpPr txBox="1"/>
          <p:nvPr/>
        </p:nvSpPr>
        <p:spPr>
          <a:xfrm>
            <a:off x="4103605" y="5975689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length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(3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950798-F9FC-464D-B420-FF8178D89DBB}"/>
              </a:ext>
            </a:extLst>
          </p:cNvPr>
          <p:cNvSpPr txBox="1"/>
          <p:nvPr/>
        </p:nvSpPr>
        <p:spPr>
          <a:xfrm>
            <a:off x="1364423" y="2073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Record: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AD81FA-3FF0-9C40-AAAB-C502299DDF82}"/>
              </a:ext>
            </a:extLst>
          </p:cNvPr>
          <p:cNvSpPr txBox="1"/>
          <p:nvPr/>
        </p:nvSpPr>
        <p:spPr>
          <a:xfrm>
            <a:off x="5599110" y="46186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2D25EC-1CE6-0B44-8587-14CFC0B5BB3C}"/>
              </a:ext>
            </a:extLst>
          </p:cNvPr>
          <p:cNvSpPr txBox="1"/>
          <p:nvPr/>
        </p:nvSpPr>
        <p:spPr>
          <a:xfrm>
            <a:off x="10193844" y="458329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352729-092C-C94E-AA3C-E557D39C18D8}"/>
              </a:ext>
            </a:extLst>
          </p:cNvPr>
          <p:cNvSpPr txBox="1"/>
          <p:nvPr/>
        </p:nvSpPr>
        <p:spPr>
          <a:xfrm>
            <a:off x="9549159" y="459587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23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5" grpId="0" animBg="1"/>
      <p:bldP spid="116" grpId="0"/>
      <p:bldP spid="118" grpId="0" animBg="1"/>
      <p:bldP spid="119" grpId="0"/>
      <p:bldP spid="122" grpId="0"/>
      <p:bldP spid="132" grpId="0"/>
      <p:bldP spid="135" grpId="0" animBg="1"/>
      <p:bldP spid="136" grpId="0"/>
      <p:bldP spid="137" grpId="0" animBg="1"/>
      <p:bldP spid="138" grpId="0"/>
      <p:bldP spid="140" grpId="0"/>
      <p:bldP spid="141" grpId="0"/>
      <p:bldP spid="142" grpId="0"/>
      <p:bldP spid="143" grpId="0"/>
      <p:bldP spid="146" grpId="0" animBg="1"/>
      <p:bldP spid="147" grpId="0"/>
      <p:bldP spid="149" grpId="0"/>
      <p:bldP spid="150" grpId="0" animBg="1"/>
      <p:bldP spid="151" grpId="0"/>
      <p:bldP spid="154" grpId="0"/>
      <p:bldP spid="160" grpId="0"/>
      <p:bldP spid="161" grpId="0"/>
      <p:bldP spid="164" grpId="0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54252-2851-2CFE-686B-71ACC175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Using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FA2D-7BA2-B0F0-E26D-A7B0EDB2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015106-4FCE-50F7-3563-7B9145D4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619"/>
            <a:ext cx="3607676" cy="330184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typedef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capacity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 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buckets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FA4E02-691E-18E1-DA65-06FD41A5E54F}"/>
              </a:ext>
            </a:extLst>
          </p:cNvPr>
          <p:cNvGrpSpPr/>
          <p:nvPr/>
        </p:nvGrpSpPr>
        <p:grpSpPr>
          <a:xfrm>
            <a:off x="7959692" y="829743"/>
            <a:ext cx="1060638" cy="369332"/>
            <a:chOff x="8717021" y="872233"/>
            <a:chExt cx="1060638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D03E9F-DDF5-E942-3DB0-2E308EDAB394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811357-8A2B-35A6-5C69-BC0BD26B0200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7F835F-0329-6F33-829B-C64C02DC4169}"/>
              </a:ext>
            </a:extLst>
          </p:cNvPr>
          <p:cNvGrpSpPr/>
          <p:nvPr/>
        </p:nvGrpSpPr>
        <p:grpSpPr>
          <a:xfrm>
            <a:off x="7959692" y="1259516"/>
            <a:ext cx="1060638" cy="369332"/>
            <a:chOff x="8717021" y="872233"/>
            <a:chExt cx="1060638" cy="3693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A8EA9E-92C3-8300-17E2-D2D77FE380A2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DF1D-1A7D-D22A-E055-1BB4374BDBD6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4FD7FD-8159-EF42-8469-1B21F903784D}"/>
              </a:ext>
            </a:extLst>
          </p:cNvPr>
          <p:cNvGrpSpPr/>
          <p:nvPr/>
        </p:nvGrpSpPr>
        <p:grpSpPr>
          <a:xfrm>
            <a:off x="7959692" y="1689289"/>
            <a:ext cx="1060638" cy="369332"/>
            <a:chOff x="8717021" y="872233"/>
            <a:chExt cx="1060638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9D1C04-B62A-6782-6632-886976AE28F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8A3B32-9C6F-BF92-DFB2-7CA96BC704EF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6EF99D-E62B-6FC0-EB13-7EA8C10FCE6D}"/>
              </a:ext>
            </a:extLst>
          </p:cNvPr>
          <p:cNvGrpSpPr/>
          <p:nvPr/>
        </p:nvGrpSpPr>
        <p:grpSpPr>
          <a:xfrm>
            <a:off x="7959692" y="2119062"/>
            <a:ext cx="1060638" cy="369332"/>
            <a:chOff x="8717021" y="872233"/>
            <a:chExt cx="1060638" cy="369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5627CB-5756-C23F-2A2E-63E92639139E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237488-AF96-0401-0F7C-964B7CABDBF0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3FF50B-EDE7-E704-FC7C-A7A3C2E0CDF0}"/>
              </a:ext>
            </a:extLst>
          </p:cNvPr>
          <p:cNvGrpSpPr/>
          <p:nvPr/>
        </p:nvGrpSpPr>
        <p:grpSpPr>
          <a:xfrm>
            <a:off x="7959692" y="2548835"/>
            <a:ext cx="1060638" cy="369332"/>
            <a:chOff x="8717021" y="872233"/>
            <a:chExt cx="1060638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4725A7-B390-2869-A5C8-677FEB2A87B7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26DD8D-BC6C-4B4B-B3E5-79F5791335A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D5581A-D8E4-DE00-B325-CD6454ACAB34}"/>
              </a:ext>
            </a:extLst>
          </p:cNvPr>
          <p:cNvGrpSpPr/>
          <p:nvPr/>
        </p:nvGrpSpPr>
        <p:grpSpPr>
          <a:xfrm>
            <a:off x="7959692" y="2978608"/>
            <a:ext cx="1060638" cy="369332"/>
            <a:chOff x="8717021" y="872233"/>
            <a:chExt cx="1060638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D82ABC-518D-2FA1-9FE1-DA90B6BB8080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948B80-FDF4-FB1F-BE64-6585DC040C88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A7281F-01C8-59A8-4EEB-799FABD5AB87}"/>
              </a:ext>
            </a:extLst>
          </p:cNvPr>
          <p:cNvGrpSpPr/>
          <p:nvPr/>
        </p:nvGrpSpPr>
        <p:grpSpPr>
          <a:xfrm>
            <a:off x="7959692" y="3408381"/>
            <a:ext cx="1060638" cy="369332"/>
            <a:chOff x="8717021" y="872233"/>
            <a:chExt cx="1060638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29B49B-9B41-D65C-5CA2-2149235A01F5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125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466F28-D211-5DD0-86CC-FB9A723A3F2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7C53ED-C600-98F9-E4AE-BE213216B063}"/>
              </a:ext>
            </a:extLst>
          </p:cNvPr>
          <p:cNvGrpSpPr/>
          <p:nvPr/>
        </p:nvGrpSpPr>
        <p:grpSpPr>
          <a:xfrm>
            <a:off x="7959692" y="3838154"/>
            <a:ext cx="1060638" cy="369332"/>
            <a:chOff x="8717021" y="872233"/>
            <a:chExt cx="1060638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B172F3-C3E6-CDF0-74C0-37DCA246E232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FE416-37A9-2622-3D4F-D3526F35E1B2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883851-6B75-A341-A7BB-7992A7FFE872}"/>
              </a:ext>
            </a:extLst>
          </p:cNvPr>
          <p:cNvGrpSpPr/>
          <p:nvPr/>
        </p:nvGrpSpPr>
        <p:grpSpPr>
          <a:xfrm>
            <a:off x="7959692" y="4267927"/>
            <a:ext cx="1060638" cy="369332"/>
            <a:chOff x="8717021" y="872233"/>
            <a:chExt cx="1060638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A47EA7-F72F-8EF6-4693-68EA19754293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804B31-2997-81C8-61D9-DD665F64EFC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49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6CD1FA-636B-889E-5653-F5B2B83B0AF9}"/>
              </a:ext>
            </a:extLst>
          </p:cNvPr>
          <p:cNvGrpSpPr/>
          <p:nvPr/>
        </p:nvGrpSpPr>
        <p:grpSpPr>
          <a:xfrm>
            <a:off x="7959692" y="4697700"/>
            <a:ext cx="1060638" cy="369332"/>
            <a:chOff x="8717021" y="872233"/>
            <a:chExt cx="1060638" cy="3693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E7B2A9-EA9C-6F34-3C4A-A38370922C87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B51F72-87DC-B2DB-72C3-D3273F4DADE5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5367A1-107F-DA5D-C614-F14407B2B8E3}"/>
              </a:ext>
            </a:extLst>
          </p:cNvPr>
          <p:cNvGrpSpPr/>
          <p:nvPr/>
        </p:nvGrpSpPr>
        <p:grpSpPr>
          <a:xfrm>
            <a:off x="7959692" y="5127473"/>
            <a:ext cx="1060638" cy="369332"/>
            <a:chOff x="8717021" y="872233"/>
            <a:chExt cx="1060638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A289FE-577E-5904-6C71-998D277FA00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0A0B08-595E-3FB9-090E-BD0DF14EB291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B4718E-44FE-2377-8F80-EC26DE70CDA6}"/>
              </a:ext>
            </a:extLst>
          </p:cNvPr>
          <p:cNvGrpSpPr/>
          <p:nvPr/>
        </p:nvGrpSpPr>
        <p:grpSpPr>
          <a:xfrm>
            <a:off x="7959692" y="5557246"/>
            <a:ext cx="1060638" cy="369332"/>
            <a:chOff x="8717021" y="872233"/>
            <a:chExt cx="1060638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F5932D-7D5D-7CC2-2FAB-89EC7A444F51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7E07F3-DC9F-2134-9229-785CF15EE68C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63BD65-18A3-E0D3-203F-257748530E60}"/>
              </a:ext>
            </a:extLst>
          </p:cNvPr>
          <p:cNvGrpSpPr/>
          <p:nvPr/>
        </p:nvGrpSpPr>
        <p:grpSpPr>
          <a:xfrm>
            <a:off x="8057474" y="5987019"/>
            <a:ext cx="962856" cy="369332"/>
            <a:chOff x="8814803" y="872233"/>
            <a:chExt cx="962856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ED39D-CCDA-0205-E6DD-BEA51D50A80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6FD062-1BCF-CBFE-AACB-07C59021199D}"/>
                </a:ext>
              </a:extLst>
            </p:cNvPr>
            <p:cNvSpPr txBox="1"/>
            <p:nvPr/>
          </p:nvSpPr>
          <p:spPr>
            <a:xfrm>
              <a:off x="8814803" y="88762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┇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8670D73-BF18-7606-103F-74250A79DFFB}"/>
              </a:ext>
            </a:extLst>
          </p:cNvPr>
          <p:cNvSpPr txBox="1"/>
          <p:nvPr/>
        </p:nvSpPr>
        <p:spPr>
          <a:xfrm>
            <a:off x="10226760" y="1145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A4E34B-5339-DBB4-9C7C-947E6DC2499F}"/>
              </a:ext>
            </a:extLst>
          </p:cNvPr>
          <p:cNvSpPr txBox="1"/>
          <p:nvPr/>
        </p:nvSpPr>
        <p:spPr>
          <a:xfrm>
            <a:off x="9629056" y="127407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latin typeface="Share Tech Mono" panose="020B0509050000020004" pitchFamily="49" charset="77"/>
              </a:rPr>
              <a:t>capacity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189096-4E0C-0D74-D6BC-5FB0064877FE}"/>
              </a:ext>
            </a:extLst>
          </p:cNvPr>
          <p:cNvSpPr txBox="1"/>
          <p:nvPr/>
        </p:nvSpPr>
        <p:spPr>
          <a:xfrm>
            <a:off x="9629056" y="1704678"/>
            <a:ext cx="84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9B5659-636C-F780-5763-8C704596828F}"/>
              </a:ext>
            </a:extLst>
          </p:cNvPr>
          <p:cNvSpPr txBox="1"/>
          <p:nvPr/>
        </p:nvSpPr>
        <p:spPr>
          <a:xfrm>
            <a:off x="9634117" y="213843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latin typeface="Share Tech Mono" panose="020B0509050000020004" pitchFamily="49" charset="77"/>
              </a:rPr>
              <a:t>buckets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378C129-4B35-BCAC-FB71-8FCFD483A99A}"/>
              </a:ext>
            </a:extLst>
          </p:cNvPr>
          <p:cNvCxnSpPr>
            <a:stCxn id="90" idx="2"/>
            <a:endCxn id="47" idx="3"/>
          </p:cNvCxnSpPr>
          <p:nvPr/>
        </p:nvCxnSpPr>
        <p:spPr>
          <a:xfrm rot="5400000">
            <a:off x="9223812" y="2273509"/>
            <a:ext cx="686283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86BB89C-5E03-330F-9125-FA9A044C5960}"/>
              </a:ext>
            </a:extLst>
          </p:cNvPr>
          <p:cNvCxnSpPr>
            <a:stCxn id="90" idx="2"/>
            <a:endCxn id="53" idx="3"/>
          </p:cNvCxnSpPr>
          <p:nvPr/>
        </p:nvCxnSpPr>
        <p:spPr>
          <a:xfrm rot="5400000">
            <a:off x="8794039" y="2703282"/>
            <a:ext cx="1545829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067CEAB-28F6-0E20-BEE1-E2FA85CB7C6E}"/>
              </a:ext>
            </a:extLst>
          </p:cNvPr>
          <p:cNvCxnSpPr>
            <a:stCxn id="90" idx="2"/>
            <a:endCxn id="59" idx="3"/>
          </p:cNvCxnSpPr>
          <p:nvPr/>
        </p:nvCxnSpPr>
        <p:spPr>
          <a:xfrm rot="5400000">
            <a:off x="8364266" y="3133055"/>
            <a:ext cx="2405375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86AD0E-2869-E785-A190-934761F1FB39}"/>
              </a:ext>
            </a:extLst>
          </p:cNvPr>
          <p:cNvCxnSpPr>
            <a:stCxn id="90" idx="1"/>
            <a:endCxn id="41" idx="3"/>
          </p:cNvCxnSpPr>
          <p:nvPr/>
        </p:nvCxnSpPr>
        <p:spPr>
          <a:xfrm flipH="1" flipV="1">
            <a:off x="9020330" y="2303728"/>
            <a:ext cx="613787" cy="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FACFFDD-C025-4477-863F-084F5F4DB36B}"/>
              </a:ext>
            </a:extLst>
          </p:cNvPr>
          <p:cNvCxnSpPr>
            <a:stCxn id="86" idx="1"/>
            <a:endCxn id="35" idx="3"/>
          </p:cNvCxnSpPr>
          <p:nvPr/>
        </p:nvCxnSpPr>
        <p:spPr>
          <a:xfrm flipH="1">
            <a:off x="9020330" y="1443348"/>
            <a:ext cx="608726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D8B0467-A809-0E11-2712-96F2A32A6041}"/>
              </a:ext>
            </a:extLst>
          </p:cNvPr>
          <p:cNvCxnSpPr>
            <a:stCxn id="87" idx="1"/>
            <a:endCxn id="38" idx="3"/>
          </p:cNvCxnSpPr>
          <p:nvPr/>
        </p:nvCxnSpPr>
        <p:spPr>
          <a:xfrm flipH="1">
            <a:off x="9020330" y="1873955"/>
            <a:ext cx="60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7721194-2394-980E-603B-266843E53720}"/>
              </a:ext>
            </a:extLst>
          </p:cNvPr>
          <p:cNvSpPr txBox="1"/>
          <p:nvPr/>
        </p:nvSpPr>
        <p:spPr>
          <a:xfrm>
            <a:off x="9066551" y="236238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[0]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59B236-D033-C82B-997F-2316AB36E9BA}"/>
              </a:ext>
            </a:extLst>
          </p:cNvPr>
          <p:cNvSpPr txBox="1"/>
          <p:nvPr/>
        </p:nvSpPr>
        <p:spPr>
          <a:xfrm>
            <a:off x="9093747" y="320616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351601-85D1-D1B1-28D4-F8ED8E3EABF0}"/>
              </a:ext>
            </a:extLst>
          </p:cNvPr>
          <p:cNvSpPr txBox="1"/>
          <p:nvPr/>
        </p:nvSpPr>
        <p:spPr>
          <a:xfrm>
            <a:off x="9091325" y="405248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[2]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C82735-C837-9D5D-9613-1150E8251721}"/>
              </a:ext>
            </a:extLst>
          </p:cNvPr>
          <p:cNvSpPr txBox="1"/>
          <p:nvPr/>
        </p:nvSpPr>
        <p:spPr>
          <a:xfrm>
            <a:off x="9115345" y="493758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[3]</a:t>
            </a:r>
          </a:p>
        </p:txBody>
      </p:sp>
      <p:pic>
        <p:nvPicPr>
          <p:cNvPr id="116" name="Picture 11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F0923C-1DFC-38B5-7C71-4914759F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0A8D6C-3113-7DF9-0DE5-3C6A527B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97AA-9757-4291-EFDB-EBC404D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2F8AE0-5169-488E-F45B-534B05FF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87304" cy="4351338"/>
          </a:xfrm>
          <a:solidFill>
            <a:schemeClr val="bg2"/>
          </a:solidFill>
        </p:spPr>
        <p:txBody>
          <a:bodyPr lIns="180000" tIns="180000" rIns="180000" bIns="180000" anchor="ctr">
            <a:normAutofit lnSpcReduction="10000"/>
          </a:bodyPr>
          <a:lstStyle/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create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2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int*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2" name="Picture 11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B3628C7-DFB4-2225-FEA9-D67998AF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2E1D3F-0710-9EBB-F3D0-1519736C8EED}"/>
              </a:ext>
            </a:extLst>
          </p:cNvPr>
          <p:cNvSpPr/>
          <p:nvPr/>
        </p:nvSpPr>
        <p:spPr>
          <a:xfrm>
            <a:off x="838200" y="3113814"/>
            <a:ext cx="10087304" cy="457200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F3EAE-5E26-FD18-BF3A-185B6B7B4D2C}"/>
              </a:ext>
            </a:extLst>
          </p:cNvPr>
          <p:cNvSpPr/>
          <p:nvPr/>
        </p:nvSpPr>
        <p:spPr>
          <a:xfrm>
            <a:off x="838201" y="4416788"/>
            <a:ext cx="10087304" cy="70700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8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CAE-0772-074D-B4EE-A78FE2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B4C-B4F0-2C4E-9AE1-F43EAC88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521"/>
            <a:ext cx="10515600" cy="18988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2800" dirty="0">
                <a:latin typeface="Share Tech Mono" panose="020B0509050000020004" pitchFamily="49" charset="77"/>
              </a:rPr>
              <a:t>address = ‘base address’ + (index * </a:t>
            </a:r>
            <a:r>
              <a:rPr lang="en-NO" sz="28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sizeof</a:t>
            </a:r>
            <a:r>
              <a:rPr lang="en-NO" sz="2800" dirty="0">
                <a:latin typeface="Share Tech Mono" panose="020B0509050000020004" pitchFamily="49" charset="77"/>
              </a:rPr>
              <a:t>(bucket))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9C59-AD54-EC4B-942B-5D64840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041" y="622654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DBF4-8738-5F4F-B6DD-5EBF4B31B5DE}"/>
              </a:ext>
            </a:extLst>
          </p:cNvPr>
          <p:cNvSpPr txBox="1"/>
          <p:nvPr/>
        </p:nvSpPr>
        <p:spPr>
          <a:xfrm>
            <a:off x="604852" y="3823618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FBEB0-6C7A-3B45-A20B-524523CFEE74}"/>
              </a:ext>
            </a:extLst>
          </p:cNvPr>
          <p:cNvGrpSpPr/>
          <p:nvPr/>
        </p:nvGrpSpPr>
        <p:grpSpPr>
          <a:xfrm>
            <a:off x="1528510" y="4286337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45E74-70E6-8B4A-9D83-17B8537B5FA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9D74C-A83B-E14A-83C1-8B08B04A48C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370E5-58D4-7844-B256-7B5DAAD85768}"/>
              </a:ext>
            </a:extLst>
          </p:cNvPr>
          <p:cNvGrpSpPr/>
          <p:nvPr/>
        </p:nvGrpSpPr>
        <p:grpSpPr>
          <a:xfrm>
            <a:off x="867827" y="4286337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67A55-2187-A64A-AFA0-172CC62525D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6BA00-7C92-DA46-809B-509AE81C9132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D5AD6-D209-704E-AD2C-DC36B33CEA41}"/>
              </a:ext>
            </a:extLst>
          </p:cNvPr>
          <p:cNvGrpSpPr/>
          <p:nvPr/>
        </p:nvGrpSpPr>
        <p:grpSpPr>
          <a:xfrm>
            <a:off x="2849876" y="4286337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24075-7C6F-0940-A4AC-044279FF821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DEFFA-B873-F447-BD81-ABD93C337F05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D4783-8065-0046-AAF4-C4731C2F6973}"/>
              </a:ext>
            </a:extLst>
          </p:cNvPr>
          <p:cNvGrpSpPr/>
          <p:nvPr/>
        </p:nvGrpSpPr>
        <p:grpSpPr>
          <a:xfrm>
            <a:off x="2189193" y="4286337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373CD-E0C0-B948-A57E-7D94B377618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C83EC-95E0-C047-B7D0-A961EAD51EB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B6A07-A099-A64E-8CAC-5DDC5648F55B}"/>
              </a:ext>
            </a:extLst>
          </p:cNvPr>
          <p:cNvGrpSpPr/>
          <p:nvPr/>
        </p:nvGrpSpPr>
        <p:grpSpPr>
          <a:xfrm>
            <a:off x="4171242" y="4286337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F67F-9578-6A44-A839-D25254907A2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86CE00-C24F-1E40-8E30-30231B7E0EC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57ECAB-24E9-B442-BC6E-9DBF4E62785D}"/>
              </a:ext>
            </a:extLst>
          </p:cNvPr>
          <p:cNvGrpSpPr/>
          <p:nvPr/>
        </p:nvGrpSpPr>
        <p:grpSpPr>
          <a:xfrm>
            <a:off x="3510559" y="4286337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46614-0E5C-3547-956C-D729D075A9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5A398-0C5D-E84C-894D-933C1614E69C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E3EF9-E3A1-9F4F-8948-8F0CC3ACF874}"/>
              </a:ext>
            </a:extLst>
          </p:cNvPr>
          <p:cNvGrpSpPr/>
          <p:nvPr/>
        </p:nvGrpSpPr>
        <p:grpSpPr>
          <a:xfrm>
            <a:off x="5492608" y="4286337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A8C74-DC30-D045-8C61-88A112C8E5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D4E74-2F76-4D43-8B5B-30DC4B7166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accent3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0EC672-4055-BC46-887C-9BAACE568394}"/>
              </a:ext>
            </a:extLst>
          </p:cNvPr>
          <p:cNvGrpSpPr/>
          <p:nvPr/>
        </p:nvGrpSpPr>
        <p:grpSpPr>
          <a:xfrm>
            <a:off x="4831925" y="4286337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DC84E8-996D-2E40-AEC2-18FFBAE66F7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1D714-AB60-7644-B51D-0912D30E188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3DF0C-9E5C-3C47-907D-9472EC47329D}"/>
              </a:ext>
            </a:extLst>
          </p:cNvPr>
          <p:cNvGrpSpPr/>
          <p:nvPr/>
        </p:nvGrpSpPr>
        <p:grpSpPr>
          <a:xfrm>
            <a:off x="6813974" y="4286337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CADC32-10F1-0546-A025-CAC9FEB4224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BF925-901C-B445-8A7A-EE7E61258A1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046DA-0B8C-BB45-B4F8-8E5F0F96A2FC}"/>
              </a:ext>
            </a:extLst>
          </p:cNvPr>
          <p:cNvGrpSpPr/>
          <p:nvPr/>
        </p:nvGrpSpPr>
        <p:grpSpPr>
          <a:xfrm>
            <a:off x="6153291" y="4286337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DCC424-877B-B648-BBCA-0DF6E85DD8C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037E8-EE28-0A48-B6D1-E70E41D1E06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3376E-4057-944D-9322-261F5ACA495A}"/>
              </a:ext>
            </a:extLst>
          </p:cNvPr>
          <p:cNvGrpSpPr/>
          <p:nvPr/>
        </p:nvGrpSpPr>
        <p:grpSpPr>
          <a:xfrm>
            <a:off x="8135340" y="4286337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DE78AB-8377-2C4D-A545-C3CEE1B2E8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FE38AB-711B-774B-B2C0-987526142FF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180B66-CA3E-3041-BC3F-DEDDB5E4624A}"/>
              </a:ext>
            </a:extLst>
          </p:cNvPr>
          <p:cNvGrpSpPr/>
          <p:nvPr/>
        </p:nvGrpSpPr>
        <p:grpSpPr>
          <a:xfrm>
            <a:off x="7474657" y="4286337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210838-6E8C-E647-AF16-2543ED3EE6B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18F2D4-943D-6F48-B9BD-6242D7E798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1EBFFA-90B8-5A4E-9820-FF669AB182CC}"/>
              </a:ext>
            </a:extLst>
          </p:cNvPr>
          <p:cNvGrpSpPr/>
          <p:nvPr/>
        </p:nvGrpSpPr>
        <p:grpSpPr>
          <a:xfrm>
            <a:off x="9456706" y="4286337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9EA2B-ACCF-604F-8466-DD8CCCCDB1B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79839-A354-2C45-8279-E8318912466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180D51-71E7-0C49-A406-74E5CEACB0E1}"/>
              </a:ext>
            </a:extLst>
          </p:cNvPr>
          <p:cNvGrpSpPr/>
          <p:nvPr/>
        </p:nvGrpSpPr>
        <p:grpSpPr>
          <a:xfrm>
            <a:off x="8796023" y="4286337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B6696F-3FD8-734D-9135-E676368459B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EC703-32EB-C34D-8605-4D30BC9BF12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DD7DA5-82C1-A143-90AF-DEC282F5F603}"/>
              </a:ext>
            </a:extLst>
          </p:cNvPr>
          <p:cNvGrpSpPr/>
          <p:nvPr/>
        </p:nvGrpSpPr>
        <p:grpSpPr>
          <a:xfrm>
            <a:off x="10778067" y="4286337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8136D4-69BC-2347-B039-2EB270B181E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242CA-7E2E-914D-83DB-12F07CBE71C0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618903-8100-614E-9AFE-3CC1E21FF33E}"/>
              </a:ext>
            </a:extLst>
          </p:cNvPr>
          <p:cNvGrpSpPr/>
          <p:nvPr/>
        </p:nvGrpSpPr>
        <p:grpSpPr>
          <a:xfrm>
            <a:off x="10117389" y="4286337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536EDB-0DD2-484B-8AA1-0123F77F9DB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C0971-2AA4-124D-8016-1917D9A38E49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D1BF5F5-DA11-6F4E-8F2C-830128CEF12F}"/>
              </a:ext>
            </a:extLst>
          </p:cNvPr>
          <p:cNvSpPr txBox="1"/>
          <p:nvPr/>
        </p:nvSpPr>
        <p:spPr>
          <a:xfrm>
            <a:off x="2484121" y="5108362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FD768-C2EE-B347-A512-AE16ACEE70A3}"/>
              </a:ext>
            </a:extLst>
          </p:cNvPr>
          <p:cNvSpPr txBox="1"/>
          <p:nvPr/>
        </p:nvSpPr>
        <p:spPr>
          <a:xfrm>
            <a:off x="2930806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3905E9-779A-2B47-A1F8-680FA15D7E63}"/>
              </a:ext>
            </a:extLst>
          </p:cNvPr>
          <p:cNvSpPr txBox="1"/>
          <p:nvPr/>
        </p:nvSpPr>
        <p:spPr>
          <a:xfrm>
            <a:off x="3612673" y="467495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5B30F-FCF3-8A4F-9810-582C016078C6}"/>
              </a:ext>
            </a:extLst>
          </p:cNvPr>
          <p:cNvSpPr txBox="1"/>
          <p:nvPr/>
        </p:nvSpPr>
        <p:spPr>
          <a:xfrm>
            <a:off x="4258506" y="466257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2C34B4-1B33-BA40-80FC-7386A4E18298}"/>
              </a:ext>
            </a:extLst>
          </p:cNvPr>
          <p:cNvSpPr txBox="1"/>
          <p:nvPr/>
        </p:nvSpPr>
        <p:spPr>
          <a:xfrm>
            <a:off x="4940373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6CD92B-36B4-C141-89FA-35763AC6E1DA}"/>
              </a:ext>
            </a:extLst>
          </p:cNvPr>
          <p:cNvSpPr/>
          <p:nvPr/>
        </p:nvSpPr>
        <p:spPr>
          <a:xfrm>
            <a:off x="5453672" y="428038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3F5-646A-0D4A-BE9A-D83E50D47238}"/>
              </a:ext>
            </a:extLst>
          </p:cNvPr>
          <p:cNvSpPr txBox="1"/>
          <p:nvPr/>
        </p:nvSpPr>
        <p:spPr>
          <a:xfrm>
            <a:off x="5561928" y="4653379"/>
            <a:ext cx="405880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D47CC5-3840-9049-B025-FAB8262D3AC1}"/>
              </a:ext>
            </a:extLst>
          </p:cNvPr>
          <p:cNvSpPr txBox="1"/>
          <p:nvPr/>
        </p:nvSpPr>
        <p:spPr>
          <a:xfrm>
            <a:off x="6243795" y="465956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8BEB8-A1DF-DF42-A27A-1ACD69ED5EB7}"/>
              </a:ext>
            </a:extLst>
          </p:cNvPr>
          <p:cNvSpPr txBox="1"/>
          <p:nvPr/>
        </p:nvSpPr>
        <p:spPr>
          <a:xfrm>
            <a:off x="5637291" y="3888792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111BEE-29F4-3E48-B672-9C843548C1A8}"/>
              </a:ext>
            </a:extLst>
          </p:cNvPr>
          <p:cNvCxnSpPr>
            <a:cxnSpLocks/>
          </p:cNvCxnSpPr>
          <p:nvPr/>
        </p:nvCxnSpPr>
        <p:spPr>
          <a:xfrm>
            <a:off x="2849876" y="4190295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00E43-32A6-594D-99D2-62BABF548375}"/>
              </a:ext>
            </a:extLst>
          </p:cNvPr>
          <p:cNvSpPr txBox="1"/>
          <p:nvPr/>
        </p:nvSpPr>
        <p:spPr>
          <a:xfrm>
            <a:off x="2882580" y="379184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0FED3E-6DFB-9B44-9949-DDDEE9B40758}"/>
              </a:ext>
            </a:extLst>
          </p:cNvPr>
          <p:cNvSpPr txBox="1"/>
          <p:nvPr/>
        </p:nvSpPr>
        <p:spPr>
          <a:xfrm>
            <a:off x="5207239" y="5184925"/>
            <a:ext cx="11464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40 + 2 * 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/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Graphic 77" descr="Processor with solid fill">
            <a:extLst>
              <a:ext uri="{FF2B5EF4-FFF2-40B4-BE49-F238E27FC236}">
                <a16:creationId xmlns:a16="http://schemas.microsoft.com/office/drawing/2014/main" id="{0A5459C9-DE4C-8D44-B287-7E6B867D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5" y="458567"/>
            <a:ext cx="914400" cy="91440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9507C210-5E52-884B-8FC5-C4FAAEAB0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943" y="45856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/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5AE1-4FD9-EC50-3FDC-7D8DD5CF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6438-9870-6272-97ED-4B1080CE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05494-DFF3-63B7-E1AB-C6F74BAA4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96752" cy="4417520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7" name="Picture 6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E411407-82A9-1F14-BA81-5C833C62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2850" y="342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2843643" y="5833130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71242" y="265197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607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26889F-017B-2D46-8498-EB8EC331BEF3}"/>
              </a:ext>
            </a:extLst>
          </p:cNvPr>
          <p:cNvSpPr/>
          <p:nvPr/>
        </p:nvSpPr>
        <p:spPr>
          <a:xfrm>
            <a:off x="2918545" y="532819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9C739D-117D-3448-9CAE-6F14F0279B79}"/>
              </a:ext>
            </a:extLst>
          </p:cNvPr>
          <p:cNvSpPr/>
          <p:nvPr/>
        </p:nvSpPr>
        <p:spPr>
          <a:xfrm>
            <a:off x="3539531" y="5333877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64E51-5551-1544-A33D-03D5FC12B88C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4115264" y="5014530"/>
            <a:ext cx="735297" cy="50401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A589AF2-9882-E14C-A641-7D4B7F9456B2}"/>
              </a:ext>
            </a:extLst>
          </p:cNvPr>
          <p:cNvCxnSpPr>
            <a:stCxn id="83" idx="2"/>
            <a:endCxn id="69" idx="2"/>
          </p:cNvCxnSpPr>
          <p:nvPr/>
        </p:nvCxnSpPr>
        <p:spPr>
          <a:xfrm rot="5400000" flipH="1" flipV="1">
            <a:off x="6490346" y="4066107"/>
            <a:ext cx="582729" cy="1300959"/>
          </a:xfrm>
          <a:prstGeom prst="curvedConnector3">
            <a:avLst>
              <a:gd name="adj1" fmla="val -39229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B9BDB10-3304-9F4E-B6C2-B48B53072147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87606" y="4370905"/>
            <a:ext cx="6579" cy="1280671"/>
          </a:xfrm>
          <a:prstGeom prst="curvedConnector3">
            <a:avLst>
              <a:gd name="adj1" fmla="val -3474692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5629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46931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8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0" grpId="0"/>
      <p:bldP spid="61" grpId="0"/>
      <p:bldP spid="69" grpId="0" animBg="1"/>
      <p:bldP spid="74" grpId="0" animBg="1"/>
      <p:bldP spid="75" grpId="0" animBg="1"/>
      <p:bldP spid="88" grpId="0"/>
      <p:bldP spid="89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13757</TotalTime>
  <Words>2172</Words>
  <Application>Microsoft Macintosh PowerPoint</Application>
  <PresentationFormat>Widescreen</PresentationFormat>
  <Paragraphs>689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Menlo</vt:lpstr>
      <vt:lpstr>Montserrat</vt:lpstr>
      <vt:lpstr>Montserrat Light</vt:lpstr>
      <vt:lpstr>Share Tech Mono</vt:lpstr>
      <vt:lpstr>Verdana</vt:lpstr>
      <vt:lpstr>Office Theme</vt:lpstr>
      <vt:lpstr>Sequences </vt:lpstr>
      <vt:lpstr>Sequences</vt:lpstr>
      <vt:lpstr>Sequence: Minimal ADT</vt:lpstr>
      <vt:lpstr>Recall Array?</vt:lpstr>
      <vt:lpstr>Using Arrays</vt:lpstr>
      <vt:lpstr>Creation</vt:lpstr>
      <vt:lpstr>Access</vt:lpstr>
      <vt:lpstr>Access</vt:lpstr>
      <vt:lpstr>Insertion The idea</vt:lpstr>
      <vt:lpstr>Code Insertion</vt:lpstr>
      <vt:lpstr>Worst-case vs. best-case? Insertion</vt:lpstr>
      <vt:lpstr>Deletion  The idea</vt:lpstr>
      <vt:lpstr>Deletion  The C code</vt:lpstr>
      <vt:lpstr>Worst-case vs. best-case? Deletion</vt:lpstr>
      <vt:lpstr>Search  The idea</vt:lpstr>
      <vt:lpstr>Search The Code</vt:lpstr>
      <vt:lpstr>Growing and Shrinking</vt:lpstr>
      <vt:lpstr>Growing Insertion Revised</vt:lpstr>
      <vt:lpstr>Resizing Arrays</vt:lpstr>
      <vt:lpstr>Shrinking Deletion Revised</vt:lpstr>
      <vt:lpstr>Recap</vt:lpstr>
      <vt:lpstr>Questions, Comments, or Ideas?</vt:lpstr>
      <vt:lpstr>Where Are We?</vt:lpstr>
      <vt:lpstr>Menu</vt:lpstr>
      <vt:lpstr>Records</vt:lpstr>
      <vt:lpstr>Takeaway</vt:lpstr>
      <vt:lpstr>Records in C</vt:lpstr>
      <vt:lpstr>Takeaway</vt:lpstr>
      <vt:lpstr>Creation</vt:lpstr>
      <vt:lpstr>Operations</vt:lpstr>
      <vt:lpstr>Multi-dimensional Arrays</vt:lpstr>
      <vt:lpstr>Insertion (at the End) The idea</vt:lpstr>
      <vt:lpstr>Insertion At the End The C code</vt:lpstr>
      <vt:lpstr>Insertion (anywhere) The C code</vt:lpstr>
      <vt:lpstr>Deletion  The idea</vt:lpstr>
      <vt:lpstr>Deletion (anywhere) The C code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25</cp:revision>
  <dcterms:created xsi:type="dcterms:W3CDTF">2021-08-21T19:49:47Z</dcterms:created>
  <dcterms:modified xsi:type="dcterms:W3CDTF">2022-09-04T07:55:34Z</dcterms:modified>
</cp:coreProperties>
</file>