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62" r:id="rId2"/>
    <p:sldId id="264" r:id="rId3"/>
    <p:sldId id="260" r:id="rId4"/>
    <p:sldId id="266" r:id="rId5"/>
    <p:sldId id="267" r:id="rId6"/>
    <p:sldId id="265" r:id="rId7"/>
    <p:sldId id="270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0" r:id="rId19"/>
    <p:sldId id="279" r:id="rId20"/>
    <p:sldId id="281" r:id="rId21"/>
    <p:sldId id="283" r:id="rId22"/>
    <p:sldId id="284" r:id="rId23"/>
    <p:sldId id="285" r:id="rId24"/>
    <p:sldId id="286" r:id="rId25"/>
    <p:sldId id="287" r:id="rId26"/>
    <p:sldId id="261" r:id="rId2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571767-2148-A545-9B1B-D8CED43EC778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GB"/>
        </a:p>
      </dgm:t>
    </dgm:pt>
    <dgm:pt modelId="{1CAB5C05-6069-4341-8B17-9C57AE6F0B4D}">
      <dgm:prSet/>
      <dgm:spPr/>
      <dgm:t>
        <a:bodyPr/>
        <a:lstStyle/>
        <a:p>
          <a:r>
            <a:rPr lang="en-NO" b="0" i="0" dirty="0"/>
            <a:t>Screening</a:t>
          </a:r>
          <a:endParaRPr lang="en-NO" dirty="0"/>
        </a:p>
      </dgm:t>
    </dgm:pt>
    <dgm:pt modelId="{B4989046-2C54-0347-8916-81F6C2A7171F}" type="parTrans" cxnId="{7E978ED9-4536-D14D-A105-75E751B3232B}">
      <dgm:prSet/>
      <dgm:spPr/>
      <dgm:t>
        <a:bodyPr/>
        <a:lstStyle/>
        <a:p>
          <a:endParaRPr lang="en-GB"/>
        </a:p>
      </dgm:t>
    </dgm:pt>
    <dgm:pt modelId="{F51A0F2A-3F67-274B-8C79-976BB84A3F34}" type="sibTrans" cxnId="{7E978ED9-4536-D14D-A105-75E751B3232B}">
      <dgm:prSet/>
      <dgm:spPr/>
      <dgm:t>
        <a:bodyPr/>
        <a:lstStyle/>
        <a:p>
          <a:endParaRPr lang="en-GB"/>
        </a:p>
      </dgm:t>
    </dgm:pt>
    <dgm:pt modelId="{462168E8-3EDE-B942-8BA0-427CFB4A1484}">
      <dgm:prSet/>
      <dgm:spPr/>
      <dgm:t>
        <a:bodyPr/>
        <a:lstStyle/>
        <a:p>
          <a:r>
            <a:rPr lang="en-NO" b="0" i="0"/>
            <a:t>Interview 1</a:t>
          </a:r>
          <a:endParaRPr lang="en-NO"/>
        </a:p>
      </dgm:t>
    </dgm:pt>
    <dgm:pt modelId="{E6721BA4-4A3F-4F42-9901-685927893A20}" type="parTrans" cxnId="{D1FD51EA-9384-5846-B97F-7C93259AD540}">
      <dgm:prSet/>
      <dgm:spPr/>
      <dgm:t>
        <a:bodyPr/>
        <a:lstStyle/>
        <a:p>
          <a:endParaRPr lang="en-GB"/>
        </a:p>
      </dgm:t>
    </dgm:pt>
    <dgm:pt modelId="{069639D1-1375-564C-864D-DB086A5BFFDC}" type="sibTrans" cxnId="{D1FD51EA-9384-5846-B97F-7C93259AD540}">
      <dgm:prSet/>
      <dgm:spPr/>
      <dgm:t>
        <a:bodyPr/>
        <a:lstStyle/>
        <a:p>
          <a:endParaRPr lang="en-GB"/>
        </a:p>
      </dgm:t>
    </dgm:pt>
    <dgm:pt modelId="{CD4EDC1F-98F4-EE41-8D67-6C09E8F35859}">
      <dgm:prSet/>
      <dgm:spPr/>
      <dgm:t>
        <a:bodyPr/>
        <a:lstStyle/>
        <a:p>
          <a:r>
            <a:rPr lang="en-NO" b="0" i="0"/>
            <a:t>Interview 2</a:t>
          </a:r>
          <a:endParaRPr lang="en-NO"/>
        </a:p>
      </dgm:t>
    </dgm:pt>
    <dgm:pt modelId="{6F67A328-4BF3-4F47-A2D9-B98A6451ADE4}" type="parTrans" cxnId="{ACA764ED-A8C4-6C47-9026-88DF88B8B419}">
      <dgm:prSet/>
      <dgm:spPr/>
      <dgm:t>
        <a:bodyPr/>
        <a:lstStyle/>
        <a:p>
          <a:endParaRPr lang="en-GB"/>
        </a:p>
      </dgm:t>
    </dgm:pt>
    <dgm:pt modelId="{59292F56-EE07-394D-90EA-30E0D0A6C83F}" type="sibTrans" cxnId="{ACA764ED-A8C4-6C47-9026-88DF88B8B419}">
      <dgm:prSet/>
      <dgm:spPr/>
      <dgm:t>
        <a:bodyPr/>
        <a:lstStyle/>
        <a:p>
          <a:endParaRPr lang="en-GB"/>
        </a:p>
      </dgm:t>
    </dgm:pt>
    <dgm:pt modelId="{9FFBD1EA-A759-6D42-9D0C-DBA524C47D75}">
      <dgm:prSet/>
      <dgm:spPr/>
      <dgm:t>
        <a:bodyPr/>
        <a:lstStyle/>
        <a:p>
          <a:r>
            <a:rPr lang="en-NO" b="0" i="0"/>
            <a:t>Interview 3</a:t>
          </a:r>
          <a:endParaRPr lang="en-NO"/>
        </a:p>
      </dgm:t>
    </dgm:pt>
    <dgm:pt modelId="{88C25BBB-12F3-E542-B06C-131FB9E66672}" type="parTrans" cxnId="{24F21910-D8A4-0D45-9209-68216A05D999}">
      <dgm:prSet/>
      <dgm:spPr/>
      <dgm:t>
        <a:bodyPr/>
        <a:lstStyle/>
        <a:p>
          <a:endParaRPr lang="en-GB"/>
        </a:p>
      </dgm:t>
    </dgm:pt>
    <dgm:pt modelId="{358182D5-A976-E24C-BF9F-D22BDBFC3890}" type="sibTrans" cxnId="{24F21910-D8A4-0D45-9209-68216A05D999}">
      <dgm:prSet/>
      <dgm:spPr/>
      <dgm:t>
        <a:bodyPr/>
        <a:lstStyle/>
        <a:p>
          <a:endParaRPr lang="en-GB"/>
        </a:p>
      </dgm:t>
    </dgm:pt>
    <dgm:pt modelId="{8874A24F-1618-3641-BF5D-F3F7AB34B46C}" type="pres">
      <dgm:prSet presAssocID="{90571767-2148-A545-9B1B-D8CED43EC778}" presName="Name0" presStyleCnt="0">
        <dgm:presLayoutVars>
          <dgm:dir/>
          <dgm:resizeHandles val="exact"/>
        </dgm:presLayoutVars>
      </dgm:prSet>
      <dgm:spPr/>
    </dgm:pt>
    <dgm:pt modelId="{D3471102-D61F-C542-89F1-E8320E6217CF}" type="pres">
      <dgm:prSet presAssocID="{1CAB5C05-6069-4341-8B17-9C57AE6F0B4D}" presName="parTxOnly" presStyleLbl="node1" presStyleIdx="0" presStyleCnt="4">
        <dgm:presLayoutVars>
          <dgm:bulletEnabled val="1"/>
        </dgm:presLayoutVars>
      </dgm:prSet>
      <dgm:spPr/>
    </dgm:pt>
    <dgm:pt modelId="{89488CB6-3930-1C4C-B64F-4B676F9079C7}" type="pres">
      <dgm:prSet presAssocID="{F51A0F2A-3F67-274B-8C79-976BB84A3F34}" presName="parSpace" presStyleCnt="0"/>
      <dgm:spPr/>
    </dgm:pt>
    <dgm:pt modelId="{8214EA2B-7332-8B46-872F-C060BD8ADD19}" type="pres">
      <dgm:prSet presAssocID="{462168E8-3EDE-B942-8BA0-427CFB4A1484}" presName="parTxOnly" presStyleLbl="node1" presStyleIdx="1" presStyleCnt="4">
        <dgm:presLayoutVars>
          <dgm:bulletEnabled val="1"/>
        </dgm:presLayoutVars>
      </dgm:prSet>
      <dgm:spPr/>
    </dgm:pt>
    <dgm:pt modelId="{1D8B7260-7E0E-FD4D-971F-D0233CB89200}" type="pres">
      <dgm:prSet presAssocID="{069639D1-1375-564C-864D-DB086A5BFFDC}" presName="parSpace" presStyleCnt="0"/>
      <dgm:spPr/>
    </dgm:pt>
    <dgm:pt modelId="{4EAF0019-3769-AB4C-95F7-ADA940D505C8}" type="pres">
      <dgm:prSet presAssocID="{CD4EDC1F-98F4-EE41-8D67-6C09E8F35859}" presName="parTxOnly" presStyleLbl="node1" presStyleIdx="2" presStyleCnt="4">
        <dgm:presLayoutVars>
          <dgm:bulletEnabled val="1"/>
        </dgm:presLayoutVars>
      </dgm:prSet>
      <dgm:spPr/>
    </dgm:pt>
    <dgm:pt modelId="{0C8296A4-A323-4B48-9866-208D8E2A1506}" type="pres">
      <dgm:prSet presAssocID="{59292F56-EE07-394D-90EA-30E0D0A6C83F}" presName="parSpace" presStyleCnt="0"/>
      <dgm:spPr/>
    </dgm:pt>
    <dgm:pt modelId="{CB02A07B-AF4D-E54D-A34A-DFF4091E5031}" type="pres">
      <dgm:prSet presAssocID="{9FFBD1EA-A759-6D42-9D0C-DBA524C47D75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1F482507-8072-814E-BCE5-36824A4C5E02}" type="presOf" srcId="{90571767-2148-A545-9B1B-D8CED43EC778}" destId="{8874A24F-1618-3641-BF5D-F3F7AB34B46C}" srcOrd="0" destOrd="0" presId="urn:microsoft.com/office/officeart/2005/8/layout/hChevron3"/>
    <dgm:cxn modelId="{24F21910-D8A4-0D45-9209-68216A05D999}" srcId="{90571767-2148-A545-9B1B-D8CED43EC778}" destId="{9FFBD1EA-A759-6D42-9D0C-DBA524C47D75}" srcOrd="3" destOrd="0" parTransId="{88C25BBB-12F3-E542-B06C-131FB9E66672}" sibTransId="{358182D5-A976-E24C-BF9F-D22BDBFC3890}"/>
    <dgm:cxn modelId="{A1285728-1A75-FA4F-B404-02C37D4ED8E3}" type="presOf" srcId="{9FFBD1EA-A759-6D42-9D0C-DBA524C47D75}" destId="{CB02A07B-AF4D-E54D-A34A-DFF4091E5031}" srcOrd="0" destOrd="0" presId="urn:microsoft.com/office/officeart/2005/8/layout/hChevron3"/>
    <dgm:cxn modelId="{91FAC86D-5807-FD44-A69D-15D758102E5D}" type="presOf" srcId="{CD4EDC1F-98F4-EE41-8D67-6C09E8F35859}" destId="{4EAF0019-3769-AB4C-95F7-ADA940D505C8}" srcOrd="0" destOrd="0" presId="urn:microsoft.com/office/officeart/2005/8/layout/hChevron3"/>
    <dgm:cxn modelId="{3366CD72-96D3-CF43-A629-3BBD119DA925}" type="presOf" srcId="{462168E8-3EDE-B942-8BA0-427CFB4A1484}" destId="{8214EA2B-7332-8B46-872F-C060BD8ADD19}" srcOrd="0" destOrd="0" presId="urn:microsoft.com/office/officeart/2005/8/layout/hChevron3"/>
    <dgm:cxn modelId="{7E978ED9-4536-D14D-A105-75E751B3232B}" srcId="{90571767-2148-A545-9B1B-D8CED43EC778}" destId="{1CAB5C05-6069-4341-8B17-9C57AE6F0B4D}" srcOrd="0" destOrd="0" parTransId="{B4989046-2C54-0347-8916-81F6C2A7171F}" sibTransId="{F51A0F2A-3F67-274B-8C79-976BB84A3F34}"/>
    <dgm:cxn modelId="{D1FD51EA-9384-5846-B97F-7C93259AD540}" srcId="{90571767-2148-A545-9B1B-D8CED43EC778}" destId="{462168E8-3EDE-B942-8BA0-427CFB4A1484}" srcOrd="1" destOrd="0" parTransId="{E6721BA4-4A3F-4F42-9901-685927893A20}" sibTransId="{069639D1-1375-564C-864D-DB086A5BFFDC}"/>
    <dgm:cxn modelId="{ACA764ED-A8C4-6C47-9026-88DF88B8B419}" srcId="{90571767-2148-A545-9B1B-D8CED43EC778}" destId="{CD4EDC1F-98F4-EE41-8D67-6C09E8F35859}" srcOrd="2" destOrd="0" parTransId="{6F67A328-4BF3-4F47-A2D9-B98A6451ADE4}" sibTransId="{59292F56-EE07-394D-90EA-30E0D0A6C83F}"/>
    <dgm:cxn modelId="{2D36EBFF-9C8C-5149-80F4-B12B8EA3A16D}" type="presOf" srcId="{1CAB5C05-6069-4341-8B17-9C57AE6F0B4D}" destId="{D3471102-D61F-C542-89F1-E8320E6217CF}" srcOrd="0" destOrd="0" presId="urn:microsoft.com/office/officeart/2005/8/layout/hChevron3"/>
    <dgm:cxn modelId="{85C0F94E-AFDB-374D-8DBD-393BC5484681}" type="presParOf" srcId="{8874A24F-1618-3641-BF5D-F3F7AB34B46C}" destId="{D3471102-D61F-C542-89F1-E8320E6217CF}" srcOrd="0" destOrd="0" presId="urn:microsoft.com/office/officeart/2005/8/layout/hChevron3"/>
    <dgm:cxn modelId="{BA930E0F-BCF0-FA4A-9561-D2707C62246F}" type="presParOf" srcId="{8874A24F-1618-3641-BF5D-F3F7AB34B46C}" destId="{89488CB6-3930-1C4C-B64F-4B676F9079C7}" srcOrd="1" destOrd="0" presId="urn:microsoft.com/office/officeart/2005/8/layout/hChevron3"/>
    <dgm:cxn modelId="{4FBEF470-FFEE-E646-8AA7-083FEFECA805}" type="presParOf" srcId="{8874A24F-1618-3641-BF5D-F3F7AB34B46C}" destId="{8214EA2B-7332-8B46-872F-C060BD8ADD19}" srcOrd="2" destOrd="0" presId="urn:microsoft.com/office/officeart/2005/8/layout/hChevron3"/>
    <dgm:cxn modelId="{AAF88210-AD10-9C4E-AE55-82387B57AE25}" type="presParOf" srcId="{8874A24F-1618-3641-BF5D-F3F7AB34B46C}" destId="{1D8B7260-7E0E-FD4D-971F-D0233CB89200}" srcOrd="3" destOrd="0" presId="urn:microsoft.com/office/officeart/2005/8/layout/hChevron3"/>
    <dgm:cxn modelId="{103811DB-9C28-8B4A-A618-EA425396F326}" type="presParOf" srcId="{8874A24F-1618-3641-BF5D-F3F7AB34B46C}" destId="{4EAF0019-3769-AB4C-95F7-ADA940D505C8}" srcOrd="4" destOrd="0" presId="urn:microsoft.com/office/officeart/2005/8/layout/hChevron3"/>
    <dgm:cxn modelId="{6D09C4EC-92D0-6A46-968D-FE5AF4620FAF}" type="presParOf" srcId="{8874A24F-1618-3641-BF5D-F3F7AB34B46C}" destId="{0C8296A4-A323-4B48-9866-208D8E2A1506}" srcOrd="5" destOrd="0" presId="urn:microsoft.com/office/officeart/2005/8/layout/hChevron3"/>
    <dgm:cxn modelId="{5EA78D07-8516-5B44-9C38-6066B7869E85}" type="presParOf" srcId="{8874A24F-1618-3641-BF5D-F3F7AB34B46C}" destId="{CB02A07B-AF4D-E54D-A34A-DFF4091E5031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71102-D61F-C542-89F1-E8320E6217CF}">
      <dsp:nvSpPr>
        <dsp:cNvPr id="0" name=""/>
        <dsp:cNvSpPr/>
      </dsp:nvSpPr>
      <dsp:spPr>
        <a:xfrm>
          <a:off x="3080" y="1557466"/>
          <a:ext cx="3091011" cy="123640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800" b="0" i="0" kern="1200" dirty="0"/>
            <a:t>Screening</a:t>
          </a:r>
          <a:endParaRPr lang="en-NO" sz="2800" kern="1200" dirty="0"/>
        </a:p>
      </dsp:txBody>
      <dsp:txXfrm>
        <a:off x="3080" y="1557466"/>
        <a:ext cx="2781910" cy="1236404"/>
      </dsp:txXfrm>
    </dsp:sp>
    <dsp:sp modelId="{8214EA2B-7332-8B46-872F-C060BD8ADD19}">
      <dsp:nvSpPr>
        <dsp:cNvPr id="0" name=""/>
        <dsp:cNvSpPr/>
      </dsp:nvSpPr>
      <dsp:spPr>
        <a:xfrm>
          <a:off x="2475889" y="1557466"/>
          <a:ext cx="3091011" cy="1236404"/>
        </a:xfrm>
        <a:prstGeom prst="chevron">
          <a:avLst/>
        </a:prstGeom>
        <a:solidFill>
          <a:schemeClr val="accent5">
            <a:hueOff val="-5249880"/>
            <a:satOff val="-4855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800" b="0" i="0" kern="1200"/>
            <a:t>Interview 1</a:t>
          </a:r>
          <a:endParaRPr lang="en-NO" sz="2800" kern="1200"/>
        </a:p>
      </dsp:txBody>
      <dsp:txXfrm>
        <a:off x="3094091" y="1557466"/>
        <a:ext cx="1854607" cy="1236404"/>
      </dsp:txXfrm>
    </dsp:sp>
    <dsp:sp modelId="{4EAF0019-3769-AB4C-95F7-ADA940D505C8}">
      <dsp:nvSpPr>
        <dsp:cNvPr id="0" name=""/>
        <dsp:cNvSpPr/>
      </dsp:nvSpPr>
      <dsp:spPr>
        <a:xfrm>
          <a:off x="4948698" y="1557466"/>
          <a:ext cx="3091011" cy="1236404"/>
        </a:xfrm>
        <a:prstGeom prst="chevron">
          <a:avLst/>
        </a:prstGeom>
        <a:solidFill>
          <a:schemeClr val="accent5">
            <a:hueOff val="-10499760"/>
            <a:satOff val="-9710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800" b="0" i="0" kern="1200"/>
            <a:t>Interview 2</a:t>
          </a:r>
          <a:endParaRPr lang="en-NO" sz="2800" kern="1200"/>
        </a:p>
      </dsp:txBody>
      <dsp:txXfrm>
        <a:off x="5566900" y="1557466"/>
        <a:ext cx="1854607" cy="1236404"/>
      </dsp:txXfrm>
    </dsp:sp>
    <dsp:sp modelId="{CB02A07B-AF4D-E54D-A34A-DFF4091E5031}">
      <dsp:nvSpPr>
        <dsp:cNvPr id="0" name=""/>
        <dsp:cNvSpPr/>
      </dsp:nvSpPr>
      <dsp:spPr>
        <a:xfrm>
          <a:off x="7421507" y="1557466"/>
          <a:ext cx="3091011" cy="1236404"/>
        </a:xfrm>
        <a:prstGeom prst="chevron">
          <a:avLst/>
        </a:prstGeom>
        <a:solidFill>
          <a:schemeClr val="accent5">
            <a:hueOff val="-15749639"/>
            <a:satOff val="-14565"/>
            <a:lumOff val="8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800" b="0" i="0" kern="1200"/>
            <a:t>Interview 3</a:t>
          </a:r>
          <a:endParaRPr lang="en-NO" sz="2800" kern="1200"/>
        </a:p>
      </dsp:txBody>
      <dsp:txXfrm>
        <a:off x="8039709" y="1557466"/>
        <a:ext cx="1854607" cy="1236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14/11/2022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7395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6018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1766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9064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eetCode_Logo_black_with_text.sv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finsmes.com/2019/12/hackerrank-acquires-mimir.html" TargetMode="Externa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Algorithm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Putting it all together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 err="1"/>
              <a:t>axbit</a:t>
            </a:r>
            <a:r>
              <a:rPr lang="en-US" noProof="0" dirty="0"/>
              <a:t>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 err="1"/>
              <a:t>franck.chauvel@ntnu.no</a:t>
            </a:r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noProof="0" dirty="0"/>
              <a:t>Week 13 / Lecture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B3142-7A07-A108-01C0-BC946F8DF08A}"/>
              </a:ext>
            </a:extLst>
          </p:cNvPr>
          <p:cNvSpPr txBox="1"/>
          <p:nvPr/>
        </p:nvSpPr>
        <p:spPr>
          <a:xfrm>
            <a:off x="8095488" y="5712362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</a:t>
            </a:r>
          </a:p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4482 2802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Binary Search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Divide-and-Conquer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311DD-C8D7-7948-9393-306C7E09B889}"/>
              </a:ext>
            </a:extLst>
          </p:cNvPr>
          <p:cNvGrpSpPr/>
          <p:nvPr/>
        </p:nvGrpSpPr>
        <p:grpSpPr>
          <a:xfrm>
            <a:off x="1732205" y="3427748"/>
            <a:ext cx="653143" cy="885371"/>
            <a:chOff x="4470400" y="2220686"/>
            <a:chExt cx="653143" cy="8853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749AAD-2DF0-1E4A-A5E2-696B88AA70E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944113-2560-D741-AA60-6195DC4DC1C1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667561-2F19-FF42-BC23-46B5E926639A}"/>
              </a:ext>
            </a:extLst>
          </p:cNvPr>
          <p:cNvGrpSpPr/>
          <p:nvPr/>
        </p:nvGrpSpPr>
        <p:grpSpPr>
          <a:xfrm>
            <a:off x="2508719" y="3427748"/>
            <a:ext cx="653143" cy="885371"/>
            <a:chOff x="4470400" y="2220686"/>
            <a:chExt cx="653143" cy="8853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9F704C-3FB1-1947-8C41-D8D4EB0B340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A7934E-7FC3-B24F-8CFE-5391CC6231C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8DBA93-C532-1347-8E17-FD228E052DD6}"/>
              </a:ext>
            </a:extLst>
          </p:cNvPr>
          <p:cNvGrpSpPr/>
          <p:nvPr/>
        </p:nvGrpSpPr>
        <p:grpSpPr>
          <a:xfrm>
            <a:off x="3285233" y="3427748"/>
            <a:ext cx="653143" cy="885371"/>
            <a:chOff x="4470400" y="2220686"/>
            <a:chExt cx="653143" cy="88537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AD4877-DB21-EA4B-AD4F-EDA266711CA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6AE80C-06E2-4140-8C41-072745D1942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3F7182-1173-394C-8C39-02B972BC0DBE}"/>
              </a:ext>
            </a:extLst>
          </p:cNvPr>
          <p:cNvGrpSpPr/>
          <p:nvPr/>
        </p:nvGrpSpPr>
        <p:grpSpPr>
          <a:xfrm>
            <a:off x="4039978" y="3427748"/>
            <a:ext cx="653143" cy="885371"/>
            <a:chOff x="4470400" y="2220686"/>
            <a:chExt cx="653143" cy="8853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8473A4-6E19-3F45-A964-2A000693959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7EA4C8-92D6-2E46-B572-56CCF8688B76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427979-ECBD-F24E-8B4B-A949E5F267BC}"/>
              </a:ext>
            </a:extLst>
          </p:cNvPr>
          <p:cNvGrpSpPr/>
          <p:nvPr/>
        </p:nvGrpSpPr>
        <p:grpSpPr>
          <a:xfrm>
            <a:off x="4794723" y="3427748"/>
            <a:ext cx="653143" cy="885371"/>
            <a:chOff x="4470400" y="2220686"/>
            <a:chExt cx="653143" cy="8853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3F2F38-05C0-644C-8D68-97BE1C47365E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E704A4-1135-9343-8CFB-7D9E4B123DEE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4DA97-AED4-D445-B817-908117948160}"/>
              </a:ext>
            </a:extLst>
          </p:cNvPr>
          <p:cNvGrpSpPr/>
          <p:nvPr/>
        </p:nvGrpSpPr>
        <p:grpSpPr>
          <a:xfrm>
            <a:off x="5571237" y="3427748"/>
            <a:ext cx="653143" cy="885371"/>
            <a:chOff x="4470400" y="2220686"/>
            <a:chExt cx="653143" cy="88537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E0003-B29F-9746-B57B-BE160AF8487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83D68B-3052-B640-80DE-B67F0975E162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52B6F2-8B78-5747-B1E7-E4571B2CF26E}"/>
              </a:ext>
            </a:extLst>
          </p:cNvPr>
          <p:cNvGrpSpPr/>
          <p:nvPr/>
        </p:nvGrpSpPr>
        <p:grpSpPr>
          <a:xfrm>
            <a:off x="6347751" y="3427748"/>
            <a:ext cx="653143" cy="885371"/>
            <a:chOff x="4470400" y="2220686"/>
            <a:chExt cx="653143" cy="88537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8620C9-9F71-E245-8302-07703D9F7001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39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C78FC7-2F0A-8D4B-A4C6-ED16A7D7D66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83BD7A-95CC-894A-9515-F7A611AE6126}"/>
              </a:ext>
            </a:extLst>
          </p:cNvPr>
          <p:cNvGrpSpPr/>
          <p:nvPr/>
        </p:nvGrpSpPr>
        <p:grpSpPr>
          <a:xfrm>
            <a:off x="7102496" y="3427748"/>
            <a:ext cx="653143" cy="885371"/>
            <a:chOff x="4470400" y="2220686"/>
            <a:chExt cx="653143" cy="8853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989213-2884-1248-9831-36D2DE8428F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543F75-15AE-8C48-BE1D-8CE1B2E34FE7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7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B28BD64-DBDA-2B44-87B5-752D8AF5B549}"/>
              </a:ext>
            </a:extLst>
          </p:cNvPr>
          <p:cNvGrpSpPr/>
          <p:nvPr/>
        </p:nvGrpSpPr>
        <p:grpSpPr>
          <a:xfrm>
            <a:off x="7857241" y="3431377"/>
            <a:ext cx="653143" cy="885371"/>
            <a:chOff x="4470400" y="2220686"/>
            <a:chExt cx="653143" cy="88537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973034-5B73-D44B-94E0-C94A5DE45DBF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875F1-8E5D-5B40-880D-E24B433531E5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C535C1-A22A-A344-A73B-3DA1CCF982B6}"/>
              </a:ext>
            </a:extLst>
          </p:cNvPr>
          <p:cNvGrpSpPr/>
          <p:nvPr/>
        </p:nvGrpSpPr>
        <p:grpSpPr>
          <a:xfrm>
            <a:off x="8633755" y="3431377"/>
            <a:ext cx="653143" cy="885371"/>
            <a:chOff x="4470400" y="2220686"/>
            <a:chExt cx="653143" cy="88537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871F53A-8980-6C4C-8D4E-11C9C3A06F8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67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2EBE94-7275-8940-9A93-C8F0BC3C23C2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D9595-0E7F-3945-A98E-A1F3412A1615}"/>
              </a:ext>
            </a:extLst>
          </p:cNvPr>
          <p:cNvGrpSpPr/>
          <p:nvPr/>
        </p:nvGrpSpPr>
        <p:grpSpPr>
          <a:xfrm>
            <a:off x="9410269" y="3431377"/>
            <a:ext cx="653143" cy="885371"/>
            <a:chOff x="4470400" y="2220686"/>
            <a:chExt cx="653143" cy="8853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719D92-0C22-4F4F-899A-E4A45FE65268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86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F06E22-2D4D-5F4B-8D81-567E3932560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BCA05DB-7182-B34E-9C65-DBF9A79FD7A7}"/>
              </a:ext>
            </a:extLst>
          </p:cNvPr>
          <p:cNvGrpSpPr/>
          <p:nvPr/>
        </p:nvGrpSpPr>
        <p:grpSpPr>
          <a:xfrm>
            <a:off x="10165014" y="3431377"/>
            <a:ext cx="653143" cy="885371"/>
            <a:chOff x="4470400" y="2220686"/>
            <a:chExt cx="653143" cy="8853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34D13DA-D32A-4043-9FAF-EF8CFEC09014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213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A838167-B15C-3540-A3DF-CB12687BAAAE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11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206DAD44-10CC-BB46-BFC5-80788C34D90E}"/>
              </a:ext>
            </a:extLst>
          </p:cNvPr>
          <p:cNvSpPr/>
          <p:nvPr/>
        </p:nvSpPr>
        <p:spPr>
          <a:xfrm>
            <a:off x="3978292" y="3437794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120EC9-4F76-4541-9E75-EE7F6CCA5D7A}"/>
              </a:ext>
            </a:extLst>
          </p:cNvPr>
          <p:cNvSpPr txBox="1"/>
          <p:nvPr/>
        </p:nvSpPr>
        <p:spPr>
          <a:xfrm>
            <a:off x="1697325" y="2157472"/>
            <a:ext cx="133081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Montserrat" pitchFamily="2" charset="77"/>
              </a:rPr>
              <a:t>F</a:t>
            </a:r>
            <a:r>
              <a:rPr lang="en-NO" sz="2000" dirty="0">
                <a:latin typeface="Montserrat" pitchFamily="2" charset="77"/>
              </a:rPr>
              <a:t>ind “67”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DC8482-8B28-5E4E-BA29-3C30CB5BCB91}"/>
              </a:ext>
            </a:extLst>
          </p:cNvPr>
          <p:cNvCxnSpPr>
            <a:cxnSpLocks/>
            <a:stCxn id="6" idx="1"/>
            <a:endCxn id="15" idx="3"/>
          </p:cNvCxnSpPr>
          <p:nvPr/>
        </p:nvCxnSpPr>
        <p:spPr>
          <a:xfrm>
            <a:off x="1732205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F1F5682-4038-794D-B9DA-95F7A62D2A8E}"/>
              </a:ext>
            </a:extLst>
          </p:cNvPr>
          <p:cNvSpPr txBox="1"/>
          <p:nvPr/>
        </p:nvSpPr>
        <p:spPr>
          <a:xfrm>
            <a:off x="3887091" y="3071450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27 &lt; 67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C8E670-D935-B442-A440-09951E28CCFB}"/>
              </a:ext>
            </a:extLst>
          </p:cNvPr>
          <p:cNvSpPr/>
          <p:nvPr/>
        </p:nvSpPr>
        <p:spPr>
          <a:xfrm>
            <a:off x="9348583" y="3451150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1645E4-039F-3848-8700-3879AB5EC17E}"/>
              </a:ext>
            </a:extLst>
          </p:cNvPr>
          <p:cNvSpPr txBox="1"/>
          <p:nvPr/>
        </p:nvSpPr>
        <p:spPr>
          <a:xfrm>
            <a:off x="9257381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86 &gt; 67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F5AF09-FD30-7047-BAFF-1D2363E09CD0}"/>
              </a:ext>
            </a:extLst>
          </p:cNvPr>
          <p:cNvCxnSpPr>
            <a:cxnSpLocks/>
            <a:stCxn id="36" idx="1"/>
            <a:endCxn id="39" idx="3"/>
          </p:cNvCxnSpPr>
          <p:nvPr/>
        </p:nvCxnSpPr>
        <p:spPr>
          <a:xfrm>
            <a:off x="9410269" y="4062748"/>
            <a:ext cx="1407888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69613A-9E05-7343-88CD-36191C786BD4}"/>
              </a:ext>
            </a:extLst>
          </p:cNvPr>
          <p:cNvCxnSpPr/>
          <p:nvPr/>
        </p:nvCxnSpPr>
        <p:spPr>
          <a:xfrm>
            <a:off x="1732205" y="5378822"/>
            <a:ext cx="9085952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EBF61DF-A65A-1D4E-A224-3C72F821DCAF}"/>
              </a:ext>
            </a:extLst>
          </p:cNvPr>
          <p:cNvSpPr txBox="1"/>
          <p:nvPr/>
        </p:nvSpPr>
        <p:spPr>
          <a:xfrm>
            <a:off x="2499789" y="5431999"/>
            <a:ext cx="10567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C1EA12-6D12-1C4F-AAC6-3DE2E46AFC92}"/>
              </a:ext>
            </a:extLst>
          </p:cNvPr>
          <p:cNvSpPr txBox="1"/>
          <p:nvPr/>
        </p:nvSpPr>
        <p:spPr>
          <a:xfrm>
            <a:off x="9073363" y="5431999"/>
            <a:ext cx="8883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larger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E22B17-F078-AB42-A79A-FAC3FFF817CB}"/>
              </a:ext>
            </a:extLst>
          </p:cNvPr>
          <p:cNvSpPr txBox="1"/>
          <p:nvPr/>
        </p:nvSpPr>
        <p:spPr>
          <a:xfrm>
            <a:off x="3923709" y="4472078"/>
            <a:ext cx="8274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1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st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1E341F-51E3-A34B-A5D5-F9DCCEC3739E}"/>
              </a:ext>
            </a:extLst>
          </p:cNvPr>
          <p:cNvSpPr txBox="1"/>
          <p:nvPr/>
        </p:nvSpPr>
        <p:spPr>
          <a:xfrm>
            <a:off x="9323103" y="4466863"/>
            <a:ext cx="87556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2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nd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506D5B2-82F7-B948-AD6E-CC06325D8D61}"/>
              </a:ext>
            </a:extLst>
          </p:cNvPr>
          <p:cNvSpPr/>
          <p:nvPr/>
        </p:nvSpPr>
        <p:spPr>
          <a:xfrm>
            <a:off x="7040810" y="3415992"/>
            <a:ext cx="776514" cy="991586"/>
          </a:xfrm>
          <a:prstGeom prst="rect">
            <a:avLst/>
          </a:prstGeom>
          <a:noFill/>
          <a:ln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346873-041E-A545-9965-8F0F55E227BA}"/>
              </a:ext>
            </a:extLst>
          </p:cNvPr>
          <p:cNvSpPr txBox="1"/>
          <p:nvPr/>
        </p:nvSpPr>
        <p:spPr>
          <a:xfrm>
            <a:off x="6949608" y="3066235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54 &lt; 67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CFE7C0D-3CE2-0D45-9931-D1CD1765CC0C}"/>
              </a:ext>
            </a:extLst>
          </p:cNvPr>
          <p:cNvCxnSpPr>
            <a:cxnSpLocks/>
            <a:stCxn id="18" idx="1"/>
            <a:endCxn id="27" idx="3"/>
          </p:cNvCxnSpPr>
          <p:nvPr/>
        </p:nvCxnSpPr>
        <p:spPr>
          <a:xfrm>
            <a:off x="4794723" y="4059119"/>
            <a:ext cx="2960916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4E14637-85F6-8041-A479-BC0C8FB36AB4}"/>
              </a:ext>
            </a:extLst>
          </p:cNvPr>
          <p:cNvSpPr/>
          <p:nvPr/>
        </p:nvSpPr>
        <p:spPr>
          <a:xfrm>
            <a:off x="8550300" y="3457965"/>
            <a:ext cx="776514" cy="991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B86A94-794B-7843-8B3F-A7D6CD5992D1}"/>
              </a:ext>
            </a:extLst>
          </p:cNvPr>
          <p:cNvSpPr txBox="1"/>
          <p:nvPr/>
        </p:nvSpPr>
        <p:spPr>
          <a:xfrm>
            <a:off x="8569707" y="3098860"/>
            <a:ext cx="737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6"/>
                </a:solidFill>
                <a:latin typeface="Share Tech Mono" panose="020B0509050000020004" pitchFamily="49" charset="77"/>
              </a:rPr>
              <a:t>Found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AFA3FB-6289-5040-B258-D5B12B9CAAD9}"/>
              </a:ext>
            </a:extLst>
          </p:cNvPr>
          <p:cNvSpPr txBox="1"/>
          <p:nvPr/>
        </p:nvSpPr>
        <p:spPr>
          <a:xfrm>
            <a:off x="6983708" y="4461090"/>
            <a:ext cx="84029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3</a:t>
            </a:r>
            <a:r>
              <a:rPr lang="en-GB" sz="1400" baseline="30000" dirty="0">
                <a:solidFill>
                  <a:schemeClr val="accent3"/>
                </a:solidFill>
                <a:latin typeface="Montserrat" pitchFamily="2" charset="77"/>
              </a:rPr>
              <a:t>rd</a:t>
            </a:r>
            <a:r>
              <a:rPr lang="en-GB" sz="1400" dirty="0">
                <a:solidFill>
                  <a:schemeClr val="accent3"/>
                </a:solidFill>
                <a:latin typeface="Montserrat" pitchFamily="2" charset="77"/>
              </a:rPr>
              <a:t> pick</a:t>
            </a:r>
            <a:endParaRPr lang="en-NO" sz="1400" dirty="0">
              <a:solidFill>
                <a:schemeClr val="accent3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193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4" grpId="0"/>
      <p:bldP spid="45" grpId="0" animBg="1"/>
      <p:bldP spid="46" grpId="0"/>
      <p:bldP spid="51" grpId="0"/>
      <p:bldP spid="52" grpId="0"/>
      <p:bldP spid="53" grpId="0" animBg="1"/>
      <p:bldP spid="54" grpId="0"/>
      <p:bldP spid="56" grpId="0" animBg="1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Merge Sort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Divide-and-Conquer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B97A24-2DD8-764E-B1B7-ACC31B8B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50635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NO" dirty="0">
                <a:solidFill>
                  <a:schemeClr val="accent3"/>
                </a:solidFill>
              </a:rPr>
              <a:t>Recursive</a:t>
            </a:r>
            <a:endParaRPr lang="en-NO" dirty="0"/>
          </a:p>
          <a:p>
            <a:endParaRPr lang="en-NO" dirty="0"/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latin typeface="Share Tech Mono" panose="020B0509050000020004" pitchFamily="49" charset="77"/>
              </a:rPr>
              <a:t>left, right = split(array) 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latin typeface="Share Tech Mono" panose="020B0509050000020004" pitchFamily="49" charset="77"/>
              </a:rPr>
              <a:t>merge(sort(left), sort(right</a:t>
            </a:r>
            <a:r>
              <a:rPr lang="nb-NO" dirty="0">
                <a:latin typeface="Share Tech Mono" panose="020B0509050000020004" pitchFamily="49" charset="77"/>
              </a:rPr>
              <a:t>))</a:t>
            </a:r>
            <a:endParaRPr lang="en-NO" dirty="0">
              <a:latin typeface="Share Tech Mono" panose="020B0509050000020004" pitchFamily="49" charset="77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BB51CAF-E371-A944-856A-6857E7658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3309" y="1843956"/>
            <a:ext cx="5020491" cy="207697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2AE8BE7-BF54-394B-8DC1-B0232F068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3326" y="3881737"/>
            <a:ext cx="4716000" cy="19182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13615C-8BDF-704A-AFB5-3AA8C8623941}"/>
              </a:ext>
            </a:extLst>
          </p:cNvPr>
          <p:cNvSpPr/>
          <p:nvPr/>
        </p:nvSpPr>
        <p:spPr>
          <a:xfrm>
            <a:off x="6134243" y="2388358"/>
            <a:ext cx="3023405" cy="2784142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7E0D3D-5070-2B46-8EFB-C7B89637F83C}"/>
              </a:ext>
            </a:extLst>
          </p:cNvPr>
          <p:cNvSpPr/>
          <p:nvPr/>
        </p:nvSpPr>
        <p:spPr>
          <a:xfrm>
            <a:off x="6278717" y="2976263"/>
            <a:ext cx="1227551" cy="162223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D12E7-0D39-4E49-BE7F-C573330AA879}"/>
              </a:ext>
            </a:extLst>
          </p:cNvPr>
          <p:cNvSpPr/>
          <p:nvPr/>
        </p:nvSpPr>
        <p:spPr>
          <a:xfrm>
            <a:off x="6065435" y="1956856"/>
            <a:ext cx="5556237" cy="4152856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5325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Idea #3: Be Greedy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>
                <a:solidFill>
                  <a:schemeClr val="accent3"/>
                </a:solidFill>
              </a:rPr>
              <a:t>What to do?</a:t>
            </a:r>
          </a:p>
          <a:p>
            <a:pPr marL="0" indent="0" algn="ctr">
              <a:buNone/>
            </a:pPr>
            <a:r>
              <a:rPr lang="en-US" sz="3200" i="1" noProof="0" dirty="0"/>
              <a:t>Make the best possible move, </a:t>
            </a:r>
          </a:p>
          <a:p>
            <a:pPr marL="0" indent="0" algn="ctr">
              <a:buNone/>
            </a:pPr>
            <a:r>
              <a:rPr lang="en-US" sz="3200" i="1" noProof="0" dirty="0"/>
              <a:t>at that point in time. </a:t>
            </a:r>
          </a:p>
        </p:txBody>
      </p:sp>
    </p:spTree>
    <p:extLst>
      <p:ext uri="{BB962C8B-B14F-4D97-AF65-F5344CB8AC3E}">
        <p14:creationId xmlns:p14="http://schemas.microsoft.com/office/powerpoint/2010/main" val="809030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Prim’s Algorithm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Greediness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8063AE-4A1A-2D4D-8B23-1A582081302B}"/>
              </a:ext>
            </a:extLst>
          </p:cNvPr>
          <p:cNvSpPr/>
          <p:nvPr/>
        </p:nvSpPr>
        <p:spPr>
          <a:xfrm>
            <a:off x="1321828" y="1636670"/>
            <a:ext cx="3656773" cy="179233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19780E-7DC3-E44E-AD19-6282AC5EA7F1}"/>
              </a:ext>
            </a:extLst>
          </p:cNvPr>
          <p:cNvSpPr/>
          <p:nvPr/>
        </p:nvSpPr>
        <p:spPr>
          <a:xfrm>
            <a:off x="1430832" y="4312604"/>
            <a:ext cx="3656773" cy="1792330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B4EDD-94E1-084F-9B26-D85FF0D52592}"/>
              </a:ext>
            </a:extLst>
          </p:cNvPr>
          <p:cNvSpPr txBox="1"/>
          <p:nvPr/>
        </p:nvSpPr>
        <p:spPr>
          <a:xfrm>
            <a:off x="3564135" y="6104934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unvisited vertices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FA6F0B7-B495-B048-9DD6-9610FB65B3AA}"/>
              </a:ext>
            </a:extLst>
          </p:cNvPr>
          <p:cNvSpPr/>
          <p:nvPr/>
        </p:nvSpPr>
        <p:spPr>
          <a:xfrm>
            <a:off x="2667615" y="540360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F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72A678-D5EE-4240-9F26-5BAE7E192310}"/>
              </a:ext>
            </a:extLst>
          </p:cNvPr>
          <p:cNvSpPr/>
          <p:nvPr/>
        </p:nvSpPr>
        <p:spPr>
          <a:xfrm>
            <a:off x="4012886" y="493634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73DDB2-F21E-2F45-B71A-36B6ECE69737}"/>
              </a:ext>
            </a:extLst>
          </p:cNvPr>
          <p:cNvSpPr/>
          <p:nvPr/>
        </p:nvSpPr>
        <p:spPr>
          <a:xfrm>
            <a:off x="1728004" y="505537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5C4EEB-C4BA-6C4A-80EA-6DDB0D7A383F}"/>
              </a:ext>
            </a:extLst>
          </p:cNvPr>
          <p:cNvSpPr/>
          <p:nvPr/>
        </p:nvSpPr>
        <p:spPr>
          <a:xfrm>
            <a:off x="3203674" y="448486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3D622E-DD5A-9049-9C86-98A79714BE13}"/>
              </a:ext>
            </a:extLst>
          </p:cNvPr>
          <p:cNvSpPr/>
          <p:nvPr/>
        </p:nvSpPr>
        <p:spPr>
          <a:xfrm>
            <a:off x="1969304" y="1973564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E57FE5-94D5-904A-992E-FCACD19812E2}"/>
              </a:ext>
            </a:extLst>
          </p:cNvPr>
          <p:cNvSpPr/>
          <p:nvPr/>
        </p:nvSpPr>
        <p:spPr>
          <a:xfrm>
            <a:off x="2702447" y="2780219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68B47B-17F5-4241-AF57-08BCDE22A035}"/>
              </a:ext>
            </a:extLst>
          </p:cNvPr>
          <p:cNvSpPr/>
          <p:nvPr/>
        </p:nvSpPr>
        <p:spPr>
          <a:xfrm>
            <a:off x="3994259" y="2323147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4ED726-FD36-B94C-BF96-AB5EC03747C9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2381229" y="2385489"/>
            <a:ext cx="391893" cy="465405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D78DE5-F7C0-8248-A7FC-F258C10B4935}"/>
              </a:ext>
            </a:extLst>
          </p:cNvPr>
          <p:cNvCxnSpPr>
            <a:cxnSpLocks/>
            <a:stCxn id="14" idx="3"/>
            <a:endCxn id="13" idx="6"/>
          </p:cNvCxnSpPr>
          <p:nvPr/>
        </p:nvCxnSpPr>
        <p:spPr>
          <a:xfrm flipH="1">
            <a:off x="3185047" y="2735072"/>
            <a:ext cx="879887" cy="286447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97BF62-92AC-BB47-8B2E-AB631A8FA24B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>
            <a:off x="2943747" y="3262819"/>
            <a:ext cx="501227" cy="122205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C8AECFC-A55F-6E4B-B6A5-385D0F844774}"/>
              </a:ext>
            </a:extLst>
          </p:cNvPr>
          <p:cNvCxnSpPr>
            <a:cxnSpLocks/>
            <a:stCxn id="13" idx="4"/>
            <a:endCxn id="10" idx="0"/>
          </p:cNvCxnSpPr>
          <p:nvPr/>
        </p:nvCxnSpPr>
        <p:spPr>
          <a:xfrm flipH="1">
            <a:off x="1969304" y="3262819"/>
            <a:ext cx="974443" cy="1792555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D63490-C299-F643-AA37-812D6BAF9D55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 flipH="1">
            <a:off x="2908915" y="3262819"/>
            <a:ext cx="34832" cy="214079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1CB797A-0CD0-6845-AB2E-553E0649B5FD}"/>
              </a:ext>
            </a:extLst>
          </p:cNvPr>
          <p:cNvCxnSpPr>
            <a:cxnSpLocks/>
            <a:stCxn id="12" idx="4"/>
            <a:endCxn id="10" idx="0"/>
          </p:cNvCxnSpPr>
          <p:nvPr/>
        </p:nvCxnSpPr>
        <p:spPr>
          <a:xfrm flipH="1">
            <a:off x="1969304" y="2456164"/>
            <a:ext cx="241300" cy="259921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09B3D3-9F85-1247-A0E1-35995FAEA4C4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>
          <a:xfrm>
            <a:off x="4235559" y="2805747"/>
            <a:ext cx="18627" cy="2130602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B99460-84C0-BE45-9E2F-309EC7136CEE}"/>
              </a:ext>
            </a:extLst>
          </p:cNvPr>
          <p:cNvSpPr txBox="1"/>
          <p:nvPr/>
        </p:nvSpPr>
        <p:spPr>
          <a:xfrm>
            <a:off x="2527790" y="1723030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MST</a:t>
            </a:r>
          </a:p>
          <a:p>
            <a:pPr algn="ct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under construction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9BF478-4EDF-7548-868E-005B49DB9868}"/>
              </a:ext>
            </a:extLst>
          </p:cNvPr>
          <p:cNvSpPr txBox="1"/>
          <p:nvPr/>
        </p:nvSpPr>
        <p:spPr>
          <a:xfrm>
            <a:off x="1719758" y="33864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DA73BE-A7EE-4F4A-AE97-A16099E2B792}"/>
              </a:ext>
            </a:extLst>
          </p:cNvPr>
          <p:cNvSpPr txBox="1"/>
          <p:nvPr/>
        </p:nvSpPr>
        <p:spPr>
          <a:xfrm>
            <a:off x="2317613" y="35951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2F64F1-AEC3-9245-BA75-54BF15A96E83}"/>
              </a:ext>
            </a:extLst>
          </p:cNvPr>
          <p:cNvSpPr txBox="1"/>
          <p:nvPr/>
        </p:nvSpPr>
        <p:spPr>
          <a:xfrm>
            <a:off x="2615047" y="44396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9BB50E-BF8E-6E48-AA8D-D94CA850DD0B}"/>
              </a:ext>
            </a:extLst>
          </p:cNvPr>
          <p:cNvSpPr txBox="1"/>
          <p:nvPr/>
        </p:nvSpPr>
        <p:spPr>
          <a:xfrm>
            <a:off x="3183332" y="35711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928040-7583-9044-8BFF-68888E701836}"/>
              </a:ext>
            </a:extLst>
          </p:cNvPr>
          <p:cNvSpPr txBox="1"/>
          <p:nvPr/>
        </p:nvSpPr>
        <p:spPr>
          <a:xfrm>
            <a:off x="4285736" y="36802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F2DE0A-1EC2-284D-BB7E-4E2A8E892FC0}"/>
              </a:ext>
            </a:extLst>
          </p:cNvPr>
          <p:cNvCxnSpPr>
            <a:cxnSpLocks/>
          </p:cNvCxnSpPr>
          <p:nvPr/>
        </p:nvCxnSpPr>
        <p:spPr>
          <a:xfrm flipH="1" flipV="1">
            <a:off x="2955979" y="3300575"/>
            <a:ext cx="501227" cy="122205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D6D18F1-CB8E-5A41-8096-B4B42AA5BA4C}"/>
              </a:ext>
            </a:extLst>
          </p:cNvPr>
          <p:cNvSpPr/>
          <p:nvPr/>
        </p:nvSpPr>
        <p:spPr>
          <a:xfrm>
            <a:off x="9110090" y="505018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21ABA5D-8620-FE40-98F1-3C4C471F20F1}"/>
              </a:ext>
            </a:extLst>
          </p:cNvPr>
          <p:cNvSpPr/>
          <p:nvPr/>
        </p:nvSpPr>
        <p:spPr>
          <a:xfrm>
            <a:off x="9110090" y="3213625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BB8107-EF7B-194A-8041-9306A8422F29}"/>
              </a:ext>
            </a:extLst>
          </p:cNvPr>
          <p:cNvSpPr/>
          <p:nvPr/>
        </p:nvSpPr>
        <p:spPr>
          <a:xfrm>
            <a:off x="7141590" y="3213625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945F9C5-C8D6-A241-9C90-DB14FDF203E7}"/>
              </a:ext>
            </a:extLst>
          </p:cNvPr>
          <p:cNvSpPr/>
          <p:nvPr/>
        </p:nvSpPr>
        <p:spPr>
          <a:xfrm>
            <a:off x="7141590" y="505018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47B27A-91A4-A441-B2BC-3E1FABFCF196}"/>
              </a:ext>
            </a:extLst>
          </p:cNvPr>
          <p:cNvCxnSpPr>
            <a:cxnSpLocks/>
            <a:stCxn id="29" idx="0"/>
            <a:endCxn id="30" idx="4"/>
          </p:cNvCxnSpPr>
          <p:nvPr/>
        </p:nvCxnSpPr>
        <p:spPr>
          <a:xfrm flipV="1">
            <a:off x="9351390" y="3696225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660C64-3E76-674E-AEA6-A4D82F2DDA26}"/>
              </a:ext>
            </a:extLst>
          </p:cNvPr>
          <p:cNvCxnSpPr>
            <a:cxnSpLocks/>
            <a:stCxn id="29" idx="1"/>
            <a:endCxn id="31" idx="5"/>
          </p:cNvCxnSpPr>
          <p:nvPr/>
        </p:nvCxnSpPr>
        <p:spPr>
          <a:xfrm flipH="1" flipV="1">
            <a:off x="7553515" y="3625550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1BE82B-4EE0-234D-869F-D398B4A4D771}"/>
              </a:ext>
            </a:extLst>
          </p:cNvPr>
          <p:cNvCxnSpPr>
            <a:cxnSpLocks/>
            <a:stCxn id="29" idx="2"/>
            <a:endCxn id="32" idx="6"/>
          </p:cNvCxnSpPr>
          <p:nvPr/>
        </p:nvCxnSpPr>
        <p:spPr>
          <a:xfrm flipH="1">
            <a:off x="7624190" y="5291481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7ABBC2-401A-1149-B8C1-EC5952C7EEBC}"/>
              </a:ext>
            </a:extLst>
          </p:cNvPr>
          <p:cNvCxnSpPr>
            <a:stCxn id="32" idx="0"/>
            <a:endCxn id="31" idx="4"/>
          </p:cNvCxnSpPr>
          <p:nvPr/>
        </p:nvCxnSpPr>
        <p:spPr>
          <a:xfrm flipV="1">
            <a:off x="7382890" y="3696225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E3F976-518F-BA4C-A238-D4C8F62EDC9F}"/>
              </a:ext>
            </a:extLst>
          </p:cNvPr>
          <p:cNvCxnSpPr>
            <a:stCxn id="31" idx="6"/>
            <a:endCxn id="30" idx="2"/>
          </p:cNvCxnSpPr>
          <p:nvPr/>
        </p:nvCxnSpPr>
        <p:spPr>
          <a:xfrm>
            <a:off x="7624190" y="3454925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41E9C2-5DD6-2D4D-8038-6CE6B39D3F53}"/>
              </a:ext>
            </a:extLst>
          </p:cNvPr>
          <p:cNvSpPr txBox="1"/>
          <p:nvPr/>
        </p:nvSpPr>
        <p:spPr>
          <a:xfrm>
            <a:off x="9472575" y="402659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167FAF-5756-7843-A661-B38573EFAB31}"/>
              </a:ext>
            </a:extLst>
          </p:cNvPr>
          <p:cNvSpPr txBox="1"/>
          <p:nvPr/>
        </p:nvSpPr>
        <p:spPr>
          <a:xfrm>
            <a:off x="8367140" y="39638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65A64E-374D-914F-B9F3-536D9E66B1E4}"/>
              </a:ext>
            </a:extLst>
          </p:cNvPr>
          <p:cNvSpPr txBox="1"/>
          <p:nvPr/>
        </p:nvSpPr>
        <p:spPr>
          <a:xfrm>
            <a:off x="8034998" y="4892647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8BDF57-0754-4E42-9563-23A6755046F6}"/>
              </a:ext>
            </a:extLst>
          </p:cNvPr>
          <p:cNvSpPr txBox="1"/>
          <p:nvPr/>
        </p:nvSpPr>
        <p:spPr>
          <a:xfrm>
            <a:off x="6980632" y="428360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18AB2A-2E34-6144-B6C3-98AD6E7FE55B}"/>
              </a:ext>
            </a:extLst>
          </p:cNvPr>
          <p:cNvSpPr txBox="1"/>
          <p:nvPr/>
        </p:nvSpPr>
        <p:spPr>
          <a:xfrm>
            <a:off x="8189624" y="307585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D708E4C-EB4C-7A4D-9DBB-F1DEC8C1EF8A}"/>
              </a:ext>
            </a:extLst>
          </p:cNvPr>
          <p:cNvSpPr/>
          <p:nvPr/>
        </p:nvSpPr>
        <p:spPr>
          <a:xfrm>
            <a:off x="11075076" y="3213625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69CE60-6C64-0948-8B0F-AAFB352664DB}"/>
              </a:ext>
            </a:extLst>
          </p:cNvPr>
          <p:cNvCxnSpPr>
            <a:cxnSpLocks/>
            <a:stCxn id="30" idx="6"/>
            <a:endCxn id="43" idx="2"/>
          </p:cNvCxnSpPr>
          <p:nvPr/>
        </p:nvCxnSpPr>
        <p:spPr>
          <a:xfrm>
            <a:off x="9592690" y="3454925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9551FA-5736-C942-8DC0-0876B9564961}"/>
              </a:ext>
            </a:extLst>
          </p:cNvPr>
          <p:cNvCxnSpPr>
            <a:cxnSpLocks/>
            <a:stCxn id="29" idx="7"/>
            <a:endCxn id="43" idx="3"/>
          </p:cNvCxnSpPr>
          <p:nvPr/>
        </p:nvCxnSpPr>
        <p:spPr>
          <a:xfrm flipV="1">
            <a:off x="9522015" y="3625550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017F0F5-29F3-3945-B963-1058EA79DFB6}"/>
              </a:ext>
            </a:extLst>
          </p:cNvPr>
          <p:cNvSpPr txBox="1"/>
          <p:nvPr/>
        </p:nvSpPr>
        <p:spPr>
          <a:xfrm>
            <a:off x="10469112" y="4400928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B4CA33-6576-8D4C-8620-07C58274DE15}"/>
              </a:ext>
            </a:extLst>
          </p:cNvPr>
          <p:cNvSpPr txBox="1"/>
          <p:nvPr/>
        </p:nvSpPr>
        <p:spPr>
          <a:xfrm>
            <a:off x="10061718" y="3064297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53C67DD-F3CA-2442-A38A-2C17000E94F8}"/>
              </a:ext>
            </a:extLst>
          </p:cNvPr>
          <p:cNvSpPr/>
          <p:nvPr/>
        </p:nvSpPr>
        <p:spPr>
          <a:xfrm>
            <a:off x="9115477" y="5054511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646206E-5817-6348-AB5E-B4BED6F882CC}"/>
              </a:ext>
            </a:extLst>
          </p:cNvPr>
          <p:cNvCxnSpPr>
            <a:cxnSpLocks/>
          </p:cNvCxnSpPr>
          <p:nvPr/>
        </p:nvCxnSpPr>
        <p:spPr>
          <a:xfrm flipV="1">
            <a:off x="9357894" y="370175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14BD9B1-6624-3A42-8B78-75960B1442F3}"/>
              </a:ext>
            </a:extLst>
          </p:cNvPr>
          <p:cNvCxnSpPr>
            <a:cxnSpLocks/>
          </p:cNvCxnSpPr>
          <p:nvPr/>
        </p:nvCxnSpPr>
        <p:spPr>
          <a:xfrm flipH="1" flipV="1">
            <a:off x="7560019" y="363107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8962299-F2CD-5746-B97B-7198E66FB4B4}"/>
              </a:ext>
            </a:extLst>
          </p:cNvPr>
          <p:cNvCxnSpPr>
            <a:cxnSpLocks/>
          </p:cNvCxnSpPr>
          <p:nvPr/>
        </p:nvCxnSpPr>
        <p:spPr>
          <a:xfrm flipH="1">
            <a:off x="7630694" y="529700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107556-4B70-C140-89E6-D7B9CBAA64AC}"/>
              </a:ext>
            </a:extLst>
          </p:cNvPr>
          <p:cNvCxnSpPr>
            <a:cxnSpLocks/>
          </p:cNvCxnSpPr>
          <p:nvPr/>
        </p:nvCxnSpPr>
        <p:spPr>
          <a:xfrm flipV="1">
            <a:off x="9539808" y="363107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5EDA5B0-5811-024E-AF64-34CC77830216}"/>
              </a:ext>
            </a:extLst>
          </p:cNvPr>
          <p:cNvSpPr/>
          <p:nvPr/>
        </p:nvSpPr>
        <p:spPr>
          <a:xfrm>
            <a:off x="11075215" y="3213803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7D199C-F501-0B44-ABD9-C09E9793A6B9}"/>
              </a:ext>
            </a:extLst>
          </p:cNvPr>
          <p:cNvCxnSpPr>
            <a:cxnSpLocks/>
          </p:cNvCxnSpPr>
          <p:nvPr/>
        </p:nvCxnSpPr>
        <p:spPr>
          <a:xfrm flipV="1">
            <a:off x="9524385" y="3634270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11FF6F-3B3D-384B-A5F7-133B22C7AD41}"/>
              </a:ext>
            </a:extLst>
          </p:cNvPr>
          <p:cNvCxnSpPr>
            <a:cxnSpLocks/>
          </p:cNvCxnSpPr>
          <p:nvPr/>
        </p:nvCxnSpPr>
        <p:spPr>
          <a:xfrm>
            <a:off x="9586185" y="3461318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8835E13-D52B-5247-839A-708153EE9524}"/>
              </a:ext>
            </a:extLst>
          </p:cNvPr>
          <p:cNvSpPr/>
          <p:nvPr/>
        </p:nvSpPr>
        <p:spPr>
          <a:xfrm>
            <a:off x="9115477" y="3220018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4998551-667F-CB4C-8C0F-C438EC672737}"/>
              </a:ext>
            </a:extLst>
          </p:cNvPr>
          <p:cNvCxnSpPr>
            <a:cxnSpLocks/>
          </p:cNvCxnSpPr>
          <p:nvPr/>
        </p:nvCxnSpPr>
        <p:spPr>
          <a:xfrm>
            <a:off x="9586185" y="3461318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00CCC3-5FCE-6C46-9511-86B54ECC8811}"/>
              </a:ext>
            </a:extLst>
          </p:cNvPr>
          <p:cNvCxnSpPr/>
          <p:nvPr/>
        </p:nvCxnSpPr>
        <p:spPr>
          <a:xfrm>
            <a:off x="7630694" y="3461318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1B048C8-D213-D740-B583-CBB03CD6A19D}"/>
              </a:ext>
            </a:extLst>
          </p:cNvPr>
          <p:cNvSpPr/>
          <p:nvPr/>
        </p:nvSpPr>
        <p:spPr>
          <a:xfrm>
            <a:off x="7148094" y="3208100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F0602A6-AB0B-6347-A8DC-FFA4F227844E}"/>
              </a:ext>
            </a:extLst>
          </p:cNvPr>
          <p:cNvCxnSpPr/>
          <p:nvPr/>
        </p:nvCxnSpPr>
        <p:spPr>
          <a:xfrm>
            <a:off x="7630694" y="3461318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B59AC0-7C7B-9E43-8FDB-228CA12639C3}"/>
              </a:ext>
            </a:extLst>
          </p:cNvPr>
          <p:cNvCxnSpPr/>
          <p:nvPr/>
        </p:nvCxnSpPr>
        <p:spPr>
          <a:xfrm flipV="1">
            <a:off x="7382890" y="370175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A6A0C2-DE56-BE40-B26D-7E3948BDA180}"/>
              </a:ext>
            </a:extLst>
          </p:cNvPr>
          <p:cNvCxnSpPr/>
          <p:nvPr/>
        </p:nvCxnSpPr>
        <p:spPr>
          <a:xfrm flipV="1">
            <a:off x="7389394" y="3693665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31D1017-6B77-6745-B1E2-2C1758003753}"/>
              </a:ext>
            </a:extLst>
          </p:cNvPr>
          <p:cNvSpPr/>
          <p:nvPr/>
        </p:nvSpPr>
        <p:spPr>
          <a:xfrm>
            <a:off x="7157013" y="5047621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3298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2" grpId="0"/>
      <p:bldP spid="23" grpId="0"/>
      <p:bldP spid="24" grpId="0"/>
      <p:bldP spid="25" grpId="0"/>
      <p:bldP spid="26" grpId="0"/>
      <p:bldP spid="27" grpId="0"/>
      <p:bldP spid="48" grpId="0" animBg="1"/>
      <p:bldP spid="53" grpId="0" animBg="1"/>
      <p:bldP spid="56" grpId="0" animBg="1"/>
      <p:bldP spid="59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Dijkstra’s Algorithm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Greediness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02EF58-F199-8048-A9B1-5751335849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At each step,</a:t>
            </a:r>
          </a:p>
          <a:p>
            <a:r>
              <a:rPr lang="en-NO" dirty="0"/>
              <a:t>Expand the most promizing path so far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6FB378-E862-2944-A9CE-3FE4770A5584}"/>
              </a:ext>
            </a:extLst>
          </p:cNvPr>
          <p:cNvSpPr/>
          <p:nvPr/>
        </p:nvSpPr>
        <p:spPr>
          <a:xfrm>
            <a:off x="8762715" y="1708441"/>
            <a:ext cx="483476" cy="48347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6FB035-290D-FD45-B46D-B8B8854652FE}"/>
              </a:ext>
            </a:extLst>
          </p:cNvPr>
          <p:cNvSpPr/>
          <p:nvPr/>
        </p:nvSpPr>
        <p:spPr>
          <a:xfrm>
            <a:off x="7811528" y="2917112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CA7A8C-367B-1649-8B91-0FC09D563848}"/>
              </a:ext>
            </a:extLst>
          </p:cNvPr>
          <p:cNvSpPr/>
          <p:nvPr/>
        </p:nvSpPr>
        <p:spPr>
          <a:xfrm>
            <a:off x="8743937" y="3426203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FD315F-5A5D-264D-B0E4-C9F5E9A4F03B}"/>
              </a:ext>
            </a:extLst>
          </p:cNvPr>
          <p:cNvSpPr/>
          <p:nvPr/>
        </p:nvSpPr>
        <p:spPr>
          <a:xfrm>
            <a:off x="9429349" y="4290492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EE836D-8AD5-3248-8300-D638038FEE2B}"/>
              </a:ext>
            </a:extLst>
          </p:cNvPr>
          <p:cNvSpPr/>
          <p:nvPr/>
        </p:nvSpPr>
        <p:spPr>
          <a:xfrm>
            <a:off x="7727446" y="3991276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11AF2C-EA1D-FA45-82BE-B3693A2CA87B}"/>
              </a:ext>
            </a:extLst>
          </p:cNvPr>
          <p:cNvSpPr/>
          <p:nvPr/>
        </p:nvSpPr>
        <p:spPr>
          <a:xfrm>
            <a:off x="6706627" y="2375847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802A9F-6220-6E49-9B10-CD4527F4E1A2}"/>
              </a:ext>
            </a:extLst>
          </p:cNvPr>
          <p:cNvSpPr/>
          <p:nvPr/>
        </p:nvSpPr>
        <p:spPr>
          <a:xfrm>
            <a:off x="10107797" y="2698979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2A4A07-13A3-B041-A23D-D313C27C9DE0}"/>
              </a:ext>
            </a:extLst>
          </p:cNvPr>
          <p:cNvSpPr/>
          <p:nvPr/>
        </p:nvSpPr>
        <p:spPr>
          <a:xfrm>
            <a:off x="10870324" y="3578603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62B0E7-AFC8-4141-9613-5BD62EC9B98E}"/>
              </a:ext>
            </a:extLst>
          </p:cNvPr>
          <p:cNvSpPr/>
          <p:nvPr/>
        </p:nvSpPr>
        <p:spPr>
          <a:xfrm>
            <a:off x="9442101" y="5270342"/>
            <a:ext cx="483476" cy="483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579580-5B6C-1840-9768-31CE42EC33BC}"/>
              </a:ext>
            </a:extLst>
          </p:cNvPr>
          <p:cNvCxnSpPr>
            <a:stCxn id="7" idx="2"/>
            <a:endCxn id="12" idx="7"/>
          </p:cNvCxnSpPr>
          <p:nvPr/>
        </p:nvCxnSpPr>
        <p:spPr>
          <a:xfrm flipH="1">
            <a:off x="7119300" y="1950179"/>
            <a:ext cx="1643415" cy="496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666DD3-1660-3245-A789-C6A85EF886CF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224201" y="2121114"/>
            <a:ext cx="609317" cy="866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DB77CD-F298-2142-8BDE-533DCFBD4352}"/>
              </a:ext>
            </a:extLst>
          </p:cNvPr>
          <p:cNvCxnSpPr>
            <a:cxnSpLocks/>
            <a:stCxn id="12" idx="6"/>
            <a:endCxn id="8" idx="1"/>
          </p:cNvCxnSpPr>
          <p:nvPr/>
        </p:nvCxnSpPr>
        <p:spPr>
          <a:xfrm>
            <a:off x="7190103" y="2617585"/>
            <a:ext cx="692228" cy="370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9CE394-AE39-DE4C-8FEA-2B4BD450161C}"/>
              </a:ext>
            </a:extLst>
          </p:cNvPr>
          <p:cNvCxnSpPr>
            <a:cxnSpLocks/>
            <a:stCxn id="13" idx="3"/>
            <a:endCxn id="10" idx="7"/>
          </p:cNvCxnSpPr>
          <p:nvPr/>
        </p:nvCxnSpPr>
        <p:spPr>
          <a:xfrm flipH="1">
            <a:off x="9842022" y="3111652"/>
            <a:ext cx="336578" cy="1249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41653F-CA9C-D74B-8B49-75274ED47305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7969184" y="3400588"/>
            <a:ext cx="84082" cy="590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895FEE-FAC8-164E-9B4B-FF54CB7CAF40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9156610" y="3838876"/>
            <a:ext cx="343542" cy="522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CD6560-9677-F844-81FF-AB4590906F23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9671087" y="4773968"/>
            <a:ext cx="12752" cy="496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A4EF7D-EB58-7D4A-83E0-F8384D8B899E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10520470" y="3111652"/>
            <a:ext cx="420657" cy="537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144645-DED6-C740-B0F0-B58F50167F77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8985675" y="2191917"/>
            <a:ext cx="18778" cy="1234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1E1D137-51C5-A145-815A-B961BD8DE911}"/>
              </a:ext>
            </a:extLst>
          </p:cNvPr>
          <p:cNvCxnSpPr>
            <a:cxnSpLocks/>
            <a:stCxn id="7" idx="5"/>
            <a:endCxn id="13" idx="1"/>
          </p:cNvCxnSpPr>
          <p:nvPr/>
        </p:nvCxnSpPr>
        <p:spPr>
          <a:xfrm>
            <a:off x="9175388" y="2121114"/>
            <a:ext cx="1003212" cy="648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20B8717-6801-D447-B8B2-8328675A6024}"/>
              </a:ext>
            </a:extLst>
          </p:cNvPr>
          <p:cNvSpPr txBox="1"/>
          <p:nvPr/>
        </p:nvSpPr>
        <p:spPr>
          <a:xfrm>
            <a:off x="9060359" y="2554514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5D375F-4927-3040-A722-E13AB489FDA3}"/>
              </a:ext>
            </a:extLst>
          </p:cNvPr>
          <p:cNvSpPr txBox="1"/>
          <p:nvPr/>
        </p:nvSpPr>
        <p:spPr>
          <a:xfrm>
            <a:off x="9348131" y="370695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AF3C54-A191-6148-A765-DCA9E4AABD5B}"/>
              </a:ext>
            </a:extLst>
          </p:cNvPr>
          <p:cNvSpPr txBox="1"/>
          <p:nvPr/>
        </p:nvSpPr>
        <p:spPr>
          <a:xfrm>
            <a:off x="9708011" y="4812911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36690E-82C8-E94F-B4D9-4688D6CC2497}"/>
              </a:ext>
            </a:extLst>
          </p:cNvPr>
          <p:cNvSpPr txBox="1"/>
          <p:nvPr/>
        </p:nvSpPr>
        <p:spPr>
          <a:xfrm>
            <a:off x="10077521" y="364940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B2C5845-E1F6-EE4C-BFD0-07AC641025C6}"/>
              </a:ext>
            </a:extLst>
          </p:cNvPr>
          <p:cNvSpPr txBox="1"/>
          <p:nvPr/>
        </p:nvSpPr>
        <p:spPr>
          <a:xfrm>
            <a:off x="10807116" y="30461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22D8C3-04B1-904C-ACFF-91C5A1759DEE}"/>
              </a:ext>
            </a:extLst>
          </p:cNvPr>
          <p:cNvSpPr txBox="1"/>
          <p:nvPr/>
        </p:nvSpPr>
        <p:spPr>
          <a:xfrm>
            <a:off x="9709369" y="2121114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F69CCB-8E13-1C4F-AB41-EB2F185D1E34}"/>
              </a:ext>
            </a:extLst>
          </p:cNvPr>
          <p:cNvSpPr txBox="1"/>
          <p:nvPr/>
        </p:nvSpPr>
        <p:spPr>
          <a:xfrm>
            <a:off x="7835173" y="1764777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69ABBF-F8CD-5B45-9861-B2F8A8499ABC}"/>
              </a:ext>
            </a:extLst>
          </p:cNvPr>
          <p:cNvSpPr txBox="1"/>
          <p:nvPr/>
        </p:nvSpPr>
        <p:spPr>
          <a:xfrm>
            <a:off x="8206259" y="2312549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FFB064-22EB-1C45-8B39-4B3103F8CC87}"/>
              </a:ext>
            </a:extLst>
          </p:cNvPr>
          <p:cNvSpPr txBox="1"/>
          <p:nvPr/>
        </p:nvSpPr>
        <p:spPr>
          <a:xfrm>
            <a:off x="7238560" y="2917112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0784D8F-DF24-B94E-8397-D20A1621B1CD}"/>
              </a:ext>
            </a:extLst>
          </p:cNvPr>
          <p:cNvSpPr txBox="1"/>
          <p:nvPr/>
        </p:nvSpPr>
        <p:spPr>
          <a:xfrm>
            <a:off x="8130053" y="3578603"/>
            <a:ext cx="2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B8936D5-48EE-8843-8AF9-9B0E8E80A63B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9060359" y="5683015"/>
            <a:ext cx="452545" cy="493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F04F33C-9569-1746-A88D-359DAE63E343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9683839" y="5753818"/>
            <a:ext cx="0" cy="602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C3BB9C-AE13-FA45-8ABA-BEA3AE2A51CF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9854774" y="5683015"/>
            <a:ext cx="490769" cy="493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60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Idea #4: Randomize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>
                <a:solidFill>
                  <a:schemeClr val="accent3"/>
                </a:solidFill>
              </a:rPr>
              <a:t>What to do?</a:t>
            </a:r>
          </a:p>
          <a:p>
            <a:pPr marL="0" indent="0" algn="ctr">
              <a:buNone/>
            </a:pPr>
            <a:r>
              <a:rPr lang="en-US" sz="3200" i="1" noProof="0" dirty="0"/>
              <a:t>Pick any possible move </a:t>
            </a:r>
          </a:p>
          <a:p>
            <a:pPr marL="0" indent="0" algn="ctr">
              <a:buNone/>
            </a:pPr>
            <a:r>
              <a:rPr lang="en-US" sz="3200" i="1" noProof="0" dirty="0"/>
              <a:t>at that point in time. </a:t>
            </a:r>
          </a:p>
        </p:txBody>
      </p:sp>
    </p:spTree>
    <p:extLst>
      <p:ext uri="{BB962C8B-B14F-4D97-AF65-F5344CB8AC3E}">
        <p14:creationId xmlns:p14="http://schemas.microsoft.com/office/powerpoint/2010/main" val="406945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Quick Sort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Randomization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8B3E1-F52D-6B41-8943-3EAC9BDB30BB}"/>
              </a:ext>
            </a:extLst>
          </p:cNvPr>
          <p:cNvSpPr/>
          <p:nvPr/>
        </p:nvSpPr>
        <p:spPr>
          <a:xfrm>
            <a:off x="7782284" y="1652576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B78B4-7AC6-234B-BD6B-B6B2FCBA6BAC}"/>
              </a:ext>
            </a:extLst>
          </p:cNvPr>
          <p:cNvSpPr/>
          <p:nvPr/>
        </p:nvSpPr>
        <p:spPr>
          <a:xfrm>
            <a:off x="5157970" y="1658454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5E1814-3511-B34A-AAB7-CE94476022FD}"/>
              </a:ext>
            </a:extLst>
          </p:cNvPr>
          <p:cNvSpPr/>
          <p:nvPr/>
        </p:nvSpPr>
        <p:spPr>
          <a:xfrm>
            <a:off x="5685309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368F4-56D5-524E-8159-24A3436E5118}"/>
              </a:ext>
            </a:extLst>
          </p:cNvPr>
          <p:cNvSpPr/>
          <p:nvPr/>
        </p:nvSpPr>
        <p:spPr>
          <a:xfrm>
            <a:off x="6212648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08684B-4D8A-E848-9A21-3EEA3275F5F5}"/>
              </a:ext>
            </a:extLst>
          </p:cNvPr>
          <p:cNvSpPr/>
          <p:nvPr/>
        </p:nvSpPr>
        <p:spPr>
          <a:xfrm>
            <a:off x="7267326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38EEC5-41BD-EA44-ACD8-2210815E9EA5}"/>
              </a:ext>
            </a:extLst>
          </p:cNvPr>
          <p:cNvSpPr/>
          <p:nvPr/>
        </p:nvSpPr>
        <p:spPr>
          <a:xfrm>
            <a:off x="7795943" y="1643439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F1A7A4-44A0-2E41-9224-12517C6B1FDE}"/>
              </a:ext>
            </a:extLst>
          </p:cNvPr>
          <p:cNvSpPr/>
          <p:nvPr/>
        </p:nvSpPr>
        <p:spPr>
          <a:xfrm>
            <a:off x="8322004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1D6467-78B8-D74E-AB62-F642341CAD17}"/>
              </a:ext>
            </a:extLst>
          </p:cNvPr>
          <p:cNvSpPr/>
          <p:nvPr/>
        </p:nvSpPr>
        <p:spPr>
          <a:xfrm>
            <a:off x="8849343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3F7BF6-71B5-B941-ADB5-C540DA96CAD9}"/>
              </a:ext>
            </a:extLst>
          </p:cNvPr>
          <p:cNvSpPr/>
          <p:nvPr/>
        </p:nvSpPr>
        <p:spPr>
          <a:xfrm>
            <a:off x="9376682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2EC2F4-771A-4441-9C7B-366709E5DFD7}"/>
              </a:ext>
            </a:extLst>
          </p:cNvPr>
          <p:cNvSpPr/>
          <p:nvPr/>
        </p:nvSpPr>
        <p:spPr>
          <a:xfrm>
            <a:off x="9904021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11FDAC-93CD-6A4F-AC8E-26626FF79CAA}"/>
              </a:ext>
            </a:extLst>
          </p:cNvPr>
          <p:cNvSpPr/>
          <p:nvPr/>
        </p:nvSpPr>
        <p:spPr>
          <a:xfrm>
            <a:off x="10431360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34E74-6CF2-C74A-AD95-AFEF8E4FD01F}"/>
              </a:ext>
            </a:extLst>
          </p:cNvPr>
          <p:cNvSpPr/>
          <p:nvPr/>
        </p:nvSpPr>
        <p:spPr>
          <a:xfrm>
            <a:off x="10958700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27A4DD-379B-0546-8196-25D2B49E42DD}"/>
              </a:ext>
            </a:extLst>
          </p:cNvPr>
          <p:cNvSpPr/>
          <p:nvPr/>
        </p:nvSpPr>
        <p:spPr>
          <a:xfrm>
            <a:off x="6736500" y="1658454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FBB7DC-8115-4049-B640-4427F8DB524A}"/>
              </a:ext>
            </a:extLst>
          </p:cNvPr>
          <p:cNvSpPr/>
          <p:nvPr/>
        </p:nvSpPr>
        <p:spPr>
          <a:xfrm>
            <a:off x="515797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71276-8168-4442-905D-2CE2206ED341}"/>
              </a:ext>
            </a:extLst>
          </p:cNvPr>
          <p:cNvSpPr/>
          <p:nvPr/>
        </p:nvSpPr>
        <p:spPr>
          <a:xfrm>
            <a:off x="1095870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47AF52-569A-554C-B712-7BE05AD27EFD}"/>
              </a:ext>
            </a:extLst>
          </p:cNvPr>
          <p:cNvSpPr/>
          <p:nvPr/>
        </p:nvSpPr>
        <p:spPr>
          <a:xfrm>
            <a:off x="1043136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DEDAC9-D3A6-D940-B016-2C41D7E48ED0}"/>
              </a:ext>
            </a:extLst>
          </p:cNvPr>
          <p:cNvSpPr/>
          <p:nvPr/>
        </p:nvSpPr>
        <p:spPr>
          <a:xfrm>
            <a:off x="7267326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E7E641-5DB3-2443-B13D-036DC729A2F4}"/>
              </a:ext>
            </a:extLst>
          </p:cNvPr>
          <p:cNvSpPr/>
          <p:nvPr/>
        </p:nvSpPr>
        <p:spPr>
          <a:xfrm>
            <a:off x="6739987" y="2267499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BE3A3-B6B0-294B-9DDC-3743A5822B78}"/>
              </a:ext>
            </a:extLst>
          </p:cNvPr>
          <p:cNvSpPr/>
          <p:nvPr/>
        </p:nvSpPr>
        <p:spPr>
          <a:xfrm>
            <a:off x="6212648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4FB19E-1D6E-0B45-9993-B2EA4ADA5E2A}"/>
              </a:ext>
            </a:extLst>
          </p:cNvPr>
          <p:cNvSpPr/>
          <p:nvPr/>
        </p:nvSpPr>
        <p:spPr>
          <a:xfrm>
            <a:off x="7794665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FFB9E5-B124-C84F-BEA4-84D92B342522}"/>
              </a:ext>
            </a:extLst>
          </p:cNvPr>
          <p:cNvSpPr/>
          <p:nvPr/>
        </p:nvSpPr>
        <p:spPr>
          <a:xfrm>
            <a:off x="8322004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65C9B2-9AF5-AF4D-8F7B-E03B01CB8FC9}"/>
              </a:ext>
            </a:extLst>
          </p:cNvPr>
          <p:cNvSpPr/>
          <p:nvPr/>
        </p:nvSpPr>
        <p:spPr>
          <a:xfrm>
            <a:off x="8849343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7276AB-67AC-A045-BE4D-8E3B1840BE8B}"/>
              </a:ext>
            </a:extLst>
          </p:cNvPr>
          <p:cNvSpPr/>
          <p:nvPr/>
        </p:nvSpPr>
        <p:spPr>
          <a:xfrm>
            <a:off x="9376682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83CD97-F29D-B74F-B784-05114EFEF2D8}"/>
              </a:ext>
            </a:extLst>
          </p:cNvPr>
          <p:cNvSpPr/>
          <p:nvPr/>
        </p:nvSpPr>
        <p:spPr>
          <a:xfrm>
            <a:off x="9904021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DD44EB-F291-B149-A534-D8BA10577FD2}"/>
              </a:ext>
            </a:extLst>
          </p:cNvPr>
          <p:cNvSpPr/>
          <p:nvPr/>
        </p:nvSpPr>
        <p:spPr>
          <a:xfrm>
            <a:off x="5685309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D5B0C-674C-A64D-8789-F143C13EC33E}"/>
              </a:ext>
            </a:extLst>
          </p:cNvPr>
          <p:cNvSpPr/>
          <p:nvPr/>
        </p:nvSpPr>
        <p:spPr>
          <a:xfrm>
            <a:off x="8856505" y="2274366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B758EB-A693-FF4F-BFA3-91D391218EF2}"/>
              </a:ext>
            </a:extLst>
          </p:cNvPr>
          <p:cNvSpPr/>
          <p:nvPr/>
        </p:nvSpPr>
        <p:spPr>
          <a:xfrm>
            <a:off x="5673350" y="2274366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435CEE-B745-C946-8DE5-60C4213196D5}"/>
              </a:ext>
            </a:extLst>
          </p:cNvPr>
          <p:cNvSpPr/>
          <p:nvPr/>
        </p:nvSpPr>
        <p:spPr>
          <a:xfrm>
            <a:off x="6212648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E8CB84-C1ED-C74E-9C27-510B9503D3AE}"/>
              </a:ext>
            </a:extLst>
          </p:cNvPr>
          <p:cNvSpPr/>
          <p:nvPr/>
        </p:nvSpPr>
        <p:spPr>
          <a:xfrm>
            <a:off x="5688796" y="287821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A5CCA6-5670-C54D-93A1-E3BDE3F3B05F}"/>
              </a:ext>
            </a:extLst>
          </p:cNvPr>
          <p:cNvSpPr/>
          <p:nvPr/>
        </p:nvSpPr>
        <p:spPr>
          <a:xfrm>
            <a:off x="5161456" y="2882967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46AD882-2AA3-8E4B-A4E3-0CB68DE288FD}"/>
              </a:ext>
            </a:extLst>
          </p:cNvPr>
          <p:cNvSpPr/>
          <p:nvPr/>
        </p:nvSpPr>
        <p:spPr>
          <a:xfrm>
            <a:off x="7801639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4BED94-9C86-ED49-A034-3488F2F1CEC7}"/>
              </a:ext>
            </a:extLst>
          </p:cNvPr>
          <p:cNvSpPr/>
          <p:nvPr/>
        </p:nvSpPr>
        <p:spPr>
          <a:xfrm>
            <a:off x="9388624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3C0DEA-0381-AD4A-8D3A-EAA0D5061964}"/>
              </a:ext>
            </a:extLst>
          </p:cNvPr>
          <p:cNvSpPr/>
          <p:nvPr/>
        </p:nvSpPr>
        <p:spPr>
          <a:xfrm>
            <a:off x="9904022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365E6B-29E1-E544-83C0-B0CD126DC171}"/>
              </a:ext>
            </a:extLst>
          </p:cNvPr>
          <p:cNvSpPr/>
          <p:nvPr/>
        </p:nvSpPr>
        <p:spPr>
          <a:xfrm>
            <a:off x="10431361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BD5041-EAA6-6C42-9420-F522CDDBBA51}"/>
              </a:ext>
            </a:extLst>
          </p:cNvPr>
          <p:cNvSpPr/>
          <p:nvPr/>
        </p:nvSpPr>
        <p:spPr>
          <a:xfrm>
            <a:off x="10958700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DB4DDB-DCE4-8F41-8450-DB839BD1ED50}"/>
              </a:ext>
            </a:extLst>
          </p:cNvPr>
          <p:cNvSpPr/>
          <p:nvPr/>
        </p:nvSpPr>
        <p:spPr>
          <a:xfrm>
            <a:off x="8870471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360C73C-6E34-7944-8439-5AAA246DE903}"/>
              </a:ext>
            </a:extLst>
          </p:cNvPr>
          <p:cNvSpPr/>
          <p:nvPr/>
        </p:nvSpPr>
        <p:spPr>
          <a:xfrm>
            <a:off x="7274300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666C2F-B81C-274E-BF0F-EBB100898BEB}"/>
              </a:ext>
            </a:extLst>
          </p:cNvPr>
          <p:cNvSpPr/>
          <p:nvPr/>
        </p:nvSpPr>
        <p:spPr>
          <a:xfrm>
            <a:off x="8325845" y="2878211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28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57DD8DB3-930E-7941-AFAD-2936F90EECF4}"/>
              </a:ext>
            </a:extLst>
          </p:cNvPr>
          <p:cNvCxnSpPr>
            <a:stCxn id="10" idx="2"/>
            <a:endCxn id="22" idx="0"/>
          </p:cNvCxnSpPr>
          <p:nvPr/>
        </p:nvCxnSpPr>
        <p:spPr>
          <a:xfrm rot="5400000">
            <a:off x="7280163" y="1554168"/>
            <a:ext cx="370705" cy="10559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AEC3621-EA8A-8447-8FC6-5A977114022F}"/>
              </a:ext>
            </a:extLst>
          </p:cNvPr>
          <p:cNvCxnSpPr>
            <a:stCxn id="31" idx="2"/>
            <a:endCxn id="34" idx="0"/>
          </p:cNvCxnSpPr>
          <p:nvPr/>
        </p:nvCxnSpPr>
        <p:spPr>
          <a:xfrm rot="5400000">
            <a:off x="5437330" y="2449397"/>
            <a:ext cx="355246" cy="5118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9986BAD-7041-2540-BF78-638550E43824}"/>
              </a:ext>
            </a:extLst>
          </p:cNvPr>
          <p:cNvCxnSpPr>
            <a:cxnSpLocks/>
            <a:stCxn id="30" idx="2"/>
            <a:endCxn id="42" idx="0"/>
          </p:cNvCxnSpPr>
          <p:nvPr/>
        </p:nvCxnSpPr>
        <p:spPr>
          <a:xfrm rot="5400000">
            <a:off x="8613480" y="2437636"/>
            <a:ext cx="350490" cy="5306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6B79DD5-36B6-7149-8BF2-F8B8F206A050}"/>
              </a:ext>
            </a:extLst>
          </p:cNvPr>
          <p:cNvSpPr/>
          <p:nvPr/>
        </p:nvSpPr>
        <p:spPr>
          <a:xfrm>
            <a:off x="5689259" y="2885759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42BE0-174A-A24C-85F0-677B4B9A53C0}"/>
              </a:ext>
            </a:extLst>
          </p:cNvPr>
          <p:cNvSpPr/>
          <p:nvPr/>
        </p:nvSpPr>
        <p:spPr>
          <a:xfrm>
            <a:off x="8863497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38137D-78C8-9B41-B277-2BA3BCE2872F}"/>
              </a:ext>
            </a:extLst>
          </p:cNvPr>
          <p:cNvSpPr/>
          <p:nvPr/>
        </p:nvSpPr>
        <p:spPr>
          <a:xfrm>
            <a:off x="9886129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B7692D-9701-3B41-A3F0-7065FF3B1021}"/>
              </a:ext>
            </a:extLst>
          </p:cNvPr>
          <p:cNvSpPr/>
          <p:nvPr/>
        </p:nvSpPr>
        <p:spPr>
          <a:xfrm>
            <a:off x="9374813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C1F3F41-C2D3-6349-958B-4CD9E965FA0D}"/>
              </a:ext>
            </a:extLst>
          </p:cNvPr>
          <p:cNvSpPr/>
          <p:nvPr/>
        </p:nvSpPr>
        <p:spPr>
          <a:xfrm>
            <a:off x="10958700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6859B1-11AC-F84A-B377-521419B35D1C}"/>
              </a:ext>
            </a:extLst>
          </p:cNvPr>
          <p:cNvSpPr/>
          <p:nvPr/>
        </p:nvSpPr>
        <p:spPr>
          <a:xfrm>
            <a:off x="5091419" y="2155654"/>
            <a:ext cx="1575043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4FF4C9-5381-2740-8FF2-821E4D7BD08D}"/>
              </a:ext>
            </a:extLst>
          </p:cNvPr>
          <p:cNvSpPr/>
          <p:nvPr/>
        </p:nvSpPr>
        <p:spPr>
          <a:xfrm>
            <a:off x="5622677" y="2775878"/>
            <a:ext cx="1043786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58DD31-23AE-DA45-AD05-1E8D69151A3E}"/>
              </a:ext>
            </a:extLst>
          </p:cNvPr>
          <p:cNvSpPr/>
          <p:nvPr/>
        </p:nvSpPr>
        <p:spPr>
          <a:xfrm>
            <a:off x="6202187" y="3496763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5EC397-8745-8F4E-BD83-B4B4B6883361}"/>
              </a:ext>
            </a:extLst>
          </p:cNvPr>
          <p:cNvSpPr/>
          <p:nvPr/>
        </p:nvSpPr>
        <p:spPr>
          <a:xfrm>
            <a:off x="5681390" y="3496762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DB2EB65-5246-DC44-AC75-F27B7C3EEDF1}"/>
              </a:ext>
            </a:extLst>
          </p:cNvPr>
          <p:cNvSpPr/>
          <p:nvPr/>
        </p:nvSpPr>
        <p:spPr>
          <a:xfrm>
            <a:off x="7187691" y="2165165"/>
            <a:ext cx="4229174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80C170E-DAE7-7746-A369-2EB89F89BE4F}"/>
              </a:ext>
            </a:extLst>
          </p:cNvPr>
          <p:cNvSpPr/>
          <p:nvPr/>
        </p:nvSpPr>
        <p:spPr>
          <a:xfrm>
            <a:off x="7226023" y="2769996"/>
            <a:ext cx="1043786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D8FD71-9144-934C-8947-3504E2269BFC}"/>
              </a:ext>
            </a:extLst>
          </p:cNvPr>
          <p:cNvSpPr/>
          <p:nvPr/>
        </p:nvSpPr>
        <p:spPr>
          <a:xfrm>
            <a:off x="8815787" y="2764698"/>
            <a:ext cx="2601077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52C1FD-8B72-554C-AA13-9DC73C9841D9}"/>
              </a:ext>
            </a:extLst>
          </p:cNvPr>
          <p:cNvSpPr/>
          <p:nvPr/>
        </p:nvSpPr>
        <p:spPr>
          <a:xfrm>
            <a:off x="7282478" y="2884360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088B57-4972-F443-A3D0-1DB715BF931F}"/>
              </a:ext>
            </a:extLst>
          </p:cNvPr>
          <p:cNvSpPr/>
          <p:nvPr/>
        </p:nvSpPr>
        <p:spPr>
          <a:xfrm>
            <a:off x="7280957" y="3496762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CA7CD0-42EB-8841-A857-17C0B256E09E}"/>
              </a:ext>
            </a:extLst>
          </p:cNvPr>
          <p:cNvSpPr/>
          <p:nvPr/>
        </p:nvSpPr>
        <p:spPr>
          <a:xfrm>
            <a:off x="7778097" y="3496763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23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A185429-94FF-884A-8895-9ACEE9B0347A}"/>
              </a:ext>
            </a:extLst>
          </p:cNvPr>
          <p:cNvCxnSpPr>
            <a:cxnSpLocks/>
            <a:stCxn id="46" idx="2"/>
            <a:endCxn id="53" idx="0"/>
          </p:cNvCxnSpPr>
          <p:nvPr/>
        </p:nvCxnSpPr>
        <p:spPr>
          <a:xfrm rot="16200000" flipH="1">
            <a:off x="5964449" y="3061474"/>
            <a:ext cx="357649" cy="512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7E3A16B-843B-CF42-9E3A-D93024F462FC}"/>
              </a:ext>
            </a:extLst>
          </p:cNvPr>
          <p:cNvSpPr/>
          <p:nvPr/>
        </p:nvSpPr>
        <p:spPr>
          <a:xfrm>
            <a:off x="9913318" y="2878210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8A74AF2-7C56-6E45-8E62-FB82819532CB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 rot="16200000" flipH="1">
            <a:off x="10187290" y="3055143"/>
            <a:ext cx="365198" cy="5180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B9D48DF-FD99-1F4B-B06F-5AACB2E094EB}"/>
              </a:ext>
            </a:extLst>
          </p:cNvPr>
          <p:cNvSpPr/>
          <p:nvPr/>
        </p:nvSpPr>
        <p:spPr>
          <a:xfrm>
            <a:off x="10431360" y="3496763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3DD6D4-209A-CB4D-B2B0-31FA79671FDE}"/>
              </a:ext>
            </a:extLst>
          </p:cNvPr>
          <p:cNvSpPr/>
          <p:nvPr/>
        </p:nvSpPr>
        <p:spPr>
          <a:xfrm>
            <a:off x="10958700" y="3496762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7C0E295-85FF-5E41-AF71-12094F3DDAB0}"/>
              </a:ext>
            </a:extLst>
          </p:cNvPr>
          <p:cNvSpPr/>
          <p:nvPr/>
        </p:nvSpPr>
        <p:spPr>
          <a:xfrm>
            <a:off x="8780168" y="3389673"/>
            <a:ext cx="1582017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2AB41E-91B3-0A4B-9169-73A4811170DB}"/>
              </a:ext>
            </a:extLst>
          </p:cNvPr>
          <p:cNvSpPr/>
          <p:nvPr/>
        </p:nvSpPr>
        <p:spPr>
          <a:xfrm>
            <a:off x="9386604" y="3514682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1F8C84-41A5-464F-B524-0BDD19B72A61}"/>
              </a:ext>
            </a:extLst>
          </p:cNvPr>
          <p:cNvSpPr/>
          <p:nvPr/>
        </p:nvSpPr>
        <p:spPr>
          <a:xfrm>
            <a:off x="9896590" y="4090712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04E142C-75F1-DB48-889F-4DE135BDF092}"/>
              </a:ext>
            </a:extLst>
          </p:cNvPr>
          <p:cNvSpPr/>
          <p:nvPr/>
        </p:nvSpPr>
        <p:spPr>
          <a:xfrm>
            <a:off x="9385274" y="4090712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E5425D-33BF-0C4D-919F-D3AA50CD237A}"/>
              </a:ext>
            </a:extLst>
          </p:cNvPr>
          <p:cNvSpPr/>
          <p:nvPr/>
        </p:nvSpPr>
        <p:spPr>
          <a:xfrm>
            <a:off x="8856505" y="4090712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F774F0-F99F-8845-A5D0-AEEB2F95894F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flipH="1">
            <a:off x="7478507" y="3137715"/>
            <a:ext cx="1521" cy="359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3A35FE58-7570-C14D-8D61-75B4BC583F54}"/>
              </a:ext>
            </a:extLst>
          </p:cNvPr>
          <p:cNvCxnSpPr>
            <a:stCxn id="67" idx="2"/>
            <a:endCxn id="70" idx="0"/>
          </p:cNvCxnSpPr>
          <p:nvPr/>
        </p:nvCxnSpPr>
        <p:spPr>
          <a:xfrm rot="5400000">
            <a:off x="9157768" y="3664325"/>
            <a:ext cx="322675" cy="5300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0E09F85A-4A10-EB48-937A-AF2519380FF9}"/>
              </a:ext>
            </a:extLst>
          </p:cNvPr>
          <p:cNvSpPr/>
          <p:nvPr/>
        </p:nvSpPr>
        <p:spPr>
          <a:xfrm>
            <a:off x="9335748" y="4008225"/>
            <a:ext cx="1026437" cy="4111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97BD54-BAFE-6045-B7C5-7C7D24CE4C23}"/>
              </a:ext>
            </a:extLst>
          </p:cNvPr>
          <p:cNvSpPr/>
          <p:nvPr/>
        </p:nvSpPr>
        <p:spPr>
          <a:xfrm>
            <a:off x="9385274" y="4095887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1A0276-56B4-2B44-A3F4-029F30B13D59}"/>
              </a:ext>
            </a:extLst>
          </p:cNvPr>
          <p:cNvSpPr/>
          <p:nvPr/>
        </p:nvSpPr>
        <p:spPr>
          <a:xfrm>
            <a:off x="9385274" y="4648234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36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880B07-1F60-C944-9013-32AD9298E9AD}"/>
              </a:ext>
            </a:extLst>
          </p:cNvPr>
          <p:cNvCxnSpPr>
            <a:stCxn id="74" idx="2"/>
            <a:endCxn id="75" idx="0"/>
          </p:cNvCxnSpPr>
          <p:nvPr/>
        </p:nvCxnSpPr>
        <p:spPr>
          <a:xfrm>
            <a:off x="9582824" y="4349242"/>
            <a:ext cx="0" cy="298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39DEE2-DC26-134E-AECC-B946DE6452AC}"/>
              </a:ext>
            </a:extLst>
          </p:cNvPr>
          <p:cNvSpPr/>
          <p:nvPr/>
        </p:nvSpPr>
        <p:spPr>
          <a:xfrm>
            <a:off x="9904021" y="464823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2AC580-58BB-D544-8FA6-7A57296B9DF0}"/>
              </a:ext>
            </a:extLst>
          </p:cNvPr>
          <p:cNvSpPr/>
          <p:nvPr/>
        </p:nvSpPr>
        <p:spPr>
          <a:xfrm>
            <a:off x="9896590" y="4654859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2C4F73-F488-4F45-AA92-17D9FA0838A2}"/>
              </a:ext>
            </a:extLst>
          </p:cNvPr>
          <p:cNvSpPr txBox="1"/>
          <p:nvPr/>
        </p:nvSpPr>
        <p:spPr>
          <a:xfrm>
            <a:off x="838200" y="4050543"/>
            <a:ext cx="4400508" cy="2302508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b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</a:b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partition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:pivot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pivot+1: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625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3" grpId="0" animBg="1"/>
      <p:bldP spid="74" grpId="0" animBg="1"/>
      <p:bldP spid="75" grpId="0" animBg="1"/>
      <p:bldP spid="77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Simulated Annealing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Greediness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A1F0C7C-EC45-4F4D-8C17-F546CB7D97E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</p:spPr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en-NO" dirty="0"/>
                  <a:t>Random walk + hill climbing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Pick a random neighbour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Accept if better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NO" dirty="0"/>
                  <a:t>Roll a dice to accept bad one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nb-NO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A1F0C7C-EC45-4F4D-8C17-F546CB7D9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2DF98C-8799-424D-A0A5-1974E6BF6165}"/>
              </a:ext>
            </a:extLst>
          </p:cNvPr>
          <p:cNvCxnSpPr>
            <a:cxnSpLocks/>
          </p:cNvCxnSpPr>
          <p:nvPr/>
        </p:nvCxnSpPr>
        <p:spPr>
          <a:xfrm>
            <a:off x="6136702" y="5616108"/>
            <a:ext cx="5366583" cy="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A9B23E-30D2-414D-8B29-62570BA806C5}"/>
              </a:ext>
            </a:extLst>
          </p:cNvPr>
          <p:cNvCxnSpPr>
            <a:cxnSpLocks/>
          </p:cNvCxnSpPr>
          <p:nvPr/>
        </p:nvCxnSpPr>
        <p:spPr>
          <a:xfrm flipH="1" flipV="1">
            <a:off x="6514881" y="1735835"/>
            <a:ext cx="2" cy="4196362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7B12F8-8C46-2943-BA10-11C6F7D3C40F}"/>
              </a:ext>
            </a:extLst>
          </p:cNvPr>
          <p:cNvSpPr txBox="1"/>
          <p:nvPr/>
        </p:nvSpPr>
        <p:spPr>
          <a:xfrm>
            <a:off x="4808633" y="1875320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temperature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(time)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C249B-9D46-584E-8952-E226E83DC8EF}"/>
              </a:ext>
            </a:extLst>
          </p:cNvPr>
          <p:cNvSpPr txBox="1"/>
          <p:nvPr/>
        </p:nvSpPr>
        <p:spPr>
          <a:xfrm>
            <a:off x="10222825" y="5678289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Very 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25878-8CD2-9544-87F8-9550878A5869}"/>
              </a:ext>
            </a:extLst>
          </p:cNvPr>
          <p:cNvSpPr txBox="1"/>
          <p:nvPr/>
        </p:nvSpPr>
        <p:spPr>
          <a:xfrm>
            <a:off x="10115960" y="4804657"/>
            <a:ext cx="132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Possibly</a:t>
            </a:r>
          </a:p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accepted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D1DBA-52B0-544C-9AEE-F19AF12D4B30}"/>
              </a:ext>
            </a:extLst>
          </p:cNvPr>
          <p:cNvSpPr txBox="1"/>
          <p:nvPr/>
        </p:nvSpPr>
        <p:spPr>
          <a:xfrm>
            <a:off x="6545631" y="4795304"/>
            <a:ext cx="1491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Very Likely </a:t>
            </a:r>
          </a:p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5471E2-96EB-704C-A985-5704D260E408}"/>
              </a:ext>
            </a:extLst>
          </p:cNvPr>
          <p:cNvSpPr txBox="1"/>
          <p:nvPr/>
        </p:nvSpPr>
        <p:spPr>
          <a:xfrm>
            <a:off x="6630956" y="3157380"/>
            <a:ext cx="132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 Possibly </a:t>
            </a:r>
          </a:p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452A1-31E7-3949-A691-E9EDD72ECA43}"/>
              </a:ext>
            </a:extLst>
          </p:cNvPr>
          <p:cNvSpPr txBox="1"/>
          <p:nvPr/>
        </p:nvSpPr>
        <p:spPr>
          <a:xfrm>
            <a:off x="10115961" y="3187685"/>
            <a:ext cx="1327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 Unlikely </a:t>
            </a:r>
          </a:p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15D227-B0FA-6347-A327-B68116FBAD7A}"/>
              </a:ext>
            </a:extLst>
          </p:cNvPr>
          <p:cNvSpPr txBox="1"/>
          <p:nvPr/>
        </p:nvSpPr>
        <p:spPr>
          <a:xfrm>
            <a:off x="6630954" y="1876453"/>
            <a:ext cx="132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 </a:t>
            </a:r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Unlikely </a:t>
            </a:r>
          </a:p>
          <a:p>
            <a:pPr algn="ctr"/>
            <a:r>
              <a:rPr lang="en-NO" dirty="0">
                <a:solidFill>
                  <a:schemeClr val="accent4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E2367F-5809-454B-BE41-65EF7410FA22}"/>
              </a:ext>
            </a:extLst>
          </p:cNvPr>
          <p:cNvSpPr txBox="1"/>
          <p:nvPr/>
        </p:nvSpPr>
        <p:spPr>
          <a:xfrm>
            <a:off x="9935836" y="1895024"/>
            <a:ext cx="169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Very rarely</a:t>
            </a:r>
          </a:p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accepted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3AFC41-9403-8249-8EDD-9CC860BDEB49}"/>
              </a:ext>
            </a:extLst>
          </p:cNvPr>
          <p:cNvSpPr txBox="1"/>
          <p:nvPr/>
        </p:nvSpPr>
        <p:spPr>
          <a:xfrm>
            <a:off x="6659647" y="5709437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Not too bad</a:t>
            </a:r>
          </a:p>
        </p:txBody>
      </p:sp>
    </p:spTree>
    <p:extLst>
      <p:ext uri="{BB962C8B-B14F-4D97-AF65-F5344CB8AC3E}">
        <p14:creationId xmlns:p14="http://schemas.microsoft.com/office/powerpoint/2010/main" val="978260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E9F26-58A7-F246-B108-94330A1C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Key 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C7DF8B-2CF4-8B46-B63F-13D39C113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F80E0-3E53-F446-AB60-30A5DB4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3368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41DB-2755-D946-984F-AE991D09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4CDC-B62A-1042-B726-434D4BF2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What are the inputs?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How big is it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 What is the output?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How good shall it be?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What type of problems?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How much resources do I have? runtime, memory, money?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37DA4-E322-534F-AD8D-46D03CD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89196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New Problems?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/>
              <a:t>We have covered so many algorithms, </a:t>
            </a:r>
          </a:p>
          <a:p>
            <a:pPr marL="0" indent="0" algn="ctr">
              <a:buNone/>
            </a:pPr>
            <a:r>
              <a:rPr lang="en-US" sz="3200" noProof="0" dirty="0"/>
              <a:t>and yet, we just scratched the surface</a:t>
            </a:r>
          </a:p>
          <a:p>
            <a:pPr marL="0" indent="0" algn="ctr">
              <a:buNone/>
            </a:pPr>
            <a:endParaRPr lang="en-US" sz="3200" noProof="0" dirty="0"/>
          </a:p>
          <a:p>
            <a:pPr marL="0" indent="0" algn="ctr">
              <a:buNone/>
            </a:pPr>
            <a:r>
              <a:rPr lang="en-US" sz="3200" i="1" noProof="0" dirty="0">
                <a:solidFill>
                  <a:schemeClr val="accent3"/>
                </a:solidFill>
              </a:rPr>
              <a:t>What if we face a new problem?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41DB-2755-D946-984F-AE991D09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Is it a Known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4CDC-B62A-1042-B726-434D4BF2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Have you studied it?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Have you </a:t>
            </a:r>
            <a:r>
              <a:rPr lang="en-US" dirty="0"/>
              <a:t>“</a:t>
            </a:r>
            <a:r>
              <a:rPr lang="en-US" noProof="0" dirty="0"/>
              <a:t>googled” it?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Can you reduce it to a known problem?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37DA4-E322-534F-AD8D-46D03CD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489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41DB-2755-D946-984F-AE991D095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Looking for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4CDC-B62A-1042-B726-434D4BF2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Does it have a solution?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Can you reach a solution with brute force?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If not, would any algorithmic ideas help?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works, but I have money left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Where does my solution struggle?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Can I improve on this very aspect?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37DA4-E322-534F-AD8D-46D03CD6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6151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E9F26-58A7-F246-B108-94330A1C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Tech Interview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C7DF8B-2CF4-8B46-B63F-13D39C113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F80E0-3E53-F446-AB60-30A5DB4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2646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0DC7D4-2C67-3F47-9EAA-EF86CF39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Process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C762942-6180-5049-8409-5CBCFF80B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9016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B798-D7BC-D541-AF4A-8F160830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7177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75C1-5AE0-3C4B-8265-A4B7F0B2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Screening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383BD-AFF2-D140-9433-5A52F04B2D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Programming fluency</a:t>
            </a:r>
          </a:p>
          <a:p>
            <a:r>
              <a:rPr lang="en-NO" dirty="0"/>
              <a:t>To remove irrelevant candidates</a:t>
            </a:r>
          </a:p>
          <a:p>
            <a:r>
              <a:rPr lang="en-NO" dirty="0"/>
              <a:t>Programming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8403F-BBB8-2F41-BB37-FE0CE3CA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pic>
        <p:nvPicPr>
          <p:cNvPr id="14" name="Picture 13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A54893-57DD-F14F-BAA5-C83D581A4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4418477"/>
            <a:ext cx="5181600" cy="1254919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1945E9EB-E5E4-A54D-89A0-6968E7709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96653" y="1400538"/>
            <a:ext cx="2979683" cy="297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0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99B8-AA9D-F44A-BEC5-D1EABF90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Technical Interview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3706DA-8464-E543-B72A-6988895E6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It is not an exam </a:t>
            </a:r>
            <a:r>
              <a:rPr lang="en-NO" dirty="0"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What do they want to know?</a:t>
            </a:r>
          </a:p>
          <a:p>
            <a:pPr lvl="1"/>
            <a:r>
              <a:rPr lang="en-NO" dirty="0"/>
              <a:t>How do you communicate?</a:t>
            </a:r>
          </a:p>
          <a:p>
            <a:pPr lvl="1"/>
            <a:r>
              <a:rPr lang="en-NO" dirty="0"/>
              <a:t>How do you think?</a:t>
            </a:r>
          </a:p>
          <a:p>
            <a:pPr lvl="1"/>
            <a:r>
              <a:rPr lang="en-NO" dirty="0"/>
              <a:t>How do you solve a problem?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EE35C-38C1-3D4E-B344-4A272C29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BD83236-8772-E340-AA05-8E7EEB775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What they need?</a:t>
            </a:r>
          </a:p>
          <a:p>
            <a:pPr lvl="1"/>
            <a:r>
              <a:rPr lang="en-NO" dirty="0"/>
              <a:t>A professional</a:t>
            </a:r>
          </a:p>
          <a:p>
            <a:pPr lvl="1"/>
            <a:r>
              <a:rPr lang="en-NO" dirty="0"/>
              <a:t>Not a guru</a:t>
            </a:r>
          </a:p>
        </p:txBody>
      </p:sp>
    </p:spTree>
    <p:extLst>
      <p:ext uri="{BB962C8B-B14F-4D97-AF65-F5344CB8AC3E}">
        <p14:creationId xmlns:p14="http://schemas.microsoft.com/office/powerpoint/2010/main" val="3227184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 err="1"/>
              <a:t>Axbit</a:t>
            </a:r>
            <a:r>
              <a:rPr lang="en-US" noProof="0" dirty="0"/>
              <a:t>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 err="1"/>
              <a:t>franck.chauvel@ntnu.no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Algorithmic Ideas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Use Brute Force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Divide-and-Conquer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Be Greedy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Randomize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Towards a design method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noProof="0" dirty="0"/>
              <a:t>Preparing for a Tech Interview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E9F26-58A7-F246-B108-94330A1C8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1. Algorithmic Ideas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C7DF8B-2CF4-8B46-B63F-13D39C113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F80E0-3E53-F446-AB60-30A5DB43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61690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Idea #1: Brute Force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/>
              <a:t>Simply try out </a:t>
            </a:r>
            <a:r>
              <a:rPr lang="en-US" sz="3200" noProof="0" dirty="0">
                <a:solidFill>
                  <a:schemeClr val="accent3"/>
                </a:solidFill>
              </a:rPr>
              <a:t>all possible solutions.</a:t>
            </a:r>
            <a:endParaRPr lang="en-US" sz="3200" i="1" noProof="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98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Linear Search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Brute Force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F0B985-4C85-7644-9E9A-8DB43EA5C292}"/>
              </a:ext>
            </a:extLst>
          </p:cNvPr>
          <p:cNvGrpSpPr/>
          <p:nvPr/>
        </p:nvGrpSpPr>
        <p:grpSpPr>
          <a:xfrm>
            <a:off x="1669144" y="3415696"/>
            <a:ext cx="653143" cy="885371"/>
            <a:chOff x="4470400" y="2220686"/>
            <a:chExt cx="653143" cy="8853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A9583C-B4BB-5F41-BA3C-83C4FB069280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14D5B8D-6EB0-5743-9B32-59C5FC850224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885587-1DA0-6349-B803-9028BF080D65}"/>
              </a:ext>
            </a:extLst>
          </p:cNvPr>
          <p:cNvGrpSpPr/>
          <p:nvPr/>
        </p:nvGrpSpPr>
        <p:grpSpPr>
          <a:xfrm>
            <a:off x="2445658" y="3415696"/>
            <a:ext cx="653143" cy="885371"/>
            <a:chOff x="4470400" y="2220686"/>
            <a:chExt cx="653143" cy="8853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F809BA8-6BE2-B04F-86AB-8C6A623D87D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DAE4CE-434F-2242-BDAA-C342526E4A8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3C1AAD-A1FC-9B4D-9202-7766CCEC9C68}"/>
              </a:ext>
            </a:extLst>
          </p:cNvPr>
          <p:cNvGrpSpPr/>
          <p:nvPr/>
        </p:nvGrpSpPr>
        <p:grpSpPr>
          <a:xfrm>
            <a:off x="3222172" y="3415696"/>
            <a:ext cx="653143" cy="885371"/>
            <a:chOff x="4470400" y="2220686"/>
            <a:chExt cx="653143" cy="88537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C01848-CD21-4240-AE5D-22A664E8010C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259FBC-D334-774E-83CF-9AC4DC358246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B78042-2239-BC45-8A38-FEC393AF5B1D}"/>
              </a:ext>
            </a:extLst>
          </p:cNvPr>
          <p:cNvGrpSpPr/>
          <p:nvPr/>
        </p:nvGrpSpPr>
        <p:grpSpPr>
          <a:xfrm>
            <a:off x="3976917" y="3415696"/>
            <a:ext cx="653143" cy="885371"/>
            <a:chOff x="4470400" y="2220686"/>
            <a:chExt cx="653143" cy="8853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1A4FE6A-CAFF-CA42-93EE-404EBFD9AF77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B0969C-E547-154C-8E72-51D47F2278F3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80869A-FF44-A04E-B695-CCE31D8E4E9E}"/>
              </a:ext>
            </a:extLst>
          </p:cNvPr>
          <p:cNvGrpSpPr/>
          <p:nvPr/>
        </p:nvGrpSpPr>
        <p:grpSpPr>
          <a:xfrm>
            <a:off x="4731662" y="3415696"/>
            <a:ext cx="653143" cy="885371"/>
            <a:chOff x="4470400" y="2220686"/>
            <a:chExt cx="653143" cy="8853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A4A025-3B8B-464D-8C66-9F03A410233A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213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437537-D5F3-7440-86AB-C53B1A92D197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A0605C-FA65-A04E-AD03-FE76D8C80B5D}"/>
              </a:ext>
            </a:extLst>
          </p:cNvPr>
          <p:cNvGrpSpPr/>
          <p:nvPr/>
        </p:nvGrpSpPr>
        <p:grpSpPr>
          <a:xfrm>
            <a:off x="5508176" y="3415696"/>
            <a:ext cx="653143" cy="885371"/>
            <a:chOff x="4470400" y="2220686"/>
            <a:chExt cx="653143" cy="88537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E5952C6-5A43-AB4E-B1B0-6FBC365D0F86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86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75ED75-B6FC-B54C-AC9F-16F489DE9716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351DEF-1D07-1245-8A48-DBF19E1322C1}"/>
              </a:ext>
            </a:extLst>
          </p:cNvPr>
          <p:cNvGrpSpPr/>
          <p:nvPr/>
        </p:nvGrpSpPr>
        <p:grpSpPr>
          <a:xfrm>
            <a:off x="6284690" y="3415696"/>
            <a:ext cx="653143" cy="885371"/>
            <a:chOff x="4470400" y="2220686"/>
            <a:chExt cx="653143" cy="88537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72F838-DAAB-FF40-8894-487EFBE164F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78FAD5-D905-3740-AC18-6F8D481827FF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6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65D2FA-EBAE-7946-B5C8-BCC7E9B93958}"/>
              </a:ext>
            </a:extLst>
          </p:cNvPr>
          <p:cNvGrpSpPr/>
          <p:nvPr/>
        </p:nvGrpSpPr>
        <p:grpSpPr>
          <a:xfrm>
            <a:off x="7039435" y="3415696"/>
            <a:ext cx="653143" cy="885371"/>
            <a:chOff x="4470400" y="2220686"/>
            <a:chExt cx="653143" cy="88537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6CC0E01-8298-3E4E-A939-6874575B3B61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67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437AF0-F120-1143-8E3C-42956C039FEC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7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EB1F31-BC0B-E546-A351-55381D743CF0}"/>
              </a:ext>
            </a:extLst>
          </p:cNvPr>
          <p:cNvGrpSpPr/>
          <p:nvPr/>
        </p:nvGrpSpPr>
        <p:grpSpPr>
          <a:xfrm>
            <a:off x="7794180" y="3419325"/>
            <a:ext cx="653143" cy="885371"/>
            <a:chOff x="4470400" y="2220686"/>
            <a:chExt cx="653143" cy="88537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B587936-15B2-5C47-B0A2-2C60C8019248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9A11AE-4E69-104F-80B8-39B055D23E27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CF923C-567F-0047-8E28-B8D8FD2AB1CF}"/>
              </a:ext>
            </a:extLst>
          </p:cNvPr>
          <p:cNvGrpSpPr/>
          <p:nvPr/>
        </p:nvGrpSpPr>
        <p:grpSpPr>
          <a:xfrm>
            <a:off x="8570694" y="3419325"/>
            <a:ext cx="653143" cy="885371"/>
            <a:chOff x="4470400" y="2220686"/>
            <a:chExt cx="653143" cy="88537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D6E498-D3A1-2746-AEAC-CE61FC0FCB5D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95CB02-7507-694B-9273-948A7390DD2B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C34FF1-7B4D-5D4A-8C3A-FCB7347A522E}"/>
              </a:ext>
            </a:extLst>
          </p:cNvPr>
          <p:cNvGrpSpPr/>
          <p:nvPr/>
        </p:nvGrpSpPr>
        <p:grpSpPr>
          <a:xfrm>
            <a:off x="9347208" y="3419325"/>
            <a:ext cx="653143" cy="885371"/>
            <a:chOff x="4470400" y="2220686"/>
            <a:chExt cx="653143" cy="88537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8EFEA6-BC65-834E-9B99-66AB56FCEFEB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473E17-A763-0845-A20D-C793A5F22F0D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E68113-11D9-F241-BF89-605C366F562D}"/>
              </a:ext>
            </a:extLst>
          </p:cNvPr>
          <p:cNvGrpSpPr/>
          <p:nvPr/>
        </p:nvGrpSpPr>
        <p:grpSpPr>
          <a:xfrm>
            <a:off x="10101953" y="3419325"/>
            <a:ext cx="653143" cy="885371"/>
            <a:chOff x="4470400" y="2220686"/>
            <a:chExt cx="653143" cy="88537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76327EA-8676-E848-88AA-0362E934A3D8}"/>
                </a:ext>
              </a:extLst>
            </p:cNvPr>
            <p:cNvSpPr/>
            <p:nvPr/>
          </p:nvSpPr>
          <p:spPr>
            <a:xfrm>
              <a:off x="4470400" y="2598057"/>
              <a:ext cx="653143" cy="50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39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DEB3C1-3D91-0446-874A-E3C9D7AA1000}"/>
                </a:ext>
              </a:extLst>
            </p:cNvPr>
            <p:cNvSpPr txBox="1"/>
            <p:nvPr/>
          </p:nvSpPr>
          <p:spPr>
            <a:xfrm>
              <a:off x="4470400" y="2220686"/>
              <a:ext cx="653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11</a:t>
              </a:r>
            </a:p>
          </p:txBody>
        </p:sp>
      </p:grp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26A1370-73A4-EA4F-85E5-1D59CDB39E95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2383973" y="3027439"/>
            <a:ext cx="12700" cy="776514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58961867-D94A-5B4B-9205-367B2EC3902C}"/>
              </a:ext>
            </a:extLst>
          </p:cNvPr>
          <p:cNvCxnSpPr>
            <a:cxnSpLocks/>
            <a:stCxn id="10" idx="0"/>
            <a:endCxn id="13" idx="0"/>
          </p:cNvCxnSpPr>
          <p:nvPr/>
        </p:nvCxnSpPr>
        <p:spPr>
          <a:xfrm rot="5400000" flipH="1" flipV="1">
            <a:off x="3160487" y="3027439"/>
            <a:ext cx="12700" cy="776514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820D74ED-039D-CE4C-9944-899EC1A7B85E}"/>
              </a:ext>
            </a:extLst>
          </p:cNvPr>
          <p:cNvCxnSpPr>
            <a:cxnSpLocks/>
            <a:stCxn id="13" idx="0"/>
            <a:endCxn id="16" idx="0"/>
          </p:cNvCxnSpPr>
          <p:nvPr/>
        </p:nvCxnSpPr>
        <p:spPr>
          <a:xfrm rot="5400000" flipH="1" flipV="1">
            <a:off x="3926116" y="3038324"/>
            <a:ext cx="12700" cy="754745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2289BDAC-1576-7D49-A7DE-7F800D491F1A}"/>
              </a:ext>
            </a:extLst>
          </p:cNvPr>
          <p:cNvCxnSpPr>
            <a:cxnSpLocks/>
            <a:stCxn id="16" idx="0"/>
            <a:endCxn id="19" idx="0"/>
          </p:cNvCxnSpPr>
          <p:nvPr/>
        </p:nvCxnSpPr>
        <p:spPr>
          <a:xfrm rot="5400000" flipH="1" flipV="1">
            <a:off x="4680861" y="3038324"/>
            <a:ext cx="12700" cy="754745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577BD62-1978-4A45-A99F-31809139A248}"/>
              </a:ext>
            </a:extLst>
          </p:cNvPr>
          <p:cNvCxnSpPr>
            <a:cxnSpLocks/>
            <a:stCxn id="22" idx="0"/>
            <a:endCxn id="25" idx="0"/>
          </p:cNvCxnSpPr>
          <p:nvPr/>
        </p:nvCxnSpPr>
        <p:spPr>
          <a:xfrm rot="5400000" flipH="1" flipV="1">
            <a:off x="6223005" y="3027439"/>
            <a:ext cx="12700" cy="776514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C26D0414-D633-C74E-9059-F737A54F34AC}"/>
              </a:ext>
            </a:extLst>
          </p:cNvPr>
          <p:cNvCxnSpPr>
            <a:cxnSpLocks/>
            <a:stCxn id="19" idx="0"/>
            <a:endCxn id="22" idx="0"/>
          </p:cNvCxnSpPr>
          <p:nvPr/>
        </p:nvCxnSpPr>
        <p:spPr>
          <a:xfrm rot="5400000" flipH="1" flipV="1">
            <a:off x="5446491" y="3027439"/>
            <a:ext cx="12700" cy="776514"/>
          </a:xfrm>
          <a:prstGeom prst="curvedConnector3">
            <a:avLst>
              <a:gd name="adj1" fmla="val 180000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34064F37-1A93-BC4F-844C-B14FA17FC6EF}"/>
              </a:ext>
            </a:extLst>
          </p:cNvPr>
          <p:cNvCxnSpPr>
            <a:cxnSpLocks/>
            <a:stCxn id="25" idx="0"/>
            <a:endCxn id="28" idx="0"/>
          </p:cNvCxnSpPr>
          <p:nvPr/>
        </p:nvCxnSpPr>
        <p:spPr>
          <a:xfrm rot="5400000" flipH="1" flipV="1">
            <a:off x="6988634" y="3038324"/>
            <a:ext cx="12700" cy="754745"/>
          </a:xfrm>
          <a:prstGeom prst="curvedConnector3">
            <a:avLst>
              <a:gd name="adj1" fmla="val 380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91378F1E-CE9A-B143-BE7D-7512854C02A5}"/>
              </a:ext>
            </a:extLst>
          </p:cNvPr>
          <p:cNvSpPr/>
          <p:nvPr/>
        </p:nvSpPr>
        <p:spPr>
          <a:xfrm>
            <a:off x="6971400" y="3402998"/>
            <a:ext cx="776514" cy="991586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95A1B6-9F70-1E4B-8497-EEA015C9D3DF}"/>
              </a:ext>
            </a:extLst>
          </p:cNvPr>
          <p:cNvSpPr txBox="1"/>
          <p:nvPr/>
        </p:nvSpPr>
        <p:spPr>
          <a:xfrm>
            <a:off x="1669144" y="2149481"/>
            <a:ext cx="179568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Montserrat" pitchFamily="2" charset="77"/>
              </a:rPr>
              <a:t>F</a:t>
            </a:r>
            <a:r>
              <a:rPr lang="en-NO" sz="2800" dirty="0">
                <a:latin typeface="Montserrat" pitchFamily="2" charset="77"/>
              </a:rPr>
              <a:t>ind “67”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F81716-8FC0-5B40-AE5E-735FC119F955}"/>
                  </a:ext>
                </a:extLst>
              </p:cNvPr>
              <p:cNvSpPr txBox="1"/>
              <p:nvPr/>
            </p:nvSpPr>
            <p:spPr>
              <a:xfrm>
                <a:off x="7925954" y="5147977"/>
                <a:ext cx="29098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𝑖𝑚𝑒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sz="4000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4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F81716-8FC0-5B40-AE5E-735FC119F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954" y="5147977"/>
                <a:ext cx="2909899" cy="615553"/>
              </a:xfrm>
              <a:prstGeom prst="rect">
                <a:avLst/>
              </a:prstGeom>
              <a:blipFill>
                <a:blip r:embed="rId2"/>
                <a:stretch>
                  <a:fillRect l="-1739" r="-4783" b="-3877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3325366-DAA6-BB46-A814-C1C4189598E9}"/>
              </a:ext>
            </a:extLst>
          </p:cNvPr>
          <p:cNvSpPr txBox="1"/>
          <p:nvPr/>
        </p:nvSpPr>
        <p:spPr>
          <a:xfrm>
            <a:off x="2187383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CB5466-5308-BD44-BEE6-1A9ED3DEE100}"/>
              </a:ext>
            </a:extLst>
          </p:cNvPr>
          <p:cNvSpPr txBox="1"/>
          <p:nvPr/>
        </p:nvSpPr>
        <p:spPr>
          <a:xfrm>
            <a:off x="3019232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E2FF0D-4F32-FF47-9B69-B53868692991}"/>
              </a:ext>
            </a:extLst>
          </p:cNvPr>
          <p:cNvSpPr txBox="1"/>
          <p:nvPr/>
        </p:nvSpPr>
        <p:spPr>
          <a:xfrm>
            <a:off x="3773977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44FC0F-8848-DA45-B862-9196B47DAEC4}"/>
              </a:ext>
            </a:extLst>
          </p:cNvPr>
          <p:cNvSpPr txBox="1"/>
          <p:nvPr/>
        </p:nvSpPr>
        <p:spPr>
          <a:xfrm>
            <a:off x="4528722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CDABCF-77E5-9F43-B99D-58BFF5B8DEFD}"/>
              </a:ext>
            </a:extLst>
          </p:cNvPr>
          <p:cNvSpPr txBox="1"/>
          <p:nvPr/>
        </p:nvSpPr>
        <p:spPr>
          <a:xfrm>
            <a:off x="5305236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BF5B0A-9AD5-624D-86A3-C15F7580B74E}"/>
              </a:ext>
            </a:extLst>
          </p:cNvPr>
          <p:cNvSpPr txBox="1"/>
          <p:nvPr/>
        </p:nvSpPr>
        <p:spPr>
          <a:xfrm>
            <a:off x="5990300" y="27885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BBB9C3-DA31-4540-ADF3-57B36B12A08B}"/>
              </a:ext>
            </a:extLst>
          </p:cNvPr>
          <p:cNvSpPr txBox="1"/>
          <p:nvPr/>
        </p:nvSpPr>
        <p:spPr>
          <a:xfrm>
            <a:off x="6679589" y="2509773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6"/>
                </a:solidFill>
                <a:latin typeface="Share Tech Mono" panose="020B0509050000020004" pitchFamily="49" charset="77"/>
              </a:rPr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994036-244A-5C46-9414-66CB36179E5C}"/>
              </a:ext>
            </a:extLst>
          </p:cNvPr>
          <p:cNvSpPr txBox="1"/>
          <p:nvPr/>
        </p:nvSpPr>
        <p:spPr>
          <a:xfrm>
            <a:off x="892629" y="2551019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5"/>
                </a:solidFill>
                <a:latin typeface="Share Tech Mono" panose="020B0509050000020004" pitchFamily="49" charset="77"/>
              </a:rPr>
              <a:t>no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88747C51-1F2E-C84D-8A6D-9EDE042F497A}"/>
              </a:ext>
            </a:extLst>
          </p:cNvPr>
          <p:cNvCxnSpPr>
            <a:cxnSpLocks/>
            <a:stCxn id="49" idx="1"/>
            <a:endCxn id="7" idx="0"/>
          </p:cNvCxnSpPr>
          <p:nvPr/>
        </p:nvCxnSpPr>
        <p:spPr>
          <a:xfrm rot="10800000" flipH="1" flipV="1">
            <a:off x="1669144" y="2411090"/>
            <a:ext cx="326572" cy="1004605"/>
          </a:xfrm>
          <a:prstGeom prst="curvedConnector4">
            <a:avLst>
              <a:gd name="adj1" fmla="val -70000"/>
              <a:gd name="adj2" fmla="val 63020"/>
            </a:avLst>
          </a:prstGeom>
          <a:ln>
            <a:solidFill>
              <a:schemeClr val="accent5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10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Selection Sort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Brute Force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DC600A-7111-1149-AE5E-D898313391A7}"/>
              </a:ext>
            </a:extLst>
          </p:cNvPr>
          <p:cNvSpPr/>
          <p:nvPr/>
        </p:nvSpPr>
        <p:spPr>
          <a:xfrm>
            <a:off x="1344742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C9F84-C11B-0540-BD7F-7C3DA4B3504F}"/>
              </a:ext>
            </a:extLst>
          </p:cNvPr>
          <p:cNvSpPr/>
          <p:nvPr/>
        </p:nvSpPr>
        <p:spPr>
          <a:xfrm>
            <a:off x="2252135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BA585-767F-A449-8195-3E5C9433216D}"/>
              </a:ext>
            </a:extLst>
          </p:cNvPr>
          <p:cNvSpPr/>
          <p:nvPr/>
        </p:nvSpPr>
        <p:spPr>
          <a:xfrm>
            <a:off x="4066920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3EE20B-5BDA-5946-A035-7AE11D881579}"/>
              </a:ext>
            </a:extLst>
          </p:cNvPr>
          <p:cNvSpPr/>
          <p:nvPr/>
        </p:nvSpPr>
        <p:spPr>
          <a:xfrm>
            <a:off x="4974312" y="2190564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918399-6BA4-064E-9D16-589ACC0E2ECC}"/>
              </a:ext>
            </a:extLst>
          </p:cNvPr>
          <p:cNvSpPr/>
          <p:nvPr/>
        </p:nvSpPr>
        <p:spPr>
          <a:xfrm>
            <a:off x="3175886" y="2190563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5C759-1CD7-2F46-A33D-3241F24760C0}"/>
              </a:ext>
            </a:extLst>
          </p:cNvPr>
          <p:cNvSpPr txBox="1"/>
          <p:nvPr/>
        </p:nvSpPr>
        <p:spPr>
          <a:xfrm>
            <a:off x="1948974" y="1651749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m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inimum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2A1DCC8-5989-D44C-9E71-E428F846CA5B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3008880" y="1836415"/>
            <a:ext cx="545379" cy="3541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4F5689E-6D35-EA41-BA14-7883CA137295}"/>
              </a:ext>
            </a:extLst>
          </p:cNvPr>
          <p:cNvCxnSpPr>
            <a:cxnSpLocks/>
            <a:stCxn id="9" idx="2"/>
            <a:endCxn id="5" idx="2"/>
          </p:cNvCxnSpPr>
          <p:nvPr/>
        </p:nvCxnSpPr>
        <p:spPr>
          <a:xfrm rot="5400000">
            <a:off x="2638687" y="1795253"/>
            <a:ext cx="1" cy="1831144"/>
          </a:xfrm>
          <a:prstGeom prst="bentConnector3">
            <a:avLst>
              <a:gd name="adj1" fmla="val 2286010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9FC892-D8B0-6B4C-9CB7-63B3EDFF10C5}"/>
              </a:ext>
            </a:extLst>
          </p:cNvPr>
          <p:cNvSpPr txBox="1"/>
          <p:nvPr/>
        </p:nvSpPr>
        <p:spPr>
          <a:xfrm>
            <a:off x="2074656" y="2980589"/>
            <a:ext cx="10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>
                <a:solidFill>
                  <a:schemeClr val="accent6"/>
                </a:solidFill>
                <a:latin typeface="Share Tech Mono" panose="020B0509050000020004" pitchFamily="49" charset="77"/>
              </a:rPr>
              <a:t>swap</a:t>
            </a:r>
            <a:endParaRPr lang="en-NO" dirty="0">
              <a:solidFill>
                <a:schemeClr val="accent6"/>
              </a:solidFill>
              <a:latin typeface="Share Tech Mono" panose="020B0509050000020004" pitchFamily="49" charset="7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D5B6A5-DA6A-5545-B623-80F5C40FD055}"/>
              </a:ext>
            </a:extLst>
          </p:cNvPr>
          <p:cNvGrpSpPr/>
          <p:nvPr/>
        </p:nvGrpSpPr>
        <p:grpSpPr>
          <a:xfrm>
            <a:off x="1344743" y="4236714"/>
            <a:ext cx="4386314" cy="1643546"/>
            <a:chOff x="1344743" y="4236714"/>
            <a:chExt cx="4386314" cy="16435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640FE4-9E63-FE4F-A573-E555E6EFBB84}"/>
                </a:ext>
              </a:extLst>
            </p:cNvPr>
            <p:cNvSpPr/>
            <p:nvPr/>
          </p:nvSpPr>
          <p:spPr>
            <a:xfrm>
              <a:off x="3159528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BD0D12-1CE3-064C-8109-4ABE7C56AFAA}"/>
                </a:ext>
              </a:extLst>
            </p:cNvPr>
            <p:cNvSpPr/>
            <p:nvPr/>
          </p:nvSpPr>
          <p:spPr>
            <a:xfrm>
              <a:off x="2252135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5E141A-FFD1-164A-8595-0341291DB213}"/>
                </a:ext>
              </a:extLst>
            </p:cNvPr>
            <p:cNvSpPr/>
            <p:nvPr/>
          </p:nvSpPr>
          <p:spPr>
            <a:xfrm>
              <a:off x="4066920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4F3851-E473-AA4C-A529-3C947E210EFC}"/>
                </a:ext>
              </a:extLst>
            </p:cNvPr>
            <p:cNvSpPr/>
            <p:nvPr/>
          </p:nvSpPr>
          <p:spPr>
            <a:xfrm>
              <a:off x="1344743" y="4762244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D5B043-7EAA-434B-B799-85B85B1D8A0B}"/>
                </a:ext>
              </a:extLst>
            </p:cNvPr>
            <p:cNvSpPr/>
            <p:nvPr/>
          </p:nvSpPr>
          <p:spPr>
            <a:xfrm>
              <a:off x="4974312" y="4762244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260C65-8D3F-854B-A1C9-962C4F18DBC9}"/>
                </a:ext>
              </a:extLst>
            </p:cNvPr>
            <p:cNvSpPr txBox="1"/>
            <p:nvPr/>
          </p:nvSpPr>
          <p:spPr>
            <a:xfrm>
              <a:off x="3762594" y="4236714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895F43E7-0F03-AB46-8374-821503503BE1}"/>
                </a:ext>
              </a:extLst>
            </p:cNvPr>
            <p:cNvCxnSpPr>
              <a:cxnSpLocks/>
              <a:stCxn id="20" idx="3"/>
              <a:endCxn id="19" idx="0"/>
            </p:cNvCxnSpPr>
            <p:nvPr/>
          </p:nvCxnSpPr>
          <p:spPr>
            <a:xfrm>
              <a:off x="4822500" y="4421380"/>
              <a:ext cx="530185" cy="34086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D2855B-FB6E-9143-B80D-97A93F3E46B5}"/>
                </a:ext>
              </a:extLst>
            </p:cNvPr>
            <p:cNvSpPr txBox="1"/>
            <p:nvPr/>
          </p:nvSpPr>
          <p:spPr>
            <a:xfrm>
              <a:off x="3467994" y="5510928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13B16C5F-55AC-DE44-A5C5-E81E444D46EF}"/>
                </a:ext>
              </a:extLst>
            </p:cNvPr>
            <p:cNvCxnSpPr>
              <a:cxnSpLocks/>
              <a:stCxn id="19" idx="2"/>
              <a:endCxn id="16" idx="2"/>
            </p:cNvCxnSpPr>
            <p:nvPr/>
          </p:nvCxnSpPr>
          <p:spPr>
            <a:xfrm rot="5400000">
              <a:off x="3991597" y="3921418"/>
              <a:ext cx="12700" cy="2722177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67F5A8-E0FC-EC45-969D-0B1299619BD5}"/>
              </a:ext>
            </a:extLst>
          </p:cNvPr>
          <p:cNvGrpSpPr/>
          <p:nvPr/>
        </p:nvGrpSpPr>
        <p:grpSpPr>
          <a:xfrm>
            <a:off x="6764104" y="1639313"/>
            <a:ext cx="4398028" cy="1558379"/>
            <a:chOff x="6764104" y="1639313"/>
            <a:chExt cx="4398028" cy="15583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EF89FE-5C6B-1D48-8A13-069E08A79C93}"/>
                </a:ext>
              </a:extLst>
            </p:cNvPr>
            <p:cNvSpPr/>
            <p:nvPr/>
          </p:nvSpPr>
          <p:spPr>
            <a:xfrm>
              <a:off x="7665639" y="2175985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CB123C-30D5-7340-A81B-D6E834A80BE6}"/>
                </a:ext>
              </a:extLst>
            </p:cNvPr>
            <p:cNvSpPr/>
            <p:nvPr/>
          </p:nvSpPr>
          <p:spPr>
            <a:xfrm>
              <a:off x="10405387" y="2154723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64C664-D1AC-5946-8AE6-E8540FC1C228}"/>
                </a:ext>
              </a:extLst>
            </p:cNvPr>
            <p:cNvSpPr/>
            <p:nvPr/>
          </p:nvSpPr>
          <p:spPr>
            <a:xfrm>
              <a:off x="9486281" y="2154723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9C5C190-AEAD-BE40-8A46-1ADAF0594692}"/>
                </a:ext>
              </a:extLst>
            </p:cNvPr>
            <p:cNvSpPr/>
            <p:nvPr/>
          </p:nvSpPr>
          <p:spPr>
            <a:xfrm>
              <a:off x="6764104" y="2182859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EBD658-9951-B94E-AFB6-A3062045B995}"/>
                </a:ext>
              </a:extLst>
            </p:cNvPr>
            <p:cNvSpPr/>
            <p:nvPr/>
          </p:nvSpPr>
          <p:spPr>
            <a:xfrm>
              <a:off x="8567175" y="2175985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CAE137-32BD-DD4B-900E-14E9AF7BB615}"/>
                </a:ext>
              </a:extLst>
            </p:cNvPr>
            <p:cNvSpPr txBox="1"/>
            <p:nvPr/>
          </p:nvSpPr>
          <p:spPr>
            <a:xfrm>
              <a:off x="9486281" y="1639313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8050BD0-FC91-F041-82FD-706232346D41}"/>
                </a:ext>
              </a:extLst>
            </p:cNvPr>
            <p:cNvCxnSpPr>
              <a:cxnSpLocks/>
              <a:stCxn id="30" idx="1"/>
              <a:endCxn id="29" idx="0"/>
            </p:cNvCxnSpPr>
            <p:nvPr/>
          </p:nvCxnSpPr>
          <p:spPr>
            <a:xfrm rot="10800000" flipV="1">
              <a:off x="8945549" y="1823979"/>
              <a:ext cx="540733" cy="352006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0756E4-9F7A-434A-9C51-D9D9AFB35A2B}"/>
                </a:ext>
              </a:extLst>
            </p:cNvPr>
            <p:cNvSpPr txBox="1"/>
            <p:nvPr/>
          </p:nvSpPr>
          <p:spPr>
            <a:xfrm>
              <a:off x="8426375" y="2828360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>
                  <a:solidFill>
                    <a:schemeClr val="accent6"/>
                  </a:solidFill>
                  <a:latin typeface="Share Tech Mono" panose="020B0509050000020004" pitchFamily="49" charset="77"/>
                </a:rPr>
                <a:t>ok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95BC2A-8D86-214D-86C1-B715A471B842}"/>
              </a:ext>
            </a:extLst>
          </p:cNvPr>
          <p:cNvGrpSpPr/>
          <p:nvPr/>
        </p:nvGrpSpPr>
        <p:grpSpPr>
          <a:xfrm>
            <a:off x="6764104" y="4232924"/>
            <a:ext cx="4389243" cy="1647336"/>
            <a:chOff x="6764104" y="4232924"/>
            <a:chExt cx="4389243" cy="164733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A4C3F4-E16D-D249-9003-B337225C6870}"/>
                </a:ext>
              </a:extLst>
            </p:cNvPr>
            <p:cNvSpPr/>
            <p:nvPr/>
          </p:nvSpPr>
          <p:spPr>
            <a:xfrm>
              <a:off x="7665639" y="4769596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4B3564D-CE91-624F-94C1-CC6CA1CEAB64}"/>
                </a:ext>
              </a:extLst>
            </p:cNvPr>
            <p:cNvSpPr/>
            <p:nvPr/>
          </p:nvSpPr>
          <p:spPr>
            <a:xfrm>
              <a:off x="8575960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1E7FF6-5020-1747-B0C9-FCA66448FE1E}"/>
                </a:ext>
              </a:extLst>
            </p:cNvPr>
            <p:cNvSpPr/>
            <p:nvPr/>
          </p:nvSpPr>
          <p:spPr>
            <a:xfrm>
              <a:off x="9486281" y="474833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568DEBB-7DCA-DE43-A3D9-15EE3BE4E9DF}"/>
                </a:ext>
              </a:extLst>
            </p:cNvPr>
            <p:cNvSpPr/>
            <p:nvPr/>
          </p:nvSpPr>
          <p:spPr>
            <a:xfrm>
              <a:off x="6764104" y="4776470"/>
              <a:ext cx="756745" cy="52026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72FD810-B1FB-1D45-904D-F2079F21081D}"/>
                </a:ext>
              </a:extLst>
            </p:cNvPr>
            <p:cNvSpPr/>
            <p:nvPr/>
          </p:nvSpPr>
          <p:spPr>
            <a:xfrm>
              <a:off x="10396602" y="4757649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61DAB2-87C1-A047-91D8-7B7FCE0508CE}"/>
                </a:ext>
              </a:extLst>
            </p:cNvPr>
            <p:cNvSpPr txBox="1"/>
            <p:nvPr/>
          </p:nvSpPr>
          <p:spPr>
            <a:xfrm>
              <a:off x="9486281" y="4232924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m</a:t>
              </a:r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inimum</a:t>
              </a:r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19DB38E8-2938-1345-A5CB-976FCA6FAA5C}"/>
                </a:ext>
              </a:extLst>
            </p:cNvPr>
            <p:cNvCxnSpPr>
              <a:cxnSpLocks/>
              <a:stCxn id="39" idx="3"/>
              <a:endCxn id="38" idx="0"/>
            </p:cNvCxnSpPr>
            <p:nvPr/>
          </p:nvCxnSpPr>
          <p:spPr>
            <a:xfrm>
              <a:off x="10546187" y="4417590"/>
              <a:ext cx="228788" cy="34005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81EFE1AE-1775-3E4E-99CA-6154343633BC}"/>
                </a:ext>
              </a:extLst>
            </p:cNvPr>
            <p:cNvCxnSpPr>
              <a:cxnSpLocks/>
              <a:stCxn id="38" idx="2"/>
              <a:endCxn id="36" idx="2"/>
            </p:cNvCxnSpPr>
            <p:nvPr/>
          </p:nvCxnSpPr>
          <p:spPr>
            <a:xfrm rot="5400000" flipH="1">
              <a:off x="10315157" y="4818094"/>
              <a:ext cx="9315" cy="910321"/>
            </a:xfrm>
            <a:prstGeom prst="bentConnector3">
              <a:avLst>
                <a:gd name="adj1" fmla="val -2454106"/>
              </a:avLst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B9151B-C510-D84F-9385-203F0BEDD8E5}"/>
                </a:ext>
              </a:extLst>
            </p:cNvPr>
            <p:cNvSpPr txBox="1"/>
            <p:nvPr/>
          </p:nvSpPr>
          <p:spPr>
            <a:xfrm>
              <a:off x="9864653" y="5510928"/>
              <a:ext cx="1059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>
                  <a:solidFill>
                    <a:schemeClr val="accent6"/>
                  </a:solidFill>
                  <a:latin typeface="Share Tech Mono" panose="020B0509050000020004" pitchFamily="49" charset="77"/>
                </a:rPr>
                <a:t>swap</a:t>
              </a:r>
              <a:endParaRPr lang="en-NO" dirty="0">
                <a:solidFill>
                  <a:schemeClr val="accent6"/>
                </a:solidFill>
                <a:latin typeface="Share Tech Mono" panose="020B0509050000020004" pitchFamily="49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1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E3C3-07ED-C24B-BD8A-1E5AF08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Combinatorial Search</a:t>
            </a:r>
            <a:br>
              <a:rPr lang="en-US" noProof="0" dirty="0"/>
            </a:br>
            <a:r>
              <a:rPr lang="en-US" sz="2700" noProof="0" dirty="0">
                <a:latin typeface="Montserrat" pitchFamily="2" charset="77"/>
              </a:rPr>
              <a:t>Brute Force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5D86-0E0A-A340-9C43-86FD3E70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E9310-384B-264E-8B46-EDCB94EB193A}"/>
              </a:ext>
            </a:extLst>
          </p:cNvPr>
          <p:cNvCxnSpPr>
            <a:cxnSpLocks/>
          </p:cNvCxnSpPr>
          <p:nvPr/>
        </p:nvCxnSpPr>
        <p:spPr>
          <a:xfrm>
            <a:off x="2857173" y="3955421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7018D4-BE8A-8346-B3C5-ED722ABAA52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56639" y="2798633"/>
            <a:ext cx="8639051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Graphic 6" descr="Packing Box Open with solid fill">
            <a:extLst>
              <a:ext uri="{FF2B5EF4-FFF2-40B4-BE49-F238E27FC236}">
                <a16:creationId xmlns:a16="http://schemas.microsoft.com/office/drawing/2014/main" id="{E739EE5A-92E4-5841-AE34-25423683F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2238" y="1458594"/>
            <a:ext cx="720000" cy="720000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F64C563C-011C-6E42-8376-DC18619AE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6639" y="2438633"/>
            <a:ext cx="720000" cy="720000"/>
          </a:xfrm>
          <a:prstGeom prst="rect">
            <a:avLst/>
          </a:prstGeom>
        </p:spPr>
      </p:pic>
      <p:pic>
        <p:nvPicPr>
          <p:cNvPr id="9" name="Graphic 8" descr="Guitar with solid fill">
            <a:extLst>
              <a:ext uri="{FF2B5EF4-FFF2-40B4-BE49-F238E27FC236}">
                <a16:creationId xmlns:a16="http://schemas.microsoft.com/office/drawing/2014/main" id="{58499C7B-ACE0-4E4D-8121-5A277B95B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6639" y="4795272"/>
            <a:ext cx="720000" cy="720000"/>
          </a:xfrm>
          <a:prstGeom prst="rect">
            <a:avLst/>
          </a:prstGeom>
        </p:spPr>
      </p:pic>
      <p:pic>
        <p:nvPicPr>
          <p:cNvPr id="10" name="Graphic 9" descr="Whisk with solid fill">
            <a:extLst>
              <a:ext uri="{FF2B5EF4-FFF2-40B4-BE49-F238E27FC236}">
                <a16:creationId xmlns:a16="http://schemas.microsoft.com/office/drawing/2014/main" id="{B5A9AE38-3CDB-F04E-8C95-3BDFD67D1D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36639" y="5802388"/>
            <a:ext cx="720000" cy="720000"/>
          </a:xfrm>
          <a:prstGeom prst="rect">
            <a:avLst/>
          </a:prstGeom>
        </p:spPr>
      </p:pic>
      <p:pic>
        <p:nvPicPr>
          <p:cNvPr id="11" name="Graphic 10" descr="Books with solid fill">
            <a:extLst>
              <a:ext uri="{FF2B5EF4-FFF2-40B4-BE49-F238E27FC236}">
                <a16:creationId xmlns:a16="http://schemas.microsoft.com/office/drawing/2014/main" id="{9796BCB8-CE41-F94F-928A-3F10C1B6F4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36639" y="3604682"/>
            <a:ext cx="720000" cy="7200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3AF918D-3D21-1149-B797-3FD5C3243E34}"/>
              </a:ext>
            </a:extLst>
          </p:cNvPr>
          <p:cNvSpPr/>
          <p:nvPr/>
        </p:nvSpPr>
        <p:spPr>
          <a:xfrm>
            <a:off x="3825256" y="6011692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7D4CBBE-0C9A-5045-B0BE-D58AFCA8FAE9}"/>
              </a:ext>
            </a:extLst>
          </p:cNvPr>
          <p:cNvSpPr/>
          <p:nvPr/>
        </p:nvSpPr>
        <p:spPr>
          <a:xfrm>
            <a:off x="4252775" y="6011691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DB2C84-ED05-DF43-AA94-7EC89100E06C}"/>
              </a:ext>
            </a:extLst>
          </p:cNvPr>
          <p:cNvSpPr/>
          <p:nvPr/>
        </p:nvSpPr>
        <p:spPr>
          <a:xfrm>
            <a:off x="4095508" y="500457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6034D5-F2D2-C04C-ACAE-798B72DDD430}"/>
              </a:ext>
            </a:extLst>
          </p:cNvPr>
          <p:cNvSpPr/>
          <p:nvPr/>
        </p:nvSpPr>
        <p:spPr>
          <a:xfrm>
            <a:off x="5018793" y="500457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ACF792-ED60-244C-A250-6ED2A112E6E7}"/>
              </a:ext>
            </a:extLst>
          </p:cNvPr>
          <p:cNvSpPr/>
          <p:nvPr/>
        </p:nvSpPr>
        <p:spPr>
          <a:xfrm>
            <a:off x="4776748" y="6011692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9A605D-7908-4444-BB53-723A28F28DCA}"/>
              </a:ext>
            </a:extLst>
          </p:cNvPr>
          <p:cNvSpPr/>
          <p:nvPr/>
        </p:nvSpPr>
        <p:spPr>
          <a:xfrm>
            <a:off x="5204267" y="6011691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C5D4F6-0B06-B44F-A2A6-E244ADFE92E3}"/>
              </a:ext>
            </a:extLst>
          </p:cNvPr>
          <p:cNvSpPr/>
          <p:nvPr/>
        </p:nvSpPr>
        <p:spPr>
          <a:xfrm>
            <a:off x="5738281" y="6011692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565093-2B60-774B-B763-FFFE22F57369}"/>
              </a:ext>
            </a:extLst>
          </p:cNvPr>
          <p:cNvSpPr/>
          <p:nvPr/>
        </p:nvSpPr>
        <p:spPr>
          <a:xfrm>
            <a:off x="6165800" y="6011691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D9B71A-734E-C247-9EC6-8529A9D8E816}"/>
              </a:ext>
            </a:extLst>
          </p:cNvPr>
          <p:cNvSpPr/>
          <p:nvPr/>
        </p:nvSpPr>
        <p:spPr>
          <a:xfrm>
            <a:off x="6673922" y="6011692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64DCFC8-9DCF-0C4E-9607-F4907309D461}"/>
              </a:ext>
            </a:extLst>
          </p:cNvPr>
          <p:cNvSpPr/>
          <p:nvPr/>
        </p:nvSpPr>
        <p:spPr>
          <a:xfrm>
            <a:off x="7101441" y="6011691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179C7C9-C3E9-2743-B474-324AEC40A313}"/>
              </a:ext>
            </a:extLst>
          </p:cNvPr>
          <p:cNvSpPr/>
          <p:nvPr/>
        </p:nvSpPr>
        <p:spPr>
          <a:xfrm>
            <a:off x="8062238" y="6011691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F57719-E642-A047-B02C-B99A7CDE3BFB}"/>
              </a:ext>
            </a:extLst>
          </p:cNvPr>
          <p:cNvSpPr/>
          <p:nvPr/>
        </p:nvSpPr>
        <p:spPr>
          <a:xfrm>
            <a:off x="8489757" y="6011690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48C2D27-ACB8-D04F-B6A6-1FE2734CD8AE}"/>
              </a:ext>
            </a:extLst>
          </p:cNvPr>
          <p:cNvSpPr/>
          <p:nvPr/>
        </p:nvSpPr>
        <p:spPr>
          <a:xfrm>
            <a:off x="9013730" y="6011691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A53618-3EF6-0747-921B-46D04B28F573}"/>
              </a:ext>
            </a:extLst>
          </p:cNvPr>
          <p:cNvSpPr/>
          <p:nvPr/>
        </p:nvSpPr>
        <p:spPr>
          <a:xfrm>
            <a:off x="9441249" y="6011690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C3BBCD-27EC-564D-A0C1-12A11D761AF8}"/>
              </a:ext>
            </a:extLst>
          </p:cNvPr>
          <p:cNvSpPr/>
          <p:nvPr/>
        </p:nvSpPr>
        <p:spPr>
          <a:xfrm>
            <a:off x="9975263" y="6011691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DBF790-307F-B24C-92F9-C8F1F0A2B662}"/>
              </a:ext>
            </a:extLst>
          </p:cNvPr>
          <p:cNvSpPr/>
          <p:nvPr/>
        </p:nvSpPr>
        <p:spPr>
          <a:xfrm>
            <a:off x="10402782" y="6011690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9F4DE8-2EC3-FB42-9F1A-C4344434AF75}"/>
              </a:ext>
            </a:extLst>
          </p:cNvPr>
          <p:cNvSpPr/>
          <p:nvPr/>
        </p:nvSpPr>
        <p:spPr>
          <a:xfrm>
            <a:off x="10910904" y="6011691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485FF2-AB56-CD44-B765-FF0FF8B823AD}"/>
              </a:ext>
            </a:extLst>
          </p:cNvPr>
          <p:cNvSpPr/>
          <p:nvPr/>
        </p:nvSpPr>
        <p:spPr>
          <a:xfrm>
            <a:off x="11338423" y="6011690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3365E2-CF3F-5946-823B-13479EAB6025}"/>
              </a:ext>
            </a:extLst>
          </p:cNvPr>
          <p:cNvSpPr/>
          <p:nvPr/>
        </p:nvSpPr>
        <p:spPr>
          <a:xfrm>
            <a:off x="5973591" y="500457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24C06CE-91F6-EF40-8617-F4E621CF0A5F}"/>
              </a:ext>
            </a:extLst>
          </p:cNvPr>
          <p:cNvSpPr/>
          <p:nvPr/>
        </p:nvSpPr>
        <p:spPr>
          <a:xfrm>
            <a:off x="6831188" y="500457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DDE46D-1708-2147-B8FE-39F2BA774AE8}"/>
              </a:ext>
            </a:extLst>
          </p:cNvPr>
          <p:cNvSpPr/>
          <p:nvPr/>
        </p:nvSpPr>
        <p:spPr>
          <a:xfrm>
            <a:off x="8356363" y="500457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8E27F5-CE5A-0946-885A-7BDC3730DAE6}"/>
              </a:ext>
            </a:extLst>
          </p:cNvPr>
          <p:cNvSpPr/>
          <p:nvPr/>
        </p:nvSpPr>
        <p:spPr>
          <a:xfrm>
            <a:off x="9279648" y="500457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D23EBC0-814B-2E40-A4DB-31CBE7AC4CDE}"/>
              </a:ext>
            </a:extLst>
          </p:cNvPr>
          <p:cNvSpPr/>
          <p:nvPr/>
        </p:nvSpPr>
        <p:spPr>
          <a:xfrm>
            <a:off x="10234446" y="500457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67D0A2-43C8-BD43-B073-DAFC1AC12D7E}"/>
              </a:ext>
            </a:extLst>
          </p:cNvPr>
          <p:cNvSpPr/>
          <p:nvPr/>
        </p:nvSpPr>
        <p:spPr>
          <a:xfrm>
            <a:off x="11092043" y="500457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782908-019F-724C-9591-D4CB87BB7E66}"/>
              </a:ext>
            </a:extLst>
          </p:cNvPr>
          <p:cNvSpPr/>
          <p:nvPr/>
        </p:nvSpPr>
        <p:spPr>
          <a:xfrm>
            <a:off x="4671004" y="3814277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BFB21B-1D96-1347-86C9-0165A555293A}"/>
              </a:ext>
            </a:extLst>
          </p:cNvPr>
          <p:cNvSpPr/>
          <p:nvPr/>
        </p:nvSpPr>
        <p:spPr>
          <a:xfrm>
            <a:off x="6368099" y="3814277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79FB93-6575-5844-B16F-0816F4BA2DCA}"/>
              </a:ext>
            </a:extLst>
          </p:cNvPr>
          <p:cNvSpPr/>
          <p:nvPr/>
        </p:nvSpPr>
        <p:spPr>
          <a:xfrm>
            <a:off x="8856463" y="3813984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307FC3-7EB8-C24B-9877-F3BEF06ECF9F}"/>
              </a:ext>
            </a:extLst>
          </p:cNvPr>
          <p:cNvSpPr/>
          <p:nvPr/>
        </p:nvSpPr>
        <p:spPr>
          <a:xfrm>
            <a:off x="10614842" y="3813984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2808099-A5B4-2A48-A110-BCD050CCA185}"/>
              </a:ext>
            </a:extLst>
          </p:cNvPr>
          <p:cNvSpPr/>
          <p:nvPr/>
        </p:nvSpPr>
        <p:spPr>
          <a:xfrm>
            <a:off x="5575426" y="2647935"/>
            <a:ext cx="314533" cy="3013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25667F9-E03A-5F4D-9AFA-C38BC9608B16}"/>
              </a:ext>
            </a:extLst>
          </p:cNvPr>
          <p:cNvSpPr/>
          <p:nvPr/>
        </p:nvSpPr>
        <p:spPr>
          <a:xfrm>
            <a:off x="9666010" y="2647935"/>
            <a:ext cx="314533" cy="3013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200" dirty="0"/>
              <a:t>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DF62F5-E56F-7047-B71C-831B4E320886}"/>
              </a:ext>
            </a:extLst>
          </p:cNvPr>
          <p:cNvCxnSpPr>
            <a:stCxn id="7" idx="3"/>
            <a:endCxn id="41" idx="1"/>
          </p:cNvCxnSpPr>
          <p:nvPr/>
        </p:nvCxnSpPr>
        <p:spPr>
          <a:xfrm>
            <a:off x="8062238" y="1818594"/>
            <a:ext cx="1649834" cy="873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CDB6896-7A75-EC44-BCC2-DE929244B268}"/>
              </a:ext>
            </a:extLst>
          </p:cNvPr>
          <p:cNvCxnSpPr>
            <a:stCxn id="7" idx="1"/>
            <a:endCxn id="40" idx="0"/>
          </p:cNvCxnSpPr>
          <p:nvPr/>
        </p:nvCxnSpPr>
        <p:spPr>
          <a:xfrm flipH="1">
            <a:off x="5732693" y="1818594"/>
            <a:ext cx="1609545" cy="829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915096-BD16-8543-A7D4-AAC0DCA261B3}"/>
              </a:ext>
            </a:extLst>
          </p:cNvPr>
          <p:cNvCxnSpPr>
            <a:stCxn id="40" idx="3"/>
            <a:endCxn id="36" idx="0"/>
          </p:cNvCxnSpPr>
          <p:nvPr/>
        </p:nvCxnSpPr>
        <p:spPr>
          <a:xfrm flipH="1">
            <a:off x="4828271" y="2905193"/>
            <a:ext cx="793217" cy="909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3C285A-A2D5-7547-ACE9-F23BE30CC917}"/>
              </a:ext>
            </a:extLst>
          </p:cNvPr>
          <p:cNvCxnSpPr>
            <a:stCxn id="40" idx="5"/>
            <a:endCxn id="37" idx="1"/>
          </p:cNvCxnSpPr>
          <p:nvPr/>
        </p:nvCxnSpPr>
        <p:spPr>
          <a:xfrm>
            <a:off x="5843897" y="2905193"/>
            <a:ext cx="570264" cy="95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03A19F-9D05-1B46-B37D-E6CB93A894C7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 flipH="1">
            <a:off x="4252775" y="4071535"/>
            <a:ext cx="464291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EB47B-FCCD-DA4C-8976-355ECFB251EB}"/>
              </a:ext>
            </a:extLst>
          </p:cNvPr>
          <p:cNvCxnSpPr>
            <a:stCxn id="36" idx="5"/>
            <a:endCxn id="15" idx="0"/>
          </p:cNvCxnSpPr>
          <p:nvPr/>
        </p:nvCxnSpPr>
        <p:spPr>
          <a:xfrm>
            <a:off x="4939475" y="4071535"/>
            <a:ext cx="2365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8ED212-4E62-CA49-AF46-0D28FA0DCA12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 flipH="1">
            <a:off x="3982523" y="5261832"/>
            <a:ext cx="159047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7B8237-1505-4243-8BBF-9D9BE36AC6A2}"/>
              </a:ext>
            </a:extLst>
          </p:cNvPr>
          <p:cNvCxnSpPr>
            <a:stCxn id="14" idx="5"/>
            <a:endCxn id="13" idx="0"/>
          </p:cNvCxnSpPr>
          <p:nvPr/>
        </p:nvCxnSpPr>
        <p:spPr>
          <a:xfrm>
            <a:off x="4363979" y="5261832"/>
            <a:ext cx="4606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7E7C93-64C2-7946-A14C-E9C4C34352A5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6129031" y="4071535"/>
            <a:ext cx="285130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838A97-51F1-1642-9739-90179A00630D}"/>
              </a:ext>
            </a:extLst>
          </p:cNvPr>
          <p:cNvCxnSpPr>
            <a:stCxn id="37" idx="5"/>
            <a:endCxn id="31" idx="0"/>
          </p:cNvCxnSpPr>
          <p:nvPr/>
        </p:nvCxnSpPr>
        <p:spPr>
          <a:xfrm>
            <a:off x="6636570" y="4071535"/>
            <a:ext cx="351885" cy="933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147B26-82B9-8F48-BF5D-501AA91219CC}"/>
              </a:ext>
            </a:extLst>
          </p:cNvPr>
          <p:cNvCxnSpPr>
            <a:stCxn id="15" idx="3"/>
            <a:endCxn id="16" idx="0"/>
          </p:cNvCxnSpPr>
          <p:nvPr/>
        </p:nvCxnSpPr>
        <p:spPr>
          <a:xfrm flipH="1">
            <a:off x="4934015" y="5261832"/>
            <a:ext cx="130840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5D0A382-E356-6B47-B724-268F70F8F6D9}"/>
              </a:ext>
            </a:extLst>
          </p:cNvPr>
          <p:cNvCxnSpPr>
            <a:stCxn id="15" idx="5"/>
            <a:endCxn id="17" idx="0"/>
          </p:cNvCxnSpPr>
          <p:nvPr/>
        </p:nvCxnSpPr>
        <p:spPr>
          <a:xfrm>
            <a:off x="5287264" y="5261832"/>
            <a:ext cx="7427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E6E392-2045-A14D-9699-87A99F59F946}"/>
              </a:ext>
            </a:extLst>
          </p:cNvPr>
          <p:cNvCxnSpPr>
            <a:stCxn id="30" idx="3"/>
            <a:endCxn id="18" idx="0"/>
          </p:cNvCxnSpPr>
          <p:nvPr/>
        </p:nvCxnSpPr>
        <p:spPr>
          <a:xfrm flipH="1">
            <a:off x="5895548" y="5261832"/>
            <a:ext cx="124105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DCFF87-F30C-864C-8715-02EA6A4FC397}"/>
              </a:ext>
            </a:extLst>
          </p:cNvPr>
          <p:cNvCxnSpPr>
            <a:cxnSpLocks/>
            <a:stCxn id="30" idx="5"/>
            <a:endCxn id="19" idx="0"/>
          </p:cNvCxnSpPr>
          <p:nvPr/>
        </p:nvCxnSpPr>
        <p:spPr>
          <a:xfrm>
            <a:off x="6242062" y="5261832"/>
            <a:ext cx="81005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210D52-669A-2B41-9447-5090AB2C4761}"/>
              </a:ext>
            </a:extLst>
          </p:cNvPr>
          <p:cNvCxnSpPr>
            <a:cxnSpLocks/>
            <a:stCxn id="31" idx="3"/>
            <a:endCxn id="20" idx="0"/>
          </p:cNvCxnSpPr>
          <p:nvPr/>
        </p:nvCxnSpPr>
        <p:spPr>
          <a:xfrm flipH="1">
            <a:off x="6831189" y="5261832"/>
            <a:ext cx="46061" cy="749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C9A3E4A-568E-2748-87AB-48E4B73D6233}"/>
              </a:ext>
            </a:extLst>
          </p:cNvPr>
          <p:cNvCxnSpPr>
            <a:stCxn id="31" idx="5"/>
            <a:endCxn id="21" idx="0"/>
          </p:cNvCxnSpPr>
          <p:nvPr/>
        </p:nvCxnSpPr>
        <p:spPr>
          <a:xfrm>
            <a:off x="7099659" y="5261832"/>
            <a:ext cx="159049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A9D4C5F-0788-C741-9536-D32FA1112F81}"/>
              </a:ext>
            </a:extLst>
          </p:cNvPr>
          <p:cNvCxnSpPr>
            <a:stCxn id="41" idx="3"/>
            <a:endCxn id="38" idx="0"/>
          </p:cNvCxnSpPr>
          <p:nvPr/>
        </p:nvCxnSpPr>
        <p:spPr>
          <a:xfrm flipH="1">
            <a:off x="9013730" y="2905193"/>
            <a:ext cx="698342" cy="908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50F8F9-FFE6-7844-A8BE-2E6F8F6D5140}"/>
              </a:ext>
            </a:extLst>
          </p:cNvPr>
          <p:cNvCxnSpPr>
            <a:stCxn id="41" idx="5"/>
            <a:endCxn id="39" idx="1"/>
          </p:cNvCxnSpPr>
          <p:nvPr/>
        </p:nvCxnSpPr>
        <p:spPr>
          <a:xfrm>
            <a:off x="9934481" y="2905193"/>
            <a:ext cx="726423" cy="952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988A984-9FF9-F64E-96AA-23E092FACAC1}"/>
              </a:ext>
            </a:extLst>
          </p:cNvPr>
          <p:cNvCxnSpPr>
            <a:cxnSpLocks/>
            <a:stCxn id="38" idx="3"/>
            <a:endCxn id="32" idx="0"/>
          </p:cNvCxnSpPr>
          <p:nvPr/>
        </p:nvCxnSpPr>
        <p:spPr>
          <a:xfrm flipH="1">
            <a:off x="8513630" y="4071242"/>
            <a:ext cx="388895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C9282D-C2BD-404E-9612-F99F67E9F6C0}"/>
              </a:ext>
            </a:extLst>
          </p:cNvPr>
          <p:cNvCxnSpPr>
            <a:stCxn id="38" idx="5"/>
            <a:endCxn id="33" idx="0"/>
          </p:cNvCxnSpPr>
          <p:nvPr/>
        </p:nvCxnSpPr>
        <p:spPr>
          <a:xfrm>
            <a:off x="9124934" y="4071242"/>
            <a:ext cx="31198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248B7B-1DB8-5448-B9B3-374FF4582E57}"/>
              </a:ext>
            </a:extLst>
          </p:cNvPr>
          <p:cNvCxnSpPr>
            <a:stCxn id="32" idx="3"/>
            <a:endCxn id="22" idx="0"/>
          </p:cNvCxnSpPr>
          <p:nvPr/>
        </p:nvCxnSpPr>
        <p:spPr>
          <a:xfrm flipH="1">
            <a:off x="8219505" y="5261832"/>
            <a:ext cx="182920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7823C8-90B8-5A47-A5C0-EA2EFBF4DCB5}"/>
              </a:ext>
            </a:extLst>
          </p:cNvPr>
          <p:cNvCxnSpPr>
            <a:stCxn id="32" idx="5"/>
            <a:endCxn id="23" idx="0"/>
          </p:cNvCxnSpPr>
          <p:nvPr/>
        </p:nvCxnSpPr>
        <p:spPr>
          <a:xfrm>
            <a:off x="8624834" y="5261832"/>
            <a:ext cx="22190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4638C75-B479-DB44-93B9-83466151287A}"/>
              </a:ext>
            </a:extLst>
          </p:cNvPr>
          <p:cNvCxnSpPr>
            <a:cxnSpLocks/>
            <a:stCxn id="33" idx="3"/>
            <a:endCxn id="24" idx="0"/>
          </p:cNvCxnSpPr>
          <p:nvPr/>
        </p:nvCxnSpPr>
        <p:spPr>
          <a:xfrm flipH="1">
            <a:off x="9170997" y="5261832"/>
            <a:ext cx="154713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5A78AF-653F-544E-A7F5-CB7D92A9DDF9}"/>
              </a:ext>
            </a:extLst>
          </p:cNvPr>
          <p:cNvCxnSpPr>
            <a:stCxn id="33" idx="5"/>
            <a:endCxn id="25" idx="0"/>
          </p:cNvCxnSpPr>
          <p:nvPr/>
        </p:nvCxnSpPr>
        <p:spPr>
          <a:xfrm>
            <a:off x="9548119" y="5261832"/>
            <a:ext cx="50397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990B27-E9DE-9046-88B0-DABAC63344DB}"/>
              </a:ext>
            </a:extLst>
          </p:cNvPr>
          <p:cNvCxnSpPr>
            <a:stCxn id="39" idx="3"/>
            <a:endCxn id="34" idx="0"/>
          </p:cNvCxnSpPr>
          <p:nvPr/>
        </p:nvCxnSpPr>
        <p:spPr>
          <a:xfrm flipH="1">
            <a:off x="10391713" y="4071242"/>
            <a:ext cx="269191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0F2811-2468-774F-AF97-39B41C4EDA14}"/>
              </a:ext>
            </a:extLst>
          </p:cNvPr>
          <p:cNvCxnSpPr>
            <a:stCxn id="39" idx="5"/>
            <a:endCxn id="35" idx="0"/>
          </p:cNvCxnSpPr>
          <p:nvPr/>
        </p:nvCxnSpPr>
        <p:spPr>
          <a:xfrm>
            <a:off x="10883313" y="4071242"/>
            <a:ext cx="365997" cy="933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8127A8E-7A4B-A843-9B07-0243A109E8A1}"/>
              </a:ext>
            </a:extLst>
          </p:cNvPr>
          <p:cNvCxnSpPr>
            <a:stCxn id="34" idx="3"/>
            <a:endCxn id="26" idx="0"/>
          </p:cNvCxnSpPr>
          <p:nvPr/>
        </p:nvCxnSpPr>
        <p:spPr>
          <a:xfrm flipH="1">
            <a:off x="10132530" y="5261832"/>
            <a:ext cx="147978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189E38-909C-D844-9B94-86873CA4003C}"/>
              </a:ext>
            </a:extLst>
          </p:cNvPr>
          <p:cNvCxnSpPr>
            <a:stCxn id="34" idx="5"/>
            <a:endCxn id="27" idx="0"/>
          </p:cNvCxnSpPr>
          <p:nvPr/>
        </p:nvCxnSpPr>
        <p:spPr>
          <a:xfrm>
            <a:off x="10502917" y="5261832"/>
            <a:ext cx="57132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9147881-CDCF-7746-8DC1-1AB2F18B57F2}"/>
              </a:ext>
            </a:extLst>
          </p:cNvPr>
          <p:cNvCxnSpPr>
            <a:stCxn id="35" idx="3"/>
            <a:endCxn id="28" idx="0"/>
          </p:cNvCxnSpPr>
          <p:nvPr/>
        </p:nvCxnSpPr>
        <p:spPr>
          <a:xfrm flipH="1">
            <a:off x="11068171" y="5261832"/>
            <a:ext cx="69934" cy="749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6C26F-6BFE-CA42-91B7-CDC87DBDB895}"/>
              </a:ext>
            </a:extLst>
          </p:cNvPr>
          <p:cNvCxnSpPr>
            <a:stCxn id="35" idx="5"/>
            <a:endCxn id="29" idx="0"/>
          </p:cNvCxnSpPr>
          <p:nvPr/>
        </p:nvCxnSpPr>
        <p:spPr>
          <a:xfrm>
            <a:off x="11360514" y="5261832"/>
            <a:ext cx="135176" cy="749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1CE074-5D9B-B740-B314-99585BF1A41E}"/>
              </a:ext>
            </a:extLst>
          </p:cNvPr>
          <p:cNvCxnSpPr>
            <a:cxnSpLocks/>
          </p:cNvCxnSpPr>
          <p:nvPr/>
        </p:nvCxnSpPr>
        <p:spPr>
          <a:xfrm>
            <a:off x="2923003" y="5175846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0FBEDB-62F3-9E4A-A607-7B2D30B2F512}"/>
              </a:ext>
            </a:extLst>
          </p:cNvPr>
          <p:cNvCxnSpPr>
            <a:cxnSpLocks/>
          </p:cNvCxnSpPr>
          <p:nvPr/>
        </p:nvCxnSpPr>
        <p:spPr>
          <a:xfrm>
            <a:off x="2950436" y="6195349"/>
            <a:ext cx="8616543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874113-47C6-A242-8A9E-3E8FBE02F7C7}"/>
              </a:ext>
            </a:extLst>
          </p:cNvPr>
          <p:cNvCxnSpPr>
            <a:cxnSpLocks/>
          </p:cNvCxnSpPr>
          <p:nvPr/>
        </p:nvCxnSpPr>
        <p:spPr>
          <a:xfrm>
            <a:off x="2493535" y="3158633"/>
            <a:ext cx="0" cy="446049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AC2F19-C0D0-3A40-B505-6C3ABE5170FB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2496639" y="4324682"/>
            <a:ext cx="0" cy="470590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8285CD-B7A8-214F-9560-64A622BEDAF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496639" y="5515272"/>
            <a:ext cx="0" cy="287116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2754BB8-F8FB-654F-8521-9409DE5F6280}"/>
              </a:ext>
            </a:extLst>
          </p:cNvPr>
          <p:cNvSpPr txBox="1"/>
          <p:nvPr/>
        </p:nvSpPr>
        <p:spPr>
          <a:xfrm>
            <a:off x="1238800" y="2483848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1st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5E40AE-7ED6-BF45-A35F-859DFA5FD75E}"/>
              </a:ext>
            </a:extLst>
          </p:cNvPr>
          <p:cNvSpPr txBox="1"/>
          <p:nvPr/>
        </p:nvSpPr>
        <p:spPr>
          <a:xfrm>
            <a:off x="1238684" y="3663033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2nd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0C1E2C0-A1F4-F14C-B309-39768F2A6C01}"/>
              </a:ext>
            </a:extLst>
          </p:cNvPr>
          <p:cNvSpPr txBox="1"/>
          <p:nvPr/>
        </p:nvSpPr>
        <p:spPr>
          <a:xfrm>
            <a:off x="1275505" y="4883458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3rd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81CAFEB-534A-2A4D-8434-4F10B74F2443}"/>
              </a:ext>
            </a:extLst>
          </p:cNvPr>
          <p:cNvSpPr txBox="1"/>
          <p:nvPr/>
        </p:nvSpPr>
        <p:spPr>
          <a:xfrm>
            <a:off x="1280980" y="5902961"/>
            <a:ext cx="86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4th </a:t>
            </a:r>
          </a:p>
          <a:p>
            <a:pPr algn="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choice</a:t>
            </a:r>
            <a:endParaRPr lang="en-NO" sz="1400" i="1" dirty="0">
              <a:solidFill>
                <a:schemeClr val="bg2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F5702C-A4E4-AD49-BA25-3D34E2334ACE}"/>
              </a:ext>
            </a:extLst>
          </p:cNvPr>
          <p:cNvSpPr txBox="1"/>
          <p:nvPr/>
        </p:nvSpPr>
        <p:spPr>
          <a:xfrm>
            <a:off x="6673579" y="1000428"/>
            <a:ext cx="2130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000" dirty="0">
                <a:latin typeface="Montserrat" pitchFamily="2" charset="77"/>
              </a:rPr>
              <a:t>empty solution</a:t>
            </a:r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0819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1" grpId="0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7" grpId="0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1" grpId="0" animBg="1"/>
      <p:bldP spid="41" grpId="1" animBg="1"/>
      <p:bldP spid="41" grpId="2" animBg="1"/>
      <p:bldP spid="77" grpId="0"/>
      <p:bldP spid="78" grpId="0"/>
      <p:bldP spid="79" grpId="0"/>
      <p:bldP spid="80" grpId="0"/>
      <p:bldP spid="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Idea #2: Divide-and-Conquer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noProof="0" dirty="0">
                <a:solidFill>
                  <a:schemeClr val="accent3"/>
                </a:solidFill>
              </a:rPr>
              <a:t>Divide</a:t>
            </a:r>
            <a:br>
              <a:rPr lang="en-US" sz="3200" noProof="0" dirty="0"/>
            </a:br>
            <a:r>
              <a:rPr lang="en-US" sz="3200" noProof="0" dirty="0"/>
              <a:t>Break the problem into smaller self-similar problems, recursively</a:t>
            </a:r>
          </a:p>
          <a:p>
            <a:pPr marL="0" indent="0" algn="ctr">
              <a:buNone/>
            </a:pPr>
            <a:endParaRPr lang="en-US" sz="3200" i="1" noProof="0" dirty="0">
              <a:solidFill>
                <a:schemeClr val="accent3"/>
              </a:solidFill>
            </a:endParaRPr>
          </a:p>
          <a:p>
            <a:pPr marL="0" indent="0" algn="ctr">
              <a:buNone/>
            </a:pPr>
            <a:r>
              <a:rPr lang="en-US" sz="3200" i="1" noProof="0" dirty="0">
                <a:solidFill>
                  <a:schemeClr val="accent3"/>
                </a:solidFill>
              </a:rPr>
              <a:t>Conquer</a:t>
            </a:r>
          </a:p>
          <a:p>
            <a:pPr marL="0" indent="0" algn="ctr">
              <a:buNone/>
            </a:pPr>
            <a:r>
              <a:rPr lang="en-US" sz="3200" i="1" noProof="0" dirty="0"/>
              <a:t>Merging the solution of sub problems</a:t>
            </a:r>
          </a:p>
        </p:txBody>
      </p:sp>
    </p:spTree>
    <p:extLst>
      <p:ext uri="{BB962C8B-B14F-4D97-AF65-F5344CB8AC3E}">
        <p14:creationId xmlns:p14="http://schemas.microsoft.com/office/powerpoint/2010/main" val="1155567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8ED55283-0CCD-804A-A29F-0AA8886F3406}" vid="{A75A6633-A08F-0749-ACDA-55760D2F5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1024</TotalTime>
  <Words>839</Words>
  <Application>Microsoft Macintosh PowerPoint</Application>
  <PresentationFormat>Widescreen</PresentationFormat>
  <Paragraphs>389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Algorithm Design</vt:lpstr>
      <vt:lpstr>New Problems?</vt:lpstr>
      <vt:lpstr>Agenda</vt:lpstr>
      <vt:lpstr>1. Algorithmic Ideas</vt:lpstr>
      <vt:lpstr>Idea #1: Brute Force</vt:lpstr>
      <vt:lpstr>Linear Search Brute Force Examples</vt:lpstr>
      <vt:lpstr>Selection Sort Brute Force Examples</vt:lpstr>
      <vt:lpstr>Combinatorial Search Brute Force Examples</vt:lpstr>
      <vt:lpstr>Idea #2: Divide-and-Conquer</vt:lpstr>
      <vt:lpstr>Binary Search Divide-and-Conquer Examples</vt:lpstr>
      <vt:lpstr>Merge Sort Divide-and-Conquer Examples</vt:lpstr>
      <vt:lpstr>Idea #3: Be Greedy</vt:lpstr>
      <vt:lpstr>Prim’s Algorithm Greediness Examples</vt:lpstr>
      <vt:lpstr>Dijkstra’s Algorithm Greediness Examples</vt:lpstr>
      <vt:lpstr>Idea #4: Randomize</vt:lpstr>
      <vt:lpstr>Quick Sort Randomization Examples</vt:lpstr>
      <vt:lpstr>Simulated Annealing Greediness Examples</vt:lpstr>
      <vt:lpstr>2. Key Questions</vt:lpstr>
      <vt:lpstr>What is the Problem?</vt:lpstr>
      <vt:lpstr>Is it a Known Problem?</vt:lpstr>
      <vt:lpstr>Looking for a Solution</vt:lpstr>
      <vt:lpstr>2. Tech Interview</vt:lpstr>
      <vt:lpstr>The Process</vt:lpstr>
      <vt:lpstr>Screening</vt:lpstr>
      <vt:lpstr>Technical Interview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Design</dc:title>
  <dc:creator>Franck Chauvel</dc:creator>
  <cp:lastModifiedBy>Franck Chauvel</cp:lastModifiedBy>
  <cp:revision>6</cp:revision>
  <dcterms:created xsi:type="dcterms:W3CDTF">2021-10-31T05:16:48Z</dcterms:created>
  <dcterms:modified xsi:type="dcterms:W3CDTF">2022-11-14T08:57:30Z</dcterms:modified>
</cp:coreProperties>
</file>