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EF6CB-93FE-4655-B08E-DCAC37E2047D}" v="117" dt="2022-09-07T14:57:16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fourquier" userId="efebb8fb6440d2d1" providerId="LiveId" clId="{1C3EF6CB-93FE-4655-B08E-DCAC37E2047D}"/>
    <pc:docChg chg="custSel modSld">
      <pc:chgData name="Christopher fourquier" userId="efebb8fb6440d2d1" providerId="LiveId" clId="{1C3EF6CB-93FE-4655-B08E-DCAC37E2047D}" dt="2022-09-07T15:42:16.301" v="276" actId="20577"/>
      <pc:docMkLst>
        <pc:docMk/>
      </pc:docMkLst>
      <pc:sldChg chg="addSp delSp modSp mod">
        <pc:chgData name="Christopher fourquier" userId="efebb8fb6440d2d1" providerId="LiveId" clId="{1C3EF6CB-93FE-4655-B08E-DCAC37E2047D}" dt="2022-09-07T15:41:22.474" v="265" actId="14100"/>
        <pc:sldMkLst>
          <pc:docMk/>
          <pc:sldMk cId="3207136385" sldId="256"/>
        </pc:sldMkLst>
        <pc:spChg chg="mod">
          <ac:chgData name="Christopher fourquier" userId="efebb8fb6440d2d1" providerId="LiveId" clId="{1C3EF6CB-93FE-4655-B08E-DCAC37E2047D}" dt="2022-09-07T15:41:22.474" v="265" actId="14100"/>
          <ac:spMkLst>
            <pc:docMk/>
            <pc:sldMk cId="3207136385" sldId="256"/>
            <ac:spMk id="5" creationId="{00000000-0000-0000-0000-000000000000}"/>
          </ac:spMkLst>
        </pc:spChg>
        <pc:picChg chg="add mod modCrop">
          <ac:chgData name="Christopher fourquier" userId="efebb8fb6440d2d1" providerId="LiveId" clId="{1C3EF6CB-93FE-4655-B08E-DCAC37E2047D}" dt="2022-09-07T14:57:27.492" v="240" actId="29295"/>
          <ac:picMkLst>
            <pc:docMk/>
            <pc:sldMk cId="3207136385" sldId="256"/>
            <ac:picMk id="3" creationId="{5178359E-8B8C-7026-14EB-61E4226300E5}"/>
          </ac:picMkLst>
        </pc:picChg>
        <pc:picChg chg="del">
          <ac:chgData name="Christopher fourquier" userId="efebb8fb6440d2d1" providerId="LiveId" clId="{1C3EF6CB-93FE-4655-B08E-DCAC37E2047D}" dt="2022-09-07T14:44:46.748" v="83" actId="478"/>
          <ac:picMkLst>
            <pc:docMk/>
            <pc:sldMk cId="3207136385" sldId="256"/>
            <ac:picMk id="4" creationId="{00000000-0000-0000-0000-000000000000}"/>
          </ac:picMkLst>
        </pc:picChg>
      </pc:sldChg>
      <pc:sldChg chg="addSp delSp modSp mod">
        <pc:chgData name="Christopher fourquier" userId="efebb8fb6440d2d1" providerId="LiveId" clId="{1C3EF6CB-93FE-4655-B08E-DCAC37E2047D}" dt="2022-09-07T15:42:16.301" v="276" actId="20577"/>
        <pc:sldMkLst>
          <pc:docMk/>
          <pc:sldMk cId="2303939820" sldId="257"/>
        </pc:sldMkLst>
        <pc:spChg chg="mod">
          <ac:chgData name="Christopher fourquier" userId="efebb8fb6440d2d1" providerId="LiveId" clId="{1C3EF6CB-93FE-4655-B08E-DCAC37E2047D}" dt="2022-09-07T15:42:16.301" v="276" actId="20577"/>
          <ac:spMkLst>
            <pc:docMk/>
            <pc:sldMk cId="2303939820" sldId="257"/>
            <ac:spMk id="5" creationId="{00000000-0000-0000-0000-000000000000}"/>
          </ac:spMkLst>
        </pc:spChg>
        <pc:picChg chg="del">
          <ac:chgData name="Christopher fourquier" userId="efebb8fb6440d2d1" providerId="LiveId" clId="{1C3EF6CB-93FE-4655-B08E-DCAC37E2047D}" dt="2022-09-07T14:55:50.871" v="95" actId="478"/>
          <ac:picMkLst>
            <pc:docMk/>
            <pc:sldMk cId="2303939820" sldId="257"/>
            <ac:picMk id="4" creationId="{00000000-0000-0000-0000-000000000000}"/>
          </ac:picMkLst>
        </pc:picChg>
        <pc:picChg chg="add del ord">
          <ac:chgData name="Christopher fourquier" userId="efebb8fb6440d2d1" providerId="LiveId" clId="{1C3EF6CB-93FE-4655-B08E-DCAC37E2047D}" dt="2022-09-07T14:57:36.608" v="241" actId="478"/>
          <ac:picMkLst>
            <pc:docMk/>
            <pc:sldMk cId="2303939820" sldId="257"/>
            <ac:picMk id="6" creationId="{16847C2E-D968-4DD9-FDDB-334C5EFEA198}"/>
          </ac:picMkLst>
        </pc:picChg>
        <pc:picChg chg="add ord">
          <ac:chgData name="Christopher fourquier" userId="efebb8fb6440d2d1" providerId="LiveId" clId="{1C3EF6CB-93FE-4655-B08E-DCAC37E2047D}" dt="2022-09-07T14:57:45.894" v="243" actId="167"/>
          <ac:picMkLst>
            <pc:docMk/>
            <pc:sldMk cId="2303939820" sldId="257"/>
            <ac:picMk id="8" creationId="{71464794-062D-D440-378A-7358299BE215}"/>
          </ac:picMkLst>
        </pc:picChg>
      </pc:sldChg>
      <pc:sldChg chg="addSp delSp modSp mod">
        <pc:chgData name="Christopher fourquier" userId="efebb8fb6440d2d1" providerId="LiveId" clId="{1C3EF6CB-93FE-4655-B08E-DCAC37E2047D}" dt="2022-09-07T14:59:19.185" v="263" actId="20577"/>
        <pc:sldMkLst>
          <pc:docMk/>
          <pc:sldMk cId="1946319524" sldId="259"/>
        </pc:sldMkLst>
        <pc:spChg chg="mod">
          <ac:chgData name="Christopher fourquier" userId="efebb8fb6440d2d1" providerId="LiveId" clId="{1C3EF6CB-93FE-4655-B08E-DCAC37E2047D}" dt="2022-09-07T14:59:19.185" v="263" actId="20577"/>
          <ac:spMkLst>
            <pc:docMk/>
            <pc:sldMk cId="1946319524" sldId="259"/>
            <ac:spMk id="2" creationId="{00000000-0000-0000-0000-000000000000}"/>
          </ac:spMkLst>
        </pc:spChg>
        <pc:picChg chg="del">
          <ac:chgData name="Christopher fourquier" userId="efebb8fb6440d2d1" providerId="LiveId" clId="{1C3EF6CB-93FE-4655-B08E-DCAC37E2047D}" dt="2022-09-07T14:57:52.938" v="244" actId="478"/>
          <ac:picMkLst>
            <pc:docMk/>
            <pc:sldMk cId="1946319524" sldId="259"/>
            <ac:picMk id="4" creationId="{00000000-0000-0000-0000-000000000000}"/>
          </ac:picMkLst>
        </pc:picChg>
        <pc:picChg chg="add ord">
          <ac:chgData name="Christopher fourquier" userId="efebb8fb6440d2d1" providerId="LiveId" clId="{1C3EF6CB-93FE-4655-B08E-DCAC37E2047D}" dt="2022-09-07T14:57:57.951" v="246" actId="167"/>
          <ac:picMkLst>
            <pc:docMk/>
            <pc:sldMk cId="1946319524" sldId="259"/>
            <ac:picMk id="7" creationId="{86D578A6-19F1-9B8D-F99F-D5F8D0F7334E}"/>
          </ac:picMkLst>
        </pc:picChg>
      </pc:sldChg>
      <pc:sldChg chg="addSp delSp modSp mod">
        <pc:chgData name="Christopher fourquier" userId="efebb8fb6440d2d1" providerId="LiveId" clId="{1C3EF6CB-93FE-4655-B08E-DCAC37E2047D}" dt="2022-09-07T14:58:21.369" v="252" actId="167"/>
        <pc:sldMkLst>
          <pc:docMk/>
          <pc:sldMk cId="3098561118" sldId="260"/>
        </pc:sldMkLst>
        <pc:spChg chg="mod">
          <ac:chgData name="Christopher fourquier" userId="efebb8fb6440d2d1" providerId="LiveId" clId="{1C3EF6CB-93FE-4655-B08E-DCAC37E2047D}" dt="2022-08-11T09:41:03.335" v="82" actId="1035"/>
          <ac:spMkLst>
            <pc:docMk/>
            <pc:sldMk cId="3098561118" sldId="260"/>
            <ac:spMk id="2" creationId="{00000000-0000-0000-0000-000000000000}"/>
          </ac:spMkLst>
        </pc:spChg>
        <pc:spChg chg="mod">
          <ac:chgData name="Christopher fourquier" userId="efebb8fb6440d2d1" providerId="LiveId" clId="{1C3EF6CB-93FE-4655-B08E-DCAC37E2047D}" dt="2022-08-11T09:40:57.518" v="67" actId="1035"/>
          <ac:spMkLst>
            <pc:docMk/>
            <pc:sldMk cId="3098561118" sldId="260"/>
            <ac:spMk id="7" creationId="{00000000-0000-0000-0000-000000000000}"/>
          </ac:spMkLst>
        </pc:spChg>
        <pc:picChg chg="del">
          <ac:chgData name="Christopher fourquier" userId="efebb8fb6440d2d1" providerId="LiveId" clId="{1C3EF6CB-93FE-4655-B08E-DCAC37E2047D}" dt="2022-09-07T14:58:02.872" v="247" actId="478"/>
          <ac:picMkLst>
            <pc:docMk/>
            <pc:sldMk cId="3098561118" sldId="260"/>
            <ac:picMk id="4" creationId="{00000000-0000-0000-0000-000000000000}"/>
          </ac:picMkLst>
        </pc:picChg>
        <pc:picChg chg="add ord">
          <ac:chgData name="Christopher fourquier" userId="efebb8fb6440d2d1" providerId="LiveId" clId="{1C3EF6CB-93FE-4655-B08E-DCAC37E2047D}" dt="2022-09-07T14:58:21.369" v="252" actId="167"/>
          <ac:picMkLst>
            <pc:docMk/>
            <pc:sldMk cId="3098561118" sldId="260"/>
            <ac:picMk id="6" creationId="{DE81C45C-6409-9A2A-8B9C-62BE7A7CDDF2}"/>
          </ac:picMkLst>
        </pc:picChg>
      </pc:sldChg>
      <pc:sldChg chg="addSp delSp modSp mod">
        <pc:chgData name="Christopher fourquier" userId="efebb8fb6440d2d1" providerId="LiveId" clId="{1C3EF6CB-93FE-4655-B08E-DCAC37E2047D}" dt="2022-09-07T14:58:29.172" v="253" actId="167"/>
        <pc:sldMkLst>
          <pc:docMk/>
          <pc:sldMk cId="528720376" sldId="261"/>
        </pc:sldMkLst>
        <pc:picChg chg="del">
          <ac:chgData name="Christopher fourquier" userId="efebb8fb6440d2d1" providerId="LiveId" clId="{1C3EF6CB-93FE-4655-B08E-DCAC37E2047D}" dt="2022-09-07T14:58:15.694" v="250" actId="478"/>
          <ac:picMkLst>
            <pc:docMk/>
            <pc:sldMk cId="528720376" sldId="261"/>
            <ac:picMk id="4" creationId="{00000000-0000-0000-0000-000000000000}"/>
          </ac:picMkLst>
        </pc:picChg>
        <pc:picChg chg="add ord">
          <ac:chgData name="Christopher fourquier" userId="efebb8fb6440d2d1" providerId="LiveId" clId="{1C3EF6CB-93FE-4655-B08E-DCAC37E2047D}" dt="2022-09-07T14:58:29.172" v="253" actId="167"/>
          <ac:picMkLst>
            <pc:docMk/>
            <pc:sldMk cId="528720376" sldId="261"/>
            <ac:picMk id="6" creationId="{947ED81F-55E8-8219-A5F3-432B4624D5C3}"/>
          </ac:picMkLst>
        </pc:picChg>
      </pc:sldChg>
      <pc:sldChg chg="addSp delSp modSp mod">
        <pc:chgData name="Christopher fourquier" userId="efebb8fb6440d2d1" providerId="LiveId" clId="{1C3EF6CB-93FE-4655-B08E-DCAC37E2047D}" dt="2022-09-07T14:58:41.191" v="256" actId="167"/>
        <pc:sldMkLst>
          <pc:docMk/>
          <pc:sldMk cId="2194226087" sldId="262"/>
        </pc:sldMkLst>
        <pc:picChg chg="del">
          <ac:chgData name="Christopher fourquier" userId="efebb8fb6440d2d1" providerId="LiveId" clId="{1C3EF6CB-93FE-4655-B08E-DCAC37E2047D}" dt="2022-09-07T14:58:36.960" v="254" actId="478"/>
          <ac:picMkLst>
            <pc:docMk/>
            <pc:sldMk cId="2194226087" sldId="262"/>
            <ac:picMk id="4" creationId="{00000000-0000-0000-0000-000000000000}"/>
          </ac:picMkLst>
        </pc:picChg>
        <pc:picChg chg="add ord">
          <ac:chgData name="Christopher fourquier" userId="efebb8fb6440d2d1" providerId="LiveId" clId="{1C3EF6CB-93FE-4655-B08E-DCAC37E2047D}" dt="2022-09-07T14:58:41.191" v="256" actId="167"/>
          <ac:picMkLst>
            <pc:docMk/>
            <pc:sldMk cId="2194226087" sldId="262"/>
            <ac:picMk id="6" creationId="{4FAF613E-D093-A732-BE50-B1AC518F74FE}"/>
          </ac:picMkLst>
        </pc:picChg>
      </pc:sldChg>
      <pc:sldChg chg="addSp delSp modSp mod">
        <pc:chgData name="Christopher fourquier" userId="efebb8fb6440d2d1" providerId="LiveId" clId="{1C3EF6CB-93FE-4655-B08E-DCAC37E2047D}" dt="2022-09-07T14:58:50.058" v="259" actId="167"/>
        <pc:sldMkLst>
          <pc:docMk/>
          <pc:sldMk cId="217591036" sldId="263"/>
        </pc:sldMkLst>
        <pc:picChg chg="add ord">
          <ac:chgData name="Christopher fourquier" userId="efebb8fb6440d2d1" providerId="LiveId" clId="{1C3EF6CB-93FE-4655-B08E-DCAC37E2047D}" dt="2022-09-07T14:58:50.058" v="259" actId="167"/>
          <ac:picMkLst>
            <pc:docMk/>
            <pc:sldMk cId="217591036" sldId="263"/>
            <ac:picMk id="3" creationId="{DF4EC8CC-8C0B-D4FF-B9B7-642396338D5B}"/>
          </ac:picMkLst>
        </pc:picChg>
        <pc:picChg chg="del">
          <ac:chgData name="Christopher fourquier" userId="efebb8fb6440d2d1" providerId="LiveId" clId="{1C3EF6CB-93FE-4655-B08E-DCAC37E2047D}" dt="2022-09-07T14:58:46.280" v="257" actId="478"/>
          <ac:picMkLst>
            <pc:docMk/>
            <pc:sldMk cId="217591036" sldId="263"/>
            <ac:picMk id="4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four\OneDrive\Bureau\Crypto\Solar%20system\solar%20syste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171D-4F45-91EC-39975E49F10A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171D-4F45-91EC-39975E49F10A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3992-4247-A2CC-F72D07287AA3}"/>
              </c:ext>
            </c:extLst>
          </c:dPt>
          <c:dLbls>
            <c:dLbl>
              <c:idx val="0"/>
              <c:layout>
                <c:manualLayout>
                  <c:x val="-0.19804277691710001"/>
                  <c:y val="0.1475543109932749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884B68-6D3F-489C-A29C-D74F1F305A35}" type="CATEGORYNAME">
                      <a:rPr lang="en-US" sz="160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[NOM DE CATÉGORIE]</a:t>
                    </a:fld>
                    <a:r>
                      <a:rPr lang="en-US" sz="1600" baseline="0" dirty="0"/>
                      <a:t>
</a:t>
                    </a:r>
                    <a:fld id="{FA34D7BA-BA17-4DE6-9071-40B26D7B962D}" type="PERCENTAGE">
                      <a:rPr lang="en-US" sz="1600" baseline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[POURCENTAGE]</a:t>
                    </a:fld>
                    <a:endParaRPr lang="en-US" sz="16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71D-4F45-91EC-39975E49F10A}"/>
                </c:ext>
              </c:extLst>
            </c:dLbl>
            <c:dLbl>
              <c:idx val="1"/>
              <c:layout>
                <c:manualLayout>
                  <c:x val="-0.15277777777777779"/>
                  <c:y val="-0.37229437229437229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E52F578-A243-4920-AD78-E358DBEA9EB2}" type="CATEGORYNAME">
                      <a:rPr lang="en-US" sz="180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sz="1800" baseline="0" dirty="0">
                        <a:solidFill>
                          <a:schemeClr val="bg1"/>
                        </a:solidFill>
                      </a:rPr>
                      <a:t>
</a:t>
                    </a:r>
                    <a:fld id="{07DE9BDF-51B7-4FDD-8C41-7135D3B60378}" type="PERCENTAGE">
                      <a:rPr lang="en-US" sz="1800" baseline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[POURCENTAGE]</a:t>
                    </a:fld>
                    <a:endParaRPr lang="en-US" sz="1800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71D-4F45-91EC-39975E49F10A}"/>
                </c:ext>
              </c:extLst>
            </c:dLbl>
            <c:dLbl>
              <c:idx val="2"/>
              <c:layout>
                <c:manualLayout>
                  <c:x val="0.16944444444444445"/>
                  <c:y val="7.742577632341411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105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5B9DF75-2C65-4E74-8CBF-94615371DA70}" type="CATEGORYNAME">
                      <a:rPr lang="en-US" sz="2000"/>
                      <a:pPr algn="ctr" rtl="0">
                        <a:defRPr lang="en-US" sz="1050">
                          <a:solidFill>
                            <a:schemeClr val="bg1"/>
                          </a:solidFill>
                        </a:defRPr>
                      </a:pPr>
                      <a:t>[NOM DE CATÉGORIE]</a:t>
                    </a:fld>
                    <a:r>
                      <a:rPr lang="en-US" sz="1100" baseline="0" dirty="0"/>
                      <a:t>
</a:t>
                    </a:r>
                    <a:fld id="{7FE22F64-82ED-4425-B23A-F491CAED4E2D}" type="PERCENTAGE">
                      <a:rPr lang="en-US" sz="1600" baseline="0"/>
                      <a:pPr algn="ctr" rtl="0">
                        <a:defRPr lang="en-US" sz="1050">
                          <a:solidFill>
                            <a:schemeClr val="bg1"/>
                          </a:solidFill>
                        </a:defRPr>
                      </a:pPr>
                      <a:t>[POURCENTAGE]</a:t>
                    </a:fld>
                    <a:endParaRPr lang="en-US" sz="11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992-4247-A2CC-F72D07287AA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'Darth mOOn'!$A$16:$A$18</c:f>
              <c:strCache>
                <c:ptCount val="3"/>
                <c:pt idx="0">
                  <c:v>Marketing</c:v>
                </c:pt>
                <c:pt idx="1">
                  <c:v>Private</c:v>
                </c:pt>
                <c:pt idx="2">
                  <c:v>lp</c:v>
                </c:pt>
              </c:strCache>
            </c:strRef>
          </c:cat>
          <c:val>
            <c:numRef>
              <c:f>'Darth mOOn'!$B$16:$B$18</c:f>
              <c:numCache>
                <c:formatCode>_-* #\ ##0_-;\-* #\ ##0_-;_-* "-"??_-;_-@_-</c:formatCode>
                <c:ptCount val="3"/>
                <c:pt idx="0">
                  <c:v>200000000000</c:v>
                </c:pt>
                <c:pt idx="1">
                  <c:v>500000000000</c:v>
                </c:pt>
                <c:pt idx="2">
                  <c:v>300000000000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D-4F45-91EC-39975E49F10A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171D-4F45-91EC-39975E49F1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8-171D-4F45-91EC-39975E49F1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3992-4247-A2CC-F72D07287AA3}"/>
              </c:ext>
            </c:extLst>
          </c:dPt>
          <c:dLbls>
            <c:dLbl>
              <c:idx val="0"/>
              <c:spPr>
                <a:solidFill>
                  <a:sysClr val="window" lastClr="FFFFFF"/>
                </a:solidFill>
                <a:ln>
                  <a:solidFill>
                    <a:srgbClr val="ED7D31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171D-4F45-91EC-39975E49F10A}"/>
                </c:ext>
              </c:extLst>
            </c:dLbl>
            <c:dLbl>
              <c:idx val="1"/>
              <c:spPr>
                <a:solidFill>
                  <a:sysClr val="window" lastClr="FFFFFF"/>
                </a:solidFill>
                <a:ln>
                  <a:solidFill>
                    <a:srgbClr val="ED7D31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8-171D-4F45-91EC-39975E49F10A}"/>
                </c:ext>
              </c:extLst>
            </c:dLbl>
            <c:dLbl>
              <c:idx val="2"/>
              <c:spPr>
                <a:solidFill>
                  <a:sysClr val="window" lastClr="FFFFFF"/>
                </a:solidFill>
                <a:ln>
                  <a:solidFill>
                    <a:srgbClr val="ED7D31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B-3992-4247-A2CC-F72D07287AA3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rgbClr val="ED7D31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'Darth mOOn'!$A$16:$A$18</c:f>
              <c:strCache>
                <c:ptCount val="3"/>
                <c:pt idx="0">
                  <c:v>Marketing</c:v>
                </c:pt>
                <c:pt idx="1">
                  <c:v>Private</c:v>
                </c:pt>
                <c:pt idx="2">
                  <c:v>lp</c:v>
                </c:pt>
              </c:strCache>
            </c:strRef>
          </c:cat>
          <c:val>
            <c:numRef>
              <c:f>'Darth mOOn'!$C$16:$C$18</c:f>
              <c:numCache>
                <c:formatCode>General</c:formatCode>
                <c:ptCount val="3"/>
                <c:pt idx="2" formatCode="0.00%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1D-4F45-91EC-39975E49F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892A34A-05C8-4733-AAAA-5756F7D03C67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69DF7ED-48F8-4F8E-B19F-B84596F770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59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7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89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48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9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4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29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9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71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20D4-1926-477C-B4BE-51036FD7FDBE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0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BORCELLEMOONSH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3729" y="1350185"/>
            <a:ext cx="6470544" cy="217678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White Paper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uhaus 93" panose="04030905020B02020C02" pitchFamily="82" charset="0"/>
            </a:endParaRP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5178359E-8B8C-7026-14EB-61E422630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3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1464794-062D-D440-378A-7358299BE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734" y="1267058"/>
            <a:ext cx="6140194" cy="253205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What </a:t>
            </a:r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is</a:t>
            </a:r>
            <a:r>
              <a:rPr lang="fr-FR" sz="960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 Panda Age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733" y="2910088"/>
            <a:ext cx="6140194" cy="94487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of all Borcelle, means Follow and Deliver</a:t>
            </a:r>
          </a:p>
          <a:p>
            <a:pPr algn="ctr"/>
            <a:endParaRPr lang="fr-FR" sz="40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Project intends to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Moonshot. The team is commited to deliver a fun and attractive project</a:t>
            </a:r>
          </a:p>
          <a:p>
            <a:pPr algn="ctr"/>
            <a:endParaRPr lang="fr-FR" sz="40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Loveday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aims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wealth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all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holders</a:t>
            </a:r>
            <a:endParaRPr lang="fr-FR" sz="40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40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Bring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back trust and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transparency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main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project.</a:t>
            </a:r>
          </a:p>
          <a:p>
            <a:pPr algn="ctr"/>
            <a:endParaRPr lang="fr-FR" sz="48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393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512" y="2421083"/>
            <a:ext cx="6975512" cy="8551718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Rectangle 4"/>
          <p:cNvSpPr/>
          <p:nvPr/>
        </p:nvSpPr>
        <p:spPr>
          <a:xfrm>
            <a:off x="343733" y="1267059"/>
            <a:ext cx="62694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Why</a:t>
            </a:r>
            <a:r>
              <a:rPr lang="fr-FR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 Borcelle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733" y="3124107"/>
            <a:ext cx="6140194" cy="75405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Tired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being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scammed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dishonest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devs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Willing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have fun and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able to trust the team?</a:t>
            </a:r>
          </a:p>
          <a:p>
            <a:pPr algn="ctr"/>
            <a:endParaRPr lang="fr-FR" sz="40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Borcelle has been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bring</a:t>
            </a:r>
            <a:r>
              <a:rPr lang="fr-FR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trust and </a:t>
            </a:r>
            <a:r>
              <a:rPr lang="fr-FR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transparency</a:t>
            </a:r>
            <a:endParaRPr lang="fr-FR" sz="40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40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 is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fueled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by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Mooonwalkers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 Team,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Doxxed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behave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transparently</a:t>
            </a:r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27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86D578A6-19F1-9B8D-F99F-D5F8D0F73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733" y="1267059"/>
            <a:ext cx="62694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Tokenomics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733" y="3124107"/>
            <a:ext cx="6140194" cy="78483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 Billions BMA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</a:t>
            </a:r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sale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occured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raise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10BNB to finance the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first marketing (0.5BNB Max contribution)</a:t>
            </a: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 MC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2,5 BNB</a:t>
            </a:r>
            <a:endParaRPr lang="fr-FR" sz="32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810718"/>
              </p:ext>
            </p:extLst>
          </p:nvPr>
        </p:nvGraphicFramePr>
        <p:xfrm>
          <a:off x="935182" y="6627108"/>
          <a:ext cx="5205845" cy="3356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631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E81C45C-6409-9A2A-8B9C-62BE7A7CD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733" y="1267059"/>
            <a:ext cx="62694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Tokenomics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733" y="2745729"/>
            <a:ext cx="6140194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Borcelle</a:t>
            </a:r>
          </a:p>
          <a:p>
            <a:pPr algn="ctr"/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 BMA</a:t>
            </a:r>
          </a:p>
          <a:p>
            <a:pPr algn="ctr"/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9%</a:t>
            </a:r>
          </a:p>
          <a:p>
            <a:pPr algn="ctr"/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13%</a:t>
            </a:r>
            <a:endParaRPr lang="fr-FR" sz="32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659" y="5869562"/>
            <a:ext cx="6140194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</a:t>
            </a:r>
          </a:p>
          <a:p>
            <a:pPr algn="ctr"/>
            <a:endParaRPr lang="fr-FR" sz="32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2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Liquidity</a:t>
            </a:r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3%</a:t>
            </a:r>
          </a:p>
          <a:p>
            <a:pPr algn="ctr"/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4%</a:t>
            </a:r>
          </a:p>
          <a:p>
            <a:pPr algn="ctr"/>
            <a:r>
              <a:rPr lang="fr-FR" sz="32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2%</a:t>
            </a:r>
          </a:p>
          <a:p>
            <a:pPr algn="ctr"/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 3%</a:t>
            </a:r>
          </a:p>
          <a:p>
            <a:pPr algn="ctr"/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 1%</a:t>
            </a:r>
          </a:p>
          <a:p>
            <a:pPr algn="ctr"/>
            <a:r>
              <a:rPr lang="fr-FR" sz="32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fr-FR" sz="32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endParaRPr lang="fr-FR" sz="32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 0%</a:t>
            </a:r>
          </a:p>
          <a:p>
            <a:pPr algn="ctr"/>
            <a:r>
              <a:rPr lang="fr-FR" sz="32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</a:t>
            </a:r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3% (in </a:t>
            </a:r>
            <a:r>
              <a:rPr lang="fr-FR" sz="32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DeathStar</a:t>
            </a:r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fr-FR" sz="32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</a:t>
            </a:r>
            <a:r>
              <a:rPr lang="fr-FR" sz="2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r>
              <a:rPr lang="fr-FR" sz="2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2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</a:t>
            </a:r>
            <a:r>
              <a:rPr lang="fr-FR" sz="2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</a:t>
            </a:r>
            <a:r>
              <a:rPr lang="fr-FR" sz="2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funds</a:t>
            </a:r>
            <a:r>
              <a:rPr lang="fr-FR" sz="2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fr-FR" sz="2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2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gathered</a:t>
            </a:r>
            <a:r>
              <a:rPr lang="fr-FR" sz="2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BNB for redistribution to </a:t>
            </a:r>
            <a:r>
              <a:rPr lang="fr-FR" sz="2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Diamond</a:t>
            </a:r>
            <a:r>
              <a:rPr lang="fr-FR" sz="2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Hands</a:t>
            </a:r>
          </a:p>
        </p:txBody>
      </p:sp>
    </p:spTree>
    <p:extLst>
      <p:ext uri="{BB962C8B-B14F-4D97-AF65-F5344CB8AC3E}">
        <p14:creationId xmlns:p14="http://schemas.microsoft.com/office/powerpoint/2010/main" val="309856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47ED81F-55E8-8219-A5F3-432B4624D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733" y="1267059"/>
            <a:ext cx="62694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Contract</a:t>
            </a:r>
            <a:r>
              <a:rPr lang="fr-FR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 </a:t>
            </a:r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Features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733" y="3124107"/>
            <a:ext cx="6140194" cy="69249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Provided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Moonwalkers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Team</a:t>
            </a: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Wallet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3%</a:t>
            </a:r>
          </a:p>
          <a:p>
            <a:pPr algn="ctr"/>
            <a:endParaRPr lang="fr-FR" sz="28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1%</a:t>
            </a:r>
          </a:p>
          <a:p>
            <a:pPr algn="ctr"/>
            <a:endParaRPr lang="fr-FR" sz="28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 is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generated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locked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(first lock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upon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MC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targets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fr-FR" sz="28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AntiBot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fr-FR" sz="28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Jeets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Jeets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maximum 15%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72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4FAF613E-D093-A732-BE50-B1AC518F7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733" y="1267059"/>
            <a:ext cx="62694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RoadMap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733" y="3124107"/>
            <a:ext cx="6140194" cy="92332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Borcelle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starts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 Moonshot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intented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composed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diamond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Hands, the Roadmap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along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road on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Cap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targets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full Marketing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deployement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Calls,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shill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contests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more…</a:t>
            </a:r>
          </a:p>
          <a:p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Rewards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DeathStar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 50 BNB :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Lock to 1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 100BNB :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 200BNB :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Lock to 1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 300 BNB :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NFT plan</a:t>
            </a:r>
          </a:p>
          <a:p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 400 BNB :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 Plan (B2G)</a:t>
            </a:r>
          </a:p>
          <a:p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 500BNB and Over :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Polls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decide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utility</a:t>
            </a:r>
          </a:p>
          <a:p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cool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the go (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staking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pools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multi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rewards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1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422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F4EC8CC-8C0B-D4FF-B9B7-642396338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733" y="1267059"/>
            <a:ext cx="62694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Join</a:t>
            </a:r>
            <a:r>
              <a:rPr lang="fr-FR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 Us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733" y="3124107"/>
            <a:ext cx="6140194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part of a cool and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 on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Telegram</a:t>
            </a:r>
          </a:p>
          <a:p>
            <a:pPr algn="ctr"/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https://t.me/BORCELLEMOONSHOT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no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advise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the best,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thus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 the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 chart. </a:t>
            </a: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count on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pushing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hard as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</a:t>
            </a:r>
            <a:endParaRPr lang="fr-FR" sz="28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3733" y="9960786"/>
            <a:ext cx="62694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Thank</a:t>
            </a:r>
            <a:r>
              <a:rPr lang="fr-FR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 You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1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446</Words>
  <Application>Microsoft Office PowerPoint</Application>
  <PresentationFormat>Grand écran</PresentationFormat>
  <Paragraphs>89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Bauhaus 93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Christopher fourquier</dc:creator>
  <cp:lastModifiedBy>Christopher Fourquier</cp:lastModifiedBy>
  <cp:revision>15</cp:revision>
  <cp:lastPrinted>2022-08-08T12:29:46Z</cp:lastPrinted>
  <dcterms:created xsi:type="dcterms:W3CDTF">2022-08-08T11:39:27Z</dcterms:created>
  <dcterms:modified xsi:type="dcterms:W3CDTF">2022-09-07T15:42:17Z</dcterms:modified>
</cp:coreProperties>
</file>