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12192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EF6CB-93FE-4655-B08E-DCAC37E2047D}" v="117" dt="2022-09-07T14:57:1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9" autoAdjust="0"/>
    <p:restoredTop sz="94660"/>
  </p:normalViewPr>
  <p:slideViewPr>
    <p:cSldViewPr snapToGrid="0">
      <p:cViewPr varScale="1">
        <p:scale>
          <a:sx n="92" d="100"/>
          <a:sy n="92" d="100"/>
        </p:scale>
        <p:origin x="45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277777777777776E-2"/>
          <c:y val="0.11011896240242697"/>
          <c:w val="0.81388888888888888"/>
          <c:h val="0.77976207519514606"/>
        </c:manualLayout>
      </c:layout>
      <c:pie3DChart>
        <c:varyColors val="1"/>
        <c:ser>
          <c:idx val="0"/>
          <c:order val="0"/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171D-4F45-91EC-39975E49F10A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4-171D-4F45-91EC-39975E49F10A}"/>
              </c:ext>
            </c:extLst>
          </c:dPt>
          <c:dLbls>
            <c:dLbl>
              <c:idx val="0"/>
              <c:layout>
                <c:manualLayout>
                  <c:x val="-0.2722222222222222"/>
                  <c:y val="9.0909090909090912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baseline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06AFC030-7187-40A6-BB9A-0E40CE77FB77}" type="CATEGORYNAME">
                      <a:rPr lang="en-US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[NOM DE CATÉGORIE]</a:t>
                    </a:fld>
                    <a:r>
                      <a:rPr lang="en-US" baseline="0">
                        <a:solidFill>
                          <a:schemeClr val="bg1"/>
                        </a:solidFill>
                      </a:rPr>
                      <a:t>
</a:t>
                    </a:r>
                    <a:fld id="{606F4C6D-D102-4B1B-8F8F-8ED3E3BAD95D}" type="PERCENTAGE">
                      <a:rPr lang="en-US" baseline="0">
                        <a:solidFill>
                          <a:schemeClr val="bg1"/>
                        </a:solidFill>
                      </a:rPr>
                      <a:pPr>
                        <a:defRPr/>
                      </a:pPr>
                      <a:t>[POURCENTAGE]</a:t>
                    </a:fld>
                    <a:endParaRPr lang="en-US" baseline="0">
                      <a:solidFill>
                        <a:schemeClr val="bg1"/>
                      </a:solidFill>
                    </a:endParaRPr>
                  </a:p>
                </c:rich>
              </c:tx>
              <c:spPr>
                <a:noFill/>
                <a:ln w="6350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21944444444444439"/>
                  <c:y val="-0.2212755223778846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0">
                    <a:spAutoFit/>
                  </a:bodyPr>
                  <a:lstStyle/>
                  <a:p>
                    <a:pPr algn="ctr" rtl="0">
                      <a:defRPr lang="en-US" sz="1050" b="1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Liquidity</a:t>
                    </a:r>
                    <a:r>
                      <a:rPr lang="en-US" baseline="0"/>
                      <a:t>
</a:t>
                    </a:r>
                    <a:fld id="{2D4855BF-7342-44F1-AAB4-760B3A9BBE25}" type="PERCENTAGE">
                      <a:rPr lang="en-US" baseline="0"/>
                      <a:pPr algn="ctr" rtl="0">
                        <a:defRPr lang="en-US" sz="1050">
                          <a:solidFill>
                            <a:schemeClr val="bg1"/>
                          </a:solidFill>
                        </a:defRPr>
                      </a:pPr>
                      <a:t>[POURCENTAGE]</a:t>
                    </a:fld>
                    <a:endParaRPr lang="en-US" baseline="0"/>
                  </a:p>
                </c:rich>
              </c:tx>
              <c:spPr>
                <a:noFill/>
                <a:ln w="6350"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05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'Panda Age'!$A$16:$A$17</c:f>
              <c:strCache>
                <c:ptCount val="2"/>
                <c:pt idx="0">
                  <c:v>Marketing and Team</c:v>
                </c:pt>
                <c:pt idx="1">
                  <c:v>Liquidity</c:v>
                </c:pt>
              </c:strCache>
            </c:strRef>
          </c:cat>
          <c:val>
            <c:numRef>
              <c:f>'Panda Age'!$B$16:$B$17</c:f>
              <c:numCache>
                <c:formatCode>_-* #\ ##0_-;\-* #\ ##0_-;_-* "-"??_-;_-@_-</c:formatCode>
                <c:ptCount val="2"/>
                <c:pt idx="0">
                  <c:v>300000000000</c:v>
                </c:pt>
                <c:pt idx="1">
                  <c:v>700000000000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71D-4F45-91EC-39975E49F10A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171D-4F45-91EC-39975E49F1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171D-4F45-91EC-39975E49F10A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>
                  <a:solidFill>
                    <a:srgbClr val="ED7D31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02FB-4DA4-B4D6-01B0AC940BC9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dLbl>
              <c:idx val="1"/>
              <c:spPr>
                <a:solidFill>
                  <a:sysClr val="window" lastClr="FFFFFF"/>
                </a:solidFill>
                <a:ln>
                  <a:solidFill>
                    <a:srgbClr val="ED7D31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1389-46D7-91B3-B64AEE6A27B7}"/>
                </c:ex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rgbClr val="ED7D31"/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'Panda Age'!$A$16:$A$17</c:f>
              <c:strCache>
                <c:ptCount val="2"/>
                <c:pt idx="0">
                  <c:v>Marketing and Team</c:v>
                </c:pt>
                <c:pt idx="1">
                  <c:v>Liquidity</c:v>
                </c:pt>
              </c:strCache>
            </c:strRef>
          </c:cat>
          <c:val>
            <c:numRef>
              <c:f>'Panda Age'!$C$16:$C$17</c:f>
              <c:numCache>
                <c:formatCode>0.00%</c:formatCode>
                <c:ptCount val="2"/>
                <c:pt idx="1">
                  <c:v>0.7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71D-4F45-91EC-39975E49F1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C892A34A-05C8-4733-AAAA-5756F7D03C67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9DF7ED-48F8-4F8E-B19F-B84596F77018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59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770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48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54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29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08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9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1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E20D4-1926-477C-B4BE-51036FD7FDBE}" type="datetimeFigureOut">
              <a:rPr lang="en-GB" smtClean="0"/>
              <a:t>10/09/2022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30EBA-13E5-494C-9CFB-917EDA47F754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70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panad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3729" y="1350185"/>
            <a:ext cx="6470544" cy="217678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White Paper</a:t>
            </a:r>
            <a:endParaRPr lang="fr-F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auhaus 93" panose="04030905020B02020C02" pitchFamily="82" charset="0"/>
            </a:endParaRPr>
          </a:p>
        </p:txBody>
      </p:sp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5178359E-8B8C-7026-14EB-61E422630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3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71464794-062D-D440-378A-7358299BE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4" y="1267058"/>
            <a:ext cx="6140194" cy="25320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What </a:t>
            </a:r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is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Panda Age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4" y="4822015"/>
            <a:ext cx="6140194" cy="56323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 age is the first ever project in the history of crypto </a:t>
            </a:r>
            <a:r>
              <a:rPr lang="en-GB" sz="40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trying </a:t>
            </a:r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explain and share the love of panda </a:t>
            </a:r>
            <a:r>
              <a:rPr lang="en-GB" sz="40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existence</a:t>
            </a:r>
          </a:p>
          <a:p>
            <a:pPr algn="ctr"/>
            <a:endParaRPr lang="fr-FR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oldest panda name </a:t>
            </a:r>
            <a:r>
              <a:rPr lang="en-GB" sz="40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 </a:t>
            </a:r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GB" sz="40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</a:t>
            </a:r>
            <a:endParaRPr lang="en-GB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40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39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86D578A6-19F1-9B8D-F99F-D5F8D0F73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Why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</a:t>
            </a:r>
            <a:r>
              <a:rPr lang="fr-FR" sz="9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Panda Age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8344" y="2698080"/>
            <a:ext cx="6140194" cy="68634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0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 </a:t>
            </a:r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lived for 105 years </a:t>
            </a:r>
          </a:p>
          <a:p>
            <a:pPr algn="ctr"/>
            <a:endParaRPr lang="en-GB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 the Normal age for panda's to live is 30 </a:t>
            </a:r>
          </a:p>
          <a:p>
            <a:pPr algn="ctr"/>
            <a:endParaRPr lang="en-GB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for his existence we created this project </a:t>
            </a:r>
          </a:p>
          <a:p>
            <a:pPr algn="ctr"/>
            <a:endParaRPr lang="en-GB" sz="40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celebrate all panda out there</a:t>
            </a:r>
          </a:p>
          <a:p>
            <a:pPr algn="ctr"/>
            <a:r>
              <a:rPr lang="en-GB" sz="40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wild and other places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727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86D578A6-19F1-9B8D-F99F-D5F8D0F73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Tokenomics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3124107"/>
            <a:ext cx="6140194" cy="72943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Billion PAT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supply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Stealth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BNB in LP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funded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the Team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2,85 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BNB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1006962"/>
              </p:ext>
            </p:extLst>
          </p:nvPr>
        </p:nvGraphicFramePr>
        <p:xfrm>
          <a:off x="1127830" y="6427211"/>
          <a:ext cx="4572000" cy="2933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63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DE81C45C-6409-9A2A-8B9C-62BE7A7CDD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065" y="1267059"/>
            <a:ext cx="5818910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697204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Tokenomics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2745729"/>
            <a:ext cx="6140194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 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 Age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Symbol 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14%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14%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0659" y="5869562"/>
            <a:ext cx="6140194" cy="58169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split</a:t>
            </a:r>
          </a:p>
          <a:p>
            <a:pPr algn="ctr"/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Liquidity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4%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Marketing 4%</a:t>
            </a:r>
          </a:p>
          <a:p>
            <a:pPr algn="ctr"/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BUSD </a:t>
            </a:r>
            <a:r>
              <a:rPr lang="fr-FR" sz="32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</a:t>
            </a:r>
            <a:r>
              <a:rPr lang="fr-FR" sz="32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4%</a:t>
            </a:r>
          </a:p>
          <a:p>
            <a:pPr algn="ctr"/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1%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Staking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1%</a:t>
            </a:r>
            <a:endParaRPr lang="fr-FR" sz="32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2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2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25% for </a:t>
            </a:r>
            <a:r>
              <a:rPr lang="fr-FR" sz="32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24h</a:t>
            </a:r>
          </a:p>
          <a:p>
            <a:pPr algn="ctr"/>
            <a:endParaRPr lang="fr-FR" sz="24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lowered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over time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856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947ED81F-55E8-8219-A5F3-432B4624D5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3064" y="1267059"/>
            <a:ext cx="5642264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Contract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</a:t>
            </a:r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Features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2199308"/>
            <a:ext cx="6140194" cy="98796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Provided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controlled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  <a:r>
              <a:rPr lang="fr-FR" sz="3600" b="1" u="sng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Chrissou</a:t>
            </a:r>
            <a:r>
              <a:rPr lang="fr-FR" sz="3600" b="1" u="sng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 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Dev,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Doxxed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totally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honest</a:t>
            </a:r>
            <a:r>
              <a:rPr lang="fr-FR" sz="36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Wallet 1%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24h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3%</a:t>
            </a:r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1% the first 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24h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3%</a:t>
            </a:r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LP is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generated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the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contract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locked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(first lock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period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upon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MC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u="sng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Stability</a:t>
            </a:r>
            <a:r>
              <a:rPr lang="fr-FR" sz="3600" b="1" u="sng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3600" b="1" u="sng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r>
              <a:rPr lang="fr-FR" sz="3600" b="1" u="sng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</a:p>
          <a:p>
            <a:pPr algn="ctr"/>
            <a:endParaRPr lang="fr-FR" sz="28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AntiBot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Anti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Jeets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Jeets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Tax</a:t>
            </a:r>
            <a:r>
              <a:rPr lang="fr-FR" sz="28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maximum 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</a:t>
            </a:r>
          </a:p>
          <a:p>
            <a:pPr algn="ctr"/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 Time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successive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Sells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Off at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Team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could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activate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</a:t>
            </a:r>
            <a:r>
              <a:rPr lang="fr-FR" sz="28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</a:t>
            </a:r>
            <a:r>
              <a:rPr lang="fr-FR" sz="28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needed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872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4FAF613E-D093-A732-BE50-B1AC518F7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RoadMap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3733" y="2552603"/>
            <a:ext cx="6140194" cy="89562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 Age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long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Hands, to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strong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growing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role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essential in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these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difficult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times and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count on the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dynamism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involvement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every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holder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marketing budget and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itself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Holder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will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have to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bag.</a:t>
            </a: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animated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shill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contests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raids, and calls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pump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dump) and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more…</a:t>
            </a:r>
          </a:p>
          <a:p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20K$ 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Lock to 1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WebSite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60K$ 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Staking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Pool and LP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farm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100K$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Lock to 1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150K$ 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Game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(B2G)</a:t>
            </a: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250K$ 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NFT Line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Launch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MC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500K$ 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Over :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Community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Polls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decide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utilities , no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possibilities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4226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lipart&#10;&#10;Description générée automatiquement">
            <a:extLst>
              <a:ext uri="{FF2B5EF4-FFF2-40B4-BE49-F238E27FC236}">
                <a16:creationId xmlns="" xmlns:a16="http://schemas.microsoft.com/office/drawing/2014/main" id="{DF4EC8CC-8C0B-D4FF-B9B7-642396338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86" t="8858" r="17772" b="12514"/>
          <a:stretch/>
        </p:blipFill>
        <p:spPr>
          <a:xfrm>
            <a:off x="193728" y="2051957"/>
            <a:ext cx="6536303" cy="8088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3733" y="1267059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Join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Us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3733" y="3124107"/>
            <a:ext cx="6140194" cy="69865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 of a cool and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project</a:t>
            </a: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 on </a:t>
            </a:r>
            <a:r>
              <a:rPr lang="fr-FR" sz="36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fr-FR" sz="36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Telegram</a:t>
            </a:r>
          </a:p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t.me/panadage</a:t>
            </a:r>
            <a:endParaRPr lang="fr-FR" sz="24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no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advise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the best,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thus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control the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the chart. </a:t>
            </a: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count on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pushing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hard as </a:t>
            </a:r>
            <a:r>
              <a:rPr lang="fr-FR" sz="2400" b="1" dirty="0" err="1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endParaRPr lang="fr-FR" sz="2400" b="1" dirty="0" smtClean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count on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do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err="1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2400" b="1" dirty="0" smtClean="0">
                <a:ln w="0"/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fr-FR" sz="28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36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fr-FR" sz="2400" b="1" dirty="0">
              <a:ln w="0"/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3733" y="9960786"/>
            <a:ext cx="6269417" cy="156966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pPr algn="ctr"/>
            <a:r>
              <a:rPr lang="fr-FR" sz="9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Thank</a:t>
            </a:r>
            <a:r>
              <a:rPr lang="fr-FR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Bauhaus 93" panose="04030905020B02020C02" pitchFamily="82" charset="0"/>
              </a:rPr>
              <a:t> You</a:t>
            </a:r>
            <a:endParaRPr lang="fr-FR" sz="54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1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473</Words>
  <Application>Microsoft Office PowerPoint</Application>
  <PresentationFormat>Grand écran</PresentationFormat>
  <Paragraphs>86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Bauhaus 93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Christopher fourquier</dc:creator>
  <cp:lastModifiedBy>Christopher fourquier</cp:lastModifiedBy>
  <cp:revision>21</cp:revision>
  <cp:lastPrinted>2022-08-08T12:29:46Z</cp:lastPrinted>
  <dcterms:created xsi:type="dcterms:W3CDTF">2022-08-08T11:39:27Z</dcterms:created>
  <dcterms:modified xsi:type="dcterms:W3CDTF">2022-09-10T16:17:22Z</dcterms:modified>
</cp:coreProperties>
</file>