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4" r:id="rId1"/>
  </p:sldMasterIdLst>
  <p:notesMasterIdLst>
    <p:notesMasterId r:id="rId16"/>
  </p:notesMasterIdLst>
  <p:sldIdLst>
    <p:sldId id="256" r:id="rId2"/>
    <p:sldId id="267" r:id="rId3"/>
    <p:sldId id="257" r:id="rId4"/>
    <p:sldId id="270" r:id="rId5"/>
    <p:sldId id="268" r:id="rId6"/>
    <p:sldId id="269" r:id="rId7"/>
    <p:sldId id="258" r:id="rId8"/>
    <p:sldId id="259" r:id="rId9"/>
    <p:sldId id="260" r:id="rId10"/>
    <p:sldId id="261" r:id="rId11"/>
    <p:sldId id="265" r:id="rId12"/>
    <p:sldId id="262" r:id="rId13"/>
    <p:sldId id="264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6622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79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75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79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6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4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56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3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571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0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770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49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06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54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0589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96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6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4612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00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61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08892" y="1584251"/>
            <a:ext cx="7738814" cy="1546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CaeZar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661284" y="3410509"/>
            <a:ext cx="6034030" cy="5567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Team </a:t>
            </a:r>
            <a:r>
              <a:rPr lang="en-US" altLang="zh-CN" sz="1800" dirty="0" smtClean="0"/>
              <a:t>CCZZ</a:t>
            </a:r>
            <a:r>
              <a:rPr lang="en" sz="1800" dirty="0" smtClean="0"/>
              <a:t>: 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C</a:t>
            </a:r>
            <a:r>
              <a:rPr lang="en-US" altLang="zh-CN" sz="1800" dirty="0" err="1" smtClean="0"/>
              <a:t>heng</a:t>
            </a:r>
            <a:r>
              <a:rPr lang="en" sz="1800" dirty="0" smtClean="0"/>
              <a:t> </a:t>
            </a:r>
            <a:r>
              <a:rPr lang="en" sz="1800" dirty="0"/>
              <a:t>Li, Xinlu Chen, 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Xuan </a:t>
            </a:r>
            <a:r>
              <a:rPr lang="en" sz="1800" dirty="0"/>
              <a:t>Zhang, </a:t>
            </a:r>
            <a:r>
              <a:rPr lang="en" sz="1800" dirty="0" err="1"/>
              <a:t>Lijie</a:t>
            </a:r>
            <a:r>
              <a:rPr lang="en" sz="1800" dirty="0"/>
              <a:t> Zhou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96491" y="8095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 descr="New Doc 2017-03-08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77" y="713252"/>
            <a:ext cx="8144823" cy="441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12975" y="156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Game </a:t>
            </a:r>
            <a:r>
              <a:rPr lang="e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75" y="574268"/>
            <a:ext cx="8013000" cy="488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9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01749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mtClean="0"/>
              <a:t>User</a:t>
            </a:r>
            <a:r>
              <a:rPr lang="zh-CN" altLang="en-US" dirty="0" smtClean="0"/>
              <a:t> </a:t>
            </a:r>
            <a:r>
              <a:rPr lang="en" dirty="0" smtClean="0"/>
              <a:t>Profile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42" y="677484"/>
            <a:ext cx="7928533" cy="454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949654" y="39186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Technology Stack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470649" y="1599042"/>
            <a:ext cx="5706328" cy="24732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Frontend: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HTML5, CSS3, </a:t>
            </a:r>
            <a:r>
              <a:rPr lang="en" sz="2400" dirty="0" smtClean="0"/>
              <a:t>JavaScript</a:t>
            </a:r>
            <a:endParaRPr lang="en"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Backend: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 smtClean="0"/>
              <a:t>Node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js</a:t>
            </a:r>
            <a:r>
              <a:rPr lang="en" sz="2400" dirty="0" smtClean="0"/>
              <a:t>, Express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js</a:t>
            </a:r>
            <a:r>
              <a:rPr lang="en" sz="2400" dirty="0" smtClean="0"/>
              <a:t>, </a:t>
            </a:r>
            <a:r>
              <a:rPr lang="en" sz="2400" dirty="0"/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23" y="162524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time!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^_________^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598" y="2736726"/>
            <a:ext cx="8520600" cy="341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391" y="563235"/>
            <a:ext cx="7633742" cy="1119099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79" y="1533747"/>
            <a:ext cx="7633742" cy="269519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Project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Introduction</a:t>
            </a:r>
          </a:p>
          <a:p>
            <a:pPr lvl="1"/>
            <a:r>
              <a:rPr lang="en-US" altLang="zh-CN" sz="2000" dirty="0" smtClean="0"/>
              <a:t>Game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Rules</a:t>
            </a:r>
          </a:p>
          <a:p>
            <a:pPr lvl="1"/>
            <a:r>
              <a:rPr lang="en-US" altLang="zh-CN" sz="2000" dirty="0" smtClean="0"/>
              <a:t>Reasons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hoosing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Game</a:t>
            </a:r>
          </a:p>
          <a:p>
            <a:pPr lvl="1"/>
            <a:r>
              <a:rPr lang="en-US" altLang="zh-CN" sz="2000" dirty="0" smtClean="0"/>
              <a:t>Expected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Functionality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Website</a:t>
            </a:r>
          </a:p>
          <a:p>
            <a:r>
              <a:rPr lang="en-US" altLang="zh-CN" sz="2400" dirty="0" smtClean="0"/>
              <a:t>Wireframes</a:t>
            </a:r>
          </a:p>
          <a:p>
            <a:r>
              <a:rPr lang="en-US" altLang="zh-CN" sz="2400" dirty="0" smtClean="0"/>
              <a:t>Technology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17756" y="38122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err="1" smtClean="0"/>
              <a:t>CaeZar</a:t>
            </a:r>
            <a:r>
              <a:rPr lang="en" dirty="0" smtClean="0"/>
              <a:t> </a:t>
            </a:r>
            <a:r>
              <a:rPr lang="en-US" altLang="zh-CN" sz="4000" dirty="0" smtClean="0"/>
              <a:t>Game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overview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88147" y="1350335"/>
            <a:ext cx="8555853" cy="36863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/>
            <a:r>
              <a:rPr lang="en-US" sz="2000" dirty="0" err="1"/>
              <a:t>CaeZar</a:t>
            </a:r>
            <a:r>
              <a:rPr lang="en-US" sz="2000" dirty="0"/>
              <a:t> is an online Texas </a:t>
            </a:r>
            <a:r>
              <a:rPr lang="en-US" sz="2000" dirty="0" err="1"/>
              <a:t>Hold’em</a:t>
            </a:r>
            <a:r>
              <a:rPr lang="en-US" sz="2000" dirty="0"/>
              <a:t> game. </a:t>
            </a:r>
            <a:endParaRPr lang="en-US" sz="2000" dirty="0" smtClean="0"/>
          </a:p>
          <a:p>
            <a:pPr marL="514350" indent="-285750"/>
            <a:r>
              <a:rPr lang="en-US" sz="2000" dirty="0" smtClean="0"/>
              <a:t>It </a:t>
            </a:r>
            <a:r>
              <a:rPr lang="en-US" sz="2000" dirty="0"/>
              <a:t>supports multiple game rooms with up to 4 </a:t>
            </a:r>
            <a:r>
              <a:rPr lang="en-US" altLang="zh-CN" sz="2000" dirty="0" smtClean="0"/>
              <a:t>player</a:t>
            </a:r>
            <a:r>
              <a:rPr lang="en-US" sz="2000" dirty="0" smtClean="0"/>
              <a:t>s </a:t>
            </a:r>
            <a:r>
              <a:rPr lang="en-US" sz="2000" dirty="0"/>
              <a:t>in each game room. </a:t>
            </a:r>
            <a:endParaRPr lang="en-US" sz="2000" dirty="0" smtClean="0"/>
          </a:p>
          <a:p>
            <a:pPr marL="514350" indent="-285750"/>
            <a:r>
              <a:rPr lang="en-US" sz="2000" dirty="0" smtClean="0"/>
              <a:t>Users </a:t>
            </a:r>
            <a:r>
              <a:rPr lang="en-US" sz="2000" dirty="0"/>
              <a:t>need to register or sign in to enter the game </a:t>
            </a:r>
            <a:r>
              <a:rPr lang="en-US" sz="2000" dirty="0" smtClean="0"/>
              <a:t>lobby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514350" indent="-285750"/>
            <a:r>
              <a:rPr lang="en-US" sz="2000" dirty="0" smtClean="0"/>
              <a:t>Users </a:t>
            </a:r>
            <a:r>
              <a:rPr lang="en-US" sz="2000" dirty="0"/>
              <a:t>can create or join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game </a:t>
            </a:r>
            <a:r>
              <a:rPr lang="en-US" sz="2000" dirty="0" smtClean="0"/>
              <a:t>room </a:t>
            </a:r>
            <a:r>
              <a:rPr lang="en-US" sz="2000" dirty="0"/>
              <a:t>from the </a:t>
            </a:r>
            <a:r>
              <a:rPr lang="en-US" sz="2000" dirty="0" smtClean="0"/>
              <a:t>lobby </a:t>
            </a:r>
            <a:r>
              <a:rPr lang="en-US" sz="2000" dirty="0"/>
              <a:t>to begin </a:t>
            </a:r>
            <a:r>
              <a:rPr lang="en-US" altLang="zh-CN" sz="2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game with friends. </a:t>
            </a:r>
            <a:endParaRPr lang="en-US" sz="2000" dirty="0" smtClean="0"/>
          </a:p>
          <a:p>
            <a:pPr marL="514350" indent="-285750"/>
            <a:r>
              <a:rPr lang="en-US" sz="2000" dirty="0" err="1" smtClean="0"/>
              <a:t>CaeZar</a:t>
            </a:r>
            <a:r>
              <a:rPr lang="en-US" sz="2000" dirty="0" smtClean="0"/>
              <a:t> </a:t>
            </a:r>
            <a:r>
              <a:rPr lang="en-US" altLang="zh-CN" sz="2000" dirty="0" smtClean="0"/>
              <a:t>allows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chatting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lobby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room.</a:t>
            </a:r>
            <a:endParaRPr lang="en-US" sz="2000" dirty="0" smtClean="0"/>
          </a:p>
          <a:p>
            <a:pPr marL="514350" indent="-285750"/>
            <a:r>
              <a:rPr lang="en-US" sz="2000" dirty="0" err="1"/>
              <a:t>CaeZar</a:t>
            </a:r>
            <a:r>
              <a:rPr lang="en-US" sz="2000" dirty="0"/>
              <a:t> </a:t>
            </a:r>
            <a:r>
              <a:rPr lang="en-US" sz="2000" dirty="0" smtClean="0"/>
              <a:t>provide</a:t>
            </a:r>
            <a:r>
              <a:rPr lang="en-US" altLang="zh-CN" sz="2000" dirty="0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game rules 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beginners as </a:t>
            </a:r>
            <a:r>
              <a:rPr lang="en-US" altLang="zh-CN" sz="2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reference. </a:t>
            </a:r>
            <a:endParaRPr lang="en-US" sz="2000" dirty="0"/>
          </a:p>
          <a:p>
            <a:pPr marL="228600" indent="0">
              <a:buNone/>
            </a:pPr>
            <a:endParaRPr lang="en-US" sz="2000" dirty="0" smtClean="0"/>
          </a:p>
          <a:p>
            <a:pPr marL="4572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07" y="14894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Game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Rules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07" y="721646"/>
            <a:ext cx="8520600" cy="3416400"/>
          </a:xfrm>
        </p:spPr>
        <p:txBody>
          <a:bodyPr>
            <a:normAutofit/>
          </a:bodyPr>
          <a:lstStyle/>
          <a:p>
            <a:r>
              <a:rPr lang="en-US" sz="2000" dirty="0"/>
              <a:t>The game rule of </a:t>
            </a:r>
            <a:r>
              <a:rPr lang="en-US" sz="2000" dirty="0" err="1"/>
              <a:t>CaeZar</a:t>
            </a:r>
            <a:r>
              <a:rPr lang="en-US" sz="2000" dirty="0"/>
              <a:t> follows the classic Texas </a:t>
            </a:r>
            <a:r>
              <a:rPr lang="en-US" sz="2000" dirty="0" err="1"/>
              <a:t>Hold’em</a:t>
            </a:r>
            <a:r>
              <a:rPr lang="en-US" sz="2000" dirty="0"/>
              <a:t> game rule. </a:t>
            </a:r>
            <a:endParaRPr lang="en-US" sz="2000" dirty="0"/>
          </a:p>
          <a:p>
            <a:pPr lvl="0"/>
            <a:endParaRPr lang="en-US" sz="2000" dirty="0" smtClean="0"/>
          </a:p>
          <a:p>
            <a:pPr lvl="0"/>
            <a:r>
              <a:rPr lang="en-US" altLang="zh-CN" sz="2000" dirty="0" smtClean="0"/>
              <a:t>Ranks:</a:t>
            </a:r>
            <a:r>
              <a:rPr lang="zh-CN" altLang="en-US" sz="2000" dirty="0" smtClean="0"/>
              <a:t> </a:t>
            </a:r>
            <a:r>
              <a:rPr lang="en" sz="2000" dirty="0" smtClean="0"/>
              <a:t>Royal </a:t>
            </a:r>
            <a:r>
              <a:rPr lang="en" sz="2000" dirty="0"/>
              <a:t>flush</a:t>
            </a:r>
            <a:r>
              <a:rPr lang="en" sz="2000" dirty="0" smtClean="0"/>
              <a:t>, straight flush, </a:t>
            </a:r>
            <a:r>
              <a:rPr lang="en" sz="2000" dirty="0"/>
              <a:t>four of a kind, full house, flush, straight, three of a kind, two pairs, one pair, high card.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22" y="2362554"/>
            <a:ext cx="3613002" cy="1150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22" y="3616312"/>
            <a:ext cx="3641055" cy="1200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6863" y="2378841"/>
            <a:ext cx="3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</a:rPr>
              <a:t>Straight</a:t>
            </a:r>
            <a:r>
              <a:rPr lang="en" sz="1800" b="1" dirty="0" smtClean="0">
                <a:latin typeface="+mn-lt"/>
              </a:rPr>
              <a:t> flush</a:t>
            </a:r>
            <a:r>
              <a:rPr lang="en-US" altLang="zh-CN" sz="1800" b="1" dirty="0" smtClean="0">
                <a:latin typeface="+mn-lt"/>
              </a:rPr>
              <a:t>:</a:t>
            </a:r>
            <a:r>
              <a:rPr lang="en" sz="1800" b="1" dirty="0" smtClean="0">
                <a:latin typeface="+mn-lt"/>
              </a:rPr>
              <a:t> </a:t>
            </a:r>
            <a:endParaRPr lang="en-US" sz="1800" b="1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Five </a:t>
            </a:r>
            <a:r>
              <a:rPr lang="en-US" sz="1800" dirty="0">
                <a:latin typeface="+mn-lt"/>
              </a:rPr>
              <a:t>cards in numerical </a:t>
            </a:r>
            <a:r>
              <a:rPr lang="en-US" sz="1800" dirty="0" smtClean="0">
                <a:latin typeface="+mn-lt"/>
              </a:rPr>
              <a:t>order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with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identical </a:t>
            </a:r>
            <a:r>
              <a:rPr lang="en-US" sz="1800" dirty="0">
                <a:latin typeface="+mn-lt"/>
              </a:rPr>
              <a:t>suits.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100" y="3676381"/>
            <a:ext cx="3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Four of a Kind:</a:t>
            </a:r>
            <a:r>
              <a:rPr lang="en-US" sz="1800" dirty="0">
                <a:latin typeface="+mn-lt"/>
              </a:rPr>
              <a:t> 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Four </a:t>
            </a:r>
            <a:r>
              <a:rPr lang="en-US" sz="1800" dirty="0">
                <a:latin typeface="+mn-lt"/>
              </a:rPr>
              <a:t>cards of the same </a:t>
            </a:r>
            <a:r>
              <a:rPr lang="en-US" sz="1800" dirty="0" smtClean="0">
                <a:latin typeface="+mn-lt"/>
              </a:rPr>
              <a:t>rank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and </a:t>
            </a:r>
            <a:r>
              <a:rPr lang="en-US" sz="1800" dirty="0">
                <a:latin typeface="+mn-lt"/>
              </a:rPr>
              <a:t>one side </a:t>
            </a:r>
            <a:r>
              <a:rPr lang="en-US" sz="1800" dirty="0" smtClean="0">
                <a:latin typeface="+mn-lt"/>
              </a:rPr>
              <a:t>card</a:t>
            </a:r>
            <a:r>
              <a:rPr lang="en-US" altLang="zh-CN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724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34" y="41312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634" y="1556512"/>
            <a:ext cx="8520600" cy="34164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less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graphic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focus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programming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poker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many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people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love.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could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large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amount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potential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users.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easy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people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don’t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spend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play.</a:t>
            </a:r>
          </a:p>
          <a:p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8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00" y="24300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Expected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979" y="1017726"/>
            <a:ext cx="8520600" cy="341640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Unregistered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Users: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Register</a:t>
            </a:r>
          </a:p>
          <a:p>
            <a:r>
              <a:rPr lang="en-US" altLang="zh-CN" sz="2000" dirty="0" smtClean="0"/>
              <a:t>Registered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Users: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Login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Logout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Access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lobby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page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Access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page</a:t>
            </a:r>
          </a:p>
          <a:p>
            <a:pPr marL="0" indent="0">
              <a:buNone/>
            </a:pPr>
            <a:r>
              <a:rPr lang="en-US" altLang="zh-CN" sz="2000" dirty="0"/>
              <a:t>	Access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profile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page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Create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room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players</a:t>
            </a:r>
            <a:endParaRPr lang="en-US" sz="2000" dirty="0" smtClean="0"/>
          </a:p>
          <a:p>
            <a:r>
              <a:rPr lang="en-US" altLang="zh-CN" sz="2000" dirty="0" smtClean="0"/>
              <a:t>Admin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altLang="zh-CN" sz="2000" dirty="0" smtClean="0"/>
              <a:t>Manage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website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02587" y="4722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wireframe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" dirty="0" smtClean="0"/>
              <a:t>Sign </a:t>
            </a:r>
            <a:r>
              <a:rPr lang="en" dirty="0"/>
              <a:t>in </a:t>
            </a:r>
            <a:r>
              <a:rPr lang="en-US" altLang="zh-CN" dirty="0" smtClean="0"/>
              <a:t>P</a:t>
            </a:r>
            <a:r>
              <a:rPr lang="en" dirty="0" smtClean="0"/>
              <a:t>age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8" name="Shape 68" descr="New Doc 2017-03-08_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7" y="797442"/>
            <a:ext cx="7738825" cy="541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19518" y="226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Registration </a:t>
            </a:r>
            <a:r>
              <a:rPr lang="en-US" altLang="zh-CN" dirty="0" smtClean="0"/>
              <a:t>Page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 descr="New Doc 2017-03-08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90" y="798750"/>
            <a:ext cx="8041710" cy="4940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38238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Game </a:t>
            </a:r>
            <a:r>
              <a:rPr lang="en" dirty="0" smtClean="0"/>
              <a:t>Lobby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 descr="GameLobb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38" y="613079"/>
            <a:ext cx="7965137" cy="450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73</TotalTime>
  <Words>291</Words>
  <Application>Microsoft Macintosh PowerPoint</Application>
  <PresentationFormat>On-screen Show (16:9)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Impact</vt:lpstr>
      <vt:lpstr>Arial</vt:lpstr>
      <vt:lpstr>Badge</vt:lpstr>
      <vt:lpstr>CaeZar</vt:lpstr>
      <vt:lpstr>Overview</vt:lpstr>
      <vt:lpstr>CaeZar Game overview</vt:lpstr>
      <vt:lpstr>Game Rules </vt:lpstr>
      <vt:lpstr>REASON OF CHOOSING THIS GAME</vt:lpstr>
      <vt:lpstr>Expected functionality of website</vt:lpstr>
      <vt:lpstr>wireframe - Sign in Page  </vt:lpstr>
      <vt:lpstr>Registration Page</vt:lpstr>
      <vt:lpstr>Game Lobby Page</vt:lpstr>
      <vt:lpstr>Game Rule Page</vt:lpstr>
      <vt:lpstr>Game Room Page</vt:lpstr>
      <vt:lpstr>User Profile Page</vt:lpstr>
      <vt:lpstr>Technology Stack </vt:lpstr>
      <vt:lpstr>Thanks for your time!   ^_________^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CaeZar</dc:title>
  <cp:lastModifiedBy>Xinlu Chen</cp:lastModifiedBy>
  <cp:revision>21</cp:revision>
  <dcterms:modified xsi:type="dcterms:W3CDTF">2017-03-11T08:07:32Z</dcterms:modified>
</cp:coreProperties>
</file>