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0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4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468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1494-09CC-C74C-A3C9-7082D396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1: SAT &amp; ACT Data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1F6C9-1243-8545-86D3-AEFFDB6B9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Chrissy Smiley</a:t>
            </a:r>
          </a:p>
        </p:txBody>
      </p:sp>
    </p:spTree>
    <p:extLst>
      <p:ext uri="{BB962C8B-B14F-4D97-AF65-F5344CB8AC3E}">
        <p14:creationId xmlns:p14="http://schemas.microsoft.com/office/powerpoint/2010/main" val="179094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F95-0D24-DB4E-B748-69B4E0E8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70F3-B21A-BD4B-8C96-7827FC08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data sets: ACT &amp; SAT, with associated values</a:t>
            </a:r>
          </a:p>
          <a:p>
            <a:r>
              <a:rPr lang="en-US" dirty="0"/>
              <a:t>ACT has national score &amp; District of Columbia</a:t>
            </a:r>
          </a:p>
          <a:p>
            <a:r>
              <a:rPr lang="en-US" dirty="0"/>
              <a:t>10 columns per state; 500 data points</a:t>
            </a:r>
          </a:p>
          <a:p>
            <a:r>
              <a:rPr lang="en-US" dirty="0"/>
              <a:t>ACT includes science score and separate English and Reading, SAT combines Reading &amp; Writing</a:t>
            </a:r>
          </a:p>
        </p:txBody>
      </p:sp>
    </p:spTree>
    <p:extLst>
      <p:ext uri="{BB962C8B-B14F-4D97-AF65-F5344CB8AC3E}">
        <p14:creationId xmlns:p14="http://schemas.microsoft.com/office/powerpoint/2010/main" val="99047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7A34-6B53-A044-9E99-42FD937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4AD7F2-6B94-4A46-99AA-537606DEB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610" y="1352701"/>
            <a:ext cx="3239576" cy="203779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F899C-ADFD-2044-8B98-E69C06B2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78" y="1349685"/>
            <a:ext cx="2940379" cy="2043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EBE9C1-1135-5140-9CE7-9B3D7095F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610" y="3791857"/>
            <a:ext cx="3347309" cy="2215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5E4C4E-A92B-AD43-8ED8-A13C92485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978" y="3791857"/>
            <a:ext cx="3290536" cy="22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E240-AFF8-FB49-88F5-55A7D5C2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7802192" cy="10772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1343C4-A224-CA4A-B70B-CA687830E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32" y="421979"/>
            <a:ext cx="3343306" cy="216884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091E86-1A46-2F42-81B0-8FADCB007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0636" y="556488"/>
            <a:ext cx="3344903" cy="1328797"/>
          </a:xfr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CD78A91-BB18-504B-9D87-9C736EDEB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76" y="2440696"/>
            <a:ext cx="2411186" cy="3997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75EB84-FA7B-694B-952F-9A012AFC9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809" y="3350390"/>
            <a:ext cx="3302171" cy="23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B53-6FE8-0143-825E-02854B4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DE002-D7A2-B54F-88E2-8ADC0125C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with high ACT Participation seem to have low SAT Participation and vice versa; it makes sense since the tests are given in a mutually exclusive way.</a:t>
            </a:r>
          </a:p>
          <a:p>
            <a:r>
              <a:rPr lang="en-US" dirty="0"/>
              <a:t>Students do have opportunities to take both tests.</a:t>
            </a:r>
          </a:p>
        </p:txBody>
      </p:sp>
    </p:spTree>
    <p:extLst>
      <p:ext uri="{BB962C8B-B14F-4D97-AF65-F5344CB8AC3E}">
        <p14:creationId xmlns:p14="http://schemas.microsoft.com/office/powerpoint/2010/main" val="317657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C337-8911-AC47-8BD6-913318FC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F665A-DC02-E94C-8259-0EF6AB4E9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335" y="2599736"/>
            <a:ext cx="3767931" cy="26078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9E05A-07B6-DB42-9854-FE9EDA8E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9737"/>
            <a:ext cx="3660586" cy="2607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B7E5D-054B-A74D-82C6-874A9D020730}"/>
              </a:ext>
            </a:extLst>
          </p:cNvPr>
          <p:cNvSpPr txBox="1"/>
          <p:nvPr/>
        </p:nvSpPr>
        <p:spPr>
          <a:xfrm>
            <a:off x="2404534" y="1700619"/>
            <a:ext cx="738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SAT has a math section you cannot use a calculator for.</a:t>
            </a:r>
          </a:p>
        </p:txBody>
      </p:sp>
    </p:spTree>
    <p:extLst>
      <p:ext uri="{BB962C8B-B14F-4D97-AF65-F5344CB8AC3E}">
        <p14:creationId xmlns:p14="http://schemas.microsoft.com/office/powerpoint/2010/main" val="292107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{D15820D5-098C-B94E-A445-1441AF1EC3BB}tf16401378</Template>
  <TotalTime>1051</TotalTime>
  <Words>110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Project 1: SAT &amp; ACT Data  </vt:lpstr>
      <vt:lpstr>Data </vt:lpstr>
      <vt:lpstr>Observations</vt:lpstr>
      <vt:lpstr>PowerPoint Presentation</vt:lpstr>
      <vt:lpstr>Conclusions &amp; Next Steps </vt:lpstr>
      <vt:lpstr>Interesting…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SAT &amp; ACT Data  </dc:title>
  <dc:creator>Chrissy Smiley</dc:creator>
  <cp:lastModifiedBy>Chrissy Smiley</cp:lastModifiedBy>
  <cp:revision>14</cp:revision>
  <cp:lastPrinted>2018-01-26T02:05:59Z</cp:lastPrinted>
  <dcterms:created xsi:type="dcterms:W3CDTF">2018-01-25T20:05:31Z</dcterms:created>
  <dcterms:modified xsi:type="dcterms:W3CDTF">2018-01-26T13:38:00Z</dcterms:modified>
</cp:coreProperties>
</file>