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71" r:id="rId2"/>
    <p:sldId id="270" r:id="rId3"/>
    <p:sldId id="263" r:id="rId4"/>
    <p:sldId id="269" r:id="rId5"/>
    <p:sldId id="272" r:id="rId6"/>
    <p:sldId id="273" r:id="rId7"/>
    <p:sldId id="274" r:id="rId8"/>
    <p:sldId id="275" r:id="rId9"/>
    <p:sldId id="276" r:id="rId10"/>
    <p:sldId id="268" r:id="rId11"/>
  </p:sldIdLst>
  <p:sldSz cx="9144000" cy="5143500" type="screen16x9"/>
  <p:notesSz cx="6858000" cy="9144000"/>
  <p:embeddedFontLst>
    <p:embeddedFont>
      <p:font typeface="Artifakt ElementOfc" panose="020B0504020101020102" pitchFamily="34" charset="0"/>
      <p:regular r:id="rId13"/>
      <p:bold r:id="rId14"/>
      <p:italic r:id="rId15"/>
      <p:boldItalic r:id="rId16"/>
    </p:embeddedFont>
    <p:embeddedFont>
      <p:font typeface="Artifakt LegendOfc" panose="020B0504020101020102" pitchFamily="34"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555F34-76D0-429C-BF5D-8C3218C8588C}">
          <p14:sldIdLst>
            <p14:sldId id="271"/>
            <p14:sldId id="270"/>
            <p14:sldId id="263"/>
            <p14:sldId id="269"/>
            <p14:sldId id="272"/>
            <p14:sldId id="273"/>
            <p14:sldId id="274"/>
            <p14:sldId id="275"/>
            <p14:sldId id="27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DD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p:normalViewPr>
  <p:slideViewPr>
    <p:cSldViewPr snapToGrid="0">
      <p:cViewPr>
        <p:scale>
          <a:sx n="100" d="100"/>
          <a:sy n="100" d="100"/>
        </p:scale>
        <p:origin x="1896" y="88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D8D56F-7C3D-43C7-87ED-031BD594B0E4}"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US"/>
        </a:p>
      </dgm:t>
    </dgm:pt>
    <dgm:pt modelId="{1720B7EB-B54E-4B6A-9982-016330E4EE8A}">
      <dgm:prSet phldrT="[Text]" custT="1"/>
      <dgm:spPr/>
      <dgm:t>
        <a:bodyPr/>
        <a:lstStyle/>
        <a:p>
          <a:r>
            <a:rPr lang="en-GB" sz="1400" b="1" dirty="0"/>
            <a:t>Parent Macro</a:t>
          </a:r>
        </a:p>
        <a:p>
          <a:r>
            <a:rPr lang="en-GB" sz="1200" dirty="0"/>
            <a:t>Initialises global variables, and prepares output files to write results</a:t>
          </a:r>
          <a:r>
            <a:rPr lang="en-GB" sz="1400" dirty="0"/>
            <a:t>.</a:t>
          </a:r>
        </a:p>
        <a:p>
          <a:r>
            <a:rPr lang="en-GB" sz="1200" i="1" dirty="0"/>
            <a:t>Contains modular Child Macros.</a:t>
          </a:r>
        </a:p>
      </dgm:t>
    </dgm:pt>
    <dgm:pt modelId="{2AD3800B-6276-4AE2-9D2D-2A361FC9D01A}" type="parTrans" cxnId="{4A1BFBEB-CD35-4F98-A9B1-2214E235697F}">
      <dgm:prSet/>
      <dgm:spPr/>
      <dgm:t>
        <a:bodyPr/>
        <a:lstStyle/>
        <a:p>
          <a:endParaRPr lang="en-US"/>
        </a:p>
      </dgm:t>
    </dgm:pt>
    <dgm:pt modelId="{4D4B269A-CF1B-440D-9BE3-386F3795246C}" type="sibTrans" cxnId="{4A1BFBEB-CD35-4F98-A9B1-2214E235697F}">
      <dgm:prSet/>
      <dgm:spPr/>
      <dgm:t>
        <a:bodyPr/>
        <a:lstStyle/>
        <a:p>
          <a:endParaRPr lang="en-US"/>
        </a:p>
      </dgm:t>
    </dgm:pt>
    <dgm:pt modelId="{F7813606-7746-4875-AF92-86978ED43F99}">
      <dgm:prSet phldrT="[Text]" custT="1"/>
      <dgm:spPr/>
      <dgm:t>
        <a:bodyPr/>
        <a:lstStyle/>
        <a:p>
          <a:r>
            <a:rPr lang="en-GB" sz="1400" b="1" dirty="0"/>
            <a:t>Child Macro</a:t>
          </a:r>
        </a:p>
        <a:p>
          <a:r>
            <a:rPr lang="en-GB" sz="1200" dirty="0"/>
            <a:t>Created from pre-made template. Performs, records time, and writes results to local file.</a:t>
          </a:r>
        </a:p>
        <a:p>
          <a:endParaRPr lang="en-GB" sz="1200" dirty="0"/>
        </a:p>
      </dgm:t>
    </dgm:pt>
    <dgm:pt modelId="{E4B63035-2AFD-4EA5-98A8-5C023298AE0B}" type="parTrans" cxnId="{0FC6745A-3972-4B10-87FF-AED139162C67}">
      <dgm:prSet/>
      <dgm:spPr/>
      <dgm:t>
        <a:bodyPr/>
        <a:lstStyle/>
        <a:p>
          <a:endParaRPr lang="en-US"/>
        </a:p>
      </dgm:t>
    </dgm:pt>
    <dgm:pt modelId="{962BB14E-4465-4C05-859D-259BCFEA9140}" type="sibTrans" cxnId="{0FC6745A-3972-4B10-87FF-AED139162C67}">
      <dgm:prSet/>
      <dgm:spPr/>
      <dgm:t>
        <a:bodyPr/>
        <a:lstStyle/>
        <a:p>
          <a:endParaRPr lang="en-US"/>
        </a:p>
      </dgm:t>
    </dgm:pt>
    <dgm:pt modelId="{4D9D0987-66C9-41FF-928F-85ACF82CEB71}">
      <dgm:prSet phldrT="[Text]" custT="1"/>
      <dgm:spPr/>
      <dgm:t>
        <a:bodyPr/>
        <a:lstStyle/>
        <a:p>
          <a:r>
            <a:rPr lang="en-GB" sz="1400" b="1" dirty="0"/>
            <a:t>Wiki Upload</a:t>
          </a:r>
        </a:p>
        <a:p>
          <a:r>
            <a:rPr lang="en-GB" sz="1200" dirty="0"/>
            <a:t>AHK script which updates a wiki page with the results when the trial completes.</a:t>
          </a:r>
        </a:p>
        <a:p>
          <a:endParaRPr lang="en-GB" sz="1200" dirty="0"/>
        </a:p>
        <a:p>
          <a:endParaRPr lang="en-US" sz="1200" dirty="0"/>
        </a:p>
      </dgm:t>
    </dgm:pt>
    <dgm:pt modelId="{66CCFCFF-328F-499B-9FCB-27C75F6615EE}" type="parTrans" cxnId="{E2C57B42-64F9-448B-B574-A5E9B1F2D2F6}">
      <dgm:prSet/>
      <dgm:spPr/>
      <dgm:t>
        <a:bodyPr/>
        <a:lstStyle/>
        <a:p>
          <a:endParaRPr lang="en-US"/>
        </a:p>
      </dgm:t>
    </dgm:pt>
    <dgm:pt modelId="{AF5FDCDE-9C5D-4336-B1CF-241A0984D8CE}" type="sibTrans" cxnId="{E2C57B42-64F9-448B-B574-A5E9B1F2D2F6}">
      <dgm:prSet>
        <dgm:style>
          <a:lnRef idx="1">
            <a:schemeClr val="dk1"/>
          </a:lnRef>
          <a:fillRef idx="0">
            <a:schemeClr val="dk1"/>
          </a:fillRef>
          <a:effectRef idx="0">
            <a:schemeClr val="dk1"/>
          </a:effectRef>
          <a:fontRef idx="minor">
            <a:schemeClr val="tx1"/>
          </a:fontRef>
        </dgm:style>
      </dgm:prSet>
      <dgm:spPr>
        <a:ln>
          <a:solidFill>
            <a:schemeClr val="bg1"/>
          </a:solidFill>
          <a:headEnd type="none" w="med" len="med"/>
          <a:tailEnd type="none" w="med" len="med"/>
        </a:ln>
      </dgm:spPr>
      <dgm:t>
        <a:bodyPr/>
        <a:lstStyle/>
        <a:p>
          <a:endParaRPr lang="en-US"/>
        </a:p>
      </dgm:t>
    </dgm:pt>
    <dgm:pt modelId="{0EA2EC7D-5A42-4DED-BF08-309B1DEA84F0}">
      <dgm:prSet phldrT="[Text]" custT="1"/>
      <dgm:spPr/>
      <dgm:t>
        <a:bodyPr/>
        <a:lstStyle/>
        <a:p>
          <a:r>
            <a:rPr lang="en-GB" sz="1400" b="1" dirty="0"/>
            <a:t>Build Watcher</a:t>
          </a:r>
        </a:p>
        <a:p>
          <a:r>
            <a:rPr lang="en-GB" sz="1200" dirty="0"/>
            <a:t>AHK script which watches for new builds of </a:t>
          </a:r>
          <a:r>
            <a:rPr lang="en-GB" sz="1200" dirty="0" err="1"/>
            <a:t>PowerMill</a:t>
          </a:r>
          <a:r>
            <a:rPr lang="en-GB" sz="1200" dirty="0"/>
            <a:t>, and schedules build to be tested.</a:t>
          </a:r>
        </a:p>
        <a:p>
          <a:endParaRPr lang="en-GB" sz="1200" dirty="0"/>
        </a:p>
        <a:p>
          <a:endParaRPr lang="en-US" sz="1200" dirty="0"/>
        </a:p>
      </dgm:t>
    </dgm:pt>
    <dgm:pt modelId="{B7A5B4E0-682C-4BD2-B115-DC855ECE3F88}" type="parTrans" cxnId="{A4E007A1-5E66-411C-B31F-97E02615E87B}">
      <dgm:prSet/>
      <dgm:spPr/>
      <dgm:t>
        <a:bodyPr/>
        <a:lstStyle/>
        <a:p>
          <a:endParaRPr lang="en-US"/>
        </a:p>
      </dgm:t>
    </dgm:pt>
    <dgm:pt modelId="{7179CDDC-6974-4F90-98DC-EFE462643B6D}" type="sibTrans" cxnId="{A4E007A1-5E66-411C-B31F-97E02615E87B}">
      <dgm:prSet/>
      <dgm:spPr/>
      <dgm:t>
        <a:bodyPr/>
        <a:lstStyle/>
        <a:p>
          <a:endParaRPr lang="en-US"/>
        </a:p>
      </dgm:t>
    </dgm:pt>
    <dgm:pt modelId="{45B5704C-6B61-4C8F-AA6F-F6EBA93952E6}">
      <dgm:prSet phldrT="[Text]" custT="1"/>
      <dgm:spPr/>
      <dgm:t>
        <a:bodyPr/>
        <a:lstStyle/>
        <a:p>
          <a:r>
            <a:rPr lang="en-GB" sz="1300" b="1" dirty="0"/>
            <a:t>Build Scheduler</a:t>
          </a:r>
        </a:p>
        <a:p>
          <a:r>
            <a:rPr lang="en-GB" sz="1200" dirty="0"/>
            <a:t>AHK script that runs time-trials in the night. Can run tests on consecutive builds.</a:t>
          </a:r>
        </a:p>
        <a:p>
          <a:endParaRPr lang="en-GB" sz="1200" dirty="0"/>
        </a:p>
        <a:p>
          <a:endParaRPr lang="en-US" sz="1300" dirty="0"/>
        </a:p>
      </dgm:t>
    </dgm:pt>
    <dgm:pt modelId="{7B1E3CB0-41E6-49AA-B854-72CE954FD947}" type="parTrans" cxnId="{7D40D966-7CE3-4D9C-89D5-2D29DD6D8478}">
      <dgm:prSet/>
      <dgm:spPr/>
      <dgm:t>
        <a:bodyPr/>
        <a:lstStyle/>
        <a:p>
          <a:endParaRPr lang="en-US"/>
        </a:p>
      </dgm:t>
    </dgm:pt>
    <dgm:pt modelId="{AD8D8E0B-C7B7-4C6F-AF03-73651BE6DD20}" type="sibTrans" cxnId="{7D40D966-7CE3-4D9C-89D5-2D29DD6D8478}">
      <dgm:prSet/>
      <dgm:spPr/>
      <dgm:t>
        <a:bodyPr/>
        <a:lstStyle/>
        <a:p>
          <a:endParaRPr lang="en-US"/>
        </a:p>
      </dgm:t>
    </dgm:pt>
    <dgm:pt modelId="{032C932A-F560-461D-854A-CD8A72B0F0CB}" type="pres">
      <dgm:prSet presAssocID="{65D8D56F-7C3D-43C7-87ED-031BD594B0E4}" presName="Name0" presStyleCnt="0">
        <dgm:presLayoutVars>
          <dgm:dir/>
          <dgm:resizeHandles val="exact"/>
        </dgm:presLayoutVars>
      </dgm:prSet>
      <dgm:spPr/>
    </dgm:pt>
    <dgm:pt modelId="{9E79015B-EFE3-40F9-8A70-EDB2F5C5B38E}" type="pres">
      <dgm:prSet presAssocID="{1720B7EB-B54E-4B6A-9982-016330E4EE8A}" presName="node" presStyleLbl="node1" presStyleIdx="0" presStyleCnt="5">
        <dgm:presLayoutVars>
          <dgm:bulletEnabled val="1"/>
        </dgm:presLayoutVars>
      </dgm:prSet>
      <dgm:spPr/>
    </dgm:pt>
    <dgm:pt modelId="{F821BA90-EACD-4410-A5E6-76E09E9FFE7C}" type="pres">
      <dgm:prSet presAssocID="{4D4B269A-CF1B-440D-9BE3-386F3795246C}" presName="sibTrans" presStyleLbl="sibTrans1D1" presStyleIdx="0" presStyleCnt="4"/>
      <dgm:spPr/>
    </dgm:pt>
    <dgm:pt modelId="{24B21A1D-0D65-4107-8BAB-286A17C25C14}" type="pres">
      <dgm:prSet presAssocID="{4D4B269A-CF1B-440D-9BE3-386F3795246C}" presName="connectorText" presStyleLbl="sibTrans1D1" presStyleIdx="0" presStyleCnt="4"/>
      <dgm:spPr/>
    </dgm:pt>
    <dgm:pt modelId="{5583ABE5-3B3B-42ED-AA8B-A9F53B0A5F8D}" type="pres">
      <dgm:prSet presAssocID="{F7813606-7746-4875-AF92-86978ED43F99}" presName="node" presStyleLbl="node1" presStyleIdx="1" presStyleCnt="5">
        <dgm:presLayoutVars>
          <dgm:bulletEnabled val="1"/>
        </dgm:presLayoutVars>
      </dgm:prSet>
      <dgm:spPr/>
    </dgm:pt>
    <dgm:pt modelId="{A3A85317-013D-4D3E-812B-F6566FB26545}" type="pres">
      <dgm:prSet presAssocID="{962BB14E-4465-4C05-859D-259BCFEA9140}" presName="sibTrans" presStyleLbl="sibTrans1D1" presStyleIdx="1" presStyleCnt="4"/>
      <dgm:spPr/>
    </dgm:pt>
    <dgm:pt modelId="{627E569B-8226-4A62-B570-390CD77AF046}" type="pres">
      <dgm:prSet presAssocID="{962BB14E-4465-4C05-859D-259BCFEA9140}" presName="connectorText" presStyleLbl="sibTrans1D1" presStyleIdx="1" presStyleCnt="4"/>
      <dgm:spPr/>
    </dgm:pt>
    <dgm:pt modelId="{E4AA896F-439B-4D62-BA3C-145E0FDAAC80}" type="pres">
      <dgm:prSet presAssocID="{4D9D0987-66C9-41FF-928F-85ACF82CEB71}" presName="node" presStyleLbl="node1" presStyleIdx="2" presStyleCnt="5">
        <dgm:presLayoutVars>
          <dgm:bulletEnabled val="1"/>
        </dgm:presLayoutVars>
      </dgm:prSet>
      <dgm:spPr/>
    </dgm:pt>
    <dgm:pt modelId="{E4D456C3-7FB5-4A23-B65F-5E02C03EFA0A}" type="pres">
      <dgm:prSet presAssocID="{AF5FDCDE-9C5D-4336-B1CF-241A0984D8CE}" presName="sibTrans" presStyleLbl="sibTrans1D1" presStyleIdx="2" presStyleCnt="4"/>
      <dgm:spPr/>
    </dgm:pt>
    <dgm:pt modelId="{F39B23E9-3D8E-4665-BD34-E50BA02E5B51}" type="pres">
      <dgm:prSet presAssocID="{AF5FDCDE-9C5D-4336-B1CF-241A0984D8CE}" presName="connectorText" presStyleLbl="sibTrans1D1" presStyleIdx="2" presStyleCnt="4"/>
      <dgm:spPr/>
    </dgm:pt>
    <dgm:pt modelId="{11501EA7-3B6F-4AA6-8B3C-FC7C7A7F3D0A}" type="pres">
      <dgm:prSet presAssocID="{0EA2EC7D-5A42-4DED-BF08-309B1DEA84F0}" presName="node" presStyleLbl="node1" presStyleIdx="3" presStyleCnt="5">
        <dgm:presLayoutVars>
          <dgm:bulletEnabled val="1"/>
        </dgm:presLayoutVars>
      </dgm:prSet>
      <dgm:spPr/>
    </dgm:pt>
    <dgm:pt modelId="{A1491095-2830-4290-8ADC-E991C46EC487}" type="pres">
      <dgm:prSet presAssocID="{7179CDDC-6974-4F90-98DC-EFE462643B6D}" presName="sibTrans" presStyleLbl="sibTrans1D1" presStyleIdx="3" presStyleCnt="4"/>
      <dgm:spPr/>
    </dgm:pt>
    <dgm:pt modelId="{8E1463D9-5DF5-4BD1-87B0-52432C7E258C}" type="pres">
      <dgm:prSet presAssocID="{7179CDDC-6974-4F90-98DC-EFE462643B6D}" presName="connectorText" presStyleLbl="sibTrans1D1" presStyleIdx="3" presStyleCnt="4"/>
      <dgm:spPr/>
    </dgm:pt>
    <dgm:pt modelId="{A058CFCF-9314-4951-AEDB-D2BFCE9C741A}" type="pres">
      <dgm:prSet presAssocID="{45B5704C-6B61-4C8F-AA6F-F6EBA93952E6}" presName="node" presStyleLbl="node1" presStyleIdx="4" presStyleCnt="5">
        <dgm:presLayoutVars>
          <dgm:bulletEnabled val="1"/>
        </dgm:presLayoutVars>
      </dgm:prSet>
      <dgm:spPr/>
    </dgm:pt>
  </dgm:ptLst>
  <dgm:cxnLst>
    <dgm:cxn modelId="{044FF90F-EBEB-438F-9635-E184F958D13A}" type="presOf" srcId="{AF5FDCDE-9C5D-4336-B1CF-241A0984D8CE}" destId="{E4D456C3-7FB5-4A23-B65F-5E02C03EFA0A}" srcOrd="0" destOrd="0" presId="urn:microsoft.com/office/officeart/2005/8/layout/bProcess3"/>
    <dgm:cxn modelId="{92B2A120-200C-44B6-BBED-E11859BA266A}" type="presOf" srcId="{4D4B269A-CF1B-440D-9BE3-386F3795246C}" destId="{F821BA90-EACD-4410-A5E6-76E09E9FFE7C}" srcOrd="0" destOrd="0" presId="urn:microsoft.com/office/officeart/2005/8/layout/bProcess3"/>
    <dgm:cxn modelId="{798EF12B-F89B-4A25-A097-76C205EF0A16}" type="presOf" srcId="{4D4B269A-CF1B-440D-9BE3-386F3795246C}" destId="{24B21A1D-0D65-4107-8BAB-286A17C25C14}" srcOrd="1" destOrd="0" presId="urn:microsoft.com/office/officeart/2005/8/layout/bProcess3"/>
    <dgm:cxn modelId="{273E1D36-83A6-432A-A62B-D546FE31520D}" type="presOf" srcId="{45B5704C-6B61-4C8F-AA6F-F6EBA93952E6}" destId="{A058CFCF-9314-4951-AEDB-D2BFCE9C741A}" srcOrd="0" destOrd="0" presId="urn:microsoft.com/office/officeart/2005/8/layout/bProcess3"/>
    <dgm:cxn modelId="{5F114D3B-E430-443B-AE6D-A876452E41B3}" type="presOf" srcId="{65D8D56F-7C3D-43C7-87ED-031BD594B0E4}" destId="{032C932A-F560-461D-854A-CD8A72B0F0CB}" srcOrd="0" destOrd="0" presId="urn:microsoft.com/office/officeart/2005/8/layout/bProcess3"/>
    <dgm:cxn modelId="{1F69CE3B-4C46-4C97-998E-FB95CB5990C5}" type="presOf" srcId="{4D9D0987-66C9-41FF-928F-85ACF82CEB71}" destId="{E4AA896F-439B-4D62-BA3C-145E0FDAAC80}" srcOrd="0" destOrd="0" presId="urn:microsoft.com/office/officeart/2005/8/layout/bProcess3"/>
    <dgm:cxn modelId="{E6ED7042-886F-40E0-BDBC-A8B9F45511CC}" type="presOf" srcId="{F7813606-7746-4875-AF92-86978ED43F99}" destId="{5583ABE5-3B3B-42ED-AA8B-A9F53B0A5F8D}" srcOrd="0" destOrd="0" presId="urn:microsoft.com/office/officeart/2005/8/layout/bProcess3"/>
    <dgm:cxn modelId="{E2C57B42-64F9-448B-B574-A5E9B1F2D2F6}" srcId="{65D8D56F-7C3D-43C7-87ED-031BD594B0E4}" destId="{4D9D0987-66C9-41FF-928F-85ACF82CEB71}" srcOrd="2" destOrd="0" parTransId="{66CCFCFF-328F-499B-9FCB-27C75F6615EE}" sibTransId="{AF5FDCDE-9C5D-4336-B1CF-241A0984D8CE}"/>
    <dgm:cxn modelId="{7D40D966-7CE3-4D9C-89D5-2D29DD6D8478}" srcId="{65D8D56F-7C3D-43C7-87ED-031BD594B0E4}" destId="{45B5704C-6B61-4C8F-AA6F-F6EBA93952E6}" srcOrd="4" destOrd="0" parTransId="{7B1E3CB0-41E6-49AA-B854-72CE954FD947}" sibTransId="{AD8D8E0B-C7B7-4C6F-AF03-73651BE6DD20}"/>
    <dgm:cxn modelId="{0FC6745A-3972-4B10-87FF-AED139162C67}" srcId="{65D8D56F-7C3D-43C7-87ED-031BD594B0E4}" destId="{F7813606-7746-4875-AF92-86978ED43F99}" srcOrd="1" destOrd="0" parTransId="{E4B63035-2AFD-4EA5-98A8-5C023298AE0B}" sibTransId="{962BB14E-4465-4C05-859D-259BCFEA9140}"/>
    <dgm:cxn modelId="{CA8A2E7E-05CD-44C7-956F-1504C0898F04}" type="presOf" srcId="{7179CDDC-6974-4F90-98DC-EFE462643B6D}" destId="{A1491095-2830-4290-8ADC-E991C46EC487}" srcOrd="0" destOrd="0" presId="urn:microsoft.com/office/officeart/2005/8/layout/bProcess3"/>
    <dgm:cxn modelId="{72722D84-FC58-482E-BB1F-538EB9C19AD8}" type="presOf" srcId="{962BB14E-4465-4C05-859D-259BCFEA9140}" destId="{A3A85317-013D-4D3E-812B-F6566FB26545}" srcOrd="0" destOrd="0" presId="urn:microsoft.com/office/officeart/2005/8/layout/bProcess3"/>
    <dgm:cxn modelId="{E88C8485-F94C-457B-8BF1-43B894AD097A}" type="presOf" srcId="{1720B7EB-B54E-4B6A-9982-016330E4EE8A}" destId="{9E79015B-EFE3-40F9-8A70-EDB2F5C5B38E}" srcOrd="0" destOrd="0" presId="urn:microsoft.com/office/officeart/2005/8/layout/bProcess3"/>
    <dgm:cxn modelId="{86EA7C8E-E569-4F53-A06A-B1968027605F}" type="presOf" srcId="{0EA2EC7D-5A42-4DED-BF08-309B1DEA84F0}" destId="{11501EA7-3B6F-4AA6-8B3C-FC7C7A7F3D0A}" srcOrd="0" destOrd="0" presId="urn:microsoft.com/office/officeart/2005/8/layout/bProcess3"/>
    <dgm:cxn modelId="{A4E007A1-5E66-411C-B31F-97E02615E87B}" srcId="{65D8D56F-7C3D-43C7-87ED-031BD594B0E4}" destId="{0EA2EC7D-5A42-4DED-BF08-309B1DEA84F0}" srcOrd="3" destOrd="0" parTransId="{B7A5B4E0-682C-4BD2-B115-DC855ECE3F88}" sibTransId="{7179CDDC-6974-4F90-98DC-EFE462643B6D}"/>
    <dgm:cxn modelId="{2F70D4B0-B1CA-4873-A4B1-728BC97540AC}" type="presOf" srcId="{AF5FDCDE-9C5D-4336-B1CF-241A0984D8CE}" destId="{F39B23E9-3D8E-4665-BD34-E50BA02E5B51}" srcOrd="1" destOrd="0" presId="urn:microsoft.com/office/officeart/2005/8/layout/bProcess3"/>
    <dgm:cxn modelId="{111E9BCE-9B7C-41C2-BFCC-633F6D2510FF}" type="presOf" srcId="{7179CDDC-6974-4F90-98DC-EFE462643B6D}" destId="{8E1463D9-5DF5-4BD1-87B0-52432C7E258C}" srcOrd="1" destOrd="0" presId="urn:microsoft.com/office/officeart/2005/8/layout/bProcess3"/>
    <dgm:cxn modelId="{4A1BFBEB-CD35-4F98-A9B1-2214E235697F}" srcId="{65D8D56F-7C3D-43C7-87ED-031BD594B0E4}" destId="{1720B7EB-B54E-4B6A-9982-016330E4EE8A}" srcOrd="0" destOrd="0" parTransId="{2AD3800B-6276-4AE2-9D2D-2A361FC9D01A}" sibTransId="{4D4B269A-CF1B-440D-9BE3-386F3795246C}"/>
    <dgm:cxn modelId="{4E5AC9FB-1C69-4C7F-8E0E-FEB11F6C8D68}" type="presOf" srcId="{962BB14E-4465-4C05-859D-259BCFEA9140}" destId="{627E569B-8226-4A62-B570-390CD77AF046}" srcOrd="1" destOrd="0" presId="urn:microsoft.com/office/officeart/2005/8/layout/bProcess3"/>
    <dgm:cxn modelId="{B8213C54-7458-40C2-9C4A-8F0992261E90}" type="presParOf" srcId="{032C932A-F560-461D-854A-CD8A72B0F0CB}" destId="{9E79015B-EFE3-40F9-8A70-EDB2F5C5B38E}" srcOrd="0" destOrd="0" presId="urn:microsoft.com/office/officeart/2005/8/layout/bProcess3"/>
    <dgm:cxn modelId="{1333A0EF-3698-4BB3-BDC2-94E6F5864523}" type="presParOf" srcId="{032C932A-F560-461D-854A-CD8A72B0F0CB}" destId="{F821BA90-EACD-4410-A5E6-76E09E9FFE7C}" srcOrd="1" destOrd="0" presId="urn:microsoft.com/office/officeart/2005/8/layout/bProcess3"/>
    <dgm:cxn modelId="{8E9D5116-A2A4-4ED2-93C8-9E92EA094DDE}" type="presParOf" srcId="{F821BA90-EACD-4410-A5E6-76E09E9FFE7C}" destId="{24B21A1D-0D65-4107-8BAB-286A17C25C14}" srcOrd="0" destOrd="0" presId="urn:microsoft.com/office/officeart/2005/8/layout/bProcess3"/>
    <dgm:cxn modelId="{6BC89CB3-AFBB-483F-8659-53A93C0453A8}" type="presParOf" srcId="{032C932A-F560-461D-854A-CD8A72B0F0CB}" destId="{5583ABE5-3B3B-42ED-AA8B-A9F53B0A5F8D}" srcOrd="2" destOrd="0" presId="urn:microsoft.com/office/officeart/2005/8/layout/bProcess3"/>
    <dgm:cxn modelId="{121E3691-432F-486A-A742-06274D61E2DE}" type="presParOf" srcId="{032C932A-F560-461D-854A-CD8A72B0F0CB}" destId="{A3A85317-013D-4D3E-812B-F6566FB26545}" srcOrd="3" destOrd="0" presId="urn:microsoft.com/office/officeart/2005/8/layout/bProcess3"/>
    <dgm:cxn modelId="{D731BE45-0217-466C-B181-6E8859680705}" type="presParOf" srcId="{A3A85317-013D-4D3E-812B-F6566FB26545}" destId="{627E569B-8226-4A62-B570-390CD77AF046}" srcOrd="0" destOrd="0" presId="urn:microsoft.com/office/officeart/2005/8/layout/bProcess3"/>
    <dgm:cxn modelId="{A5DB57D2-3D59-4DF2-9A8E-7DE0DEC1ED90}" type="presParOf" srcId="{032C932A-F560-461D-854A-CD8A72B0F0CB}" destId="{E4AA896F-439B-4D62-BA3C-145E0FDAAC80}" srcOrd="4" destOrd="0" presId="urn:microsoft.com/office/officeart/2005/8/layout/bProcess3"/>
    <dgm:cxn modelId="{65DD856B-04F4-44F5-B323-4A28E33EEB7D}" type="presParOf" srcId="{032C932A-F560-461D-854A-CD8A72B0F0CB}" destId="{E4D456C3-7FB5-4A23-B65F-5E02C03EFA0A}" srcOrd="5" destOrd="0" presId="urn:microsoft.com/office/officeart/2005/8/layout/bProcess3"/>
    <dgm:cxn modelId="{C531E7FE-F498-423F-8648-0565710ACFD5}" type="presParOf" srcId="{E4D456C3-7FB5-4A23-B65F-5E02C03EFA0A}" destId="{F39B23E9-3D8E-4665-BD34-E50BA02E5B51}" srcOrd="0" destOrd="0" presId="urn:microsoft.com/office/officeart/2005/8/layout/bProcess3"/>
    <dgm:cxn modelId="{85065994-3CC3-436A-A117-A6ABC863C8E8}" type="presParOf" srcId="{032C932A-F560-461D-854A-CD8A72B0F0CB}" destId="{11501EA7-3B6F-4AA6-8B3C-FC7C7A7F3D0A}" srcOrd="6" destOrd="0" presId="urn:microsoft.com/office/officeart/2005/8/layout/bProcess3"/>
    <dgm:cxn modelId="{92F5C73C-8C97-44D9-AD24-C3D266991947}" type="presParOf" srcId="{032C932A-F560-461D-854A-CD8A72B0F0CB}" destId="{A1491095-2830-4290-8ADC-E991C46EC487}" srcOrd="7" destOrd="0" presId="urn:microsoft.com/office/officeart/2005/8/layout/bProcess3"/>
    <dgm:cxn modelId="{C0B90FBB-926D-4E82-8CB8-071DE2614C10}" type="presParOf" srcId="{A1491095-2830-4290-8ADC-E991C46EC487}" destId="{8E1463D9-5DF5-4BD1-87B0-52432C7E258C}" srcOrd="0" destOrd="0" presId="urn:microsoft.com/office/officeart/2005/8/layout/bProcess3"/>
    <dgm:cxn modelId="{1A045926-F212-417E-8C18-92AB143F1EE9}" type="presParOf" srcId="{032C932A-F560-461D-854A-CD8A72B0F0CB}" destId="{A058CFCF-9314-4951-AEDB-D2BFCE9C741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1BA90-EACD-4410-A5E6-76E09E9FFE7C}">
      <dsp:nvSpPr>
        <dsp:cNvPr id="0" name=""/>
        <dsp:cNvSpPr/>
      </dsp:nvSpPr>
      <dsp:spPr>
        <a:xfrm>
          <a:off x="2469306" y="876312"/>
          <a:ext cx="535292" cy="91440"/>
        </a:xfrm>
        <a:custGeom>
          <a:avLst/>
          <a:gdLst/>
          <a:ahLst/>
          <a:cxnLst/>
          <a:rect l="0" t="0" r="0" b="0"/>
          <a:pathLst>
            <a:path>
              <a:moveTo>
                <a:pt x="0" y="45720"/>
              </a:moveTo>
              <a:lnTo>
                <a:pt x="5352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2805" y="919200"/>
        <a:ext cx="28294" cy="5664"/>
      </dsp:txXfrm>
    </dsp:sp>
    <dsp:sp modelId="{9E79015B-EFE3-40F9-8A70-EDB2F5C5B38E}">
      <dsp:nvSpPr>
        <dsp:cNvPr id="0" name=""/>
        <dsp:cNvSpPr/>
      </dsp:nvSpPr>
      <dsp:spPr>
        <a:xfrm>
          <a:off x="10703" y="183912"/>
          <a:ext cx="2460402" cy="14762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b="1" kern="1200" dirty="0"/>
            <a:t>Parent Macro</a:t>
          </a:r>
        </a:p>
        <a:p>
          <a:pPr marL="0" lvl="0" indent="0" algn="ctr" defTabSz="622300">
            <a:lnSpc>
              <a:spcPct val="90000"/>
            </a:lnSpc>
            <a:spcBef>
              <a:spcPct val="0"/>
            </a:spcBef>
            <a:spcAft>
              <a:spcPct val="35000"/>
            </a:spcAft>
            <a:buNone/>
          </a:pPr>
          <a:r>
            <a:rPr lang="en-GB" sz="1200" kern="1200" dirty="0"/>
            <a:t>Initialises global variables, and prepares output files to write results</a:t>
          </a:r>
          <a:r>
            <a:rPr lang="en-GB" sz="1400" kern="1200" dirty="0"/>
            <a:t>.</a:t>
          </a:r>
        </a:p>
        <a:p>
          <a:pPr marL="0" lvl="0" indent="0" algn="ctr" defTabSz="622300">
            <a:lnSpc>
              <a:spcPct val="90000"/>
            </a:lnSpc>
            <a:spcBef>
              <a:spcPct val="0"/>
            </a:spcBef>
            <a:spcAft>
              <a:spcPct val="35000"/>
            </a:spcAft>
            <a:buNone/>
          </a:pPr>
          <a:r>
            <a:rPr lang="en-GB" sz="1200" i="1" kern="1200" dirty="0"/>
            <a:t>Contains modular Child Macros.</a:t>
          </a:r>
        </a:p>
      </dsp:txBody>
      <dsp:txXfrm>
        <a:off x="10703" y="183912"/>
        <a:ext cx="2460402" cy="1476241"/>
      </dsp:txXfrm>
    </dsp:sp>
    <dsp:sp modelId="{A3A85317-013D-4D3E-812B-F6566FB26545}">
      <dsp:nvSpPr>
        <dsp:cNvPr id="0" name=""/>
        <dsp:cNvSpPr/>
      </dsp:nvSpPr>
      <dsp:spPr>
        <a:xfrm>
          <a:off x="5495601" y="876312"/>
          <a:ext cx="535292" cy="91440"/>
        </a:xfrm>
        <a:custGeom>
          <a:avLst/>
          <a:gdLst/>
          <a:ahLst/>
          <a:cxnLst/>
          <a:rect l="0" t="0" r="0" b="0"/>
          <a:pathLst>
            <a:path>
              <a:moveTo>
                <a:pt x="0" y="45720"/>
              </a:moveTo>
              <a:lnTo>
                <a:pt x="5352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49100" y="919200"/>
        <a:ext cx="28294" cy="5664"/>
      </dsp:txXfrm>
    </dsp:sp>
    <dsp:sp modelId="{5583ABE5-3B3B-42ED-AA8B-A9F53B0A5F8D}">
      <dsp:nvSpPr>
        <dsp:cNvPr id="0" name=""/>
        <dsp:cNvSpPr/>
      </dsp:nvSpPr>
      <dsp:spPr>
        <a:xfrm>
          <a:off x="3036998" y="183912"/>
          <a:ext cx="2460402" cy="14762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b="1" kern="1200" dirty="0"/>
            <a:t>Child Macro</a:t>
          </a:r>
        </a:p>
        <a:p>
          <a:pPr marL="0" lvl="0" indent="0" algn="ctr" defTabSz="622300">
            <a:lnSpc>
              <a:spcPct val="90000"/>
            </a:lnSpc>
            <a:spcBef>
              <a:spcPct val="0"/>
            </a:spcBef>
            <a:spcAft>
              <a:spcPct val="35000"/>
            </a:spcAft>
            <a:buNone/>
          </a:pPr>
          <a:r>
            <a:rPr lang="en-GB" sz="1200" kern="1200" dirty="0"/>
            <a:t>Created from pre-made template. Performs, records time, and writes results to local file.</a:t>
          </a:r>
        </a:p>
        <a:p>
          <a:pPr marL="0" lvl="0" indent="0" algn="ctr" defTabSz="622300">
            <a:lnSpc>
              <a:spcPct val="90000"/>
            </a:lnSpc>
            <a:spcBef>
              <a:spcPct val="0"/>
            </a:spcBef>
            <a:spcAft>
              <a:spcPct val="35000"/>
            </a:spcAft>
            <a:buNone/>
          </a:pPr>
          <a:endParaRPr lang="en-GB" sz="1200" kern="1200" dirty="0"/>
        </a:p>
      </dsp:txBody>
      <dsp:txXfrm>
        <a:off x="3036998" y="183912"/>
        <a:ext cx="2460402" cy="1476241"/>
      </dsp:txXfrm>
    </dsp:sp>
    <dsp:sp modelId="{E4D456C3-7FB5-4A23-B65F-5E02C03EFA0A}">
      <dsp:nvSpPr>
        <dsp:cNvPr id="0" name=""/>
        <dsp:cNvSpPr/>
      </dsp:nvSpPr>
      <dsp:spPr>
        <a:xfrm>
          <a:off x="1240904" y="1658353"/>
          <a:ext cx="6052590" cy="535292"/>
        </a:xfrm>
        <a:custGeom>
          <a:avLst/>
          <a:gdLst/>
          <a:ahLst/>
          <a:cxnLst/>
          <a:rect l="0" t="0" r="0" b="0"/>
          <a:pathLst>
            <a:path>
              <a:moveTo>
                <a:pt x="6052590" y="0"/>
              </a:moveTo>
              <a:lnTo>
                <a:pt x="6052590" y="284746"/>
              </a:lnTo>
              <a:lnTo>
                <a:pt x="0" y="284746"/>
              </a:lnTo>
              <a:lnTo>
                <a:pt x="0" y="535292"/>
              </a:lnTo>
            </a:path>
          </a:pathLst>
        </a:custGeom>
        <a:noFill/>
        <a:ln w="6350" cap="flat" cmpd="sng" algn="ctr">
          <a:solidFill>
            <a:schemeClr val="bg1"/>
          </a:solidFill>
          <a:prstDash val="solid"/>
          <a:miter lim="800000"/>
          <a:headEnd type="none" w="med" len="med"/>
          <a:tailEnd type="none" w="med" len="me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15225" y="1923167"/>
        <a:ext cx="303949" cy="5664"/>
      </dsp:txXfrm>
    </dsp:sp>
    <dsp:sp modelId="{E4AA896F-439B-4D62-BA3C-145E0FDAAC80}">
      <dsp:nvSpPr>
        <dsp:cNvPr id="0" name=""/>
        <dsp:cNvSpPr/>
      </dsp:nvSpPr>
      <dsp:spPr>
        <a:xfrm>
          <a:off x="6063293" y="183912"/>
          <a:ext cx="2460402" cy="14762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b="1" kern="1200" dirty="0"/>
            <a:t>Wiki Upload</a:t>
          </a:r>
        </a:p>
        <a:p>
          <a:pPr marL="0" lvl="0" indent="0" algn="ctr" defTabSz="622300">
            <a:lnSpc>
              <a:spcPct val="90000"/>
            </a:lnSpc>
            <a:spcBef>
              <a:spcPct val="0"/>
            </a:spcBef>
            <a:spcAft>
              <a:spcPct val="35000"/>
            </a:spcAft>
            <a:buNone/>
          </a:pPr>
          <a:r>
            <a:rPr lang="en-GB" sz="1200" kern="1200" dirty="0"/>
            <a:t>AHK script which updates a wiki page with the results when the trial completes.</a:t>
          </a:r>
        </a:p>
        <a:p>
          <a:pPr marL="0" lvl="0" indent="0" algn="ctr" defTabSz="622300">
            <a:lnSpc>
              <a:spcPct val="90000"/>
            </a:lnSpc>
            <a:spcBef>
              <a:spcPct val="0"/>
            </a:spcBef>
            <a:spcAft>
              <a:spcPct val="35000"/>
            </a:spcAft>
            <a:buNone/>
          </a:pPr>
          <a:endParaRPr lang="en-GB" sz="1200" kern="1200" dirty="0"/>
        </a:p>
        <a:p>
          <a:pPr marL="0" lvl="0" indent="0" algn="ctr" defTabSz="622300">
            <a:lnSpc>
              <a:spcPct val="90000"/>
            </a:lnSpc>
            <a:spcBef>
              <a:spcPct val="0"/>
            </a:spcBef>
            <a:spcAft>
              <a:spcPct val="35000"/>
            </a:spcAft>
            <a:buNone/>
          </a:pPr>
          <a:endParaRPr lang="en-US" sz="1200" kern="1200" dirty="0"/>
        </a:p>
      </dsp:txBody>
      <dsp:txXfrm>
        <a:off x="6063293" y="183912"/>
        <a:ext cx="2460402" cy="1476241"/>
      </dsp:txXfrm>
    </dsp:sp>
    <dsp:sp modelId="{A1491095-2830-4290-8ADC-E991C46EC487}">
      <dsp:nvSpPr>
        <dsp:cNvPr id="0" name=""/>
        <dsp:cNvSpPr/>
      </dsp:nvSpPr>
      <dsp:spPr>
        <a:xfrm>
          <a:off x="2469306" y="2918447"/>
          <a:ext cx="535292" cy="91440"/>
        </a:xfrm>
        <a:custGeom>
          <a:avLst/>
          <a:gdLst/>
          <a:ahLst/>
          <a:cxnLst/>
          <a:rect l="0" t="0" r="0" b="0"/>
          <a:pathLst>
            <a:path>
              <a:moveTo>
                <a:pt x="0" y="45720"/>
              </a:moveTo>
              <a:lnTo>
                <a:pt x="53529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2805" y="2961334"/>
        <a:ext cx="28294" cy="5664"/>
      </dsp:txXfrm>
    </dsp:sp>
    <dsp:sp modelId="{11501EA7-3B6F-4AA6-8B3C-FC7C7A7F3D0A}">
      <dsp:nvSpPr>
        <dsp:cNvPr id="0" name=""/>
        <dsp:cNvSpPr/>
      </dsp:nvSpPr>
      <dsp:spPr>
        <a:xfrm>
          <a:off x="10703" y="2226046"/>
          <a:ext cx="2460402" cy="14762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GB" sz="1400" b="1" kern="1200" dirty="0"/>
            <a:t>Build Watcher</a:t>
          </a:r>
        </a:p>
        <a:p>
          <a:pPr marL="0" lvl="0" indent="0" algn="ctr" defTabSz="622300">
            <a:lnSpc>
              <a:spcPct val="90000"/>
            </a:lnSpc>
            <a:spcBef>
              <a:spcPct val="0"/>
            </a:spcBef>
            <a:spcAft>
              <a:spcPct val="35000"/>
            </a:spcAft>
            <a:buNone/>
          </a:pPr>
          <a:r>
            <a:rPr lang="en-GB" sz="1200" kern="1200" dirty="0"/>
            <a:t>AHK script which watches for new builds of </a:t>
          </a:r>
          <a:r>
            <a:rPr lang="en-GB" sz="1200" kern="1200" dirty="0" err="1"/>
            <a:t>PowerMill</a:t>
          </a:r>
          <a:r>
            <a:rPr lang="en-GB" sz="1200" kern="1200" dirty="0"/>
            <a:t>, and schedules build to be tested.</a:t>
          </a:r>
        </a:p>
        <a:p>
          <a:pPr marL="0" lvl="0" indent="0" algn="ctr" defTabSz="622300">
            <a:lnSpc>
              <a:spcPct val="90000"/>
            </a:lnSpc>
            <a:spcBef>
              <a:spcPct val="0"/>
            </a:spcBef>
            <a:spcAft>
              <a:spcPct val="35000"/>
            </a:spcAft>
            <a:buNone/>
          </a:pPr>
          <a:endParaRPr lang="en-GB" sz="1200" kern="1200" dirty="0"/>
        </a:p>
        <a:p>
          <a:pPr marL="0" lvl="0" indent="0" algn="ctr" defTabSz="622300">
            <a:lnSpc>
              <a:spcPct val="90000"/>
            </a:lnSpc>
            <a:spcBef>
              <a:spcPct val="0"/>
            </a:spcBef>
            <a:spcAft>
              <a:spcPct val="35000"/>
            </a:spcAft>
            <a:buNone/>
          </a:pPr>
          <a:endParaRPr lang="en-US" sz="1200" kern="1200" dirty="0"/>
        </a:p>
      </dsp:txBody>
      <dsp:txXfrm>
        <a:off x="10703" y="2226046"/>
        <a:ext cx="2460402" cy="1476241"/>
      </dsp:txXfrm>
    </dsp:sp>
    <dsp:sp modelId="{A058CFCF-9314-4951-AEDB-D2BFCE9C741A}">
      <dsp:nvSpPr>
        <dsp:cNvPr id="0" name=""/>
        <dsp:cNvSpPr/>
      </dsp:nvSpPr>
      <dsp:spPr>
        <a:xfrm>
          <a:off x="3036998" y="2226046"/>
          <a:ext cx="2460402" cy="147624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b="1" kern="1200" dirty="0"/>
            <a:t>Build Scheduler</a:t>
          </a:r>
        </a:p>
        <a:p>
          <a:pPr marL="0" lvl="0" indent="0" algn="ctr" defTabSz="577850">
            <a:lnSpc>
              <a:spcPct val="90000"/>
            </a:lnSpc>
            <a:spcBef>
              <a:spcPct val="0"/>
            </a:spcBef>
            <a:spcAft>
              <a:spcPct val="35000"/>
            </a:spcAft>
            <a:buNone/>
          </a:pPr>
          <a:r>
            <a:rPr lang="en-GB" sz="1200" kern="1200" dirty="0"/>
            <a:t>AHK script that runs time-trials in the night. Can run tests on consecutive builds.</a:t>
          </a:r>
        </a:p>
        <a:p>
          <a:pPr marL="0" lvl="0" indent="0" algn="ctr" defTabSz="577850">
            <a:lnSpc>
              <a:spcPct val="90000"/>
            </a:lnSpc>
            <a:spcBef>
              <a:spcPct val="0"/>
            </a:spcBef>
            <a:spcAft>
              <a:spcPct val="35000"/>
            </a:spcAft>
            <a:buNone/>
          </a:pPr>
          <a:endParaRPr lang="en-GB" sz="1200" kern="1200" dirty="0"/>
        </a:p>
        <a:p>
          <a:pPr marL="0" lvl="0" indent="0" algn="ctr" defTabSz="577850">
            <a:lnSpc>
              <a:spcPct val="90000"/>
            </a:lnSpc>
            <a:spcBef>
              <a:spcPct val="0"/>
            </a:spcBef>
            <a:spcAft>
              <a:spcPct val="35000"/>
            </a:spcAft>
            <a:buNone/>
          </a:pPr>
          <a:endParaRPr lang="en-US" sz="1300" kern="1200" dirty="0"/>
        </a:p>
      </dsp:txBody>
      <dsp:txXfrm>
        <a:off x="3036998" y="2226046"/>
        <a:ext cx="2460402" cy="147624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cs typeface="Arial" charset="0"/>
              </a:defRPr>
            </a:lvl1pPr>
          </a:lstStyle>
          <a:p>
            <a:fld id="{4AA9FAFC-2319-504C-A7E6-C27BB7BBEBBC}" type="datetimeFigureOut">
              <a:rPr lang="mr-IN"/>
              <a:pPr/>
              <a:t>04-10-2018</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8E2C8280-5F62-3D48-BBB9-576BF0EE92F4}" type="slidenum">
              <a:rPr lang="uk-UA"/>
              <a:pPr/>
              <a:t>‹#›</a:t>
            </a:fld>
            <a:endParaRPr lang="uk-UA"/>
          </a:p>
        </p:txBody>
      </p:sp>
    </p:spTree>
    <p:extLst>
      <p:ext uri="{BB962C8B-B14F-4D97-AF65-F5344CB8AC3E}">
        <p14:creationId xmlns:p14="http://schemas.microsoft.com/office/powerpoint/2010/main" val="8668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29" name="Freeform 28"/>
          <p:cNvSpPr/>
          <p:nvPr userDrawn="1"/>
        </p:nvSpPr>
        <p:spPr>
          <a:xfrm flipV="1">
            <a:off x="0" y="1200150"/>
            <a:ext cx="7385194" cy="2667000"/>
          </a:xfrm>
          <a:custGeom>
            <a:avLst/>
            <a:gdLst>
              <a:gd name="connsiteX0" fmla="*/ 0 w 7385194"/>
              <a:gd name="connsiteY0" fmla="*/ 2667000 h 2667000"/>
              <a:gd name="connsiteX1" fmla="*/ 7385194 w 7385194"/>
              <a:gd name="connsiteY1" fmla="*/ 2667000 h 2667000"/>
              <a:gd name="connsiteX2" fmla="*/ 6285274 w 7385194"/>
              <a:gd name="connsiteY2" fmla="*/ 0 h 2667000"/>
              <a:gd name="connsiteX3" fmla="*/ 0 w 7385194"/>
              <a:gd name="connsiteY3" fmla="*/ 0 h 2667000"/>
            </a:gdLst>
            <a:ahLst/>
            <a:cxnLst>
              <a:cxn ang="0">
                <a:pos x="connsiteX0" y="connsiteY0"/>
              </a:cxn>
              <a:cxn ang="0">
                <a:pos x="connsiteX1" y="connsiteY1"/>
              </a:cxn>
              <a:cxn ang="0">
                <a:pos x="connsiteX2" y="connsiteY2"/>
              </a:cxn>
              <a:cxn ang="0">
                <a:pos x="connsiteX3" y="connsiteY3"/>
              </a:cxn>
            </a:cxnLst>
            <a:rect l="l" t="t" r="r" b="b"/>
            <a:pathLst>
              <a:path w="7385194" h="2667000">
                <a:moveTo>
                  <a:pt x="0" y="2667000"/>
                </a:moveTo>
                <a:lnTo>
                  <a:pt x="7385194" y="2667000"/>
                </a:lnTo>
                <a:lnTo>
                  <a:pt x="6285274"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ctrTitle" hasCustomPrompt="1"/>
          </p:nvPr>
        </p:nvSpPr>
        <p:spPr>
          <a:xfrm>
            <a:off x="457200" y="1657350"/>
            <a:ext cx="6400800" cy="685800"/>
          </a:xfrm>
        </p:spPr>
        <p:txBody>
          <a:bodyPr anchor="t"/>
          <a:lstStyle>
            <a:lvl1pPr marL="0" marR="0" indent="0" algn="l" defTabSz="685800" rtl="0" eaLnBrk="1" fontAlgn="auto" latinLnBrk="0" hangingPunct="1">
              <a:lnSpc>
                <a:spcPct val="90000"/>
              </a:lnSpc>
              <a:spcBef>
                <a:spcPct val="0"/>
              </a:spcBef>
              <a:spcAft>
                <a:spcPts val="0"/>
              </a:spcAft>
              <a:buClrTx/>
              <a:buSzTx/>
              <a:buFontTx/>
              <a:buNone/>
              <a:tabLst/>
              <a:defRPr sz="2400">
                <a:solidFill>
                  <a:schemeClr val="tx1"/>
                </a:solidFill>
              </a:defRPr>
            </a:lvl1pPr>
          </a:lstStyle>
          <a:p>
            <a:r>
              <a:rPr lang="en-US" dirty="0"/>
              <a:t>Title slide option A: </a:t>
            </a:r>
            <a:br>
              <a:rPr lang="en-US" dirty="0"/>
            </a:br>
            <a:r>
              <a:rPr lang="en-US" dirty="0"/>
              <a:t>Main title can extend over one or two lines</a:t>
            </a:r>
          </a:p>
        </p:txBody>
      </p:sp>
      <p:sp>
        <p:nvSpPr>
          <p:cNvPr id="3" name="Subtitle 2"/>
          <p:cNvSpPr>
            <a:spLocks noGrp="1"/>
          </p:cNvSpPr>
          <p:nvPr>
            <p:ph type="subTitle" idx="1" hasCustomPrompt="1"/>
          </p:nvPr>
        </p:nvSpPr>
        <p:spPr>
          <a:xfrm>
            <a:off x="457200" y="2647950"/>
            <a:ext cx="60960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Presenter Name</a:t>
            </a:r>
          </a:p>
        </p:txBody>
      </p:sp>
      <p:sp>
        <p:nvSpPr>
          <p:cNvPr id="39" name="Text Placeholder 38"/>
          <p:cNvSpPr>
            <a:spLocks noGrp="1"/>
          </p:cNvSpPr>
          <p:nvPr>
            <p:ph type="body" sz="quarter" idx="10" hasCustomPrompt="1"/>
          </p:nvPr>
        </p:nvSpPr>
        <p:spPr>
          <a:xfrm>
            <a:off x="457200" y="2952750"/>
            <a:ext cx="6096000" cy="228600"/>
          </a:xfrm>
        </p:spPr>
        <p:txBody>
          <a:bodyPr/>
          <a:lstStyle>
            <a:lvl1pPr marL="0" indent="0">
              <a:spcBef>
                <a:spcPts val="0"/>
              </a:spcBef>
              <a:buNone/>
              <a:defRPr sz="1200"/>
            </a:lvl1pPr>
          </a:lstStyle>
          <a:p>
            <a:pPr lvl="0"/>
            <a:r>
              <a:rPr lang="en-US" dirty="0"/>
              <a:t>Presenter Title | @</a:t>
            </a:r>
            <a:r>
              <a:rPr lang="en-US" dirty="0" err="1"/>
              <a:t>socialmedia</a:t>
            </a:r>
            <a:endParaRPr lang="en-US" dirty="0"/>
          </a:p>
        </p:txBody>
      </p:sp>
      <p:sp>
        <p:nvSpPr>
          <p:cNvPr id="9" name="TextBox 8"/>
          <p:cNvSpPr txBox="1"/>
          <p:nvPr userDrawn="1"/>
        </p:nvSpPr>
        <p:spPr>
          <a:xfrm>
            <a:off x="152400" y="4857750"/>
            <a:ext cx="1295400" cy="152400"/>
          </a:xfrm>
          <a:prstGeom prst="rect">
            <a:avLst/>
          </a:prstGeom>
          <a:noFill/>
        </p:spPr>
        <p:txBody>
          <a:bodyPr wrap="none" lIns="0" tIns="0" rIns="0" bIns="0" rtlCol="0" anchor="b">
            <a:noAutofit/>
          </a:bodyPr>
          <a:lstStyle/>
          <a:p>
            <a:pPr>
              <a:lnSpc>
                <a:spcPct val="90000"/>
              </a:lnSpc>
            </a:pPr>
            <a:r>
              <a:rPr lang="sk-SK" sz="700">
                <a:solidFill>
                  <a:schemeClr val="bg2"/>
                </a:solidFill>
              </a:rPr>
              <a:t>© 2018 Autodesk, Inc.</a:t>
            </a:r>
          </a:p>
        </p:txBody>
      </p:sp>
      <p:pic>
        <p:nvPicPr>
          <p:cNvPr id="11" name="Picture 10"/>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57200" y="3559662"/>
            <a:ext cx="1295400" cy="220071"/>
          </a:xfrm>
          <a:prstGeom prst="rect">
            <a:avLst/>
          </a:prstGeom>
        </p:spPr>
      </p:pic>
    </p:spTree>
    <p:extLst>
      <p:ext uri="{BB962C8B-B14F-4D97-AF65-F5344CB8AC3E}">
        <p14:creationId xmlns:p14="http://schemas.microsoft.com/office/powerpoint/2010/main" val="2101905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hasCustomPrompt="1"/>
          </p:nvPr>
        </p:nvSpPr>
        <p:spPr>
          <a:xfrm>
            <a:off x="152400" y="4857750"/>
            <a:ext cx="6400800" cy="152400"/>
          </a:xfrm>
        </p:spPr>
        <p:txBody>
          <a:bodyPr anchor="b"/>
          <a:lstStyle>
            <a:lvl1pPr>
              <a:spcBef>
                <a:spcPts val="0"/>
              </a:spcBef>
              <a:defRPr lang="en-US" sz="900" b="0" i="0" dirty="0">
                <a:solidFill>
                  <a:schemeClr val="tx1"/>
                </a:solidFill>
                <a:latin typeface="+mn-lt"/>
                <a:ea typeface="+mn-ea"/>
                <a:cs typeface="Arial" charset="0"/>
              </a:defRPr>
            </a:lvl1pPr>
          </a:lstStyle>
          <a:p>
            <a:pPr marL="0" lvl="0" indent="0">
              <a:spcBef>
                <a:spcPts val="750"/>
              </a:spcBef>
              <a:buFont typeface="Arial" panose="020B0604020202020204" pitchFamily="34" charset="0"/>
            </a:pPr>
            <a:r>
              <a:rPr lang="en-US" dirty="0"/>
              <a:t>Replace this copy with image credit when applicable.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086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8" name="Picture 3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828800" y="1504950"/>
            <a:ext cx="5486400" cy="1682480"/>
          </a:xfrm>
          <a:prstGeom prst="rect">
            <a:avLst/>
          </a:prstGeom>
        </p:spPr>
      </p:pic>
      <p:sp>
        <p:nvSpPr>
          <p:cNvPr id="6" name="TextBox 5"/>
          <p:cNvSpPr txBox="1"/>
          <p:nvPr userDrawn="1"/>
        </p:nvSpPr>
        <p:spPr>
          <a:xfrm>
            <a:off x="152400" y="4705350"/>
            <a:ext cx="8839202" cy="304800"/>
          </a:xfrm>
          <a:prstGeom prst="rect">
            <a:avLst/>
          </a:prstGeom>
          <a:noFill/>
        </p:spPr>
        <p:txBody>
          <a:bodyPr wrap="square" lIns="0" tIns="0" rIns="0" bIns="0" rtlCol="0" anchor="b">
            <a:noAutofit/>
          </a:bodyPr>
          <a:lstStyle/>
          <a:p>
            <a:pPr>
              <a:lnSpc>
                <a:spcPct val="90000"/>
              </a:lnSpc>
              <a:spcBef>
                <a:spcPts val="300"/>
              </a:spcBef>
            </a:pPr>
            <a:r>
              <a:rPr lang="en-US" sz="600" dirty="0">
                <a:solidFill>
                  <a:schemeClr val="bg2">
                    <a:lumMod val="65000"/>
                  </a:schemeClr>
                </a:solidFill>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a:lnSpc>
                <a:spcPct val="90000"/>
              </a:lnSpc>
              <a:spcBef>
                <a:spcPts val="300"/>
              </a:spcBef>
            </a:pPr>
            <a:r>
              <a:rPr lang="en-US" sz="600" dirty="0">
                <a:solidFill>
                  <a:schemeClr val="bg2">
                    <a:lumMod val="65000"/>
                  </a:schemeClr>
                </a:solidFill>
              </a:rPr>
              <a:t>© 2018 Autodesk. All rights reserved.</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A">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Freeform 9"/>
          <p:cNvSpPr/>
          <p:nvPr userDrawn="1"/>
        </p:nvSpPr>
        <p:spPr>
          <a:xfrm flipV="1">
            <a:off x="0" y="1200150"/>
            <a:ext cx="7385194" cy="2667000"/>
          </a:xfrm>
          <a:custGeom>
            <a:avLst/>
            <a:gdLst>
              <a:gd name="connsiteX0" fmla="*/ 0 w 7385194"/>
              <a:gd name="connsiteY0" fmla="*/ 2667000 h 2667000"/>
              <a:gd name="connsiteX1" fmla="*/ 7385194 w 7385194"/>
              <a:gd name="connsiteY1" fmla="*/ 2667000 h 2667000"/>
              <a:gd name="connsiteX2" fmla="*/ 6285274 w 7385194"/>
              <a:gd name="connsiteY2" fmla="*/ 0 h 2667000"/>
              <a:gd name="connsiteX3" fmla="*/ 0 w 7385194"/>
              <a:gd name="connsiteY3" fmla="*/ 0 h 2667000"/>
            </a:gdLst>
            <a:ahLst/>
            <a:cxnLst>
              <a:cxn ang="0">
                <a:pos x="connsiteX0" y="connsiteY0"/>
              </a:cxn>
              <a:cxn ang="0">
                <a:pos x="connsiteX1" y="connsiteY1"/>
              </a:cxn>
              <a:cxn ang="0">
                <a:pos x="connsiteX2" y="connsiteY2"/>
              </a:cxn>
              <a:cxn ang="0">
                <a:pos x="connsiteX3" y="connsiteY3"/>
              </a:cxn>
            </a:cxnLst>
            <a:rect l="l" t="t" r="r" b="b"/>
            <a:pathLst>
              <a:path w="7385194" h="2667000">
                <a:moveTo>
                  <a:pt x="0" y="2667000"/>
                </a:moveTo>
                <a:lnTo>
                  <a:pt x="7385194" y="2667000"/>
                </a:lnTo>
                <a:lnTo>
                  <a:pt x="6285274"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title" hasCustomPrompt="1"/>
          </p:nvPr>
        </p:nvSpPr>
        <p:spPr>
          <a:xfrm>
            <a:off x="457200" y="2114550"/>
            <a:ext cx="6248400" cy="685800"/>
          </a:xfrm>
        </p:spPr>
        <p:txBody>
          <a:bodyPr vert="horz" lIns="0" tIns="0" rIns="0" bIns="0" rtlCol="0" anchor="t">
            <a:noAutofit/>
          </a:bodyPr>
          <a:lstStyle>
            <a:lvl1pPr>
              <a:defRPr lang="en-US" sz="2400" dirty="0">
                <a:solidFill>
                  <a:schemeClr val="tx1"/>
                </a:solidFill>
              </a:defRPr>
            </a:lvl1pPr>
          </a:lstStyle>
          <a:p>
            <a:pPr marL="0" marR="0" lvl="0" indent="0" fontAlgn="auto">
              <a:spcAft>
                <a:spcPts val="0"/>
              </a:spcAft>
              <a:buClrTx/>
              <a:buSzTx/>
              <a:buFontTx/>
              <a:tabLst/>
            </a:pPr>
            <a:r>
              <a:rPr lang="en-US" dirty="0"/>
              <a:t>Section/chapter title slide option A:</a:t>
            </a:r>
            <a:br>
              <a:rPr lang="en-US" dirty="0"/>
            </a:br>
            <a:r>
              <a:rPr lang="en-US" dirty="0"/>
              <a:t>Title can extend over one or two lines</a:t>
            </a:r>
          </a:p>
        </p:txBody>
      </p:sp>
    </p:spTree>
    <p:extLst>
      <p:ext uri="{BB962C8B-B14F-4D97-AF65-F5344CB8AC3E}">
        <p14:creationId xmlns:p14="http://schemas.microsoft.com/office/powerpoint/2010/main" val="1780675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B">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Freeform 7"/>
          <p:cNvSpPr/>
          <p:nvPr userDrawn="1"/>
        </p:nvSpPr>
        <p:spPr>
          <a:xfrm flipV="1">
            <a:off x="0" y="0"/>
            <a:ext cx="7880158" cy="5143500"/>
          </a:xfrm>
          <a:custGeom>
            <a:avLst/>
            <a:gdLst>
              <a:gd name="connsiteX0" fmla="*/ 0 w 7880158"/>
              <a:gd name="connsiteY0" fmla="*/ 5143500 h 5143500"/>
              <a:gd name="connsiteX1" fmla="*/ 7880158 w 7880158"/>
              <a:gd name="connsiteY1" fmla="*/ 5143500 h 5143500"/>
              <a:gd name="connsiteX2" fmla="*/ 5758883 w 7880158"/>
              <a:gd name="connsiteY2" fmla="*/ 0 h 5143500"/>
              <a:gd name="connsiteX3" fmla="*/ 0 w 7880158"/>
              <a:gd name="connsiteY3" fmla="*/ 0 h 5143500"/>
            </a:gdLst>
            <a:ahLst/>
            <a:cxnLst>
              <a:cxn ang="0">
                <a:pos x="connsiteX0" y="connsiteY0"/>
              </a:cxn>
              <a:cxn ang="0">
                <a:pos x="connsiteX1" y="connsiteY1"/>
              </a:cxn>
              <a:cxn ang="0">
                <a:pos x="connsiteX2" y="connsiteY2"/>
              </a:cxn>
              <a:cxn ang="0">
                <a:pos x="connsiteX3" y="connsiteY3"/>
              </a:cxn>
            </a:cxnLst>
            <a:rect l="l" t="t" r="r" b="b"/>
            <a:pathLst>
              <a:path w="7880158" h="5143500">
                <a:moveTo>
                  <a:pt x="0" y="5143500"/>
                </a:moveTo>
                <a:lnTo>
                  <a:pt x="7880158" y="5143500"/>
                </a:lnTo>
                <a:lnTo>
                  <a:pt x="5758883"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ctrTitle" hasCustomPrompt="1"/>
          </p:nvPr>
        </p:nvSpPr>
        <p:spPr>
          <a:xfrm>
            <a:off x="457200" y="1657350"/>
            <a:ext cx="6400800" cy="685800"/>
          </a:xfrm>
        </p:spPr>
        <p:txBody>
          <a:bodyPr anchor="t"/>
          <a:lstStyle>
            <a:lvl1pPr marL="0" marR="0" indent="0" algn="l" defTabSz="685800" rtl="0" eaLnBrk="1" fontAlgn="auto" latinLnBrk="0" hangingPunct="1">
              <a:lnSpc>
                <a:spcPct val="90000"/>
              </a:lnSpc>
              <a:spcBef>
                <a:spcPct val="0"/>
              </a:spcBef>
              <a:spcAft>
                <a:spcPts val="0"/>
              </a:spcAft>
              <a:buClrTx/>
              <a:buSzTx/>
              <a:buFontTx/>
              <a:buNone/>
              <a:tabLst/>
              <a:defRPr sz="2400">
                <a:solidFill>
                  <a:schemeClr val="tx1"/>
                </a:solidFill>
              </a:defRPr>
            </a:lvl1pPr>
          </a:lstStyle>
          <a:p>
            <a:r>
              <a:rPr lang="en-US" dirty="0"/>
              <a:t>Title slide option B: </a:t>
            </a:r>
            <a:br>
              <a:rPr lang="en-US" dirty="0"/>
            </a:br>
            <a:r>
              <a:rPr lang="en-US" dirty="0"/>
              <a:t>Main title can extend over one or two lines</a:t>
            </a:r>
          </a:p>
        </p:txBody>
      </p:sp>
      <p:pic>
        <p:nvPicPr>
          <p:cNvPr id="11" name="Picture 10"/>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57200" y="3559662"/>
            <a:ext cx="1295400" cy="220071"/>
          </a:xfrm>
          <a:prstGeom prst="rect">
            <a:avLst/>
          </a:prstGeom>
        </p:spPr>
      </p:pic>
      <p:sp>
        <p:nvSpPr>
          <p:cNvPr id="3" name="Subtitle 2"/>
          <p:cNvSpPr>
            <a:spLocks noGrp="1"/>
          </p:cNvSpPr>
          <p:nvPr>
            <p:ph type="subTitle" idx="1" hasCustomPrompt="1"/>
          </p:nvPr>
        </p:nvSpPr>
        <p:spPr>
          <a:xfrm>
            <a:off x="457200" y="2647950"/>
            <a:ext cx="60960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Presenter Name</a:t>
            </a:r>
          </a:p>
        </p:txBody>
      </p:sp>
      <p:sp>
        <p:nvSpPr>
          <p:cNvPr id="39" name="Text Placeholder 38"/>
          <p:cNvSpPr>
            <a:spLocks noGrp="1"/>
          </p:cNvSpPr>
          <p:nvPr>
            <p:ph type="body" sz="quarter" idx="10" hasCustomPrompt="1"/>
          </p:nvPr>
        </p:nvSpPr>
        <p:spPr>
          <a:xfrm>
            <a:off x="457200" y="2952750"/>
            <a:ext cx="6096000" cy="228600"/>
          </a:xfrm>
        </p:spPr>
        <p:txBody>
          <a:bodyPr/>
          <a:lstStyle>
            <a:lvl1pPr marL="0" indent="0">
              <a:spcBef>
                <a:spcPts val="0"/>
              </a:spcBef>
              <a:buNone/>
              <a:defRPr sz="1200"/>
            </a:lvl1pPr>
          </a:lstStyle>
          <a:p>
            <a:pPr lvl="0"/>
            <a:r>
              <a:rPr lang="en-US" dirty="0"/>
              <a:t>Presenter Title | @</a:t>
            </a:r>
            <a:r>
              <a:rPr lang="en-US" dirty="0" err="1"/>
              <a:t>socialmedia</a:t>
            </a:r>
            <a:endParaRPr lang="en-US" dirty="0"/>
          </a:p>
        </p:txBody>
      </p:sp>
      <p:sp>
        <p:nvSpPr>
          <p:cNvPr id="12" name="TextBox 11"/>
          <p:cNvSpPr txBox="1"/>
          <p:nvPr userDrawn="1"/>
        </p:nvSpPr>
        <p:spPr>
          <a:xfrm>
            <a:off x="152400" y="4857750"/>
            <a:ext cx="1295400" cy="152400"/>
          </a:xfrm>
          <a:prstGeom prst="rect">
            <a:avLst/>
          </a:prstGeom>
          <a:noFill/>
        </p:spPr>
        <p:txBody>
          <a:bodyPr wrap="none" lIns="0" tIns="0" rIns="0" bIns="0" rtlCol="0" anchor="b">
            <a:noAutofit/>
          </a:bodyPr>
          <a:lstStyle/>
          <a:p>
            <a:pPr>
              <a:lnSpc>
                <a:spcPct val="90000"/>
              </a:lnSpc>
            </a:pPr>
            <a:r>
              <a:rPr lang="sk-SK" sz="700">
                <a:solidFill>
                  <a:schemeClr val="bg2">
                    <a:lumMod val="65000"/>
                  </a:schemeClr>
                </a:solidFill>
              </a:rPr>
              <a:t>© 2018 Autodesk, Inc.</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B">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5" name="Freeform 4"/>
          <p:cNvSpPr/>
          <p:nvPr userDrawn="1"/>
        </p:nvSpPr>
        <p:spPr>
          <a:xfrm flipV="1">
            <a:off x="0" y="0"/>
            <a:ext cx="7880158" cy="5143500"/>
          </a:xfrm>
          <a:custGeom>
            <a:avLst/>
            <a:gdLst>
              <a:gd name="connsiteX0" fmla="*/ 0 w 7880158"/>
              <a:gd name="connsiteY0" fmla="*/ 5143500 h 5143500"/>
              <a:gd name="connsiteX1" fmla="*/ 7880158 w 7880158"/>
              <a:gd name="connsiteY1" fmla="*/ 5143500 h 5143500"/>
              <a:gd name="connsiteX2" fmla="*/ 5758883 w 7880158"/>
              <a:gd name="connsiteY2" fmla="*/ 0 h 5143500"/>
              <a:gd name="connsiteX3" fmla="*/ 0 w 7880158"/>
              <a:gd name="connsiteY3" fmla="*/ 0 h 5143500"/>
            </a:gdLst>
            <a:ahLst/>
            <a:cxnLst>
              <a:cxn ang="0">
                <a:pos x="connsiteX0" y="connsiteY0"/>
              </a:cxn>
              <a:cxn ang="0">
                <a:pos x="connsiteX1" y="connsiteY1"/>
              </a:cxn>
              <a:cxn ang="0">
                <a:pos x="connsiteX2" y="connsiteY2"/>
              </a:cxn>
              <a:cxn ang="0">
                <a:pos x="connsiteX3" y="connsiteY3"/>
              </a:cxn>
            </a:cxnLst>
            <a:rect l="l" t="t" r="r" b="b"/>
            <a:pathLst>
              <a:path w="7880158" h="5143500">
                <a:moveTo>
                  <a:pt x="0" y="5143500"/>
                </a:moveTo>
                <a:lnTo>
                  <a:pt x="7880158" y="5143500"/>
                </a:lnTo>
                <a:lnTo>
                  <a:pt x="5758883" y="0"/>
                </a:lnTo>
                <a:lnTo>
                  <a:pt x="0"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Arial" charset="0"/>
            </a:endParaRPr>
          </a:p>
        </p:txBody>
      </p:sp>
      <p:sp>
        <p:nvSpPr>
          <p:cNvPr id="2" name="Title 1"/>
          <p:cNvSpPr>
            <a:spLocks noGrp="1"/>
          </p:cNvSpPr>
          <p:nvPr>
            <p:ph type="title" hasCustomPrompt="1"/>
          </p:nvPr>
        </p:nvSpPr>
        <p:spPr>
          <a:xfrm>
            <a:off x="457200" y="2114550"/>
            <a:ext cx="6248400" cy="685800"/>
          </a:xfrm>
        </p:spPr>
        <p:txBody>
          <a:bodyPr vert="horz" lIns="0" tIns="0" rIns="0" bIns="0" rtlCol="0" anchor="t">
            <a:noAutofit/>
          </a:bodyPr>
          <a:lstStyle>
            <a:lvl1pPr>
              <a:defRPr lang="en-US" sz="2400" dirty="0">
                <a:solidFill>
                  <a:schemeClr val="tx1"/>
                </a:solidFill>
              </a:defRPr>
            </a:lvl1pPr>
          </a:lstStyle>
          <a:p>
            <a:pPr marL="0" marR="0" lvl="0" indent="0" fontAlgn="auto">
              <a:spcAft>
                <a:spcPts val="0"/>
              </a:spcAft>
              <a:buClrTx/>
              <a:buSzTx/>
              <a:buFontTx/>
              <a:tabLst/>
            </a:pPr>
            <a:r>
              <a:rPr lang="en-US" dirty="0"/>
              <a:t>Section/chapter title slide option B:</a:t>
            </a:r>
            <a:br>
              <a:rPr lang="en-US" dirty="0"/>
            </a:br>
            <a:r>
              <a:rPr lang="en-US" dirty="0"/>
              <a:t>Title can extend over one or two lines</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782913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123950"/>
            <a:ext cx="411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123950"/>
            <a:ext cx="411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a:t>Subtitle if needed</a:t>
            </a:r>
          </a:p>
        </p:txBody>
      </p:sp>
    </p:spTree>
    <p:extLst>
      <p:ext uri="{BB962C8B-B14F-4D97-AF65-F5344CB8AC3E}">
        <p14:creationId xmlns:p14="http://schemas.microsoft.com/office/powerpoint/2010/main" val="187233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123950"/>
            <a:ext cx="411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0" hasCustomPrompt="1"/>
          </p:nvPr>
        </p:nvSpPr>
        <p:spPr>
          <a:xfrm>
            <a:off x="304800" y="742950"/>
            <a:ext cx="8534400" cy="304800"/>
          </a:xfrm>
        </p:spPr>
        <p:txBody>
          <a:bodyPr/>
          <a:lstStyle>
            <a:lvl1pPr marL="0" marR="0" indent="0" algn="l" defTabSz="685800" rtl="0" eaLnBrk="1" fontAlgn="auto" latinLnBrk="0" hangingPunct="1">
              <a:lnSpc>
                <a:spcPct val="90000"/>
              </a:lnSpc>
              <a:spcBef>
                <a:spcPts val="0"/>
              </a:spcBef>
              <a:spcAft>
                <a:spcPts val="0"/>
              </a:spcAft>
              <a:buClr>
                <a:schemeClr val="tx2"/>
              </a:buClr>
              <a:buSzTx/>
              <a:buFont typeface="Wingdings" charset="2"/>
              <a:buNone/>
              <a:tabLst/>
              <a:defRPr sz="1600" b="1">
                <a:solidFill>
                  <a:schemeClr val="bg2">
                    <a:lumMod val="50000"/>
                  </a:schemeClr>
                </a:solidFill>
              </a:defRPr>
            </a:lvl1pPr>
          </a:lstStyle>
          <a:p>
            <a:pPr marL="0" marR="0" lvl="0" indent="0" algn="l" defTabSz="685800" rtl="0" eaLnBrk="1" fontAlgn="auto" latinLnBrk="0" hangingPunct="1">
              <a:lnSpc>
                <a:spcPct val="90000"/>
              </a:lnSpc>
              <a:spcBef>
                <a:spcPts val="0"/>
              </a:spcBef>
              <a:spcAft>
                <a:spcPts val="0"/>
              </a:spcAft>
              <a:buClr>
                <a:schemeClr val="tx2"/>
              </a:buClr>
              <a:buSzTx/>
              <a:buFont typeface="Wingdings" charset="2"/>
              <a:buNone/>
              <a:tabLst/>
              <a:defRPr/>
            </a:pPr>
            <a:r>
              <a:rPr lang="en-US" dirty="0"/>
              <a:t>Subtitle if needed</a:t>
            </a:r>
          </a:p>
        </p:txBody>
      </p:sp>
      <p:sp>
        <p:nvSpPr>
          <p:cNvPr id="6" name="Picture Placeholder 5"/>
          <p:cNvSpPr>
            <a:spLocks noGrp="1"/>
          </p:cNvSpPr>
          <p:nvPr>
            <p:ph type="pic" sz="quarter" idx="11"/>
          </p:nvPr>
        </p:nvSpPr>
        <p:spPr>
          <a:xfrm>
            <a:off x="4724400" y="1123950"/>
            <a:ext cx="4114800" cy="3657600"/>
          </a:xfrm>
        </p:spPr>
        <p:txBody>
          <a:bodyPr anchor="ctr"/>
          <a:lstStyle>
            <a:lvl1pPr marL="0" indent="0" algn="ctr">
              <a:buFontTx/>
              <a:buNone/>
              <a:defRPr/>
            </a:lvl1pPr>
          </a:lstStyle>
          <a:p>
            <a:r>
              <a:rPr lang="en-US"/>
              <a:t>Click icon to add picture</a:t>
            </a:r>
          </a:p>
        </p:txBody>
      </p:sp>
      <p:sp>
        <p:nvSpPr>
          <p:cNvPr id="9" name="Text Placeholder 8"/>
          <p:cNvSpPr>
            <a:spLocks noGrp="1"/>
          </p:cNvSpPr>
          <p:nvPr>
            <p:ph type="body" sz="quarter" idx="12" hasCustomPrompt="1"/>
          </p:nvPr>
        </p:nvSpPr>
        <p:spPr>
          <a:xfrm>
            <a:off x="4724400" y="4857750"/>
            <a:ext cx="4114800" cy="152400"/>
          </a:xfrm>
        </p:spPr>
        <p:txBody>
          <a:bodyPr/>
          <a:lstStyle>
            <a:lvl1pPr marL="0" indent="0">
              <a:spcBef>
                <a:spcPts val="0"/>
              </a:spcBef>
              <a:buNone/>
              <a:defRPr sz="900">
                <a:solidFill>
                  <a:schemeClr val="tx1"/>
                </a:solidFill>
              </a:defRPr>
            </a:lvl1pPr>
          </a:lstStyle>
          <a:p>
            <a:pPr lvl="0"/>
            <a:r>
              <a:rPr lang="en-US" dirty="0"/>
              <a:t>Photo credit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7"/>
          <p:cNvSpPr>
            <a:spLocks noGrp="1"/>
          </p:cNvSpPr>
          <p:nvPr>
            <p:ph type="body" sz="quarter" idx="10" hasCustomPrompt="1"/>
          </p:nvPr>
        </p:nvSpPr>
        <p:spPr>
          <a:xfrm>
            <a:off x="304800" y="742950"/>
            <a:ext cx="8534400" cy="304800"/>
          </a:xfrm>
        </p:spPr>
        <p:txBody>
          <a:bodyPr/>
          <a:lstStyle>
            <a:lvl1pPr marL="0" indent="0">
              <a:spcBef>
                <a:spcPts val="0"/>
              </a:spcBef>
              <a:buNone/>
              <a:defRPr sz="1600" b="1">
                <a:solidFill>
                  <a:schemeClr val="bg2">
                    <a:lumMod val="50000"/>
                  </a:schemeClr>
                </a:solidFill>
              </a:defRPr>
            </a:lvl1pPr>
          </a:lstStyle>
          <a:p>
            <a:pPr lvl="0"/>
            <a:r>
              <a:rPr lang="en-US" dirty="0"/>
              <a:t>Subtitle if needed</a:t>
            </a:r>
          </a:p>
        </p:txBody>
      </p:sp>
    </p:spTree>
    <p:extLst>
      <p:ext uri="{BB962C8B-B14F-4D97-AF65-F5344CB8AC3E}">
        <p14:creationId xmlns:p14="http://schemas.microsoft.com/office/powerpoint/2010/main" val="2513429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Keywo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5143500"/>
          </a:xfrm>
        </p:spPr>
        <p:txBody>
          <a:bodyPr bIns="182880" anchor="ctr"/>
          <a:lstStyle>
            <a:lvl1pPr marL="0" marR="0" indent="0" algn="ctr" defTabSz="685800" rtl="0" eaLnBrk="1" fontAlgn="auto" latinLnBrk="0" hangingPunct="1">
              <a:lnSpc>
                <a:spcPct val="90000"/>
              </a:lnSpc>
              <a:spcBef>
                <a:spcPct val="0"/>
              </a:spcBef>
              <a:spcAft>
                <a:spcPts val="0"/>
              </a:spcAft>
              <a:buClrTx/>
              <a:buSzTx/>
              <a:buFontTx/>
              <a:buNone/>
              <a:tabLst/>
              <a:defRPr sz="8000"/>
            </a:lvl1pPr>
          </a:lstStyle>
          <a:p>
            <a:r>
              <a:rPr lang="en-US" dirty="0"/>
              <a:t>Keyword slide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85750"/>
            <a:ext cx="8534400" cy="4572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04800" y="1123950"/>
            <a:ext cx="8534400" cy="38862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3082768"/>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0" r:id="rId3"/>
    <p:sldLayoutId id="2147483671" r:id="rId4"/>
    <p:sldLayoutId id="2147483662" r:id="rId5"/>
    <p:sldLayoutId id="2147483664" r:id="rId6"/>
    <p:sldLayoutId id="2147483672" r:id="rId7"/>
    <p:sldLayoutId id="2147483666" r:id="rId8"/>
    <p:sldLayoutId id="2147483673" r:id="rId9"/>
    <p:sldLayoutId id="2147483674" r:id="rId10"/>
    <p:sldLayoutId id="2147483667" r:id="rId11"/>
    <p:sldLayoutId id="2147483675"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6858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30188" indent="-230188" algn="l" defTabSz="685800" rtl="0" eaLnBrk="1" latinLnBrk="0" hangingPunct="1">
        <a:lnSpc>
          <a:spcPct val="90000"/>
        </a:lnSpc>
        <a:spcBef>
          <a:spcPts val="1800"/>
        </a:spcBef>
        <a:buClr>
          <a:schemeClr val="tx2"/>
        </a:buClr>
        <a:buFont typeface="Wingdings" charset="2"/>
        <a:buChar char="§"/>
        <a:tabLst/>
        <a:defRPr sz="1600" kern="1200">
          <a:solidFill>
            <a:schemeClr val="tx1"/>
          </a:solidFill>
          <a:latin typeface="+mn-lt"/>
          <a:ea typeface="+mn-ea"/>
          <a:cs typeface="+mn-cs"/>
        </a:defRPr>
      </a:lvl1pPr>
      <a:lvl2pPr marL="5762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2pPr>
      <a:lvl3pPr marL="9144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3pPr>
      <a:lvl4pPr marL="1262063" indent="-233363"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4pPr>
      <a:lvl5pPr marL="1600200" indent="-228600" algn="l" defTabSz="685800" rtl="0" eaLnBrk="1" latinLnBrk="0" hangingPunct="1">
        <a:lnSpc>
          <a:spcPct val="90000"/>
        </a:lnSpc>
        <a:spcBef>
          <a:spcPts val="600"/>
        </a:spcBef>
        <a:buClr>
          <a:schemeClr val="tx2"/>
        </a:buClr>
        <a:buFont typeface="Wingdings" charset="2"/>
        <a:buChar char="§"/>
        <a:tabLst/>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8"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0806EB-D6AC-4520-B1D1-2C2131222C72}"/>
              </a:ext>
            </a:extLst>
          </p:cNvPr>
          <p:cNvSpPr>
            <a:spLocks noGrp="1"/>
          </p:cNvSpPr>
          <p:nvPr>
            <p:ph type="ctrTitle"/>
          </p:nvPr>
        </p:nvSpPr>
        <p:spPr/>
        <p:txBody>
          <a:bodyPr/>
          <a:lstStyle/>
          <a:p>
            <a:r>
              <a:rPr lang="en-GB" dirty="0" err="1"/>
              <a:t>PowerMill</a:t>
            </a:r>
            <a:r>
              <a:rPr lang="en-GB" dirty="0"/>
              <a:t> Time Trials &amp; More</a:t>
            </a:r>
            <a:endParaRPr lang="en-US" dirty="0"/>
          </a:p>
        </p:txBody>
      </p:sp>
      <p:sp>
        <p:nvSpPr>
          <p:cNvPr id="6" name="Subtitle 5">
            <a:extLst>
              <a:ext uri="{FF2B5EF4-FFF2-40B4-BE49-F238E27FC236}">
                <a16:creationId xmlns:a16="http://schemas.microsoft.com/office/drawing/2014/main" id="{9A6E9D97-99EA-4CF9-95D4-830A3BCF6C17}"/>
              </a:ext>
            </a:extLst>
          </p:cNvPr>
          <p:cNvSpPr>
            <a:spLocks noGrp="1"/>
          </p:cNvSpPr>
          <p:nvPr>
            <p:ph type="subTitle" idx="1"/>
          </p:nvPr>
        </p:nvSpPr>
        <p:spPr/>
        <p:txBody>
          <a:bodyPr/>
          <a:lstStyle/>
          <a:p>
            <a:r>
              <a:rPr lang="en-GB" dirty="0"/>
              <a:t>Christopher Barnes</a:t>
            </a:r>
            <a:endParaRPr lang="en-US" dirty="0"/>
          </a:p>
        </p:txBody>
      </p:sp>
      <p:sp>
        <p:nvSpPr>
          <p:cNvPr id="7" name="Text Placeholder 6">
            <a:extLst>
              <a:ext uri="{FF2B5EF4-FFF2-40B4-BE49-F238E27FC236}">
                <a16:creationId xmlns:a16="http://schemas.microsoft.com/office/drawing/2014/main" id="{10953452-83D0-4BA7-A278-630AD0CB7A74}"/>
              </a:ext>
            </a:extLst>
          </p:cNvPr>
          <p:cNvSpPr>
            <a:spLocks noGrp="1"/>
          </p:cNvSpPr>
          <p:nvPr>
            <p:ph type="body" sz="quarter" idx="10"/>
          </p:nvPr>
        </p:nvSpPr>
        <p:spPr/>
        <p:txBody>
          <a:bodyPr/>
          <a:lstStyle/>
          <a:p>
            <a:r>
              <a:rPr lang="en-GB" dirty="0"/>
              <a:t>QA Engineer</a:t>
            </a:r>
            <a:endParaRPr lang="en-US" dirty="0"/>
          </a:p>
        </p:txBody>
      </p:sp>
    </p:spTree>
    <p:extLst>
      <p:ext uri="{BB962C8B-B14F-4D97-AF65-F5344CB8AC3E}">
        <p14:creationId xmlns:p14="http://schemas.microsoft.com/office/powerpoint/2010/main" val="949280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902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F5BC-7705-418F-9A9A-E1C8C0BBCBE6}"/>
              </a:ext>
            </a:extLst>
          </p:cNvPr>
          <p:cNvSpPr>
            <a:spLocks noGrp="1"/>
          </p:cNvSpPr>
          <p:nvPr>
            <p:ph type="title"/>
          </p:nvPr>
        </p:nvSpPr>
        <p:spPr/>
        <p:txBody>
          <a:bodyPr/>
          <a:lstStyle/>
          <a:p>
            <a:r>
              <a:rPr lang="en-GB" dirty="0"/>
              <a:t>Overview</a:t>
            </a:r>
            <a:endParaRPr lang="en-US" dirty="0"/>
          </a:p>
        </p:txBody>
      </p:sp>
    </p:spTree>
    <p:extLst>
      <p:ext uri="{BB962C8B-B14F-4D97-AF65-F5344CB8AC3E}">
        <p14:creationId xmlns:p14="http://schemas.microsoft.com/office/powerpoint/2010/main" val="34022393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9" name="Content Placeholder 8">
            <a:extLst>
              <a:ext uri="{FF2B5EF4-FFF2-40B4-BE49-F238E27FC236}">
                <a16:creationId xmlns:a16="http://schemas.microsoft.com/office/drawing/2014/main" id="{47FAEA3F-0284-4191-9D2B-11EA1CF832E0}"/>
              </a:ext>
            </a:extLst>
          </p:cNvPr>
          <p:cNvSpPr>
            <a:spLocks noGrp="1"/>
          </p:cNvSpPr>
          <p:nvPr>
            <p:ph idx="1"/>
          </p:nvPr>
        </p:nvSpPr>
        <p:spPr/>
        <p:txBody>
          <a:bodyPr/>
          <a:lstStyle/>
          <a:p>
            <a:r>
              <a:rPr lang="en-GB" dirty="0"/>
              <a:t>Why do </a:t>
            </a:r>
            <a:r>
              <a:rPr lang="en-GB" dirty="0" err="1"/>
              <a:t>PowerMill</a:t>
            </a:r>
            <a:r>
              <a:rPr lang="en-GB" dirty="0"/>
              <a:t> time trials?</a:t>
            </a:r>
          </a:p>
          <a:p>
            <a:r>
              <a:rPr lang="en-GB" dirty="0"/>
              <a:t>What do we want from them?</a:t>
            </a:r>
          </a:p>
          <a:p>
            <a:r>
              <a:rPr lang="en-GB" dirty="0"/>
              <a:t>What we have so far.</a:t>
            </a:r>
          </a:p>
          <a:p>
            <a:r>
              <a:rPr lang="en-GB" dirty="0"/>
              <a:t>What’s Next?</a:t>
            </a:r>
          </a:p>
        </p:txBody>
      </p:sp>
      <p:sp>
        <p:nvSpPr>
          <p:cNvPr id="10" name="Text Placeholder 9">
            <a:extLst>
              <a:ext uri="{FF2B5EF4-FFF2-40B4-BE49-F238E27FC236}">
                <a16:creationId xmlns:a16="http://schemas.microsoft.com/office/drawing/2014/main" id="{49F7E319-210D-49D8-82A5-EC044890B6DD}"/>
              </a:ext>
            </a:extLst>
          </p:cNvPr>
          <p:cNvSpPr>
            <a:spLocks noGrp="1"/>
          </p:cNvSpPr>
          <p:nvPr>
            <p:ph type="body" sz="quarter" idx="10"/>
          </p:nvPr>
        </p:nvSpPr>
        <p:spPr/>
        <p:txBody>
          <a:bodyPr/>
          <a:lstStyle/>
          <a:p>
            <a:endParaRPr lang="en-GB" dirty="0"/>
          </a:p>
          <a:p>
            <a:endParaRPr lang="en-US" dirty="0"/>
          </a:p>
        </p:txBody>
      </p:sp>
    </p:spTree>
    <p:extLst>
      <p:ext uri="{BB962C8B-B14F-4D97-AF65-F5344CB8AC3E}">
        <p14:creationId xmlns:p14="http://schemas.microsoft.com/office/powerpoint/2010/main" val="1369720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9A2B04-4900-4FF0-A58C-30DCA3B70EB4}"/>
              </a:ext>
            </a:extLst>
          </p:cNvPr>
          <p:cNvSpPr>
            <a:spLocks noGrp="1"/>
          </p:cNvSpPr>
          <p:nvPr>
            <p:ph type="title"/>
          </p:nvPr>
        </p:nvSpPr>
        <p:spPr/>
        <p:txBody>
          <a:bodyPr/>
          <a:lstStyle/>
          <a:p>
            <a:r>
              <a:rPr lang="en-GB" dirty="0"/>
              <a:t>Why do time trials?</a:t>
            </a:r>
            <a:br>
              <a:rPr lang="en-GB" dirty="0"/>
            </a:br>
            <a:endParaRPr lang="en-US" dirty="0"/>
          </a:p>
        </p:txBody>
      </p:sp>
      <p:sp>
        <p:nvSpPr>
          <p:cNvPr id="4" name="Content Placeholder 3">
            <a:extLst>
              <a:ext uri="{FF2B5EF4-FFF2-40B4-BE49-F238E27FC236}">
                <a16:creationId xmlns:a16="http://schemas.microsoft.com/office/drawing/2014/main" id="{0E038485-8FC8-4EBF-9250-B624B54C9DB0}"/>
              </a:ext>
            </a:extLst>
          </p:cNvPr>
          <p:cNvSpPr>
            <a:spLocks noGrp="1"/>
          </p:cNvSpPr>
          <p:nvPr>
            <p:ph idx="1"/>
          </p:nvPr>
        </p:nvSpPr>
        <p:spPr>
          <a:xfrm>
            <a:off x="304800" y="1123950"/>
            <a:ext cx="8534400" cy="3886200"/>
          </a:xfrm>
        </p:spPr>
        <p:txBody>
          <a:bodyPr/>
          <a:lstStyle/>
          <a:p>
            <a:pPr lvl="1"/>
            <a:r>
              <a:rPr lang="en-GB" sz="2000" dirty="0"/>
              <a:t>Investigate issues submitted by customers that newer versions of software are inferior to older versions.</a:t>
            </a:r>
          </a:p>
          <a:p>
            <a:pPr marL="342900" lvl="1" indent="0">
              <a:buNone/>
            </a:pPr>
            <a:endParaRPr lang="en-GB" sz="2000" dirty="0"/>
          </a:p>
          <a:p>
            <a:pPr lvl="1"/>
            <a:r>
              <a:rPr lang="en-GB" sz="2000" dirty="0"/>
              <a:t>Provides data over time to analyse trends between builds.</a:t>
            </a:r>
          </a:p>
          <a:p>
            <a:pPr lvl="2"/>
            <a:r>
              <a:rPr lang="en-GB" sz="2000" dirty="0"/>
              <a:t>Enables us to identify issues before they reach customers.</a:t>
            </a:r>
          </a:p>
          <a:p>
            <a:pPr marL="685800" lvl="2" indent="0">
              <a:buNone/>
            </a:pPr>
            <a:endParaRPr lang="en-GB" sz="2000" dirty="0"/>
          </a:p>
          <a:p>
            <a:pPr lvl="1"/>
            <a:r>
              <a:rPr lang="en-GB" sz="2000" dirty="0"/>
              <a:t>Development teams don’t always consider exceptionally large datasets when performing their own tests, which are not uncommon in the manufacturing industry.</a:t>
            </a:r>
            <a:endParaRPr lang="en-US" sz="2000" dirty="0"/>
          </a:p>
          <a:p>
            <a:endParaRPr lang="en-US" dirty="0"/>
          </a:p>
        </p:txBody>
      </p:sp>
      <p:pic>
        <p:nvPicPr>
          <p:cNvPr id="7" name="Graphic 6" descr="Magnifying glass">
            <a:extLst>
              <a:ext uri="{FF2B5EF4-FFF2-40B4-BE49-F238E27FC236}">
                <a16:creationId xmlns:a16="http://schemas.microsoft.com/office/drawing/2014/main" id="{A6E0D652-FC02-4C48-9F12-01A8EAC809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94141" y="1095956"/>
            <a:ext cx="523875" cy="523875"/>
          </a:xfrm>
          <a:prstGeom prst="rect">
            <a:avLst/>
          </a:prstGeom>
        </p:spPr>
      </p:pic>
      <p:pic>
        <p:nvPicPr>
          <p:cNvPr id="9" name="Graphic 8" descr="Upward trend">
            <a:extLst>
              <a:ext uri="{FF2B5EF4-FFF2-40B4-BE49-F238E27FC236}">
                <a16:creationId xmlns:a16="http://schemas.microsoft.com/office/drawing/2014/main" id="{BE7A83B0-B539-43FB-B009-C082E11A48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140" y="1918151"/>
            <a:ext cx="578589" cy="578589"/>
          </a:xfrm>
          <a:prstGeom prst="rect">
            <a:avLst/>
          </a:prstGeom>
        </p:spPr>
      </p:pic>
      <p:pic>
        <p:nvPicPr>
          <p:cNvPr id="11" name="Graphic 10" descr="Database">
            <a:extLst>
              <a:ext uri="{FF2B5EF4-FFF2-40B4-BE49-F238E27FC236}">
                <a16:creationId xmlns:a16="http://schemas.microsoft.com/office/drawing/2014/main" id="{6F2F86FF-9E5B-4BB2-BDC2-1295CDBC21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495" y="3067050"/>
            <a:ext cx="523875" cy="523875"/>
          </a:xfrm>
          <a:prstGeom prst="rect">
            <a:avLst/>
          </a:prstGeom>
        </p:spPr>
      </p:pic>
      <p:pic>
        <p:nvPicPr>
          <p:cNvPr id="13" name="Graphic 12" descr="Eye">
            <a:extLst>
              <a:ext uri="{FF2B5EF4-FFF2-40B4-BE49-F238E27FC236}">
                <a16:creationId xmlns:a16="http://schemas.microsoft.com/office/drawing/2014/main" id="{3309DB10-AA53-4A36-BBC1-8CB042C20D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139" y="2357466"/>
            <a:ext cx="578589" cy="578589"/>
          </a:xfrm>
          <a:prstGeom prst="rect">
            <a:avLst/>
          </a:prstGeom>
        </p:spPr>
      </p:pic>
    </p:spTree>
    <p:extLst>
      <p:ext uri="{BB962C8B-B14F-4D97-AF65-F5344CB8AC3E}">
        <p14:creationId xmlns:p14="http://schemas.microsoft.com/office/powerpoint/2010/main" val="1646782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9DE1-92CC-4DA1-9852-7771A3E9B8B6}"/>
              </a:ext>
            </a:extLst>
          </p:cNvPr>
          <p:cNvSpPr>
            <a:spLocks noGrp="1"/>
          </p:cNvSpPr>
          <p:nvPr>
            <p:ph type="title"/>
          </p:nvPr>
        </p:nvSpPr>
        <p:spPr/>
        <p:txBody>
          <a:bodyPr/>
          <a:lstStyle/>
          <a:p>
            <a:r>
              <a:rPr lang="en-GB" dirty="0"/>
              <a:t>What do we want from them?</a:t>
            </a:r>
            <a:endParaRPr lang="en-US" dirty="0"/>
          </a:p>
        </p:txBody>
      </p:sp>
      <p:sp>
        <p:nvSpPr>
          <p:cNvPr id="3" name="Content Placeholder 2">
            <a:extLst>
              <a:ext uri="{FF2B5EF4-FFF2-40B4-BE49-F238E27FC236}">
                <a16:creationId xmlns:a16="http://schemas.microsoft.com/office/drawing/2014/main" id="{807EC4CC-AF5D-45EB-9A8E-0E52EBD4F214}"/>
              </a:ext>
            </a:extLst>
          </p:cNvPr>
          <p:cNvSpPr>
            <a:spLocks noGrp="1"/>
          </p:cNvSpPr>
          <p:nvPr>
            <p:ph idx="1"/>
          </p:nvPr>
        </p:nvSpPr>
        <p:spPr/>
        <p:txBody>
          <a:bodyPr/>
          <a:lstStyle/>
          <a:p>
            <a:r>
              <a:rPr lang="en-GB" dirty="0"/>
              <a:t>Easy to digest.</a:t>
            </a:r>
          </a:p>
          <a:p>
            <a:r>
              <a:rPr lang="en-GB" dirty="0"/>
              <a:t>Scalable with additional data and macros.</a:t>
            </a:r>
          </a:p>
          <a:p>
            <a:r>
              <a:rPr lang="en-GB" dirty="0"/>
              <a:t>Continuously up-to-date.</a:t>
            </a:r>
          </a:p>
          <a:p>
            <a:r>
              <a:rPr lang="en-GB" dirty="0"/>
              <a:t>Test large data sets with common processes.</a:t>
            </a:r>
          </a:p>
          <a:p>
            <a:r>
              <a:rPr lang="en-GB" dirty="0"/>
              <a:t>PC/User independent.</a:t>
            </a:r>
          </a:p>
          <a:p>
            <a:endParaRPr lang="en-US" dirty="0"/>
          </a:p>
        </p:txBody>
      </p:sp>
    </p:spTree>
    <p:extLst>
      <p:ext uri="{BB962C8B-B14F-4D97-AF65-F5344CB8AC3E}">
        <p14:creationId xmlns:p14="http://schemas.microsoft.com/office/powerpoint/2010/main" val="2630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4CDB-A529-48C0-B9EB-EE24EB21BB7C}"/>
              </a:ext>
            </a:extLst>
          </p:cNvPr>
          <p:cNvSpPr>
            <a:spLocks noGrp="1"/>
          </p:cNvSpPr>
          <p:nvPr>
            <p:ph type="title"/>
          </p:nvPr>
        </p:nvSpPr>
        <p:spPr/>
        <p:txBody>
          <a:bodyPr/>
          <a:lstStyle/>
          <a:p>
            <a:r>
              <a:rPr lang="en-GB" dirty="0"/>
              <a:t>What we have so far</a:t>
            </a:r>
            <a:endParaRPr lang="en-US" dirty="0"/>
          </a:p>
        </p:txBody>
      </p:sp>
      <p:graphicFrame>
        <p:nvGraphicFramePr>
          <p:cNvPr id="5" name="Content Placeholder 4">
            <a:extLst>
              <a:ext uri="{FF2B5EF4-FFF2-40B4-BE49-F238E27FC236}">
                <a16:creationId xmlns:a16="http://schemas.microsoft.com/office/drawing/2014/main" id="{131F96F3-7A34-493C-A626-300A627D36F9}"/>
              </a:ext>
            </a:extLst>
          </p:cNvPr>
          <p:cNvGraphicFramePr>
            <a:graphicFrameLocks noGrp="1"/>
          </p:cNvGraphicFramePr>
          <p:nvPr>
            <p:ph idx="1"/>
            <p:extLst>
              <p:ext uri="{D42A27DB-BD31-4B8C-83A1-F6EECF244321}">
                <p14:modId xmlns:p14="http://schemas.microsoft.com/office/powerpoint/2010/main" val="3052302694"/>
              </p:ext>
            </p:extLst>
          </p:nvPr>
        </p:nvGraphicFramePr>
        <p:xfrm>
          <a:off x="304800" y="1123950"/>
          <a:ext cx="85344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603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0E9A3-3078-4207-A592-6E31026F72CA}"/>
              </a:ext>
            </a:extLst>
          </p:cNvPr>
          <p:cNvSpPr>
            <a:spLocks noGrp="1"/>
          </p:cNvSpPr>
          <p:nvPr>
            <p:ph type="title"/>
          </p:nvPr>
        </p:nvSpPr>
        <p:spPr/>
        <p:txBody>
          <a:bodyPr/>
          <a:lstStyle/>
          <a:p>
            <a:r>
              <a:rPr lang="en-GB" dirty="0"/>
              <a:t>Show &amp; tell</a:t>
            </a:r>
            <a:endParaRPr lang="en-US" dirty="0"/>
          </a:p>
        </p:txBody>
      </p:sp>
    </p:spTree>
    <p:extLst>
      <p:ext uri="{BB962C8B-B14F-4D97-AF65-F5344CB8AC3E}">
        <p14:creationId xmlns:p14="http://schemas.microsoft.com/office/powerpoint/2010/main" val="4112811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3D69B7-9D93-4911-A472-79A3D4ABC40C}"/>
              </a:ext>
            </a:extLst>
          </p:cNvPr>
          <p:cNvSpPr>
            <a:spLocks noGrp="1"/>
          </p:cNvSpPr>
          <p:nvPr>
            <p:ph type="title"/>
          </p:nvPr>
        </p:nvSpPr>
        <p:spPr/>
        <p:txBody>
          <a:bodyPr/>
          <a:lstStyle/>
          <a:p>
            <a:r>
              <a:rPr lang="en-GB" dirty="0"/>
              <a:t>What’s next?</a:t>
            </a:r>
            <a:endParaRPr lang="en-US" dirty="0"/>
          </a:p>
        </p:txBody>
      </p:sp>
    </p:spTree>
    <p:extLst>
      <p:ext uri="{BB962C8B-B14F-4D97-AF65-F5344CB8AC3E}">
        <p14:creationId xmlns:p14="http://schemas.microsoft.com/office/powerpoint/2010/main" val="2098913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791EA-84B1-4FAE-B5D8-3491B1BDA277}"/>
              </a:ext>
            </a:extLst>
          </p:cNvPr>
          <p:cNvSpPr>
            <a:spLocks noGrp="1"/>
          </p:cNvSpPr>
          <p:nvPr>
            <p:ph type="title"/>
          </p:nvPr>
        </p:nvSpPr>
        <p:spPr/>
        <p:txBody>
          <a:bodyPr/>
          <a:lstStyle/>
          <a:p>
            <a:r>
              <a:rPr lang="en-GB" dirty="0"/>
              <a:t>What’s next?</a:t>
            </a:r>
            <a:endParaRPr lang="en-US" dirty="0"/>
          </a:p>
        </p:txBody>
      </p:sp>
      <p:sp>
        <p:nvSpPr>
          <p:cNvPr id="4" name="Content Placeholder 3">
            <a:extLst>
              <a:ext uri="{FF2B5EF4-FFF2-40B4-BE49-F238E27FC236}">
                <a16:creationId xmlns:a16="http://schemas.microsoft.com/office/drawing/2014/main" id="{EC292664-0454-439B-87D0-F0600380EBAA}"/>
              </a:ext>
            </a:extLst>
          </p:cNvPr>
          <p:cNvSpPr>
            <a:spLocks noGrp="1"/>
          </p:cNvSpPr>
          <p:nvPr>
            <p:ph idx="1"/>
          </p:nvPr>
        </p:nvSpPr>
        <p:spPr/>
        <p:txBody>
          <a:bodyPr/>
          <a:lstStyle/>
          <a:p>
            <a:r>
              <a:rPr lang="en-GB" dirty="0"/>
              <a:t>Iron out the remaining issues (still having problems with older builds of </a:t>
            </a:r>
            <a:r>
              <a:rPr lang="en-GB" dirty="0" err="1"/>
              <a:t>PMill</a:t>
            </a:r>
            <a:r>
              <a:rPr lang="en-GB" dirty="0"/>
              <a:t>).</a:t>
            </a:r>
          </a:p>
          <a:p>
            <a:r>
              <a:rPr lang="en-GB" dirty="0"/>
              <a:t>Provide instructions on how people can submit useful data and macros to be included in the </a:t>
            </a:r>
            <a:r>
              <a:rPr lang="en-GB"/>
              <a:t>test suite.</a:t>
            </a:r>
            <a:endParaRPr lang="en-GB" dirty="0"/>
          </a:p>
          <a:p>
            <a:r>
              <a:rPr lang="en-GB" dirty="0"/>
              <a:t>Look into testing similar data in Fusion, to gain insight on the performance of Fusion against </a:t>
            </a:r>
            <a:r>
              <a:rPr lang="en-GB" dirty="0" err="1"/>
              <a:t>PowerMill</a:t>
            </a:r>
            <a:r>
              <a:rPr lang="en-GB" dirty="0"/>
              <a:t>.</a:t>
            </a:r>
          </a:p>
          <a:p>
            <a:pPr lvl="1"/>
            <a:r>
              <a:rPr lang="en-GB" dirty="0"/>
              <a:t>Technology to present the data can be used when testing against Fusion.</a:t>
            </a:r>
          </a:p>
          <a:p>
            <a:r>
              <a:rPr lang="en-GB" dirty="0"/>
              <a:t>Investigate N-test for Fusion automation. Write up findings on what we might be able to do with it.</a:t>
            </a:r>
          </a:p>
        </p:txBody>
      </p:sp>
    </p:spTree>
    <p:extLst>
      <p:ext uri="{BB962C8B-B14F-4D97-AF65-F5344CB8AC3E}">
        <p14:creationId xmlns:p14="http://schemas.microsoft.com/office/powerpoint/2010/main" val="443440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89">
      <a:dk1>
        <a:srgbClr val="3C3C3C"/>
      </a:dk1>
      <a:lt1>
        <a:srgbClr val="FFFFFF"/>
      </a:lt1>
      <a:dk2>
        <a:srgbClr val="0696D7"/>
      </a:dk2>
      <a:lt2>
        <a:srgbClr val="FFFFFF"/>
      </a:lt2>
      <a:accent1>
        <a:srgbClr val="0595D6"/>
      </a:accent1>
      <a:accent2>
        <a:srgbClr val="87BC40"/>
      </a:accent2>
      <a:accent3>
        <a:srgbClr val="32BCAD"/>
      </a:accent3>
      <a:accent4>
        <a:srgbClr val="1858A8"/>
      </a:accent4>
      <a:accent5>
        <a:srgbClr val="FAA21B"/>
      </a:accent5>
      <a:accent6>
        <a:srgbClr val="DD2222"/>
      </a:accent6>
      <a:hlink>
        <a:srgbClr val="0595D6"/>
      </a:hlink>
      <a:folHlink>
        <a:srgbClr val="666666"/>
      </a:folHlink>
    </a:clrScheme>
    <a:fontScheme name="Autodesk Artifakt 2018">
      <a:majorFont>
        <a:latin typeface="Artifakt LegendOfc"/>
        <a:ea typeface=""/>
        <a:cs typeface=""/>
      </a:majorFont>
      <a:minorFont>
        <a:latin typeface="Artifakt ElementOfc"/>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6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1600"/>
        </a:defPPr>
      </a:lstStyle>
    </a:txDef>
  </a:objectDefaults>
  <a:extraClrSchemeLst/>
  <a:extLst>
    <a:ext uri="{05A4C25C-085E-4340-85A3-A5531E510DB2}">
      <thm15:themeFamily xmlns:thm15="http://schemas.microsoft.com/office/thememl/2012/main" name="Autodesk Corporate Artifakt Edge 2018_v4" id="{D43B35EF-16AB-1342-97E1-1446E73A06D0}" vid="{97A8978F-7630-3843-8DED-5A963F4DFC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2018-corporate-PPT-template-artifakt</Template>
  <TotalTime>3061</TotalTime>
  <Words>323</Words>
  <Application>Microsoft Office PowerPoint</Application>
  <PresentationFormat>On-screen Show (16:9)</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Artifakt ElementOfc</vt:lpstr>
      <vt:lpstr>Arial</vt:lpstr>
      <vt:lpstr>Artifakt LegendOfc</vt:lpstr>
      <vt:lpstr>Wingdings</vt:lpstr>
      <vt:lpstr>Office Theme</vt:lpstr>
      <vt:lpstr>PowerMill Time Trials &amp; More</vt:lpstr>
      <vt:lpstr>Overview</vt:lpstr>
      <vt:lpstr>Overview</vt:lpstr>
      <vt:lpstr>Why do time trials? </vt:lpstr>
      <vt:lpstr>What do we want from them?</vt:lpstr>
      <vt:lpstr>What we have so far</vt:lpstr>
      <vt:lpstr>Show &amp; tell</vt:lpstr>
      <vt:lpstr>What’s next?</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option A:  Main title can extend over one or two lines</dc:title>
  <dc:creator>Christopher Barnes</dc:creator>
  <cp:lastModifiedBy>Christopher Barnes</cp:lastModifiedBy>
  <cp:revision>109</cp:revision>
  <dcterms:created xsi:type="dcterms:W3CDTF">2018-03-13T13:09:30Z</dcterms:created>
  <dcterms:modified xsi:type="dcterms:W3CDTF">2018-10-04T10:46:07Z</dcterms:modified>
</cp:coreProperties>
</file>