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Sans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bold.fntdata"/><Relationship Id="rId6" Type="http://schemas.openxmlformats.org/officeDocument/2006/relationships/slide" Target="slides/slide1.xml"/><Relationship Id="rId18" Type="http://schemas.openxmlformats.org/officeDocument/2006/relationships/font" Target="fonts/SourceSans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ae36c3bf79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ae36c3bf79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e36c3bf79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ae36c3bf79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ae36c3bf79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ae36c3bf79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ae36c3bf79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ae36c3bf7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ae36c3bf79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ae36c3bf79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ae36c3bf79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ae36c3bf79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f681813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f681813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ae36c3bf79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ae36c3bf79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7f6818135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7f6818135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f6818135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7f6818135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f6818135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7f6818135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7f6818135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7f6818135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6.png"/><Relationship Id="rId6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25.png"/><Relationship Id="rId5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64975" y="0"/>
            <a:ext cx="85206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1562"/>
              <a:buNone/>
            </a:pPr>
            <a:r>
              <a:rPr lang="en" sz="1920">
                <a:latin typeface="Source Sans Pro"/>
                <a:ea typeface="Source Sans Pro"/>
                <a:cs typeface="Source Sans Pro"/>
                <a:sym typeface="Source Sans Pro"/>
              </a:rPr>
              <a:t>Exploratory Data Analysis</a:t>
            </a:r>
            <a:endParaRPr sz="19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4048600"/>
            <a:ext cx="7366200" cy="12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number of orders delivered are highest on Monday and Tuesday since  the number of orders placed are maximum on Saturday and Sunday.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retention rate is maximum in Bombay because of high population and rainy climatic conditions.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Bangalore has the least retention rate because people in Bangalore prefer coffee over tea.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 esent increases customers are likely to be retained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08975"/>
            <a:ext cx="3732376" cy="197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1350" y="399375"/>
            <a:ext cx="3874224" cy="2020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6">
            <a:alphaModFix/>
          </a:blip>
          <a:srcRect b="0" l="0" r="724" t="0"/>
          <a:stretch/>
        </p:blipFill>
        <p:spPr>
          <a:xfrm>
            <a:off x="1977300" y="2549575"/>
            <a:ext cx="4764526" cy="159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688" y="3949675"/>
            <a:ext cx="85206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Inferences -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Positive correlation for esent and retained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Positive correlation(moderate) for esent and eopenrate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Paperless and Avg order are negatively correlated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5425" y="91050"/>
            <a:ext cx="5870974" cy="402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3129250"/>
            <a:ext cx="7353900" cy="19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can infer that the data is imbalanced. To treat it we can use Imbalanced classification involves developing predictive models.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After treating the 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imbalanced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data now the target variable is balanced.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Challenges faced - Conversion of a few datatypes,scaling the data &amp; Model building.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725" y="357638"/>
            <a:ext cx="3906699" cy="28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2450" y="333375"/>
            <a:ext cx="4134776" cy="29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45225" y="-33775"/>
            <a:ext cx="7941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/>
              <a:t>Algorithms considered</a:t>
            </a:r>
            <a:endParaRPr sz="1820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625" y="652275"/>
            <a:ext cx="3485825" cy="185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9712" y="644399"/>
            <a:ext cx="3485825" cy="186804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1121450" y="2625400"/>
            <a:ext cx="19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model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5086525" y="2513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RFE</a:t>
            </a:r>
            <a:r>
              <a:rPr lang="en">
                <a:solidFill>
                  <a:schemeClr val="dk1"/>
                </a:solidFill>
              </a:rPr>
              <a:t> model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625" y="2617925"/>
            <a:ext cx="3499638" cy="186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1625" y="2617925"/>
            <a:ext cx="3422000" cy="186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658450" y="44353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Decision Tree model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5199050" y="4349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Random Forest model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430250" y="328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Base Model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5044938" y="252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RFE</a:t>
            </a:r>
            <a:r>
              <a:rPr lang="en">
                <a:solidFill>
                  <a:schemeClr val="dk1"/>
                </a:solidFill>
              </a:rPr>
              <a:t> model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234425" y="4647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We have used 7 Machine learning algorithms to find out the accuracy and ROC-AUC score with respect to this data.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669375" y="-76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Ada boost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00" y="269700"/>
            <a:ext cx="4057150" cy="218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45900"/>
            <a:ext cx="4091685" cy="218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7000" y="2453775"/>
            <a:ext cx="3975450" cy="195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5117838" y="-76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XG</a:t>
            </a:r>
            <a:r>
              <a:rPr lang="en">
                <a:solidFill>
                  <a:schemeClr val="dk1"/>
                </a:solidFill>
              </a:rPr>
              <a:t> boost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2994713" y="44041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Stacking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Results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1" y="1152475"/>
            <a:ext cx="4054700" cy="220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8225" y="1152475"/>
            <a:ext cx="4054700" cy="220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411400" y="3676950"/>
            <a:ext cx="84114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Based on the results it is evident that our dataset performs better with the Random_Forest Model.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accuracy of the Random_Forest model is comparitively better than other models.Accuracy of Random Forest Model - 94.3% and ROC-AUC score is 92.8% which is better than most of the other models.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Features affecting our target variable - esent,favday_Sunday,favday_Saturday,city_DEL,create_first,doorstep,first_last,ordfreq,refill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