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61" r:id="rId3"/>
    <p:sldId id="256" r:id="rId4"/>
    <p:sldId id="263" r:id="rId5"/>
    <p:sldId id="257" r:id="rId6"/>
    <p:sldId id="258" r:id="rId7"/>
    <p:sldId id="264" r:id="rId8"/>
    <p:sldId id="265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712"/>
  </p:normalViewPr>
  <p:slideViewPr>
    <p:cSldViewPr snapToGrid="0" snapToObjects="1">
      <p:cViewPr>
        <p:scale>
          <a:sx n="97" d="100"/>
          <a:sy n="97" d="100"/>
        </p:scale>
        <p:origin x="6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1957A-AA68-F444-89AB-16AF5E3C115E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66D40-2C26-1E47-9698-81D858885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D40-2C26-1E47-9698-81D85888597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17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4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1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1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2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3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3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4060" y="1089297"/>
            <a:ext cx="5214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难点：</a:t>
            </a:r>
          </a:p>
          <a:p>
            <a:r>
              <a:rPr kumimoji="1" lang="zh-CN" altLang="en-US" dirty="0" smtClean="0"/>
              <a:t>返回上一页</a:t>
            </a:r>
          </a:p>
          <a:p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out</a:t>
            </a:r>
            <a:endParaRPr kumimoji="1" lang="zh-CN" altLang="en-US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是否使用地图</a:t>
            </a:r>
            <a:r>
              <a:rPr kumimoji="1" lang="en-US" altLang="zh-CN" dirty="0" smtClean="0">
                <a:solidFill>
                  <a:srgbClr val="FF0000"/>
                </a:solidFill>
              </a:rPr>
              <a:t>or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文本框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难：内置地图并选择位置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9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8000" y="375952"/>
            <a:ext cx="3990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Liked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getLikedItems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getLikedOutfits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removeLiked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0"/>
            <a:ext cx="3028674" cy="52789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44" y="46155"/>
            <a:ext cx="2975113" cy="51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3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5730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</a:p>
          <a:p>
            <a:r>
              <a:rPr kumimoji="1" lang="en-US" altLang="zh-CN" dirty="0" err="1" smtClean="0"/>
              <a:t>setNotification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setSharing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getProfile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返回数组，包含</a:t>
            </a:r>
            <a:r>
              <a:rPr kumimoji="1" lang="en-US" altLang="zh-CN" dirty="0" smtClean="0"/>
              <a:t>ID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名字，图片，初始设置？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Logout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?? </a:t>
            </a:r>
          </a:p>
        </p:txBody>
      </p:sp>
    </p:spTree>
    <p:extLst>
      <p:ext uri="{BB962C8B-B14F-4D97-AF65-F5344CB8AC3E}">
        <p14:creationId xmlns:p14="http://schemas.microsoft.com/office/powerpoint/2010/main" val="152976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2165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bottombar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直接连接，无</a:t>
            </a:r>
            <a:r>
              <a:rPr kumimoji="1" lang="en-US" altLang="zh-CN" dirty="0" smtClean="0"/>
              <a:t>model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923143"/>
            <a:ext cx="496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5900" y="1193800"/>
            <a:ext cx="5639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Home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GetLocation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Gettodaysweather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Gettmrsweather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getWeedkend</a:t>
            </a:r>
            <a:r>
              <a:rPr kumimoji="1" lang="en-US" altLang="zh-CN" dirty="0" err="1" smtClean="0"/>
              <a:t>s</a:t>
            </a:r>
            <a:r>
              <a:rPr kumimoji="1" lang="en-US" altLang="zh-CN" dirty="0" err="1" smtClean="0"/>
              <a:t>weather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getSugOutfit</a:t>
            </a:r>
            <a:r>
              <a:rPr kumimoji="1" lang="zh-CN" altLang="en-US" dirty="0" smtClean="0"/>
              <a:t>得到搭配图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getSugOutfitSubcat</a:t>
            </a:r>
            <a:r>
              <a:rPr kumimoji="1" lang="zh-CN" altLang="en-US" dirty="0" smtClean="0"/>
              <a:t>返回数组包含类别，简介，照片，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setSelSubcat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7" y="0"/>
            <a:ext cx="3976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99357" y="959005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Suggested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subcategory</a:t>
            </a:r>
            <a:endParaRPr kumimoji="1" lang="zh-CN" altLang="en-US" dirty="0" smtClean="0"/>
          </a:p>
          <a:p>
            <a:r>
              <a:rPr kumimoji="1" lang="zh-CN" altLang="en-US" dirty="0" smtClean="0"/>
              <a:t>待定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getSelSubcat</a:t>
            </a:r>
            <a:r>
              <a:rPr kumimoji="1" lang="zh-CN" altLang="en-US" dirty="0" smtClean="0"/>
              <a:t>返回名称，描述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etItemsBySubcategory</a:t>
            </a:r>
            <a:r>
              <a:rPr kumimoji="1" lang="en-US" altLang="zh-CN" dirty="0" smtClean="0"/>
              <a:t>( input subcategory) </a:t>
            </a:r>
            <a:r>
              <a:rPr kumimoji="1" lang="zh-CN" altLang="en-US" dirty="0" smtClean="0"/>
              <a:t>返回产品数组，包含图片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喜欢信息，价格，名字</a:t>
            </a:r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 </a:t>
            </a:r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setSelectedItemID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（）得到被选中的</a:t>
            </a:r>
            <a:r>
              <a:rPr kumimoji="1" lang="en-US" altLang="zh-CN" dirty="0" smtClean="0"/>
              <a:t>item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" y="0"/>
            <a:ext cx="390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35534" y="1124131"/>
            <a:ext cx="1263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location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待定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setLocation</a:t>
            </a:r>
            <a:endParaRPr kumimoji="1"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4" y="0"/>
            <a:ext cx="394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6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5900" y="1193800"/>
            <a:ext cx="29536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explore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getAd</a:t>
            </a:r>
            <a:r>
              <a:rPr kumimoji="1" lang="zh-CN" altLang="en-US" dirty="0" smtClean="0"/>
              <a:t>（先</a:t>
            </a:r>
            <a:r>
              <a:rPr kumimoji="1" lang="en-US" altLang="zh-CN" dirty="0" smtClean="0"/>
              <a:t>fake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setCat</a:t>
            </a:r>
            <a:endParaRPr kumimoji="1" lang="zh-CN" altLang="en-US" dirty="0"/>
          </a:p>
          <a:p>
            <a:r>
              <a:rPr kumimoji="1" lang="en-US" altLang="zh-CN" dirty="0" err="1" smtClean="0"/>
              <a:t>getPicForCat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getFashionOutfit</a:t>
            </a:r>
            <a:r>
              <a:rPr kumimoji="1" lang="en-US" altLang="zh-CN" dirty="0" smtClean="0"/>
              <a:t>(by weather)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0" y="0"/>
            <a:ext cx="3940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97217" y="1012014"/>
            <a:ext cx="6294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Search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getCategory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getSearchResult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keyword,Category,Subcategory</a:t>
            </a:r>
            <a:r>
              <a:rPr kumimoji="1" lang="en-US" altLang="zh-CN" dirty="0" smtClean="0"/>
              <a:t>?)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，图片，名字，</a:t>
            </a:r>
            <a:r>
              <a:rPr kumimoji="1" lang="en-US" altLang="zh-CN" dirty="0" smtClean="0"/>
              <a:t>price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//</a:t>
            </a:r>
            <a:r>
              <a:rPr kumimoji="1" lang="en-US" altLang="zh-CN" dirty="0" err="1" smtClean="0"/>
              <a:t>getSelectedItem</a:t>
            </a:r>
            <a:r>
              <a:rPr kumimoji="1" lang="en-US" altLang="zh-CN" dirty="0" smtClean="0"/>
              <a:t>??</a:t>
            </a:r>
            <a:r>
              <a:rPr kumimoji="1" lang="zh-CN" altLang="en-US" dirty="0" smtClean="0"/>
              <a:t>可能用</a:t>
            </a:r>
            <a:r>
              <a:rPr kumimoji="1" lang="en-US" altLang="zh-CN" dirty="0" smtClean="0"/>
              <a:t>angular</a:t>
            </a:r>
            <a:r>
              <a:rPr kumimoji="1" lang="zh-CN" altLang="en-US" dirty="0" smtClean="0"/>
              <a:t>直接获得地址里的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id)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Gender</a:t>
            </a:r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7" y="-13252"/>
            <a:ext cx="393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33096" y="1118031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Detail</a:t>
            </a:r>
            <a:endParaRPr kumimoji="1" lang="zh-CN" altLang="en-US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getOutfitsByItem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0" y="0"/>
            <a:ext cx="3918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5730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</a:p>
          <a:p>
            <a:r>
              <a:rPr kumimoji="1" lang="en-US" altLang="zh-CN" dirty="0" err="1" smtClean="0"/>
              <a:t>setNotification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setSharing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getProfile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返回数组，包含</a:t>
            </a:r>
            <a:r>
              <a:rPr kumimoji="1" lang="en-US" altLang="zh-CN" dirty="0" smtClean="0"/>
              <a:t>ID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名字，图片，初始设置？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Logout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??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5" y="0"/>
            <a:ext cx="3877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239</Words>
  <Application>Microsoft Macintosh PowerPoint</Application>
  <PresentationFormat>宽屏</PresentationFormat>
  <Paragraphs>96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28</cp:revision>
  <dcterms:created xsi:type="dcterms:W3CDTF">2016-03-31T09:16:58Z</dcterms:created>
  <dcterms:modified xsi:type="dcterms:W3CDTF">2016-03-31T22:46:43Z</dcterms:modified>
</cp:coreProperties>
</file>