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61" r:id="rId3"/>
    <p:sldId id="256" r:id="rId4"/>
    <p:sldId id="263" r:id="rId5"/>
    <p:sldId id="257" r:id="rId6"/>
    <p:sldId id="258" r:id="rId7"/>
    <p:sldId id="264" r:id="rId8"/>
    <p:sldId id="265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/>
    <p:restoredTop sz="94792"/>
  </p:normalViewPr>
  <p:slideViewPr>
    <p:cSldViewPr snapToGrid="0" snapToObjects="1">
      <p:cViewPr>
        <p:scale>
          <a:sx n="97" d="100"/>
          <a:sy n="97" d="100"/>
        </p:scale>
        <p:origin x="6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957A-AA68-F444-89AB-16AF5E3C115E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6D40-2C26-1E47-9698-81D858885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D40-2C26-1E47-9698-81D85888597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17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D40-2C26-1E47-9698-81D85888597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3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1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1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3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3C1A-EFCE-3548-B61F-79B78B58740B}" type="datetimeFigureOut">
              <a:rPr kumimoji="1" lang="zh-CN" altLang="en-US" smtClean="0"/>
              <a:t>16/4/2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4060" y="1089297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难点：</a:t>
            </a:r>
          </a:p>
          <a:p>
            <a:r>
              <a:rPr kumimoji="1" lang="zh-CN" altLang="en-US" dirty="0" smtClean="0"/>
              <a:t>返回上一页</a:t>
            </a:r>
          </a:p>
          <a:p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out</a:t>
            </a:r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是否使用地图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文本框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难：内置地图并选择位置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8000" y="2636164"/>
            <a:ext cx="399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Liked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getLikedItems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getLikedOutfits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removeLiked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0"/>
            <a:ext cx="3028674" cy="52789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4" y="46155"/>
            <a:ext cx="2975113" cy="51800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8000" y="649357"/>
            <a:ext cx="175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smtClean="0"/>
              <a:t>Chengqiu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413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75826" y="1072407"/>
            <a:ext cx="3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其他界面，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 </a:t>
            </a:r>
            <a:r>
              <a:rPr kumimoji="1" lang="zh-CN" altLang="en-US" smtClean="0"/>
              <a:t>一系列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12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2165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Rona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bottombar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直接连接，无</a:t>
            </a:r>
            <a:r>
              <a:rPr kumimoji="1" lang="en-US" altLang="zh-CN" dirty="0" smtClean="0"/>
              <a:t>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923143"/>
            <a:ext cx="496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11451" y="655601"/>
            <a:ext cx="381641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4000" dirty="0">
                <a:solidFill>
                  <a:prstClr val="black"/>
                </a:solidFill>
              </a:rPr>
              <a:t>Rona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Home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GetLocation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Gettodaysweather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Gettmrsweather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getWeedkendsweather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getSugOutfit</a:t>
            </a:r>
            <a:r>
              <a:rPr kumimoji="1" lang="zh-CN" altLang="en-US" dirty="0" smtClean="0"/>
              <a:t>得到搭配图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getSugOutfitSubcat</a:t>
            </a:r>
            <a:r>
              <a:rPr kumimoji="1" lang="zh-CN" altLang="en-US" dirty="0" smtClean="0"/>
              <a:t>返回数组包含类别，简介，照片，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setSelSubcat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67771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16" y="0"/>
            <a:ext cx="3933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99357" y="959005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Suggested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subcategory</a:t>
            </a:r>
            <a:endParaRPr kumimoji="1" lang="zh-CN" altLang="en-US" dirty="0" smtClean="0"/>
          </a:p>
          <a:p>
            <a:r>
              <a:rPr kumimoji="1" lang="zh-CN" altLang="en-US" dirty="0" smtClean="0"/>
              <a:t>待定，可能没有了</a:t>
            </a:r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getSelSubcat</a:t>
            </a:r>
            <a:r>
              <a:rPr kumimoji="1" lang="zh-CN" altLang="en-US" dirty="0" smtClean="0"/>
              <a:t>返回名称，描述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etItemsBySubcategory</a:t>
            </a:r>
            <a:r>
              <a:rPr kumimoji="1" lang="en-US" altLang="zh-CN" dirty="0" smtClean="0"/>
              <a:t>( input subcategory) </a:t>
            </a:r>
            <a:r>
              <a:rPr kumimoji="1" lang="zh-CN" altLang="en-US" dirty="0" smtClean="0"/>
              <a:t>返回产品数组，包含图片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喜欢信息，价格，名字</a:t>
            </a:r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 </a:t>
            </a:r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setSelectedItemID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（）得到被选中的</a:t>
            </a:r>
            <a:r>
              <a:rPr kumimoji="1" lang="en-US" altLang="zh-CN" dirty="0" smtClean="0"/>
              <a:t>item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" y="0"/>
            <a:ext cx="392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35534" y="2690336"/>
            <a:ext cx="1263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location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待定</a:t>
            </a:r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setLocation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" y="0"/>
            <a:ext cx="394611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5534" y="927652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dirty="0" err="1" smtClean="0"/>
              <a:t>Ziying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826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95900" y="2439505"/>
            <a:ext cx="2953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explore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getAd</a:t>
            </a:r>
            <a:r>
              <a:rPr kumimoji="1" lang="zh-CN" altLang="en-US" dirty="0" smtClean="0"/>
              <a:t>（先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setCat</a:t>
            </a:r>
            <a:endParaRPr kumimoji="1" lang="zh-CN" altLang="en-US" dirty="0"/>
          </a:p>
          <a:p>
            <a:r>
              <a:rPr kumimoji="1" lang="en-US" altLang="zh-CN" dirty="0" err="1" smtClean="0"/>
              <a:t>getPicForCat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getFashionOutfit</a:t>
            </a:r>
            <a:r>
              <a:rPr kumimoji="1" lang="en-US" altLang="zh-CN" dirty="0" smtClean="0"/>
              <a:t>(by weather)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95900" y="1152939"/>
            <a:ext cx="15507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dirty="0" err="1">
                <a:solidFill>
                  <a:prstClr val="black"/>
                </a:solidFill>
              </a:rPr>
              <a:t>Yingjie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0" y="0"/>
            <a:ext cx="3920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97217" y="2058936"/>
            <a:ext cx="6294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Search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getCategory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getSearchResult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keyword,Category,Subcategory</a:t>
            </a:r>
            <a:r>
              <a:rPr kumimoji="1" lang="en-US" altLang="zh-CN" dirty="0" smtClean="0"/>
              <a:t>?)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，图片，名字，</a:t>
            </a:r>
            <a:r>
              <a:rPr kumimoji="1" lang="en-US" altLang="zh-CN" dirty="0" smtClean="0"/>
              <a:t>price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//</a:t>
            </a:r>
            <a:r>
              <a:rPr kumimoji="1" lang="en-US" altLang="zh-CN" dirty="0" err="1" smtClean="0"/>
              <a:t>getSelectedItem</a:t>
            </a:r>
            <a:r>
              <a:rPr kumimoji="1" lang="en-US" altLang="zh-CN" dirty="0" smtClean="0"/>
              <a:t>??</a:t>
            </a:r>
            <a:r>
              <a:rPr kumimoji="1" lang="zh-CN" altLang="en-US" dirty="0" smtClean="0"/>
              <a:t>可能用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直接获得地址里的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id)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Gender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897217" y="742122"/>
            <a:ext cx="1279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>
              <a:defRPr kumimoji="1" sz="3200"/>
            </a:lvl1pPr>
          </a:lstStyle>
          <a:p>
            <a:r>
              <a:rPr lang="en-US" altLang="zh-CN" dirty="0" err="1"/>
              <a:t>Yingjie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4" y="0"/>
            <a:ext cx="3904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3096" y="2549266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Detail</a:t>
            </a:r>
            <a:endParaRPr kumimoji="1" lang="zh-CN" altLang="en-US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getOutfitsByItem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33096" y="927652"/>
            <a:ext cx="175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smtClean="0"/>
              <a:t>Chengqiu</a:t>
            </a: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5" y="0"/>
            <a:ext cx="3964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77774" y="2655325"/>
            <a:ext cx="2903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</a:p>
          <a:p>
            <a:r>
              <a:rPr kumimoji="1" lang="en-US" altLang="zh-CN" dirty="0" err="1" smtClean="0"/>
              <a:t>setNotification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setSharing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getProfile</a:t>
            </a:r>
            <a:r>
              <a:rPr kumimoji="1" lang="zh-CN" altLang="en-US" dirty="0" smtClean="0"/>
              <a:t> 返回数组，包含</a:t>
            </a:r>
            <a:r>
              <a:rPr kumimoji="1" lang="en-US" altLang="zh-CN" dirty="0" smtClean="0"/>
              <a:t>ID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名字，图片，初始设置？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Logout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??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" y="0"/>
            <a:ext cx="387756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77774" y="887895"/>
            <a:ext cx="1388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>
              <a:defRPr kumimoji="1" sz="3200"/>
            </a:lvl1pPr>
          </a:lstStyle>
          <a:p>
            <a:r>
              <a:rPr lang="en-US" altLang="zh-CN" dirty="0" err="1"/>
              <a:t>Wenbo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57" y="0"/>
            <a:ext cx="3834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235</Words>
  <Application>Microsoft Macintosh PowerPoint</Application>
  <PresentationFormat>宽屏</PresentationFormat>
  <Paragraphs>101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40</cp:revision>
  <dcterms:created xsi:type="dcterms:W3CDTF">2016-03-31T09:16:58Z</dcterms:created>
  <dcterms:modified xsi:type="dcterms:W3CDTF">2016-04-02T16:14:49Z</dcterms:modified>
</cp:coreProperties>
</file>