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2" r:id="rId2"/>
    <p:sldId id="268" r:id="rId3"/>
    <p:sldId id="261" r:id="rId4"/>
    <p:sldId id="256" r:id="rId5"/>
    <p:sldId id="263" r:id="rId6"/>
    <p:sldId id="257" r:id="rId7"/>
    <p:sldId id="258" r:id="rId8"/>
    <p:sldId id="264" r:id="rId9"/>
    <p:sldId id="265" r:id="rId10"/>
    <p:sldId id="260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8"/>
    <p:restoredTop sz="94712"/>
  </p:normalViewPr>
  <p:slideViewPr>
    <p:cSldViewPr snapToGrid="0" snapToObjects="1">
      <p:cViewPr>
        <p:scale>
          <a:sx n="149" d="100"/>
          <a:sy n="149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1957A-AA68-F444-89AB-16AF5E3C115E}" type="datetimeFigureOut">
              <a:rPr kumimoji="1" lang="zh-CN" altLang="en-US" smtClean="0"/>
              <a:t>16/4/4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66D40-2C26-1E47-9698-81D8588859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46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D40-2C26-1E47-9698-81D85888597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171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66D40-2C26-1E47-9698-81D85888597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133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36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429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40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88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35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711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14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748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21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13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3C1A-EFCE-3548-B61F-79B78B58740B}" type="datetimeFigureOut">
              <a:rPr kumimoji="1" lang="zh-CN" altLang="en-US" smtClean="0"/>
              <a:t>16/4/4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88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03C1A-EFCE-3548-B61F-79B78B58740B}" type="datetimeFigureOut">
              <a:rPr kumimoji="1" lang="zh-CN" altLang="en-US" smtClean="0"/>
              <a:t>16/4/4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F439A-4255-0745-BEF7-82B8337BF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73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04060" y="1089297"/>
            <a:ext cx="52148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难点：</a:t>
            </a:r>
          </a:p>
          <a:p>
            <a:r>
              <a:rPr kumimoji="1" lang="zh-CN" altLang="en-US" dirty="0" smtClean="0"/>
              <a:t>返回上一页</a:t>
            </a:r>
          </a:p>
          <a:p>
            <a:r>
              <a:rPr kumimoji="1" lang="en-US" altLang="zh-CN" dirty="0" smtClean="0"/>
              <a:t>Login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out</a:t>
            </a:r>
            <a:endParaRPr kumimoji="1" lang="zh-CN" altLang="en-US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是否使用地图</a:t>
            </a:r>
            <a:r>
              <a:rPr kumimoji="1" lang="en-US" altLang="zh-CN" dirty="0" smtClean="0">
                <a:solidFill>
                  <a:srgbClr val="FF0000"/>
                </a:solidFill>
              </a:rPr>
              <a:t>or</a:t>
            </a:r>
            <a:r>
              <a:rPr kumimoji="1" lang="zh-CN" altLang="en-US" dirty="0" smtClean="0">
                <a:solidFill>
                  <a:srgbClr val="FF0000"/>
                </a:solidFill>
              </a:rPr>
              <a:t>文本框</a:t>
            </a:r>
            <a:r>
              <a:rPr kumimoji="1" lang="en-US" altLang="zh-CN" dirty="0" smtClean="0"/>
              <a:t>---</a:t>
            </a:r>
            <a:r>
              <a:rPr kumimoji="1" lang="zh-CN" altLang="en-US" dirty="0" smtClean="0"/>
              <a:t>难：内置地图并选择位置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90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877774" y="2655325"/>
            <a:ext cx="29034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me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Set/get Gender</a:t>
            </a:r>
          </a:p>
          <a:p>
            <a:r>
              <a:rPr kumimoji="1" lang="en-US" altLang="zh-CN" dirty="0" smtClean="0"/>
              <a:t>Set/get Intensity</a:t>
            </a:r>
          </a:p>
          <a:p>
            <a:r>
              <a:rPr kumimoji="1" lang="en-US" altLang="zh-CN" dirty="0" err="1" smtClean="0"/>
              <a:t>setNotification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setSharing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getProfile</a:t>
            </a:r>
            <a:r>
              <a:rPr kumimoji="1" lang="zh-CN" altLang="en-US" dirty="0" smtClean="0"/>
              <a:t> 返回数组，包含</a:t>
            </a:r>
            <a:r>
              <a:rPr kumimoji="1" lang="en-US" altLang="zh-CN" dirty="0" smtClean="0"/>
              <a:t>ID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名字，图片，初始设置？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Logout</a:t>
            </a:r>
            <a:r>
              <a:rPr kumimoji="1" lang="zh-CN" altLang="en-US" dirty="0" smtClean="0"/>
              <a:t>实现</a:t>
            </a:r>
            <a:r>
              <a:rPr kumimoji="1" lang="en-US" altLang="zh-CN" dirty="0" smtClean="0"/>
              <a:t>??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25" y="0"/>
            <a:ext cx="3877561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77774" y="887895"/>
            <a:ext cx="13882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>
              <a:defRPr kumimoji="1" sz="3200"/>
            </a:lvl1pPr>
          </a:lstStyle>
          <a:p>
            <a:r>
              <a:rPr lang="en-US" altLang="zh-CN" dirty="0" err="1"/>
              <a:t>Wenbo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57" y="0"/>
            <a:ext cx="3834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208000" y="2636164"/>
            <a:ext cx="3990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Liked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getLikedItems</a:t>
            </a:r>
            <a:r>
              <a:rPr kumimoji="1" lang="en-US" altLang="zh-CN" dirty="0" smtClean="0"/>
              <a:t>()</a:t>
            </a:r>
          </a:p>
          <a:p>
            <a:r>
              <a:rPr kumimoji="1" lang="en-US" altLang="zh-CN" dirty="0" err="1" smtClean="0"/>
              <a:t>getLikedOutfits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removeLiked</a:t>
            </a:r>
            <a:endParaRPr kumimoji="1"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5" y="0"/>
            <a:ext cx="3028674" cy="52789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244" y="46155"/>
            <a:ext cx="2975113" cy="518001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08000" y="649357"/>
            <a:ext cx="1758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3200" smtClean="0"/>
              <a:t>Chengqiu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6413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75826" y="1072407"/>
            <a:ext cx="399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其他界面，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 </a:t>
            </a:r>
            <a:r>
              <a:rPr kumimoji="1" lang="zh-CN" altLang="en-US" smtClean="0"/>
              <a:t>一系列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122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41242" y="3660219"/>
            <a:ext cx="52148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难点：</a:t>
            </a:r>
          </a:p>
          <a:p>
            <a:r>
              <a:rPr kumimoji="1" lang="zh-CN" altLang="en-US" dirty="0" smtClean="0"/>
              <a:t>返回上一页</a:t>
            </a:r>
          </a:p>
          <a:p>
            <a:r>
              <a:rPr kumimoji="1" lang="en-US" altLang="zh-CN" dirty="0" smtClean="0"/>
              <a:t>Login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out</a:t>
            </a:r>
            <a:endParaRPr kumimoji="1" lang="zh-CN" altLang="en-US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是否使用地图</a:t>
            </a:r>
            <a:r>
              <a:rPr kumimoji="1" lang="en-US" altLang="zh-CN" dirty="0" smtClean="0">
                <a:solidFill>
                  <a:srgbClr val="FF0000"/>
                </a:solidFill>
              </a:rPr>
              <a:t>or</a:t>
            </a:r>
            <a:r>
              <a:rPr kumimoji="1" lang="zh-CN" altLang="en-US" dirty="0" smtClean="0">
                <a:solidFill>
                  <a:srgbClr val="FF0000"/>
                </a:solidFill>
              </a:rPr>
              <a:t>文本框</a:t>
            </a:r>
            <a:r>
              <a:rPr kumimoji="1" lang="en-US" altLang="zh-CN" dirty="0" smtClean="0"/>
              <a:t>---</a:t>
            </a:r>
            <a:r>
              <a:rPr kumimoji="1" lang="zh-CN" altLang="en-US" dirty="0" smtClean="0"/>
              <a:t>难：内置地图并选择位置</a:t>
            </a:r>
          </a:p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53" y="0"/>
            <a:ext cx="4023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39443" y="1237343"/>
            <a:ext cx="2165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/>
              <a:t>Rona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bottombar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直接连接，无</a:t>
            </a:r>
            <a:r>
              <a:rPr kumimoji="1" lang="en-US" altLang="zh-CN" dirty="0" smtClean="0"/>
              <a:t>model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4" y="1923143"/>
            <a:ext cx="4965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0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911451" y="655601"/>
            <a:ext cx="381641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4000" dirty="0">
                <a:solidFill>
                  <a:prstClr val="black"/>
                </a:solidFill>
              </a:rPr>
              <a:t>Rona</a:t>
            </a:r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Home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Set/get Gender</a:t>
            </a:r>
          </a:p>
          <a:p>
            <a:r>
              <a:rPr kumimoji="1" lang="en-US" altLang="zh-CN" dirty="0" smtClean="0"/>
              <a:t>Set/get Intensity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GetLocation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Gettodaysweather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Gettmrsweather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getWeedkendsweather</a:t>
            </a:r>
            <a:endParaRPr kumimoji="1" lang="zh-CN" altLang="en-US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getSugOutfit</a:t>
            </a:r>
            <a:r>
              <a:rPr kumimoji="1" lang="zh-CN" altLang="en-US" dirty="0" smtClean="0"/>
              <a:t>得到搭配图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getSugOutfitSubcat</a:t>
            </a:r>
            <a:r>
              <a:rPr kumimoji="1" lang="zh-CN" altLang="en-US" dirty="0" smtClean="0"/>
              <a:t>返回数组包含类别，简介，照片，</a:t>
            </a:r>
            <a:r>
              <a:rPr kumimoji="1" lang="en-US" altLang="zh-CN" dirty="0" smtClean="0"/>
              <a:t>id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setSelSubcat</a:t>
            </a:r>
            <a:endParaRPr kumimoji="1" lang="zh-CN" altLang="en-US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67771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916" y="0"/>
            <a:ext cx="3933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99357" y="959005"/>
            <a:ext cx="60328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Suggested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subcategory</a:t>
            </a:r>
            <a:endParaRPr kumimoji="1" lang="zh-CN" altLang="en-US" dirty="0" smtClean="0"/>
          </a:p>
          <a:p>
            <a:r>
              <a:rPr kumimoji="1" lang="zh-CN" altLang="en-US" dirty="0" smtClean="0"/>
              <a:t>待定，可能没有了</a:t>
            </a:r>
          </a:p>
          <a:p>
            <a:endParaRPr kumimoji="1" lang="zh-CN" altLang="en-US" dirty="0"/>
          </a:p>
          <a:p>
            <a:r>
              <a:rPr kumimoji="1" lang="en-US" altLang="zh-CN" dirty="0" err="1" smtClean="0"/>
              <a:t>getSelSubcat</a:t>
            </a:r>
            <a:r>
              <a:rPr kumimoji="1" lang="zh-CN" altLang="en-US" dirty="0" smtClean="0"/>
              <a:t>返回名称，描述</a:t>
            </a:r>
          </a:p>
          <a:p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etItemsBySubcategory</a:t>
            </a:r>
            <a:r>
              <a:rPr kumimoji="1" lang="en-US" altLang="zh-CN" dirty="0" smtClean="0"/>
              <a:t>( input subcategory) </a:t>
            </a:r>
            <a:r>
              <a:rPr kumimoji="1" lang="zh-CN" altLang="en-US" dirty="0" smtClean="0"/>
              <a:t>返回产品数组，包含图片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喜欢信息，价格，名字</a:t>
            </a:r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获取每个的喜欢信息 </a:t>
            </a:r>
            <a:r>
              <a:rPr kumimoji="1" lang="en-US" altLang="zh-CN" dirty="0" err="1" smtClean="0"/>
              <a:t>getLikedInfo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setSelectedItemID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（）得到被选中的</a:t>
            </a:r>
            <a:r>
              <a:rPr kumimoji="1" lang="en-US" altLang="zh-CN" dirty="0" smtClean="0"/>
              <a:t>item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setLiked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removeLiked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83" y="0"/>
            <a:ext cx="3923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2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635534" y="2690336"/>
            <a:ext cx="12632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location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待定</a:t>
            </a:r>
          </a:p>
          <a:p>
            <a:endParaRPr kumimoji="1" lang="zh-CN" altLang="en-US" dirty="0"/>
          </a:p>
          <a:p>
            <a:r>
              <a:rPr kumimoji="1" lang="en-US" altLang="zh-CN" dirty="0" err="1" smtClean="0"/>
              <a:t>setLocation</a:t>
            </a:r>
            <a:endParaRPr kumimoji="1"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4" y="0"/>
            <a:ext cx="3946111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35534" y="927652"/>
            <a:ext cx="1162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3200" dirty="0" err="1" smtClean="0"/>
              <a:t>Ziying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0826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29500" y="2466009"/>
            <a:ext cx="295362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explore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err="1" smtClean="0"/>
              <a:t>getAd</a:t>
            </a:r>
            <a:r>
              <a:rPr kumimoji="1" lang="zh-CN" altLang="en-US" dirty="0" smtClean="0"/>
              <a:t>（先</a:t>
            </a:r>
            <a:r>
              <a:rPr kumimoji="1" lang="en-US" altLang="zh-CN" dirty="0" smtClean="0"/>
              <a:t>fake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setCat</a:t>
            </a:r>
            <a:endParaRPr kumimoji="1" lang="zh-CN" altLang="en-US" dirty="0"/>
          </a:p>
          <a:p>
            <a:r>
              <a:rPr kumimoji="1" lang="en-US" altLang="zh-CN" dirty="0" err="1" smtClean="0"/>
              <a:t>getPicForCat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getFashionOutfit</a:t>
            </a:r>
            <a:r>
              <a:rPr kumimoji="1" lang="en-US" altLang="zh-CN" dirty="0" smtClean="0"/>
              <a:t>(by weather)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429500" y="1179443"/>
            <a:ext cx="155074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4000" dirty="0" err="1">
                <a:solidFill>
                  <a:prstClr val="black"/>
                </a:solidFill>
              </a:rPr>
              <a:t>Yingjie</a:t>
            </a:r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40" y="0"/>
            <a:ext cx="3920289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28728" y="145773"/>
            <a:ext cx="32695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statusBar</a:t>
            </a:r>
            <a:endParaRPr kumimoji="1" lang="en-US" altLang="zh-CN" dirty="0" smtClean="0"/>
          </a:p>
          <a:p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headingBar</a:t>
            </a:r>
            <a:r>
              <a:rPr kumimoji="1" lang="en-US" altLang="zh-CN" dirty="0" smtClean="0"/>
              <a:t>   #</a:t>
            </a:r>
            <a:r>
              <a:rPr kumimoji="1" lang="en-US" altLang="zh-CN" dirty="0" err="1" smtClean="0"/>
              <a:t>headingTop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adImg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subHeading</a:t>
            </a:r>
            <a:r>
              <a:rPr kumimoji="1" lang="en-US" altLang="zh-CN" dirty="0" smtClean="0"/>
              <a:t> .</a:t>
            </a:r>
            <a:r>
              <a:rPr kumimoji="1" lang="en-US" altLang="zh-CN" dirty="0" err="1" smtClean="0"/>
              <a:t>subHeadingLine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Table,td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borderAll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928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97217" y="2058936"/>
            <a:ext cx="62947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Search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getCategory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getSearchResult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keyword,Category,Subcategory</a:t>
            </a:r>
            <a:r>
              <a:rPr kumimoji="1" lang="en-US" altLang="zh-CN" dirty="0" smtClean="0"/>
              <a:t>?)</a:t>
            </a:r>
            <a:r>
              <a:rPr kumimoji="1" lang="zh-CN" altLang="en-US" dirty="0" smtClean="0"/>
              <a:t>返回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，图片，名字，</a:t>
            </a:r>
            <a:r>
              <a:rPr kumimoji="1" lang="en-US" altLang="zh-CN" dirty="0" smtClean="0"/>
              <a:t>price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//</a:t>
            </a:r>
            <a:r>
              <a:rPr kumimoji="1" lang="en-US" altLang="zh-CN" dirty="0" err="1" smtClean="0"/>
              <a:t>getSelectedItem</a:t>
            </a:r>
            <a:r>
              <a:rPr kumimoji="1" lang="en-US" altLang="zh-CN" dirty="0" smtClean="0"/>
              <a:t>??</a:t>
            </a:r>
            <a:r>
              <a:rPr kumimoji="1" lang="zh-CN" altLang="en-US" dirty="0" smtClean="0"/>
              <a:t>可能用</a:t>
            </a:r>
            <a:r>
              <a:rPr kumimoji="1" lang="en-US" altLang="zh-CN" dirty="0" smtClean="0"/>
              <a:t>angular</a:t>
            </a:r>
            <a:r>
              <a:rPr kumimoji="1" lang="zh-CN" altLang="en-US" dirty="0" smtClean="0"/>
              <a:t>直接获得地址里的</a:t>
            </a:r>
            <a:r>
              <a:rPr kumimoji="1" lang="en-US" altLang="zh-CN" dirty="0" smtClean="0"/>
              <a:t>ID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setLiked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removeLiked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getLikedInfo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id)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获取每个的喜欢信息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get/set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Gender</a:t>
            </a:r>
            <a:endParaRPr kumimoji="1"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897217" y="742122"/>
            <a:ext cx="12797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lvl="0">
              <a:defRPr kumimoji="1" sz="3200"/>
            </a:lvl1pPr>
          </a:lstStyle>
          <a:p>
            <a:r>
              <a:rPr lang="en-US" altLang="zh-CN" dirty="0" err="1"/>
              <a:t>Yingjie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04" y="0"/>
            <a:ext cx="3904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0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33096" y="2549266"/>
            <a:ext cx="60328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Detail</a:t>
            </a:r>
            <a:endParaRPr kumimoji="1" lang="zh-CN" altLang="en-US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getItem</a:t>
            </a:r>
            <a:r>
              <a:rPr kumimoji="1" lang="en-US" altLang="zh-CN" dirty="0" smtClean="0"/>
              <a:t>(id)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getOutfitsByItem</a:t>
            </a:r>
            <a:r>
              <a:rPr kumimoji="1" lang="en-US" altLang="zh-CN" dirty="0" smtClean="0"/>
              <a:t>(id)</a:t>
            </a:r>
          </a:p>
          <a:p>
            <a:endParaRPr kumimoji="1" lang="en-US" altLang="zh-CN" dirty="0" smtClean="0"/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getLikedInfo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setLiked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</a:p>
          <a:p>
            <a:r>
              <a:rPr kumimoji="1" lang="en-US" altLang="zh-CN" dirty="0" err="1" smtClean="0"/>
              <a:t>removeLiked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33096" y="927652"/>
            <a:ext cx="1758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3200" smtClean="0"/>
              <a:t>Chengqiu</a:t>
            </a:r>
            <a:endParaRPr kumimoji="1"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5" y="0"/>
            <a:ext cx="3964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2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271</Words>
  <Application>Microsoft Macintosh PowerPoint</Application>
  <PresentationFormat>宽屏</PresentationFormat>
  <Paragraphs>120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47</cp:revision>
  <dcterms:created xsi:type="dcterms:W3CDTF">2016-03-31T09:16:58Z</dcterms:created>
  <dcterms:modified xsi:type="dcterms:W3CDTF">2016-04-05T21:57:58Z</dcterms:modified>
</cp:coreProperties>
</file>