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Teko"/>
      <p:regular r:id="rId21"/>
      <p:bold r:id="rId22"/>
    </p:embeddedFont>
    <p:embeddedFont>
      <p:font typeface="Bebas Neue"/>
      <p:regular r:id="rId23"/>
    </p:embeddedFont>
    <p:embeddedFont>
      <p:font typeface="Electrolize"/>
      <p:regular r:id="rId24"/>
    </p:embeddedFont>
    <p:embeddedFont>
      <p:font typeface="Teko Medium"/>
      <p:regular r:id="rId25"/>
      <p:bold r:id="rId26"/>
    </p:embeddedFont>
    <p:embeddedFont>
      <p:font typeface="Teko Light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F4B4E1-DC71-4CFB-BA8E-3C623B7CB10B}">
  <a:tblStyle styleId="{1AF4B4E1-DC71-4CFB-BA8E-3C623B7CB1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Teko-bold.fntdata"/><Relationship Id="rId21" Type="http://schemas.openxmlformats.org/officeDocument/2006/relationships/font" Target="fonts/Teko-regular.fntdata"/><Relationship Id="rId24" Type="http://schemas.openxmlformats.org/officeDocument/2006/relationships/font" Target="fonts/Electrolize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ekoMedium-bold.fntdata"/><Relationship Id="rId25" Type="http://schemas.openxmlformats.org/officeDocument/2006/relationships/font" Target="fonts/TekoMedium-regular.fntdata"/><Relationship Id="rId28" Type="http://schemas.openxmlformats.org/officeDocument/2006/relationships/font" Target="fonts/TekoLight-bold.fntdata"/><Relationship Id="rId27" Type="http://schemas.openxmlformats.org/officeDocument/2006/relationships/font" Target="fonts/Tek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4d6535e0d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4d6535e0d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a1a29c53b3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a1a29c53b3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Danielle’s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a290968e3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a290968e3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Danielle’s Slide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a290968e3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a290968e3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Danielle’s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630d0e1dc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630d0e1dc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630d0e1dc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630d0e1dc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a1a29c53b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a1a29c53b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485a77ac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485a77ac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a2d25bef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a2d25bef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a2d25befc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a2d25befc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85a77ac1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85a77ac1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4d6535e0d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4d6535e0d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a2cd7649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a2cd7649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a2cd7649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a2cd7649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857750" y="3246825"/>
            <a:ext cx="3570900" cy="4095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hasCustomPrompt="1" type="title"/>
          </p:nvPr>
        </p:nvSpPr>
        <p:spPr>
          <a:xfrm>
            <a:off x="5450450" y="1558475"/>
            <a:ext cx="29784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" name="Google Shape;101;p11"/>
          <p:cNvSpPr txBox="1"/>
          <p:nvPr>
            <p:ph idx="1" type="subTitle"/>
          </p:nvPr>
        </p:nvSpPr>
        <p:spPr>
          <a:xfrm>
            <a:off x="5450493" y="3069625"/>
            <a:ext cx="2978400" cy="764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2" name="Google Shape;102;p11"/>
          <p:cNvGrpSpPr/>
          <p:nvPr/>
        </p:nvGrpSpPr>
        <p:grpSpPr>
          <a:xfrm>
            <a:off x="5044704" y="4608502"/>
            <a:ext cx="5253816" cy="1622108"/>
            <a:chOff x="5092229" y="-180802"/>
            <a:chExt cx="5253816" cy="1622108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5044704" y="-1046873"/>
            <a:ext cx="5253816" cy="1622108"/>
            <a:chOff x="5092229" y="-180802"/>
            <a:chExt cx="5253816" cy="1622108"/>
          </a:xfrm>
        </p:grpSpPr>
        <p:sp>
          <p:nvSpPr>
            <p:cNvPr id="114" name="Google Shape;114;p11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hasCustomPrompt="1" type="title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1304529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2" type="title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3" type="subTitle"/>
          </p:nvPr>
        </p:nvSpPr>
        <p:spPr>
          <a:xfrm>
            <a:off x="5166040" y="213439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hasCustomPrompt="1" idx="4" type="title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idx="5" type="subTitle"/>
          </p:nvPr>
        </p:nvSpPr>
        <p:spPr>
          <a:xfrm>
            <a:off x="1304529" y="3543232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hasCustomPrompt="1" idx="6" type="title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idx="7" type="subTitle"/>
          </p:nvPr>
        </p:nvSpPr>
        <p:spPr>
          <a:xfrm>
            <a:off x="5166040" y="3543221"/>
            <a:ext cx="2715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8" type="title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9" type="subTitle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3" type="subTitle"/>
          </p:nvPr>
        </p:nvSpPr>
        <p:spPr>
          <a:xfrm>
            <a:off x="5166040" y="1643392"/>
            <a:ext cx="2715000" cy="4848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4" type="subTitle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5" type="subTitle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39" name="Google Shape;139;p13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140" name="Google Shape;140;p13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144" name="Google Shape;144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1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147" name="Google Shape;147;p1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13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50" name="Google Shape;150;p13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2290025" y="3339900"/>
            <a:ext cx="4563900" cy="3609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>
            <a:off x="745900" y="1055600"/>
            <a:ext cx="7652100" cy="21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idx="1" type="subTitle"/>
          </p:nvPr>
        </p:nvSpPr>
        <p:spPr>
          <a:xfrm>
            <a:off x="715100" y="2664950"/>
            <a:ext cx="36417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type="title"/>
          </p:nvPr>
        </p:nvSpPr>
        <p:spPr>
          <a:xfrm>
            <a:off x="715100" y="1544375"/>
            <a:ext cx="3641700" cy="11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15"/>
          <p:cNvSpPr/>
          <p:nvPr>
            <p:ph idx="2" type="pic"/>
          </p:nvPr>
        </p:nvSpPr>
        <p:spPr>
          <a:xfrm>
            <a:off x="4787225" y="750900"/>
            <a:ext cx="3641700" cy="3641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idx="1" type="subTitle"/>
          </p:nvPr>
        </p:nvSpPr>
        <p:spPr>
          <a:xfrm>
            <a:off x="2776800" y="3673413"/>
            <a:ext cx="35904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type="title"/>
          </p:nvPr>
        </p:nvSpPr>
        <p:spPr>
          <a:xfrm>
            <a:off x="2776800" y="3214900"/>
            <a:ext cx="359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6"/>
          <p:cNvSpPr/>
          <p:nvPr>
            <p:ph idx="2" type="pic"/>
          </p:nvPr>
        </p:nvSpPr>
        <p:spPr>
          <a:xfrm>
            <a:off x="2919380" y="882462"/>
            <a:ext cx="3305700" cy="185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4" name="Google Shape;164;p16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65" name="Google Shape;165;p16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1597350" y="3671275"/>
            <a:ext cx="2294400" cy="4302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2" type="subTitle"/>
          </p:nvPr>
        </p:nvSpPr>
        <p:spPr>
          <a:xfrm>
            <a:off x="5252250" y="3671275"/>
            <a:ext cx="2294400" cy="4302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3" type="subTitle"/>
          </p:nvPr>
        </p:nvSpPr>
        <p:spPr>
          <a:xfrm>
            <a:off x="1597350" y="4035800"/>
            <a:ext cx="22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4" type="subTitle"/>
          </p:nvPr>
        </p:nvSpPr>
        <p:spPr>
          <a:xfrm>
            <a:off x="5252250" y="4035800"/>
            <a:ext cx="22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4" name="Google Shape;174;p17"/>
          <p:cNvGrpSpPr/>
          <p:nvPr/>
        </p:nvGrpSpPr>
        <p:grpSpPr>
          <a:xfrm rot="10800000">
            <a:off x="-2140408" y="4503352"/>
            <a:ext cx="5253816" cy="1622108"/>
            <a:chOff x="5092229" y="-180802"/>
            <a:chExt cx="5253816" cy="1622108"/>
          </a:xfrm>
        </p:grpSpPr>
        <p:sp>
          <p:nvSpPr>
            <p:cNvPr id="175" name="Google Shape;175;p17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7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186" name="Google Shape;186;p17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720000" y="1207625"/>
            <a:ext cx="38520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2" name="Google Shape;192;p18"/>
          <p:cNvSpPr txBox="1"/>
          <p:nvPr>
            <p:ph idx="2" type="body"/>
          </p:nvPr>
        </p:nvSpPr>
        <p:spPr>
          <a:xfrm>
            <a:off x="4572000" y="1207625"/>
            <a:ext cx="3852000" cy="3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idx="1" type="subTitle"/>
          </p:nvPr>
        </p:nvSpPr>
        <p:spPr>
          <a:xfrm>
            <a:off x="7200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2" type="subTitle"/>
          </p:nvPr>
        </p:nvSpPr>
        <p:spPr>
          <a:xfrm>
            <a:off x="7200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3" type="subTitle"/>
          </p:nvPr>
        </p:nvSpPr>
        <p:spPr>
          <a:xfrm>
            <a:off x="34038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4" type="subTitle"/>
          </p:nvPr>
        </p:nvSpPr>
        <p:spPr>
          <a:xfrm>
            <a:off x="6087600" y="3009874"/>
            <a:ext cx="23364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5" type="subTitle"/>
          </p:nvPr>
        </p:nvSpPr>
        <p:spPr>
          <a:xfrm>
            <a:off x="3403800" y="2573563"/>
            <a:ext cx="2336400" cy="4302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6" type="subTitle"/>
          </p:nvPr>
        </p:nvSpPr>
        <p:spPr>
          <a:xfrm>
            <a:off x="6087600" y="2573563"/>
            <a:ext cx="2336400" cy="4302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1" name="Google Shape;201;p19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02" name="Google Shape;202;p19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 rot="-893893">
            <a:off x="286044" y="213662"/>
            <a:ext cx="480245" cy="457683"/>
            <a:chOff x="3137370" y="-570001"/>
            <a:chExt cx="454778" cy="457459"/>
          </a:xfrm>
        </p:grpSpPr>
        <p:sp>
          <p:nvSpPr>
            <p:cNvPr id="206" name="Google Shape;206;p1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1" type="subTitle"/>
          </p:nvPr>
        </p:nvSpPr>
        <p:spPr>
          <a:xfrm>
            <a:off x="1563624" y="2139696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idx="2" type="subTitle"/>
          </p:nvPr>
        </p:nvSpPr>
        <p:spPr>
          <a:xfrm>
            <a:off x="5294376" y="2139696"/>
            <a:ext cx="2148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3" type="subTitle"/>
          </p:nvPr>
        </p:nvSpPr>
        <p:spPr>
          <a:xfrm>
            <a:off x="1563624" y="3529584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0"/>
          <p:cNvSpPr txBox="1"/>
          <p:nvPr>
            <p:ph idx="4" type="subTitle"/>
          </p:nvPr>
        </p:nvSpPr>
        <p:spPr>
          <a:xfrm>
            <a:off x="5294376" y="3529584"/>
            <a:ext cx="2148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0"/>
          <p:cNvSpPr txBox="1"/>
          <p:nvPr>
            <p:ph idx="5" type="subTitle"/>
          </p:nvPr>
        </p:nvSpPr>
        <p:spPr>
          <a:xfrm>
            <a:off x="1563624" y="1755648"/>
            <a:ext cx="2148900" cy="3840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6" type="subTitle"/>
          </p:nvPr>
        </p:nvSpPr>
        <p:spPr>
          <a:xfrm>
            <a:off x="5294376" y="1755648"/>
            <a:ext cx="2148900" cy="3840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20"/>
          <p:cNvSpPr txBox="1"/>
          <p:nvPr>
            <p:ph idx="7" type="subTitle"/>
          </p:nvPr>
        </p:nvSpPr>
        <p:spPr>
          <a:xfrm>
            <a:off x="1563624" y="3145536"/>
            <a:ext cx="2148900" cy="384000"/>
          </a:xfrm>
          <a:prstGeom prst="rect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idx="8" type="subTitle"/>
          </p:nvPr>
        </p:nvSpPr>
        <p:spPr>
          <a:xfrm>
            <a:off x="5294376" y="3145536"/>
            <a:ext cx="2148900" cy="3840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046625" y="2111200"/>
            <a:ext cx="3382200" cy="12840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6272275" y="1152475"/>
            <a:ext cx="93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046625" y="3512125"/>
            <a:ext cx="3382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>
            <a:off x="6365129" y="4154157"/>
            <a:ext cx="5053091" cy="435777"/>
            <a:chOff x="5896679" y="4472082"/>
            <a:chExt cx="5053091" cy="435777"/>
          </a:xfrm>
        </p:grpSpPr>
        <p:grpSp>
          <p:nvGrpSpPr>
            <p:cNvPr id="16" name="Google Shape;16;p3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" name="Google Shape;19;p3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1" type="subTitle"/>
          </p:nvPr>
        </p:nvSpPr>
        <p:spPr>
          <a:xfrm>
            <a:off x="902888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2" type="subTitle"/>
          </p:nvPr>
        </p:nvSpPr>
        <p:spPr>
          <a:xfrm>
            <a:off x="3591600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3" type="subTitle"/>
          </p:nvPr>
        </p:nvSpPr>
        <p:spPr>
          <a:xfrm>
            <a:off x="6280313" y="2296685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4" type="subTitle"/>
          </p:nvPr>
        </p:nvSpPr>
        <p:spPr>
          <a:xfrm>
            <a:off x="902888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1"/>
          <p:cNvSpPr txBox="1"/>
          <p:nvPr>
            <p:ph idx="5" type="subTitle"/>
          </p:nvPr>
        </p:nvSpPr>
        <p:spPr>
          <a:xfrm>
            <a:off x="3591600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1"/>
          <p:cNvSpPr txBox="1"/>
          <p:nvPr>
            <p:ph idx="6" type="subTitle"/>
          </p:nvPr>
        </p:nvSpPr>
        <p:spPr>
          <a:xfrm>
            <a:off x="6280313" y="3869750"/>
            <a:ext cx="196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1"/>
          <p:cNvSpPr txBox="1"/>
          <p:nvPr>
            <p:ph idx="7" type="subTitle"/>
          </p:nvPr>
        </p:nvSpPr>
        <p:spPr>
          <a:xfrm>
            <a:off x="902888" y="19210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8" type="subTitle"/>
          </p:nvPr>
        </p:nvSpPr>
        <p:spPr>
          <a:xfrm>
            <a:off x="3591600" y="1921063"/>
            <a:ext cx="1960800" cy="3756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9" type="subTitle"/>
          </p:nvPr>
        </p:nvSpPr>
        <p:spPr>
          <a:xfrm>
            <a:off x="6280313" y="19210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" name="Google Shape;236;p21"/>
          <p:cNvSpPr txBox="1"/>
          <p:nvPr>
            <p:ph idx="13" type="subTitle"/>
          </p:nvPr>
        </p:nvSpPr>
        <p:spPr>
          <a:xfrm>
            <a:off x="902888" y="34956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" name="Google Shape;237;p21"/>
          <p:cNvSpPr txBox="1"/>
          <p:nvPr>
            <p:ph idx="14" type="subTitle"/>
          </p:nvPr>
        </p:nvSpPr>
        <p:spPr>
          <a:xfrm>
            <a:off x="3591600" y="3495650"/>
            <a:ext cx="1960800" cy="374100"/>
          </a:xfrm>
          <a:prstGeom prst="rect">
            <a:avLst/>
          </a:prstGeom>
          <a:solidFill>
            <a:srgbClr val="FF9933">
              <a:alpha val="38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8" name="Google Shape;238;p21"/>
          <p:cNvSpPr txBox="1"/>
          <p:nvPr>
            <p:ph idx="15" type="subTitle"/>
          </p:nvPr>
        </p:nvSpPr>
        <p:spPr>
          <a:xfrm>
            <a:off x="6280313" y="34956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39" name="Google Shape;239;p21"/>
          <p:cNvGrpSpPr/>
          <p:nvPr/>
        </p:nvGrpSpPr>
        <p:grpSpPr>
          <a:xfrm>
            <a:off x="4421623" y="4581142"/>
            <a:ext cx="300770" cy="54726"/>
            <a:chOff x="4770650" y="685575"/>
            <a:chExt cx="158250" cy="28800"/>
          </a:xfrm>
        </p:grpSpPr>
        <p:sp>
          <p:nvSpPr>
            <p:cNvPr id="240" name="Google Shape;240;p21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902906" y="174556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136083" y="174559"/>
            <a:ext cx="662152" cy="662152"/>
            <a:chOff x="3601710" y="-660170"/>
            <a:chExt cx="888556" cy="888556"/>
          </a:xfrm>
        </p:grpSpPr>
        <p:sp>
          <p:nvSpPr>
            <p:cNvPr id="245" name="Google Shape;245;p21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3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hasCustomPrompt="1" type="title"/>
          </p:nvPr>
        </p:nvSpPr>
        <p:spPr>
          <a:xfrm>
            <a:off x="715100" y="3022152"/>
            <a:ext cx="2085600" cy="7101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7" name="Google Shape;257;p22"/>
          <p:cNvSpPr txBox="1"/>
          <p:nvPr>
            <p:ph idx="1" type="subTitle"/>
          </p:nvPr>
        </p:nvSpPr>
        <p:spPr>
          <a:xfrm>
            <a:off x="715100" y="3809753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2"/>
          <p:cNvSpPr txBox="1"/>
          <p:nvPr>
            <p:ph hasCustomPrompt="1" idx="2" type="title"/>
          </p:nvPr>
        </p:nvSpPr>
        <p:spPr>
          <a:xfrm>
            <a:off x="3529200" y="3022156"/>
            <a:ext cx="2085600" cy="710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9" name="Google Shape;259;p22"/>
          <p:cNvSpPr txBox="1"/>
          <p:nvPr>
            <p:ph idx="3" type="subTitle"/>
          </p:nvPr>
        </p:nvSpPr>
        <p:spPr>
          <a:xfrm>
            <a:off x="3529200" y="3809760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hasCustomPrompt="1" idx="4" type="title"/>
          </p:nvPr>
        </p:nvSpPr>
        <p:spPr>
          <a:xfrm>
            <a:off x="6343300" y="3022149"/>
            <a:ext cx="2085600" cy="710100"/>
          </a:xfrm>
          <a:prstGeom prst="rect">
            <a:avLst/>
          </a:prstGeom>
          <a:solidFill>
            <a:srgbClr val="FF9933">
              <a:alpha val="5417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61" name="Google Shape;261;p22"/>
          <p:cNvSpPr txBox="1"/>
          <p:nvPr>
            <p:ph idx="5" type="subTitle"/>
          </p:nvPr>
        </p:nvSpPr>
        <p:spPr>
          <a:xfrm>
            <a:off x="6343300" y="3809750"/>
            <a:ext cx="2085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4424363" y="4581142"/>
            <a:ext cx="300770" cy="54726"/>
            <a:chOff x="4770650" y="685575"/>
            <a:chExt cx="158250" cy="28800"/>
          </a:xfrm>
        </p:grpSpPr>
        <p:sp>
          <p:nvSpPr>
            <p:cNvPr id="267" name="Google Shape;267;p24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2" name="Google Shape;272;p25"/>
          <p:cNvGrpSpPr/>
          <p:nvPr/>
        </p:nvGrpSpPr>
        <p:grpSpPr>
          <a:xfrm>
            <a:off x="1453623" y="4581142"/>
            <a:ext cx="300770" cy="54726"/>
            <a:chOff x="4770650" y="685575"/>
            <a:chExt cx="158250" cy="28800"/>
          </a:xfrm>
        </p:grpSpPr>
        <p:sp>
          <p:nvSpPr>
            <p:cNvPr id="273" name="Google Shape;273;p2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5"/>
          <p:cNvGrpSpPr/>
          <p:nvPr/>
        </p:nvGrpSpPr>
        <p:grpSpPr>
          <a:xfrm>
            <a:off x="3429310" y="4581142"/>
            <a:ext cx="300770" cy="54726"/>
            <a:chOff x="4770650" y="685575"/>
            <a:chExt cx="158250" cy="28800"/>
          </a:xfrm>
        </p:grpSpPr>
        <p:sp>
          <p:nvSpPr>
            <p:cNvPr id="277" name="Google Shape;277;p25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26"/>
          <p:cNvSpPr/>
          <p:nvPr/>
        </p:nvSpPr>
        <p:spPr>
          <a:xfrm>
            <a:off x="8513106" y="1388306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ctrTitle"/>
          </p:nvPr>
        </p:nvSpPr>
        <p:spPr>
          <a:xfrm>
            <a:off x="4824859" y="535000"/>
            <a:ext cx="35994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5" name="Google Shape;285;p27"/>
          <p:cNvSpPr txBox="1"/>
          <p:nvPr>
            <p:ph idx="1" type="subTitle"/>
          </p:nvPr>
        </p:nvSpPr>
        <p:spPr>
          <a:xfrm>
            <a:off x="4824859" y="2128400"/>
            <a:ext cx="3599400" cy="1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7"/>
          <p:cNvSpPr txBox="1"/>
          <p:nvPr/>
        </p:nvSpPr>
        <p:spPr>
          <a:xfrm>
            <a:off x="4824475" y="3362300"/>
            <a:ext cx="35994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CREDITS: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This presentation template was created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including icons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,</a:t>
            </a:r>
            <a:r>
              <a:rPr lang="en" sz="1200">
                <a:solidFill>
                  <a:srgbClr val="000000"/>
                </a:solidFill>
                <a:latin typeface="Electrolize"/>
                <a:ea typeface="Electrolize"/>
                <a:cs typeface="Electrolize"/>
                <a:sym typeface="Electrolize"/>
              </a:rPr>
              <a:t> infographics &amp; images by </a:t>
            </a:r>
            <a:r>
              <a:rPr b="1" lang="en" sz="1200">
                <a:solidFill>
                  <a:srgbClr val="000000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" sz="12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Electrolize"/>
                <a:ea typeface="Electrolize"/>
                <a:cs typeface="Electrolize"/>
                <a:sym typeface="Electroliz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8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289" name="Google Shape;289;p2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300" name="Google Shape;300;p28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28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04" name="Google Shape;304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" name="Google Shape;306;p28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07" name="Google Shape;307;p28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 rot="10800000">
            <a:off x="-1701321" y="4553905"/>
            <a:ext cx="5053091" cy="435777"/>
            <a:chOff x="5896679" y="4472082"/>
            <a:chExt cx="5053091" cy="435777"/>
          </a:xfrm>
        </p:grpSpPr>
        <p:grpSp>
          <p:nvGrpSpPr>
            <p:cNvPr id="311" name="Google Shape;311;p29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312" name="Google Shape;312;p2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2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15" name="Google Shape;315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" name="Google Shape;317;p2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318" name="Google Shape;318;p2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0" name="Google Shape;320;p29"/>
          <p:cNvGrpSpPr/>
          <p:nvPr/>
        </p:nvGrpSpPr>
        <p:grpSpPr>
          <a:xfrm flipH="1" rot="10800000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321" name="Google Shape;321;p2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29"/>
          <p:cNvSpPr/>
          <p:nvPr/>
        </p:nvSpPr>
        <p:spPr>
          <a:xfrm>
            <a:off x="7455506" y="4343931"/>
            <a:ext cx="425556" cy="432527"/>
          </a:xfrm>
          <a:custGeom>
            <a:rect b="b" l="l" r="r" t="t"/>
            <a:pathLst>
              <a:path extrusionOk="0" h="4840" w="4762">
                <a:moveTo>
                  <a:pt x="2386" y="1333"/>
                </a:moveTo>
                <a:cubicBezTo>
                  <a:pt x="2559" y="1333"/>
                  <a:pt x="2735" y="1374"/>
                  <a:pt x="2901" y="1459"/>
                </a:cubicBezTo>
                <a:cubicBezTo>
                  <a:pt x="3444" y="1754"/>
                  <a:pt x="3630" y="2405"/>
                  <a:pt x="3351" y="2948"/>
                </a:cubicBezTo>
                <a:cubicBezTo>
                  <a:pt x="3148" y="3321"/>
                  <a:pt x="2776" y="3533"/>
                  <a:pt x="2382" y="3533"/>
                </a:cubicBezTo>
                <a:cubicBezTo>
                  <a:pt x="2204" y="3533"/>
                  <a:pt x="2020" y="3490"/>
                  <a:pt x="1846" y="3398"/>
                </a:cubicBezTo>
                <a:cubicBezTo>
                  <a:pt x="1303" y="3103"/>
                  <a:pt x="1117" y="2452"/>
                  <a:pt x="1412" y="1909"/>
                </a:cubicBezTo>
                <a:cubicBezTo>
                  <a:pt x="1617" y="1542"/>
                  <a:pt x="1993" y="1333"/>
                  <a:pt x="2386" y="1333"/>
                </a:cubicBezTo>
                <a:close/>
                <a:moveTo>
                  <a:pt x="2901" y="1"/>
                </a:moveTo>
                <a:lnTo>
                  <a:pt x="2715" y="373"/>
                </a:lnTo>
                <a:cubicBezTo>
                  <a:pt x="2653" y="466"/>
                  <a:pt x="2529" y="544"/>
                  <a:pt x="2420" y="544"/>
                </a:cubicBezTo>
                <a:lnTo>
                  <a:pt x="2218" y="544"/>
                </a:lnTo>
                <a:cubicBezTo>
                  <a:pt x="2205" y="546"/>
                  <a:pt x="2191" y="547"/>
                  <a:pt x="2178" y="547"/>
                </a:cubicBezTo>
                <a:cubicBezTo>
                  <a:pt x="2080" y="547"/>
                  <a:pt x="1976" y="498"/>
                  <a:pt x="1908" y="389"/>
                </a:cubicBezTo>
                <a:lnTo>
                  <a:pt x="1691" y="48"/>
                </a:lnTo>
                <a:lnTo>
                  <a:pt x="559" y="745"/>
                </a:lnTo>
                <a:lnTo>
                  <a:pt x="776" y="1133"/>
                </a:lnTo>
                <a:cubicBezTo>
                  <a:pt x="822" y="1226"/>
                  <a:pt x="822" y="1366"/>
                  <a:pt x="776" y="1459"/>
                </a:cubicBezTo>
                <a:lnTo>
                  <a:pt x="714" y="1536"/>
                </a:lnTo>
                <a:cubicBezTo>
                  <a:pt x="698" y="1567"/>
                  <a:pt x="667" y="1598"/>
                  <a:pt x="667" y="1630"/>
                </a:cubicBezTo>
                <a:cubicBezTo>
                  <a:pt x="621" y="1754"/>
                  <a:pt x="512" y="1800"/>
                  <a:pt x="404" y="1816"/>
                </a:cubicBezTo>
                <a:lnTo>
                  <a:pt x="0" y="1847"/>
                </a:lnTo>
                <a:lnTo>
                  <a:pt x="32" y="3180"/>
                </a:lnTo>
                <a:lnTo>
                  <a:pt x="435" y="3165"/>
                </a:lnTo>
                <a:cubicBezTo>
                  <a:pt x="559" y="3165"/>
                  <a:pt x="667" y="3211"/>
                  <a:pt x="729" y="3336"/>
                </a:cubicBezTo>
                <a:lnTo>
                  <a:pt x="854" y="3506"/>
                </a:lnTo>
                <a:cubicBezTo>
                  <a:pt x="931" y="3599"/>
                  <a:pt x="931" y="3739"/>
                  <a:pt x="869" y="3832"/>
                </a:cubicBezTo>
                <a:lnTo>
                  <a:pt x="667" y="4204"/>
                </a:lnTo>
                <a:lnTo>
                  <a:pt x="1862" y="4840"/>
                </a:lnTo>
                <a:lnTo>
                  <a:pt x="2048" y="4483"/>
                </a:lnTo>
                <a:cubicBezTo>
                  <a:pt x="2110" y="4375"/>
                  <a:pt x="2218" y="4297"/>
                  <a:pt x="2342" y="4297"/>
                </a:cubicBezTo>
                <a:lnTo>
                  <a:pt x="2529" y="4297"/>
                </a:lnTo>
                <a:cubicBezTo>
                  <a:pt x="2541" y="4296"/>
                  <a:pt x="2554" y="4295"/>
                  <a:pt x="2566" y="4295"/>
                </a:cubicBezTo>
                <a:cubicBezTo>
                  <a:pt x="2674" y="4295"/>
                  <a:pt x="2769" y="4355"/>
                  <a:pt x="2839" y="4452"/>
                </a:cubicBezTo>
                <a:lnTo>
                  <a:pt x="3056" y="4809"/>
                </a:lnTo>
                <a:lnTo>
                  <a:pt x="4204" y="4096"/>
                </a:lnTo>
                <a:lnTo>
                  <a:pt x="3986" y="3739"/>
                </a:lnTo>
                <a:cubicBezTo>
                  <a:pt x="3924" y="3646"/>
                  <a:pt x="3924" y="3506"/>
                  <a:pt x="3986" y="3413"/>
                </a:cubicBezTo>
                <a:lnTo>
                  <a:pt x="4048" y="3336"/>
                </a:lnTo>
                <a:cubicBezTo>
                  <a:pt x="4064" y="3305"/>
                  <a:pt x="4080" y="3274"/>
                  <a:pt x="4080" y="3242"/>
                </a:cubicBezTo>
                <a:cubicBezTo>
                  <a:pt x="4142" y="3118"/>
                  <a:pt x="4235" y="3072"/>
                  <a:pt x="4359" y="3041"/>
                </a:cubicBezTo>
                <a:lnTo>
                  <a:pt x="4762" y="3025"/>
                </a:lnTo>
                <a:lnTo>
                  <a:pt x="4731" y="1692"/>
                </a:lnTo>
                <a:lnTo>
                  <a:pt x="4312" y="1692"/>
                </a:lnTo>
                <a:cubicBezTo>
                  <a:pt x="4204" y="1692"/>
                  <a:pt x="4080" y="1630"/>
                  <a:pt x="4033" y="1521"/>
                </a:cubicBezTo>
                <a:lnTo>
                  <a:pt x="3909" y="1335"/>
                </a:lnTo>
                <a:cubicBezTo>
                  <a:pt x="3831" y="1242"/>
                  <a:pt x="3831" y="1102"/>
                  <a:pt x="3893" y="1009"/>
                </a:cubicBezTo>
                <a:lnTo>
                  <a:pt x="4080" y="637"/>
                </a:lnTo>
                <a:lnTo>
                  <a:pt x="29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29"/>
          <p:cNvGrpSpPr/>
          <p:nvPr/>
        </p:nvGrpSpPr>
        <p:grpSpPr>
          <a:xfrm rot="-899960">
            <a:off x="8218214" y="3614536"/>
            <a:ext cx="454765" cy="457446"/>
            <a:chOff x="3137370" y="-570001"/>
            <a:chExt cx="454778" cy="457459"/>
          </a:xfrm>
        </p:grpSpPr>
        <p:sp>
          <p:nvSpPr>
            <p:cNvPr id="329" name="Google Shape;329;p2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9"/>
          <p:cNvGrpSpPr/>
          <p:nvPr/>
        </p:nvGrpSpPr>
        <p:grpSpPr>
          <a:xfrm>
            <a:off x="7984623" y="4115930"/>
            <a:ext cx="888556" cy="888556"/>
            <a:chOff x="3601710" y="-660170"/>
            <a:chExt cx="888556" cy="888556"/>
          </a:xfrm>
        </p:grpSpPr>
        <p:sp>
          <p:nvSpPr>
            <p:cNvPr id="339" name="Google Shape;339;p29"/>
            <p:cNvSpPr/>
            <p:nvPr/>
          </p:nvSpPr>
          <p:spPr>
            <a:xfrm>
              <a:off x="3633613" y="-585997"/>
              <a:ext cx="838601" cy="740210"/>
            </a:xfrm>
            <a:custGeom>
              <a:rect b="b" l="l" r="r" t="t"/>
              <a:pathLst>
                <a:path extrusionOk="0" h="8283" w="9384">
                  <a:moveTo>
                    <a:pt x="4688" y="2208"/>
                  </a:moveTo>
                  <a:cubicBezTo>
                    <a:pt x="4929" y="2208"/>
                    <a:pt x="5175" y="2253"/>
                    <a:pt x="5413" y="2350"/>
                  </a:cubicBezTo>
                  <a:cubicBezTo>
                    <a:pt x="6406" y="2738"/>
                    <a:pt x="6887" y="3870"/>
                    <a:pt x="6483" y="4878"/>
                  </a:cubicBezTo>
                  <a:cubicBezTo>
                    <a:pt x="6178" y="5618"/>
                    <a:pt x="5455" y="6082"/>
                    <a:pt x="4691" y="6082"/>
                  </a:cubicBezTo>
                  <a:cubicBezTo>
                    <a:pt x="4446" y="6082"/>
                    <a:pt x="4196" y="6035"/>
                    <a:pt x="3955" y="5933"/>
                  </a:cubicBezTo>
                  <a:cubicBezTo>
                    <a:pt x="2978" y="5530"/>
                    <a:pt x="2482" y="4413"/>
                    <a:pt x="2901" y="3421"/>
                  </a:cubicBezTo>
                  <a:cubicBezTo>
                    <a:pt x="3207" y="2666"/>
                    <a:pt x="3925" y="2208"/>
                    <a:pt x="4688" y="2208"/>
                  </a:cubicBezTo>
                  <a:close/>
                  <a:moveTo>
                    <a:pt x="4697" y="0"/>
                  </a:moveTo>
                  <a:cubicBezTo>
                    <a:pt x="3061" y="0"/>
                    <a:pt x="1501" y="970"/>
                    <a:pt x="853" y="2583"/>
                  </a:cubicBezTo>
                  <a:cubicBezTo>
                    <a:pt x="0" y="4692"/>
                    <a:pt x="1009" y="7112"/>
                    <a:pt x="3149" y="7980"/>
                  </a:cubicBezTo>
                  <a:cubicBezTo>
                    <a:pt x="3656" y="8185"/>
                    <a:pt x="4180" y="8283"/>
                    <a:pt x="4696" y="8283"/>
                  </a:cubicBezTo>
                  <a:cubicBezTo>
                    <a:pt x="6326" y="8283"/>
                    <a:pt x="7871" y="7311"/>
                    <a:pt x="8531" y="5685"/>
                  </a:cubicBezTo>
                  <a:cubicBezTo>
                    <a:pt x="9384" y="3576"/>
                    <a:pt x="8376" y="1156"/>
                    <a:pt x="6251" y="303"/>
                  </a:cubicBezTo>
                  <a:cubicBezTo>
                    <a:pt x="5743" y="98"/>
                    <a:pt x="5216" y="0"/>
                    <a:pt x="4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23514" y="8558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341" y="0"/>
                  </a:moveTo>
                  <a:lnTo>
                    <a:pt x="0" y="1086"/>
                  </a:lnTo>
                  <a:lnTo>
                    <a:pt x="1319" y="1598"/>
                  </a:lnTo>
                  <a:lnTo>
                    <a:pt x="1815" y="589"/>
                  </a:lnTo>
                  <a:lnTo>
                    <a:pt x="3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08681" y="-138993"/>
              <a:ext cx="145576" cy="163627"/>
            </a:xfrm>
            <a:custGeom>
              <a:rect b="b" l="l" r="r" t="t"/>
              <a:pathLst>
                <a:path extrusionOk="0" h="1831" w="1629">
                  <a:moveTo>
                    <a:pt x="1008" y="0"/>
                  </a:moveTo>
                  <a:lnTo>
                    <a:pt x="0" y="528"/>
                  </a:lnTo>
                  <a:lnTo>
                    <a:pt x="543" y="1831"/>
                  </a:lnTo>
                  <a:lnTo>
                    <a:pt x="1629" y="1458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01710" y="-438366"/>
              <a:ext cx="142895" cy="163627"/>
            </a:xfrm>
            <a:custGeom>
              <a:rect b="b" l="l" r="r" t="t"/>
              <a:pathLst>
                <a:path extrusionOk="0" h="1831" w="1599">
                  <a:moveTo>
                    <a:pt x="512" y="0"/>
                  </a:moveTo>
                  <a:lnTo>
                    <a:pt x="1" y="1319"/>
                  </a:lnTo>
                  <a:lnTo>
                    <a:pt x="1009" y="1831"/>
                  </a:lnTo>
                  <a:lnTo>
                    <a:pt x="1598" y="357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805462" y="-653199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1303" y="0"/>
                  </a:moveTo>
                  <a:lnTo>
                    <a:pt x="1" y="543"/>
                  </a:lnTo>
                  <a:lnTo>
                    <a:pt x="373" y="1613"/>
                  </a:lnTo>
                  <a:lnTo>
                    <a:pt x="1831" y="993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104835" y="-660170"/>
              <a:ext cx="163627" cy="144235"/>
            </a:xfrm>
            <a:custGeom>
              <a:rect b="b" l="l" r="r" t="t"/>
              <a:pathLst>
                <a:path extrusionOk="0" h="1614" w="1831">
                  <a:moveTo>
                    <a:pt x="512" y="1"/>
                  </a:moveTo>
                  <a:lnTo>
                    <a:pt x="1" y="1009"/>
                  </a:lnTo>
                  <a:lnTo>
                    <a:pt x="1505" y="1614"/>
                  </a:lnTo>
                  <a:lnTo>
                    <a:pt x="1831" y="52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339061" y="-454988"/>
              <a:ext cx="145665" cy="162197"/>
            </a:xfrm>
            <a:custGeom>
              <a:rect b="b" l="l" r="r" t="t"/>
              <a:pathLst>
                <a:path extrusionOk="0" h="1815" w="1630">
                  <a:moveTo>
                    <a:pt x="1071" y="0"/>
                  </a:moveTo>
                  <a:lnTo>
                    <a:pt x="1" y="342"/>
                  </a:lnTo>
                  <a:lnTo>
                    <a:pt x="621" y="1815"/>
                  </a:lnTo>
                  <a:lnTo>
                    <a:pt x="1629" y="1288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346031" y="-155615"/>
              <a:ext cx="144235" cy="162197"/>
            </a:xfrm>
            <a:custGeom>
              <a:rect b="b" l="l" r="r" t="t"/>
              <a:pathLst>
                <a:path extrusionOk="0" h="1815" w="1614">
                  <a:moveTo>
                    <a:pt x="605" y="0"/>
                  </a:moveTo>
                  <a:lnTo>
                    <a:pt x="0" y="1474"/>
                  </a:lnTo>
                  <a:lnTo>
                    <a:pt x="1086" y="1815"/>
                  </a:lnTo>
                  <a:lnTo>
                    <a:pt x="1613" y="497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122887" y="78611"/>
              <a:ext cx="162197" cy="142805"/>
            </a:xfrm>
            <a:custGeom>
              <a:rect b="b" l="l" r="r" t="t"/>
              <a:pathLst>
                <a:path extrusionOk="0" h="1598" w="1815">
                  <a:moveTo>
                    <a:pt x="1474" y="0"/>
                  </a:moveTo>
                  <a:lnTo>
                    <a:pt x="0" y="621"/>
                  </a:lnTo>
                  <a:lnTo>
                    <a:pt x="528" y="1598"/>
                  </a:lnTo>
                  <a:lnTo>
                    <a:pt x="1815" y="1055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928786" y="-339975"/>
              <a:ext cx="231634" cy="249596"/>
            </a:xfrm>
            <a:custGeom>
              <a:rect b="b" l="l" r="r" t="t"/>
              <a:pathLst>
                <a:path extrusionOk="0" h="2793" w="2592">
                  <a:moveTo>
                    <a:pt x="1305" y="944"/>
                  </a:moveTo>
                  <a:cubicBezTo>
                    <a:pt x="1361" y="944"/>
                    <a:pt x="1418" y="955"/>
                    <a:pt x="1474" y="978"/>
                  </a:cubicBezTo>
                  <a:cubicBezTo>
                    <a:pt x="1707" y="1071"/>
                    <a:pt x="1816" y="1319"/>
                    <a:pt x="1722" y="1552"/>
                  </a:cubicBezTo>
                  <a:cubicBezTo>
                    <a:pt x="1651" y="1731"/>
                    <a:pt x="1486" y="1846"/>
                    <a:pt x="1308" y="1846"/>
                  </a:cubicBezTo>
                  <a:cubicBezTo>
                    <a:pt x="1255" y="1846"/>
                    <a:pt x="1201" y="1836"/>
                    <a:pt x="1149" y="1815"/>
                  </a:cubicBezTo>
                  <a:cubicBezTo>
                    <a:pt x="900" y="1707"/>
                    <a:pt x="792" y="1459"/>
                    <a:pt x="885" y="1226"/>
                  </a:cubicBezTo>
                  <a:cubicBezTo>
                    <a:pt x="967" y="1050"/>
                    <a:pt x="1130" y="944"/>
                    <a:pt x="1305" y="944"/>
                  </a:cubicBezTo>
                  <a:close/>
                  <a:moveTo>
                    <a:pt x="1474" y="1"/>
                  </a:moveTo>
                  <a:lnTo>
                    <a:pt x="172" y="543"/>
                  </a:lnTo>
                  <a:lnTo>
                    <a:pt x="1" y="1939"/>
                  </a:lnTo>
                  <a:lnTo>
                    <a:pt x="1118" y="2792"/>
                  </a:lnTo>
                  <a:lnTo>
                    <a:pt x="2420" y="2249"/>
                  </a:lnTo>
                  <a:lnTo>
                    <a:pt x="2591" y="85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9"/>
          <p:cNvGrpSpPr/>
          <p:nvPr/>
        </p:nvGrpSpPr>
        <p:grpSpPr>
          <a:xfrm rot="-899960">
            <a:off x="3703807" y="656452"/>
            <a:ext cx="454765" cy="457446"/>
            <a:chOff x="3137370" y="-570001"/>
            <a:chExt cx="454778" cy="457459"/>
          </a:xfrm>
        </p:grpSpPr>
        <p:sp>
          <p:nvSpPr>
            <p:cNvPr id="350" name="Google Shape;350;p29"/>
            <p:cNvSpPr/>
            <p:nvPr/>
          </p:nvSpPr>
          <p:spPr>
            <a:xfrm>
              <a:off x="3154081" y="-531752"/>
              <a:ext cx="429756" cy="377388"/>
            </a:xfrm>
            <a:custGeom>
              <a:rect b="b" l="l" r="r" t="t"/>
              <a:pathLst>
                <a:path extrusionOk="0" h="4223" w="4809">
                  <a:moveTo>
                    <a:pt x="2391" y="1246"/>
                  </a:moveTo>
                  <a:cubicBezTo>
                    <a:pt x="2524" y="1246"/>
                    <a:pt x="2660" y="1277"/>
                    <a:pt x="2792" y="1340"/>
                  </a:cubicBezTo>
                  <a:cubicBezTo>
                    <a:pt x="2792" y="1340"/>
                    <a:pt x="2792" y="1340"/>
                    <a:pt x="2792" y="1340"/>
                  </a:cubicBezTo>
                  <a:lnTo>
                    <a:pt x="2792" y="1340"/>
                  </a:lnTo>
                  <a:cubicBezTo>
                    <a:pt x="3226" y="1557"/>
                    <a:pt x="3412" y="2069"/>
                    <a:pt x="3195" y="2519"/>
                  </a:cubicBezTo>
                  <a:cubicBezTo>
                    <a:pt x="3052" y="2837"/>
                    <a:pt x="2746" y="3016"/>
                    <a:pt x="2420" y="3016"/>
                  </a:cubicBezTo>
                  <a:cubicBezTo>
                    <a:pt x="2286" y="3016"/>
                    <a:pt x="2148" y="2985"/>
                    <a:pt x="2016" y="2922"/>
                  </a:cubicBezTo>
                  <a:cubicBezTo>
                    <a:pt x="1567" y="2720"/>
                    <a:pt x="1396" y="2193"/>
                    <a:pt x="1613" y="1743"/>
                  </a:cubicBezTo>
                  <a:cubicBezTo>
                    <a:pt x="1767" y="1425"/>
                    <a:pt x="2068" y="1246"/>
                    <a:pt x="2391" y="1246"/>
                  </a:cubicBezTo>
                  <a:close/>
                  <a:moveTo>
                    <a:pt x="2408" y="1113"/>
                  </a:moveTo>
                  <a:cubicBezTo>
                    <a:pt x="2294" y="1113"/>
                    <a:pt x="2181" y="1133"/>
                    <a:pt x="2075" y="1170"/>
                  </a:cubicBezTo>
                  <a:lnTo>
                    <a:pt x="2075" y="1170"/>
                  </a:lnTo>
                  <a:cubicBezTo>
                    <a:pt x="1824" y="1251"/>
                    <a:pt x="1608" y="1428"/>
                    <a:pt x="1489" y="1681"/>
                  </a:cubicBezTo>
                  <a:cubicBezTo>
                    <a:pt x="1256" y="2193"/>
                    <a:pt x="1458" y="2798"/>
                    <a:pt x="1954" y="3015"/>
                  </a:cubicBezTo>
                  <a:cubicBezTo>
                    <a:pt x="2104" y="3092"/>
                    <a:pt x="2261" y="3128"/>
                    <a:pt x="2415" y="3128"/>
                  </a:cubicBezTo>
                  <a:cubicBezTo>
                    <a:pt x="2419" y="3128"/>
                    <a:pt x="2422" y="3128"/>
                    <a:pt x="2426" y="3128"/>
                  </a:cubicBezTo>
                  <a:lnTo>
                    <a:pt x="2426" y="3128"/>
                  </a:lnTo>
                  <a:cubicBezTo>
                    <a:pt x="2429" y="3128"/>
                    <a:pt x="2433" y="3128"/>
                    <a:pt x="2436" y="3128"/>
                  </a:cubicBezTo>
                  <a:cubicBezTo>
                    <a:pt x="2803" y="3128"/>
                    <a:pt x="3154" y="2917"/>
                    <a:pt x="3319" y="2565"/>
                  </a:cubicBezTo>
                  <a:cubicBezTo>
                    <a:pt x="3457" y="2271"/>
                    <a:pt x="3437" y="1945"/>
                    <a:pt x="3298" y="1673"/>
                  </a:cubicBezTo>
                  <a:lnTo>
                    <a:pt x="3298" y="1673"/>
                  </a:lnTo>
                  <a:cubicBezTo>
                    <a:pt x="3229" y="1531"/>
                    <a:pt x="3128" y="1405"/>
                    <a:pt x="2997" y="1310"/>
                  </a:cubicBezTo>
                  <a:lnTo>
                    <a:pt x="2997" y="1310"/>
                  </a:lnTo>
                  <a:cubicBezTo>
                    <a:pt x="2952" y="1275"/>
                    <a:pt x="2905" y="1244"/>
                    <a:pt x="2854" y="1216"/>
                  </a:cubicBezTo>
                  <a:cubicBezTo>
                    <a:pt x="2709" y="1146"/>
                    <a:pt x="2557" y="1113"/>
                    <a:pt x="2408" y="1113"/>
                  </a:cubicBezTo>
                  <a:close/>
                  <a:moveTo>
                    <a:pt x="2398" y="974"/>
                  </a:moveTo>
                  <a:cubicBezTo>
                    <a:pt x="2571" y="974"/>
                    <a:pt x="2748" y="1012"/>
                    <a:pt x="2916" y="1092"/>
                  </a:cubicBezTo>
                  <a:cubicBezTo>
                    <a:pt x="3490" y="1356"/>
                    <a:pt x="3722" y="2054"/>
                    <a:pt x="3459" y="2643"/>
                  </a:cubicBezTo>
                  <a:cubicBezTo>
                    <a:pt x="3257" y="3057"/>
                    <a:pt x="2837" y="3294"/>
                    <a:pt x="2403" y="3294"/>
                  </a:cubicBezTo>
                  <a:cubicBezTo>
                    <a:pt x="2236" y="3294"/>
                    <a:pt x="2067" y="3259"/>
                    <a:pt x="1908" y="3186"/>
                  </a:cubicBezTo>
                  <a:cubicBezTo>
                    <a:pt x="1318" y="2907"/>
                    <a:pt x="1086" y="2209"/>
                    <a:pt x="1365" y="1635"/>
                  </a:cubicBezTo>
                  <a:cubicBezTo>
                    <a:pt x="1553" y="1213"/>
                    <a:pt x="1964" y="974"/>
                    <a:pt x="2398" y="974"/>
                  </a:cubicBezTo>
                  <a:close/>
                  <a:moveTo>
                    <a:pt x="2415" y="0"/>
                  </a:moveTo>
                  <a:cubicBezTo>
                    <a:pt x="1629" y="0"/>
                    <a:pt x="868" y="429"/>
                    <a:pt x="512" y="1185"/>
                  </a:cubicBezTo>
                  <a:cubicBezTo>
                    <a:pt x="0" y="2224"/>
                    <a:pt x="434" y="3511"/>
                    <a:pt x="1473" y="4008"/>
                  </a:cubicBezTo>
                  <a:cubicBezTo>
                    <a:pt x="1770" y="4154"/>
                    <a:pt x="2086" y="4223"/>
                    <a:pt x="2399" y="4223"/>
                  </a:cubicBezTo>
                  <a:cubicBezTo>
                    <a:pt x="3184" y="4223"/>
                    <a:pt x="3946" y="3789"/>
                    <a:pt x="4312" y="3046"/>
                  </a:cubicBezTo>
                  <a:cubicBezTo>
                    <a:pt x="4808" y="1992"/>
                    <a:pt x="4389" y="735"/>
                    <a:pt x="3335" y="208"/>
                  </a:cubicBezTo>
                  <a:cubicBezTo>
                    <a:pt x="3040" y="67"/>
                    <a:pt x="2726" y="0"/>
                    <a:pt x="2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237190" y="-194399"/>
              <a:ext cx="84629" cy="76318"/>
            </a:xfrm>
            <a:custGeom>
              <a:rect b="b" l="l" r="r" t="t"/>
              <a:pathLst>
                <a:path extrusionOk="0" h="854" w="947">
                  <a:moveTo>
                    <a:pt x="218" y="0"/>
                  </a:moveTo>
                  <a:lnTo>
                    <a:pt x="1" y="543"/>
                  </a:lnTo>
                  <a:lnTo>
                    <a:pt x="668" y="853"/>
                  </a:lnTo>
                  <a:lnTo>
                    <a:pt x="947" y="357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137370" y="-313612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44" y="0"/>
                  </a:moveTo>
                  <a:lnTo>
                    <a:pt x="1" y="233"/>
                  </a:lnTo>
                  <a:lnTo>
                    <a:pt x="249" y="915"/>
                  </a:lnTo>
                  <a:lnTo>
                    <a:pt x="792" y="7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141570" y="-467499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11" y="1"/>
                  </a:moveTo>
                  <a:lnTo>
                    <a:pt x="0" y="637"/>
                  </a:lnTo>
                  <a:lnTo>
                    <a:pt x="512" y="931"/>
                  </a:lnTo>
                  <a:lnTo>
                    <a:pt x="854" y="218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3256582" y="-570001"/>
              <a:ext cx="81858" cy="73547"/>
            </a:xfrm>
            <a:custGeom>
              <a:rect b="b" l="l" r="r" t="t"/>
              <a:pathLst>
                <a:path extrusionOk="0" h="823" w="916">
                  <a:moveTo>
                    <a:pt x="683" y="0"/>
                  </a:moveTo>
                  <a:lnTo>
                    <a:pt x="1" y="248"/>
                  </a:lnTo>
                  <a:lnTo>
                    <a:pt x="140" y="822"/>
                  </a:lnTo>
                  <a:lnTo>
                    <a:pt x="916" y="543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409039" y="-564460"/>
              <a:ext cx="83288" cy="76318"/>
            </a:xfrm>
            <a:custGeom>
              <a:rect b="b" l="l" r="r" t="t"/>
              <a:pathLst>
                <a:path extrusionOk="0" h="854" w="932">
                  <a:moveTo>
                    <a:pt x="296" y="0"/>
                  </a:moveTo>
                  <a:lnTo>
                    <a:pt x="1" y="496"/>
                  </a:lnTo>
                  <a:lnTo>
                    <a:pt x="714" y="853"/>
                  </a:lnTo>
                  <a:lnTo>
                    <a:pt x="931" y="31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521371" y="-450877"/>
              <a:ext cx="70777" cy="81858"/>
            </a:xfrm>
            <a:custGeom>
              <a:rect b="b" l="l" r="r" t="t"/>
              <a:pathLst>
                <a:path extrusionOk="0" h="916" w="792">
                  <a:moveTo>
                    <a:pt x="558" y="1"/>
                  </a:moveTo>
                  <a:lnTo>
                    <a:pt x="0" y="140"/>
                  </a:lnTo>
                  <a:lnTo>
                    <a:pt x="279" y="916"/>
                  </a:lnTo>
                  <a:lnTo>
                    <a:pt x="791" y="683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513060" y="-298420"/>
              <a:ext cx="76318" cy="83288"/>
            </a:xfrm>
            <a:custGeom>
              <a:rect b="b" l="l" r="r" t="t"/>
              <a:pathLst>
                <a:path extrusionOk="0" h="932" w="854">
                  <a:moveTo>
                    <a:pt x="341" y="1"/>
                  </a:moveTo>
                  <a:lnTo>
                    <a:pt x="0" y="730"/>
                  </a:lnTo>
                  <a:lnTo>
                    <a:pt x="543" y="931"/>
                  </a:lnTo>
                  <a:lnTo>
                    <a:pt x="853" y="29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393847" y="-184748"/>
              <a:ext cx="80429" cy="72207"/>
            </a:xfrm>
            <a:custGeom>
              <a:rect b="b" l="l" r="r" t="t"/>
              <a:pathLst>
                <a:path extrusionOk="0" h="808" w="900">
                  <a:moveTo>
                    <a:pt x="745" y="1"/>
                  </a:moveTo>
                  <a:lnTo>
                    <a:pt x="0" y="264"/>
                  </a:lnTo>
                  <a:lnTo>
                    <a:pt x="233" y="807"/>
                  </a:lnTo>
                  <a:lnTo>
                    <a:pt x="900" y="559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07625"/>
            <a:ext cx="7704000" cy="14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871800" y="2133400"/>
            <a:ext cx="2793000" cy="4026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5479200" y="2133400"/>
            <a:ext cx="2793000" cy="4026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871800" y="2536150"/>
            <a:ext cx="27930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5479200" y="2536150"/>
            <a:ext cx="27930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" name="Google Shape;36;p6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37" name="Google Shape;37;p6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38" name="Google Shape;38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6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41" name="Google Shape;41;p6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6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44" name="Google Shape;44;p6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709314" y="1105613"/>
            <a:ext cx="371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705225" y="1784588"/>
            <a:ext cx="37197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715100" y="1300950"/>
            <a:ext cx="4087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1" name="Google Shape;51;p8"/>
          <p:cNvGrpSpPr/>
          <p:nvPr/>
        </p:nvGrpSpPr>
        <p:grpSpPr>
          <a:xfrm flipH="1">
            <a:off x="-1786096" y="4532877"/>
            <a:ext cx="5253816" cy="1622108"/>
            <a:chOff x="5092229" y="-180802"/>
            <a:chExt cx="5253816" cy="1622108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715100" y="2349499"/>
            <a:ext cx="3720900" cy="6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hlink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715100" y="2905000"/>
            <a:ext cx="37209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" name="Google Shape;65;p9"/>
          <p:cNvGrpSpPr/>
          <p:nvPr/>
        </p:nvGrpSpPr>
        <p:grpSpPr>
          <a:xfrm flipH="1">
            <a:off x="-2000921" y="4535157"/>
            <a:ext cx="5053091" cy="435777"/>
            <a:chOff x="5896679" y="4472082"/>
            <a:chExt cx="5053091" cy="435777"/>
          </a:xfrm>
        </p:grpSpPr>
        <p:grpSp>
          <p:nvGrpSpPr>
            <p:cNvPr id="66" name="Google Shape;66;p9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67" name="Google Shape;67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9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0" name="Google Shape;70;p9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9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" name="Google Shape;72;p9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" name="Google Shape;77;p10"/>
          <p:cNvGrpSpPr/>
          <p:nvPr/>
        </p:nvGrpSpPr>
        <p:grpSpPr>
          <a:xfrm flipH="1" rot="10800000">
            <a:off x="6306928" y="3527787"/>
            <a:ext cx="4563990" cy="1409125"/>
            <a:chOff x="5092229" y="-180802"/>
            <a:chExt cx="5253816" cy="1622108"/>
          </a:xfrm>
        </p:grpSpPr>
        <p:sp>
          <p:nvSpPr>
            <p:cNvPr id="78" name="Google Shape;78;p1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0"/>
          <p:cNvGrpSpPr/>
          <p:nvPr/>
        </p:nvGrpSpPr>
        <p:grpSpPr>
          <a:xfrm flipH="1">
            <a:off x="-1704672" y="188987"/>
            <a:ext cx="4563990" cy="1409125"/>
            <a:chOff x="5092229" y="-180802"/>
            <a:chExt cx="5253816" cy="1622108"/>
          </a:xfrm>
        </p:grpSpPr>
        <p:sp>
          <p:nvSpPr>
            <p:cNvPr id="89" name="Google Shape;89;p1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ko"/>
              <a:buNone/>
              <a:defRPr sz="35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●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○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■"/>
              <a:defRPr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"/>
          <p:cNvSpPr/>
          <p:nvPr/>
        </p:nvSpPr>
        <p:spPr>
          <a:xfrm rot="6796431">
            <a:off x="-113033" y="296090"/>
            <a:ext cx="4513657" cy="4500753"/>
          </a:xfrm>
          <a:custGeom>
            <a:rect b="b" l="l" r="r" t="t"/>
            <a:pathLst>
              <a:path extrusionOk="0" h="15021" w="15064">
                <a:moveTo>
                  <a:pt x="10691" y="0"/>
                </a:moveTo>
                <a:cubicBezTo>
                  <a:pt x="10147" y="0"/>
                  <a:pt x="9593" y="175"/>
                  <a:pt x="9078" y="371"/>
                </a:cubicBezTo>
                <a:cubicBezTo>
                  <a:pt x="7976" y="793"/>
                  <a:pt x="7010" y="854"/>
                  <a:pt x="5852" y="929"/>
                </a:cubicBezTo>
                <a:cubicBezTo>
                  <a:pt x="5732" y="936"/>
                  <a:pt x="5610" y="940"/>
                  <a:pt x="5486" y="940"/>
                </a:cubicBezTo>
                <a:cubicBezTo>
                  <a:pt x="4724" y="940"/>
                  <a:pt x="3900" y="811"/>
                  <a:pt x="3108" y="811"/>
                </a:cubicBezTo>
                <a:cubicBezTo>
                  <a:pt x="2853" y="811"/>
                  <a:pt x="2602" y="824"/>
                  <a:pt x="2357" y="860"/>
                </a:cubicBezTo>
                <a:cubicBezTo>
                  <a:pt x="544" y="1122"/>
                  <a:pt x="1" y="2548"/>
                  <a:pt x="747" y="3997"/>
                </a:cubicBezTo>
                <a:cubicBezTo>
                  <a:pt x="1694" y="5836"/>
                  <a:pt x="2411" y="7100"/>
                  <a:pt x="2004" y="9267"/>
                </a:cubicBezTo>
                <a:cubicBezTo>
                  <a:pt x="1754" y="10589"/>
                  <a:pt x="956" y="11649"/>
                  <a:pt x="1631" y="13079"/>
                </a:cubicBezTo>
                <a:cubicBezTo>
                  <a:pt x="1969" y="13795"/>
                  <a:pt x="2610" y="14302"/>
                  <a:pt x="3291" y="14587"/>
                </a:cubicBezTo>
                <a:cubicBezTo>
                  <a:pt x="3973" y="14871"/>
                  <a:pt x="4732" y="15021"/>
                  <a:pt x="5478" y="15021"/>
                </a:cubicBezTo>
                <a:cubicBezTo>
                  <a:pt x="5997" y="15021"/>
                  <a:pt x="6508" y="14948"/>
                  <a:pt x="6982" y="14797"/>
                </a:cubicBezTo>
                <a:cubicBezTo>
                  <a:pt x="7891" y="14507"/>
                  <a:pt x="8755" y="14054"/>
                  <a:pt x="9452" y="13351"/>
                </a:cubicBezTo>
                <a:cubicBezTo>
                  <a:pt x="9973" y="12825"/>
                  <a:pt x="10223" y="11996"/>
                  <a:pt x="10886" y="11660"/>
                </a:cubicBezTo>
                <a:cubicBezTo>
                  <a:pt x="11855" y="11171"/>
                  <a:pt x="13214" y="11189"/>
                  <a:pt x="13965" y="10324"/>
                </a:cubicBezTo>
                <a:cubicBezTo>
                  <a:pt x="15064" y="9062"/>
                  <a:pt x="13775" y="8055"/>
                  <a:pt x="13430" y="6774"/>
                </a:cubicBezTo>
                <a:cubicBezTo>
                  <a:pt x="13281" y="6219"/>
                  <a:pt x="13389" y="5549"/>
                  <a:pt x="13363" y="4967"/>
                </a:cubicBezTo>
                <a:cubicBezTo>
                  <a:pt x="13317" y="4025"/>
                  <a:pt x="13273" y="2963"/>
                  <a:pt x="12996" y="2048"/>
                </a:cubicBezTo>
                <a:cubicBezTo>
                  <a:pt x="12757" y="1258"/>
                  <a:pt x="12269" y="507"/>
                  <a:pt x="11572" y="185"/>
                </a:cubicBezTo>
                <a:cubicBezTo>
                  <a:pt x="11287" y="53"/>
                  <a:pt x="10991" y="0"/>
                  <a:pt x="10691" y="0"/>
                </a:cubicBezTo>
                <a:close/>
              </a:path>
            </a:pathLst>
          </a:cu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 txBox="1"/>
          <p:nvPr>
            <p:ph type="ctrTitle"/>
          </p:nvPr>
        </p:nvSpPr>
        <p:spPr>
          <a:xfrm>
            <a:off x="4857750" y="1640100"/>
            <a:ext cx="3570900" cy="16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02F2F"/>
                </a:solidFill>
              </a:rPr>
              <a:t>INTERFACE AND BATCH JOBS </a:t>
            </a:r>
            <a:endParaRPr sz="5000">
              <a:solidFill>
                <a:srgbClr val="302F2F"/>
              </a:solidFill>
            </a:endParaRPr>
          </a:p>
        </p:txBody>
      </p:sp>
      <p:grpSp>
        <p:nvGrpSpPr>
          <p:cNvPr id="365" name="Google Shape;365;p30"/>
          <p:cNvGrpSpPr/>
          <p:nvPr/>
        </p:nvGrpSpPr>
        <p:grpSpPr>
          <a:xfrm>
            <a:off x="402790" y="991507"/>
            <a:ext cx="4077851" cy="3977802"/>
            <a:chOff x="3219650" y="4160050"/>
            <a:chExt cx="1169075" cy="1140425"/>
          </a:xfrm>
        </p:grpSpPr>
        <p:sp>
          <p:nvSpPr>
            <p:cNvPr id="366" name="Google Shape;366;p30"/>
            <p:cNvSpPr/>
            <p:nvPr/>
          </p:nvSpPr>
          <p:spPr>
            <a:xfrm>
              <a:off x="3219650" y="4331100"/>
              <a:ext cx="473075" cy="20575"/>
            </a:xfrm>
            <a:custGeom>
              <a:rect b="b" l="l" r="r" t="t"/>
              <a:pathLst>
                <a:path extrusionOk="0" h="823" w="18923">
                  <a:moveTo>
                    <a:pt x="1" y="0"/>
                  </a:moveTo>
                  <a:lnTo>
                    <a:pt x="1" y="822"/>
                  </a:lnTo>
                  <a:lnTo>
                    <a:pt x="18922" y="82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3262300" y="4351650"/>
              <a:ext cx="26000" cy="79900"/>
            </a:xfrm>
            <a:custGeom>
              <a:rect b="b" l="l" r="r" t="t"/>
              <a:pathLst>
                <a:path extrusionOk="0" h="3196" w="1040">
                  <a:moveTo>
                    <a:pt x="1" y="0"/>
                  </a:moveTo>
                  <a:lnTo>
                    <a:pt x="311" y="3195"/>
                  </a:lnTo>
                  <a:lnTo>
                    <a:pt x="1040" y="3195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3623675" y="4351650"/>
              <a:ext cx="25625" cy="79900"/>
            </a:xfrm>
            <a:custGeom>
              <a:rect b="b" l="l" r="r" t="t"/>
              <a:pathLst>
                <a:path extrusionOk="0" h="3196" w="1025">
                  <a:moveTo>
                    <a:pt x="1" y="0"/>
                  </a:moveTo>
                  <a:lnTo>
                    <a:pt x="1" y="3195"/>
                  </a:lnTo>
                  <a:lnTo>
                    <a:pt x="745" y="319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3262300" y="4351650"/>
              <a:ext cx="26000" cy="27550"/>
            </a:xfrm>
            <a:custGeom>
              <a:rect b="b" l="l" r="r" t="t"/>
              <a:pathLst>
                <a:path extrusionOk="0" h="1102" w="1040">
                  <a:moveTo>
                    <a:pt x="1" y="0"/>
                  </a:moveTo>
                  <a:lnTo>
                    <a:pt x="109" y="1101"/>
                  </a:lnTo>
                  <a:lnTo>
                    <a:pt x="1040" y="110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3623675" y="4351650"/>
              <a:ext cx="25625" cy="27550"/>
            </a:xfrm>
            <a:custGeom>
              <a:rect b="b" l="l" r="r" t="t"/>
              <a:pathLst>
                <a:path extrusionOk="0" h="1102" w="1025">
                  <a:moveTo>
                    <a:pt x="1" y="0"/>
                  </a:moveTo>
                  <a:lnTo>
                    <a:pt x="1" y="1101"/>
                  </a:lnTo>
                  <a:lnTo>
                    <a:pt x="931" y="1101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3342175" y="4208575"/>
              <a:ext cx="51975" cy="97925"/>
            </a:xfrm>
            <a:custGeom>
              <a:rect b="b" l="l" r="r" t="t"/>
              <a:pathLst>
                <a:path extrusionOk="0" h="3917" w="2079">
                  <a:moveTo>
                    <a:pt x="1970" y="0"/>
                  </a:moveTo>
                  <a:cubicBezTo>
                    <a:pt x="1970" y="1"/>
                    <a:pt x="1971" y="2"/>
                    <a:pt x="1971" y="2"/>
                  </a:cubicBezTo>
                  <a:lnTo>
                    <a:pt x="1971" y="2"/>
                  </a:lnTo>
                  <a:cubicBezTo>
                    <a:pt x="1982" y="0"/>
                    <a:pt x="1987" y="0"/>
                    <a:pt x="1970" y="0"/>
                  </a:cubicBezTo>
                  <a:close/>
                  <a:moveTo>
                    <a:pt x="1971" y="2"/>
                  </a:moveTo>
                  <a:lnTo>
                    <a:pt x="1971" y="2"/>
                  </a:lnTo>
                  <a:cubicBezTo>
                    <a:pt x="1961" y="4"/>
                    <a:pt x="1947" y="8"/>
                    <a:pt x="1939" y="16"/>
                  </a:cubicBezTo>
                  <a:cubicBezTo>
                    <a:pt x="1102" y="1163"/>
                    <a:pt x="218" y="2482"/>
                    <a:pt x="1" y="3893"/>
                  </a:cubicBezTo>
                  <a:cubicBezTo>
                    <a:pt x="1" y="3909"/>
                    <a:pt x="8" y="3916"/>
                    <a:pt x="16" y="3916"/>
                  </a:cubicBezTo>
                  <a:cubicBezTo>
                    <a:pt x="24" y="3916"/>
                    <a:pt x="32" y="3909"/>
                    <a:pt x="32" y="3893"/>
                  </a:cubicBezTo>
                  <a:cubicBezTo>
                    <a:pt x="140" y="3505"/>
                    <a:pt x="249" y="3118"/>
                    <a:pt x="404" y="2761"/>
                  </a:cubicBezTo>
                  <a:cubicBezTo>
                    <a:pt x="947" y="2606"/>
                    <a:pt x="1490" y="2482"/>
                    <a:pt x="1784" y="1923"/>
                  </a:cubicBezTo>
                  <a:cubicBezTo>
                    <a:pt x="2079" y="1381"/>
                    <a:pt x="2033" y="622"/>
                    <a:pt x="197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3352650" y="4218250"/>
              <a:ext cx="36850" cy="60025"/>
            </a:xfrm>
            <a:custGeom>
              <a:rect b="b" l="l" r="r" t="t"/>
              <a:pathLst>
                <a:path extrusionOk="0" h="2401" w="1474">
                  <a:moveTo>
                    <a:pt x="233" y="2110"/>
                  </a:moveTo>
                  <a:lnTo>
                    <a:pt x="156" y="2157"/>
                  </a:lnTo>
                  <a:cubicBezTo>
                    <a:pt x="187" y="2141"/>
                    <a:pt x="218" y="2141"/>
                    <a:pt x="233" y="2110"/>
                  </a:cubicBezTo>
                  <a:close/>
                  <a:moveTo>
                    <a:pt x="1474" y="1"/>
                  </a:moveTo>
                  <a:lnTo>
                    <a:pt x="1474" y="1"/>
                  </a:lnTo>
                  <a:cubicBezTo>
                    <a:pt x="884" y="714"/>
                    <a:pt x="373" y="1521"/>
                    <a:pt x="0" y="2389"/>
                  </a:cubicBezTo>
                  <a:cubicBezTo>
                    <a:pt x="0" y="2397"/>
                    <a:pt x="8" y="2401"/>
                    <a:pt x="16" y="2401"/>
                  </a:cubicBezTo>
                  <a:cubicBezTo>
                    <a:pt x="24" y="2401"/>
                    <a:pt x="31" y="2397"/>
                    <a:pt x="31" y="2389"/>
                  </a:cubicBezTo>
                  <a:lnTo>
                    <a:pt x="156" y="2157"/>
                  </a:lnTo>
                  <a:cubicBezTo>
                    <a:pt x="264" y="1986"/>
                    <a:pt x="342" y="1831"/>
                    <a:pt x="435" y="1645"/>
                  </a:cubicBezTo>
                  <a:cubicBezTo>
                    <a:pt x="776" y="1412"/>
                    <a:pt x="1055" y="1071"/>
                    <a:pt x="1319" y="761"/>
                  </a:cubicBezTo>
                  <a:lnTo>
                    <a:pt x="1319" y="761"/>
                  </a:lnTo>
                  <a:cubicBezTo>
                    <a:pt x="1055" y="1056"/>
                    <a:pt x="745" y="1304"/>
                    <a:pt x="466" y="1598"/>
                  </a:cubicBezTo>
                  <a:cubicBezTo>
                    <a:pt x="760" y="1025"/>
                    <a:pt x="1086" y="513"/>
                    <a:pt x="14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3359800" y="4259350"/>
              <a:ext cx="16150" cy="11350"/>
            </a:xfrm>
            <a:custGeom>
              <a:rect b="b" l="l" r="r" t="t"/>
              <a:pathLst>
                <a:path extrusionOk="0" h="454" w="646">
                  <a:moveTo>
                    <a:pt x="645" y="1"/>
                  </a:moveTo>
                  <a:lnTo>
                    <a:pt x="645" y="1"/>
                  </a:lnTo>
                  <a:cubicBezTo>
                    <a:pt x="459" y="156"/>
                    <a:pt x="242" y="296"/>
                    <a:pt x="9" y="435"/>
                  </a:cubicBezTo>
                  <a:cubicBezTo>
                    <a:pt x="242" y="342"/>
                    <a:pt x="459" y="187"/>
                    <a:pt x="645" y="1"/>
                  </a:cubicBezTo>
                  <a:close/>
                  <a:moveTo>
                    <a:pt x="9" y="435"/>
                  </a:moveTo>
                  <a:cubicBezTo>
                    <a:pt x="0" y="444"/>
                    <a:pt x="2" y="453"/>
                    <a:pt x="4" y="453"/>
                  </a:cubicBezTo>
                  <a:cubicBezTo>
                    <a:pt x="6" y="453"/>
                    <a:pt x="9" y="448"/>
                    <a:pt x="9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337925" y="4160050"/>
              <a:ext cx="36825" cy="145875"/>
            </a:xfrm>
            <a:custGeom>
              <a:rect b="b" l="l" r="r" t="t"/>
              <a:pathLst>
                <a:path extrusionOk="0" h="5835" w="1473">
                  <a:moveTo>
                    <a:pt x="1067" y="1"/>
                  </a:moveTo>
                  <a:cubicBezTo>
                    <a:pt x="1063" y="1"/>
                    <a:pt x="1059" y="1"/>
                    <a:pt x="1055" y="2"/>
                  </a:cubicBezTo>
                  <a:cubicBezTo>
                    <a:pt x="946" y="49"/>
                    <a:pt x="589" y="855"/>
                    <a:pt x="496" y="1135"/>
                  </a:cubicBezTo>
                  <a:cubicBezTo>
                    <a:pt x="341" y="1569"/>
                    <a:pt x="233" y="2034"/>
                    <a:pt x="171" y="2500"/>
                  </a:cubicBezTo>
                  <a:cubicBezTo>
                    <a:pt x="0" y="3585"/>
                    <a:pt x="16" y="4733"/>
                    <a:pt x="93" y="5834"/>
                  </a:cubicBezTo>
                  <a:lnTo>
                    <a:pt x="124" y="5834"/>
                  </a:lnTo>
                  <a:lnTo>
                    <a:pt x="124" y="4423"/>
                  </a:lnTo>
                  <a:cubicBezTo>
                    <a:pt x="248" y="4175"/>
                    <a:pt x="496" y="4050"/>
                    <a:pt x="698" y="3864"/>
                  </a:cubicBezTo>
                  <a:cubicBezTo>
                    <a:pt x="822" y="3725"/>
                    <a:pt x="946" y="3570"/>
                    <a:pt x="1024" y="3399"/>
                  </a:cubicBezTo>
                  <a:cubicBezTo>
                    <a:pt x="1241" y="2996"/>
                    <a:pt x="1365" y="2562"/>
                    <a:pt x="1411" y="2096"/>
                  </a:cubicBezTo>
                  <a:cubicBezTo>
                    <a:pt x="1472" y="1609"/>
                    <a:pt x="1279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339850" y="4166550"/>
              <a:ext cx="26400" cy="93425"/>
            </a:xfrm>
            <a:custGeom>
              <a:rect b="b" l="l" r="r" t="t"/>
              <a:pathLst>
                <a:path extrusionOk="0" h="3737" w="1056">
                  <a:moveTo>
                    <a:pt x="16" y="3542"/>
                  </a:moveTo>
                  <a:cubicBezTo>
                    <a:pt x="16" y="3545"/>
                    <a:pt x="16" y="3548"/>
                    <a:pt x="15" y="3550"/>
                  </a:cubicBezTo>
                  <a:lnTo>
                    <a:pt x="15" y="3550"/>
                  </a:lnTo>
                  <a:cubicBezTo>
                    <a:pt x="15" y="3547"/>
                    <a:pt x="16" y="3545"/>
                    <a:pt x="16" y="3542"/>
                  </a:cubicBezTo>
                  <a:close/>
                  <a:moveTo>
                    <a:pt x="934" y="0"/>
                  </a:moveTo>
                  <a:cubicBezTo>
                    <a:pt x="932" y="0"/>
                    <a:pt x="931" y="2"/>
                    <a:pt x="931" y="6"/>
                  </a:cubicBezTo>
                  <a:cubicBezTo>
                    <a:pt x="590" y="580"/>
                    <a:pt x="435" y="1154"/>
                    <a:pt x="311" y="1774"/>
                  </a:cubicBezTo>
                  <a:cubicBezTo>
                    <a:pt x="156" y="2364"/>
                    <a:pt x="47" y="2937"/>
                    <a:pt x="16" y="3542"/>
                  </a:cubicBez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16" y="3542"/>
                    <a:pt x="16" y="3542"/>
                    <a:pt x="16" y="3542"/>
                  </a:cubicBezTo>
                  <a:lnTo>
                    <a:pt x="16" y="3542"/>
                  </a:lnTo>
                  <a:cubicBezTo>
                    <a:pt x="8" y="3550"/>
                    <a:pt x="8" y="3554"/>
                    <a:pt x="10" y="3554"/>
                  </a:cubicBezTo>
                  <a:cubicBezTo>
                    <a:pt x="12" y="3554"/>
                    <a:pt x="13" y="3552"/>
                    <a:pt x="15" y="3550"/>
                  </a:cubicBezTo>
                  <a:lnTo>
                    <a:pt x="15" y="3550"/>
                  </a:lnTo>
                  <a:cubicBezTo>
                    <a:pt x="1" y="3624"/>
                    <a:pt x="2" y="3683"/>
                    <a:pt x="47" y="3713"/>
                  </a:cubicBezTo>
                  <a:cubicBezTo>
                    <a:pt x="47" y="3728"/>
                    <a:pt x="51" y="3736"/>
                    <a:pt x="55" y="3736"/>
                  </a:cubicBezTo>
                  <a:cubicBezTo>
                    <a:pt x="59" y="3736"/>
                    <a:pt x="63" y="3728"/>
                    <a:pt x="63" y="3713"/>
                  </a:cubicBezTo>
                  <a:cubicBezTo>
                    <a:pt x="63" y="3666"/>
                    <a:pt x="94" y="3604"/>
                    <a:pt x="94" y="3542"/>
                  </a:cubicBezTo>
                  <a:cubicBezTo>
                    <a:pt x="543" y="3217"/>
                    <a:pt x="885" y="2751"/>
                    <a:pt x="1055" y="2224"/>
                  </a:cubicBezTo>
                  <a:lnTo>
                    <a:pt x="1055" y="2224"/>
                  </a:lnTo>
                  <a:cubicBezTo>
                    <a:pt x="869" y="2736"/>
                    <a:pt x="543" y="3170"/>
                    <a:pt x="109" y="3511"/>
                  </a:cubicBezTo>
                  <a:cubicBezTo>
                    <a:pt x="156" y="3294"/>
                    <a:pt x="171" y="3062"/>
                    <a:pt x="202" y="2829"/>
                  </a:cubicBezTo>
                  <a:lnTo>
                    <a:pt x="233" y="2782"/>
                  </a:lnTo>
                  <a:lnTo>
                    <a:pt x="202" y="2813"/>
                  </a:lnTo>
                  <a:cubicBezTo>
                    <a:pt x="264" y="2348"/>
                    <a:pt x="342" y="1898"/>
                    <a:pt x="466" y="1449"/>
                  </a:cubicBezTo>
                  <a:cubicBezTo>
                    <a:pt x="497" y="1417"/>
                    <a:pt x="543" y="1371"/>
                    <a:pt x="559" y="1309"/>
                  </a:cubicBezTo>
                  <a:cubicBezTo>
                    <a:pt x="570" y="1298"/>
                    <a:pt x="558" y="1287"/>
                    <a:pt x="550" y="1287"/>
                  </a:cubicBezTo>
                  <a:cubicBezTo>
                    <a:pt x="546" y="1287"/>
                    <a:pt x="543" y="1289"/>
                    <a:pt x="543" y="1293"/>
                  </a:cubicBezTo>
                  <a:cubicBezTo>
                    <a:pt x="497" y="1340"/>
                    <a:pt x="481" y="1355"/>
                    <a:pt x="466" y="1386"/>
                  </a:cubicBezTo>
                  <a:cubicBezTo>
                    <a:pt x="559" y="921"/>
                    <a:pt x="730" y="456"/>
                    <a:pt x="947" y="37"/>
                  </a:cubicBezTo>
                  <a:cubicBezTo>
                    <a:pt x="947" y="14"/>
                    <a:pt x="938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344700" y="4198100"/>
              <a:ext cx="21550" cy="35975"/>
            </a:xfrm>
            <a:custGeom>
              <a:rect b="b" l="l" r="r" t="t"/>
              <a:pathLst>
                <a:path extrusionOk="0" h="1439" w="862">
                  <a:moveTo>
                    <a:pt x="846" y="0"/>
                  </a:moveTo>
                  <a:cubicBezTo>
                    <a:pt x="613" y="497"/>
                    <a:pt x="318" y="978"/>
                    <a:pt x="8" y="1427"/>
                  </a:cubicBezTo>
                  <a:cubicBezTo>
                    <a:pt x="380" y="1024"/>
                    <a:pt x="675" y="512"/>
                    <a:pt x="861" y="0"/>
                  </a:cubicBezTo>
                  <a:close/>
                  <a:moveTo>
                    <a:pt x="8" y="1427"/>
                  </a:moveTo>
                  <a:cubicBezTo>
                    <a:pt x="1" y="1435"/>
                    <a:pt x="1" y="1439"/>
                    <a:pt x="2" y="1439"/>
                  </a:cubicBezTo>
                  <a:cubicBezTo>
                    <a:pt x="4" y="1439"/>
                    <a:pt x="8" y="1435"/>
                    <a:pt x="8" y="1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3355375" y="4177925"/>
              <a:ext cx="10100" cy="17475"/>
            </a:xfrm>
            <a:custGeom>
              <a:rect b="b" l="l" r="r" t="t"/>
              <a:pathLst>
                <a:path extrusionOk="0" h="699" w="404">
                  <a:moveTo>
                    <a:pt x="388" y="1"/>
                  </a:moveTo>
                  <a:cubicBezTo>
                    <a:pt x="264" y="234"/>
                    <a:pt x="124" y="451"/>
                    <a:pt x="0" y="683"/>
                  </a:cubicBezTo>
                  <a:cubicBezTo>
                    <a:pt x="0" y="699"/>
                    <a:pt x="16" y="699"/>
                    <a:pt x="31" y="699"/>
                  </a:cubicBezTo>
                  <a:cubicBezTo>
                    <a:pt x="171" y="497"/>
                    <a:pt x="310" y="265"/>
                    <a:pt x="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354200" y="4197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299525" y="4181125"/>
              <a:ext cx="37250" cy="120525"/>
            </a:xfrm>
            <a:custGeom>
              <a:rect b="b" l="l" r="r" t="t"/>
              <a:pathLst>
                <a:path extrusionOk="0" h="4821" w="1490">
                  <a:moveTo>
                    <a:pt x="280" y="1"/>
                  </a:moveTo>
                  <a:cubicBezTo>
                    <a:pt x="268" y="1"/>
                    <a:pt x="257" y="5"/>
                    <a:pt x="249" y="12"/>
                  </a:cubicBezTo>
                  <a:cubicBezTo>
                    <a:pt x="1" y="633"/>
                    <a:pt x="94" y="1362"/>
                    <a:pt x="295" y="1998"/>
                  </a:cubicBezTo>
                  <a:cubicBezTo>
                    <a:pt x="404" y="2323"/>
                    <a:pt x="559" y="2634"/>
                    <a:pt x="776" y="2913"/>
                  </a:cubicBezTo>
                  <a:cubicBezTo>
                    <a:pt x="962" y="3238"/>
                    <a:pt x="1226" y="3487"/>
                    <a:pt x="1397" y="3797"/>
                  </a:cubicBezTo>
                  <a:cubicBezTo>
                    <a:pt x="1397" y="4107"/>
                    <a:pt x="1350" y="4417"/>
                    <a:pt x="1272" y="4727"/>
                  </a:cubicBezTo>
                  <a:cubicBezTo>
                    <a:pt x="1272" y="4758"/>
                    <a:pt x="1272" y="4789"/>
                    <a:pt x="1303" y="4820"/>
                  </a:cubicBezTo>
                  <a:cubicBezTo>
                    <a:pt x="1397" y="4495"/>
                    <a:pt x="1459" y="4138"/>
                    <a:pt x="1474" y="3797"/>
                  </a:cubicBezTo>
                  <a:lnTo>
                    <a:pt x="1474" y="3750"/>
                  </a:lnTo>
                  <a:cubicBezTo>
                    <a:pt x="1490" y="3285"/>
                    <a:pt x="1459" y="2820"/>
                    <a:pt x="1381" y="2354"/>
                  </a:cubicBezTo>
                  <a:cubicBezTo>
                    <a:pt x="1241" y="1486"/>
                    <a:pt x="916" y="664"/>
                    <a:pt x="311" y="12"/>
                  </a:cubicBezTo>
                  <a:cubicBezTo>
                    <a:pt x="303" y="5"/>
                    <a:pt x="291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308050" y="4188800"/>
              <a:ext cx="26000" cy="78250"/>
            </a:xfrm>
            <a:custGeom>
              <a:rect b="b" l="l" r="r" t="t"/>
              <a:pathLst>
                <a:path extrusionOk="0" h="3130" w="1040">
                  <a:moveTo>
                    <a:pt x="1" y="16"/>
                  </a:moveTo>
                  <a:lnTo>
                    <a:pt x="1" y="31"/>
                  </a:lnTo>
                  <a:cubicBezTo>
                    <a:pt x="14" y="53"/>
                    <a:pt x="27" y="74"/>
                    <a:pt x="39" y="96"/>
                  </a:cubicBezTo>
                  <a:lnTo>
                    <a:pt x="39" y="96"/>
                  </a:lnTo>
                  <a:lnTo>
                    <a:pt x="32" y="16"/>
                  </a:lnTo>
                  <a:close/>
                  <a:moveTo>
                    <a:pt x="39" y="96"/>
                  </a:moveTo>
                  <a:lnTo>
                    <a:pt x="78" y="527"/>
                  </a:lnTo>
                  <a:cubicBezTo>
                    <a:pt x="140" y="613"/>
                    <a:pt x="220" y="709"/>
                    <a:pt x="297" y="798"/>
                  </a:cubicBezTo>
                  <a:lnTo>
                    <a:pt x="297" y="798"/>
                  </a:lnTo>
                  <a:cubicBezTo>
                    <a:pt x="220" y="701"/>
                    <a:pt x="147" y="599"/>
                    <a:pt x="78" y="496"/>
                  </a:cubicBezTo>
                  <a:lnTo>
                    <a:pt x="41" y="99"/>
                  </a:lnTo>
                  <a:lnTo>
                    <a:pt x="41" y="99"/>
                  </a:lnTo>
                  <a:cubicBezTo>
                    <a:pt x="41" y="98"/>
                    <a:pt x="40" y="97"/>
                    <a:pt x="39" y="96"/>
                  </a:cubicBezTo>
                  <a:close/>
                  <a:moveTo>
                    <a:pt x="297" y="798"/>
                  </a:moveTo>
                  <a:lnTo>
                    <a:pt x="297" y="798"/>
                  </a:lnTo>
                  <a:cubicBezTo>
                    <a:pt x="340" y="853"/>
                    <a:pt x="385" y="905"/>
                    <a:pt x="432" y="955"/>
                  </a:cubicBezTo>
                  <a:lnTo>
                    <a:pt x="432" y="955"/>
                  </a:lnTo>
                  <a:cubicBezTo>
                    <a:pt x="406" y="924"/>
                    <a:pt x="378" y="900"/>
                    <a:pt x="358" y="869"/>
                  </a:cubicBezTo>
                  <a:cubicBezTo>
                    <a:pt x="338" y="846"/>
                    <a:pt x="318" y="822"/>
                    <a:pt x="297" y="798"/>
                  </a:cubicBezTo>
                  <a:close/>
                  <a:moveTo>
                    <a:pt x="32" y="0"/>
                  </a:moveTo>
                  <a:lnTo>
                    <a:pt x="41" y="99"/>
                  </a:lnTo>
                  <a:lnTo>
                    <a:pt x="41" y="99"/>
                  </a:lnTo>
                  <a:cubicBezTo>
                    <a:pt x="205" y="381"/>
                    <a:pt x="343" y="675"/>
                    <a:pt x="457" y="982"/>
                  </a:cubicBezTo>
                  <a:lnTo>
                    <a:pt x="457" y="982"/>
                  </a:lnTo>
                  <a:cubicBezTo>
                    <a:pt x="448" y="973"/>
                    <a:pt x="440" y="964"/>
                    <a:pt x="432" y="955"/>
                  </a:cubicBezTo>
                  <a:lnTo>
                    <a:pt x="432" y="955"/>
                  </a:lnTo>
                  <a:cubicBezTo>
                    <a:pt x="444" y="971"/>
                    <a:pt x="456" y="988"/>
                    <a:pt x="466" y="1008"/>
                  </a:cubicBezTo>
                  <a:cubicBezTo>
                    <a:pt x="463" y="1000"/>
                    <a:pt x="460" y="991"/>
                    <a:pt x="457" y="982"/>
                  </a:cubicBezTo>
                  <a:lnTo>
                    <a:pt x="457" y="982"/>
                  </a:lnTo>
                  <a:cubicBezTo>
                    <a:pt x="470" y="996"/>
                    <a:pt x="484" y="1010"/>
                    <a:pt x="497" y="1024"/>
                  </a:cubicBezTo>
                  <a:cubicBezTo>
                    <a:pt x="606" y="1334"/>
                    <a:pt x="699" y="1644"/>
                    <a:pt x="776" y="1970"/>
                  </a:cubicBezTo>
                  <a:lnTo>
                    <a:pt x="761" y="1954"/>
                  </a:lnTo>
                  <a:cubicBezTo>
                    <a:pt x="745" y="1954"/>
                    <a:pt x="730" y="1954"/>
                    <a:pt x="745" y="1970"/>
                  </a:cubicBezTo>
                  <a:cubicBezTo>
                    <a:pt x="745" y="2001"/>
                    <a:pt x="761" y="2016"/>
                    <a:pt x="776" y="2032"/>
                  </a:cubicBezTo>
                  <a:cubicBezTo>
                    <a:pt x="838" y="2265"/>
                    <a:pt x="900" y="2513"/>
                    <a:pt x="931" y="2745"/>
                  </a:cubicBezTo>
                  <a:cubicBezTo>
                    <a:pt x="730" y="2544"/>
                    <a:pt x="513" y="2311"/>
                    <a:pt x="311" y="2078"/>
                  </a:cubicBezTo>
                  <a:lnTo>
                    <a:pt x="311" y="2078"/>
                  </a:lnTo>
                  <a:cubicBezTo>
                    <a:pt x="497" y="2358"/>
                    <a:pt x="699" y="2621"/>
                    <a:pt x="962" y="2823"/>
                  </a:cubicBezTo>
                  <a:cubicBezTo>
                    <a:pt x="978" y="2931"/>
                    <a:pt x="978" y="3025"/>
                    <a:pt x="993" y="3118"/>
                  </a:cubicBezTo>
                  <a:cubicBezTo>
                    <a:pt x="993" y="3125"/>
                    <a:pt x="1005" y="3129"/>
                    <a:pt x="1017" y="3129"/>
                  </a:cubicBezTo>
                  <a:cubicBezTo>
                    <a:pt x="1028" y="3129"/>
                    <a:pt x="1040" y="3125"/>
                    <a:pt x="1040" y="3118"/>
                  </a:cubicBezTo>
                  <a:cubicBezTo>
                    <a:pt x="993" y="2016"/>
                    <a:pt x="590" y="931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311550" y="4217475"/>
              <a:ext cx="13975" cy="18425"/>
            </a:xfrm>
            <a:custGeom>
              <a:rect b="b" l="l" r="r" t="t"/>
              <a:pathLst>
                <a:path extrusionOk="0" h="737" w="559">
                  <a:moveTo>
                    <a:pt x="0" y="1"/>
                  </a:moveTo>
                  <a:lnTo>
                    <a:pt x="0" y="1"/>
                  </a:lnTo>
                  <a:cubicBezTo>
                    <a:pt x="156" y="265"/>
                    <a:pt x="326" y="513"/>
                    <a:pt x="543" y="730"/>
                  </a:cubicBezTo>
                  <a:cubicBezTo>
                    <a:pt x="548" y="735"/>
                    <a:pt x="552" y="737"/>
                    <a:pt x="554" y="737"/>
                  </a:cubicBezTo>
                  <a:cubicBezTo>
                    <a:pt x="559" y="737"/>
                    <a:pt x="559" y="730"/>
                    <a:pt x="559" y="730"/>
                  </a:cubicBezTo>
                  <a:cubicBezTo>
                    <a:pt x="388" y="482"/>
                    <a:pt x="202" y="249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326325" y="4237250"/>
              <a:ext cx="375" cy="200"/>
            </a:xfrm>
            <a:custGeom>
              <a:rect b="b" l="l" r="r" t="t"/>
              <a:pathLst>
                <a:path extrusionOk="0" h="8" w="15">
                  <a:moveTo>
                    <a:pt x="14" y="1"/>
                  </a:moveTo>
                  <a:cubicBezTo>
                    <a:pt x="4" y="1"/>
                    <a:pt x="1" y="8"/>
                    <a:pt x="4" y="8"/>
                  </a:cubicBezTo>
                  <a:cubicBezTo>
                    <a:pt x="6" y="8"/>
                    <a:pt x="9" y="6"/>
                    <a:pt x="14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3284025" y="4226250"/>
              <a:ext cx="50025" cy="74625"/>
            </a:xfrm>
            <a:custGeom>
              <a:rect b="b" l="l" r="r" t="t"/>
              <a:pathLst>
                <a:path extrusionOk="0" h="2985" w="2001">
                  <a:moveTo>
                    <a:pt x="60" y="1"/>
                  </a:moveTo>
                  <a:cubicBezTo>
                    <a:pt x="41" y="1"/>
                    <a:pt x="16" y="15"/>
                    <a:pt x="16" y="38"/>
                  </a:cubicBezTo>
                  <a:cubicBezTo>
                    <a:pt x="16" y="38"/>
                    <a:pt x="0" y="38"/>
                    <a:pt x="0" y="53"/>
                  </a:cubicBezTo>
                  <a:cubicBezTo>
                    <a:pt x="62" y="580"/>
                    <a:pt x="264" y="1061"/>
                    <a:pt x="605" y="1464"/>
                  </a:cubicBezTo>
                  <a:cubicBezTo>
                    <a:pt x="729" y="1620"/>
                    <a:pt x="915" y="1759"/>
                    <a:pt x="1086" y="1852"/>
                  </a:cubicBezTo>
                  <a:cubicBezTo>
                    <a:pt x="1303" y="1945"/>
                    <a:pt x="1505" y="2085"/>
                    <a:pt x="1737" y="2162"/>
                  </a:cubicBezTo>
                  <a:cubicBezTo>
                    <a:pt x="1846" y="2442"/>
                    <a:pt x="1908" y="2705"/>
                    <a:pt x="1970" y="2984"/>
                  </a:cubicBezTo>
                  <a:cubicBezTo>
                    <a:pt x="1970" y="2953"/>
                    <a:pt x="2001" y="2938"/>
                    <a:pt x="2001" y="2907"/>
                  </a:cubicBezTo>
                  <a:cubicBezTo>
                    <a:pt x="1861" y="1697"/>
                    <a:pt x="1086" y="674"/>
                    <a:pt x="78" y="7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292550" y="4236100"/>
              <a:ext cx="32200" cy="39725"/>
            </a:xfrm>
            <a:custGeom>
              <a:rect b="b" l="l" r="r" t="t"/>
              <a:pathLst>
                <a:path extrusionOk="0" h="1589" w="1288">
                  <a:moveTo>
                    <a:pt x="512" y="993"/>
                  </a:moveTo>
                  <a:lnTo>
                    <a:pt x="512" y="993"/>
                  </a:lnTo>
                  <a:cubicBezTo>
                    <a:pt x="568" y="1048"/>
                    <a:pt x="631" y="1103"/>
                    <a:pt x="707" y="1147"/>
                  </a:cubicBezTo>
                  <a:lnTo>
                    <a:pt x="707" y="1147"/>
                  </a:lnTo>
                  <a:cubicBezTo>
                    <a:pt x="637" y="1100"/>
                    <a:pt x="572" y="1047"/>
                    <a:pt x="512" y="99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9" y="109"/>
                    <a:pt x="202" y="186"/>
                    <a:pt x="280" y="295"/>
                  </a:cubicBezTo>
                  <a:cubicBezTo>
                    <a:pt x="218" y="264"/>
                    <a:pt x="156" y="217"/>
                    <a:pt x="109" y="202"/>
                  </a:cubicBezTo>
                  <a:lnTo>
                    <a:pt x="109" y="217"/>
                  </a:lnTo>
                  <a:lnTo>
                    <a:pt x="342" y="342"/>
                  </a:lnTo>
                  <a:cubicBezTo>
                    <a:pt x="497" y="512"/>
                    <a:pt x="652" y="683"/>
                    <a:pt x="776" y="853"/>
                  </a:cubicBezTo>
                  <a:cubicBezTo>
                    <a:pt x="574" y="760"/>
                    <a:pt x="357" y="652"/>
                    <a:pt x="140" y="528"/>
                  </a:cubicBezTo>
                  <a:lnTo>
                    <a:pt x="140" y="528"/>
                  </a:lnTo>
                  <a:cubicBezTo>
                    <a:pt x="342" y="683"/>
                    <a:pt x="574" y="822"/>
                    <a:pt x="822" y="915"/>
                  </a:cubicBezTo>
                  <a:cubicBezTo>
                    <a:pt x="916" y="1039"/>
                    <a:pt x="1009" y="1164"/>
                    <a:pt x="1086" y="1303"/>
                  </a:cubicBezTo>
                  <a:lnTo>
                    <a:pt x="807" y="1195"/>
                  </a:lnTo>
                  <a:cubicBezTo>
                    <a:pt x="771" y="1181"/>
                    <a:pt x="738" y="1165"/>
                    <a:pt x="707" y="1147"/>
                  </a:cubicBezTo>
                  <a:lnTo>
                    <a:pt x="707" y="1147"/>
                  </a:lnTo>
                  <a:cubicBezTo>
                    <a:pt x="837" y="1236"/>
                    <a:pt x="981" y="1309"/>
                    <a:pt x="1133" y="1350"/>
                  </a:cubicBezTo>
                  <a:cubicBezTo>
                    <a:pt x="1164" y="1427"/>
                    <a:pt x="1226" y="1505"/>
                    <a:pt x="1272" y="1582"/>
                  </a:cubicBezTo>
                  <a:cubicBezTo>
                    <a:pt x="1272" y="1586"/>
                    <a:pt x="1273" y="1588"/>
                    <a:pt x="1275" y="1588"/>
                  </a:cubicBezTo>
                  <a:cubicBezTo>
                    <a:pt x="1279" y="1588"/>
                    <a:pt x="1288" y="1574"/>
                    <a:pt x="1288" y="1551"/>
                  </a:cubicBezTo>
                  <a:cubicBezTo>
                    <a:pt x="993" y="931"/>
                    <a:pt x="574" y="38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293325" y="4246950"/>
              <a:ext cx="800" cy="425"/>
            </a:xfrm>
            <a:custGeom>
              <a:rect b="b" l="l" r="r" t="t"/>
              <a:pathLst>
                <a:path extrusionOk="0" h="17" w="32">
                  <a:moveTo>
                    <a:pt x="0" y="1"/>
                  </a:moveTo>
                  <a:cubicBezTo>
                    <a:pt x="16" y="16"/>
                    <a:pt x="16" y="16"/>
                    <a:pt x="32" y="16"/>
                  </a:cubicBez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3313475" y="4286500"/>
              <a:ext cx="51600" cy="44625"/>
            </a:xfrm>
            <a:custGeom>
              <a:rect b="b" l="l" r="r" t="t"/>
              <a:pathLst>
                <a:path extrusionOk="0" h="1785" w="2064">
                  <a:moveTo>
                    <a:pt x="141" y="1"/>
                  </a:moveTo>
                  <a:lnTo>
                    <a:pt x="94" y="435"/>
                  </a:lnTo>
                  <a:lnTo>
                    <a:pt x="1" y="1784"/>
                  </a:lnTo>
                  <a:lnTo>
                    <a:pt x="2064" y="1784"/>
                  </a:lnTo>
                  <a:lnTo>
                    <a:pt x="1940" y="435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315825" y="4286500"/>
              <a:ext cx="46150" cy="10875"/>
            </a:xfrm>
            <a:custGeom>
              <a:rect b="b" l="l" r="r" t="t"/>
              <a:pathLst>
                <a:path extrusionOk="0" h="435" w="1846">
                  <a:moveTo>
                    <a:pt x="47" y="1"/>
                  </a:moveTo>
                  <a:lnTo>
                    <a:pt x="0" y="435"/>
                  </a:lnTo>
                  <a:lnTo>
                    <a:pt x="1846" y="435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3313475" y="4277575"/>
              <a:ext cx="50825" cy="10900"/>
            </a:xfrm>
            <a:custGeom>
              <a:rect b="b" l="l" r="r" t="t"/>
              <a:pathLst>
                <a:path extrusionOk="0" h="436" w="2033">
                  <a:moveTo>
                    <a:pt x="1" y="1"/>
                  </a:moveTo>
                  <a:lnTo>
                    <a:pt x="1" y="435"/>
                  </a:lnTo>
                  <a:lnTo>
                    <a:pt x="2033" y="435"/>
                  </a:lnTo>
                  <a:lnTo>
                    <a:pt x="20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3458900" y="4208575"/>
              <a:ext cx="31025" cy="122150"/>
            </a:xfrm>
            <a:custGeom>
              <a:rect b="b" l="l" r="r" t="t"/>
              <a:pathLst>
                <a:path extrusionOk="0" h="4886" w="1241">
                  <a:moveTo>
                    <a:pt x="0" y="0"/>
                  </a:moveTo>
                  <a:lnTo>
                    <a:pt x="0" y="4886"/>
                  </a:lnTo>
                  <a:lnTo>
                    <a:pt x="1241" y="48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3458900" y="4202375"/>
              <a:ext cx="31025" cy="13575"/>
            </a:xfrm>
            <a:custGeom>
              <a:rect b="b" l="l" r="r" t="t"/>
              <a:pathLst>
                <a:path extrusionOk="0" h="543" w="1241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3458900" y="4233000"/>
              <a:ext cx="31025" cy="4675"/>
            </a:xfrm>
            <a:custGeom>
              <a:rect b="b" l="l" r="r" t="t"/>
              <a:pathLst>
                <a:path extrusionOk="0" h="187" w="1241">
                  <a:moveTo>
                    <a:pt x="0" y="0"/>
                  </a:moveTo>
                  <a:lnTo>
                    <a:pt x="0" y="186"/>
                  </a:lnTo>
                  <a:lnTo>
                    <a:pt x="1241" y="186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3458900" y="4301625"/>
              <a:ext cx="31025" cy="13600"/>
            </a:xfrm>
            <a:custGeom>
              <a:rect b="b" l="l" r="r" t="t"/>
              <a:pathLst>
                <a:path extrusionOk="0" h="544" w="1241">
                  <a:moveTo>
                    <a:pt x="0" y="0"/>
                  </a:moveTo>
                  <a:lnTo>
                    <a:pt x="0" y="543"/>
                  </a:lnTo>
                  <a:lnTo>
                    <a:pt x="1241" y="543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3489525" y="4188400"/>
              <a:ext cx="21350" cy="142325"/>
            </a:xfrm>
            <a:custGeom>
              <a:rect b="b" l="l" r="r" t="t"/>
              <a:pathLst>
                <a:path extrusionOk="0" h="5693" w="854">
                  <a:moveTo>
                    <a:pt x="0" y="1"/>
                  </a:moveTo>
                  <a:lnTo>
                    <a:pt x="0" y="5693"/>
                  </a:lnTo>
                  <a:lnTo>
                    <a:pt x="853" y="5693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3493775" y="4201575"/>
              <a:ext cx="13225" cy="55100"/>
            </a:xfrm>
            <a:custGeom>
              <a:rect b="b" l="l" r="r" t="t"/>
              <a:pathLst>
                <a:path extrusionOk="0" h="2204" w="529">
                  <a:moveTo>
                    <a:pt x="1" y="1"/>
                  </a:moveTo>
                  <a:lnTo>
                    <a:pt x="1" y="2203"/>
                  </a:lnTo>
                  <a:lnTo>
                    <a:pt x="528" y="2203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3548075" y="4215150"/>
              <a:ext cx="116350" cy="115200"/>
            </a:xfrm>
            <a:custGeom>
              <a:rect b="b" l="l" r="r" t="t"/>
              <a:pathLst>
                <a:path extrusionOk="0" h="4608" w="4654">
                  <a:moveTo>
                    <a:pt x="605" y="1"/>
                  </a:moveTo>
                  <a:lnTo>
                    <a:pt x="0" y="606"/>
                  </a:lnTo>
                  <a:lnTo>
                    <a:pt x="4048" y="4607"/>
                  </a:lnTo>
                  <a:lnTo>
                    <a:pt x="4653" y="4002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3589950" y="4256250"/>
              <a:ext cx="48100" cy="48125"/>
            </a:xfrm>
            <a:custGeom>
              <a:rect b="b" l="l" r="r" t="t"/>
              <a:pathLst>
                <a:path extrusionOk="0" h="1925" w="1924">
                  <a:moveTo>
                    <a:pt x="357" y="1"/>
                  </a:moveTo>
                  <a:lnTo>
                    <a:pt x="0" y="373"/>
                  </a:lnTo>
                  <a:lnTo>
                    <a:pt x="1551" y="1924"/>
                  </a:lnTo>
                  <a:lnTo>
                    <a:pt x="1924" y="1552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3511225" y="4222525"/>
              <a:ext cx="36475" cy="108600"/>
            </a:xfrm>
            <a:custGeom>
              <a:rect b="b" l="l" r="r" t="t"/>
              <a:pathLst>
                <a:path extrusionOk="0" h="4344" w="1459">
                  <a:moveTo>
                    <a:pt x="1" y="1"/>
                  </a:moveTo>
                  <a:lnTo>
                    <a:pt x="1" y="4343"/>
                  </a:lnTo>
                  <a:lnTo>
                    <a:pt x="1459" y="43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3511225" y="4309375"/>
              <a:ext cx="36475" cy="10100"/>
            </a:xfrm>
            <a:custGeom>
              <a:rect b="b" l="l" r="r" t="t"/>
              <a:pathLst>
                <a:path extrusionOk="0" h="404" w="1459">
                  <a:moveTo>
                    <a:pt x="1" y="1"/>
                  </a:moveTo>
                  <a:lnTo>
                    <a:pt x="1" y="404"/>
                  </a:lnTo>
                  <a:lnTo>
                    <a:pt x="1459" y="404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3511225" y="4298525"/>
              <a:ext cx="36475" cy="3900"/>
            </a:xfrm>
            <a:custGeom>
              <a:rect b="b" l="l" r="r" t="t"/>
              <a:pathLst>
                <a:path extrusionOk="0" h="156" w="1459">
                  <a:moveTo>
                    <a:pt x="1" y="0"/>
                  </a:moveTo>
                  <a:lnTo>
                    <a:pt x="1" y="155"/>
                  </a:lnTo>
                  <a:lnTo>
                    <a:pt x="1459" y="155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3395700" y="4227575"/>
              <a:ext cx="63225" cy="103550"/>
            </a:xfrm>
            <a:custGeom>
              <a:rect b="b" l="l" r="r" t="t"/>
              <a:pathLst>
                <a:path extrusionOk="0" h="4142" w="2529">
                  <a:moveTo>
                    <a:pt x="1598" y="0"/>
                  </a:moveTo>
                  <a:lnTo>
                    <a:pt x="0" y="3738"/>
                  </a:lnTo>
                  <a:lnTo>
                    <a:pt x="915" y="4141"/>
                  </a:lnTo>
                  <a:lnTo>
                    <a:pt x="2528" y="388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3399575" y="4302400"/>
              <a:ext cx="27150" cy="19025"/>
            </a:xfrm>
            <a:custGeom>
              <a:rect b="b" l="l" r="r" t="t"/>
              <a:pathLst>
                <a:path extrusionOk="0" h="761" w="1086">
                  <a:moveTo>
                    <a:pt x="155" y="0"/>
                  </a:moveTo>
                  <a:lnTo>
                    <a:pt x="0" y="357"/>
                  </a:lnTo>
                  <a:lnTo>
                    <a:pt x="931" y="760"/>
                  </a:lnTo>
                  <a:lnTo>
                    <a:pt x="1086" y="404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3423600" y="4246575"/>
              <a:ext cx="27175" cy="18625"/>
            </a:xfrm>
            <a:custGeom>
              <a:rect b="b" l="l" r="r" t="t"/>
              <a:pathLst>
                <a:path extrusionOk="0" h="745" w="1087">
                  <a:moveTo>
                    <a:pt x="156" y="0"/>
                  </a:moveTo>
                  <a:lnTo>
                    <a:pt x="1" y="357"/>
                  </a:lnTo>
                  <a:lnTo>
                    <a:pt x="931" y="745"/>
                  </a:lnTo>
                  <a:lnTo>
                    <a:pt x="1086" y="38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3419725" y="4261300"/>
              <a:ext cx="24450" cy="13600"/>
            </a:xfrm>
            <a:custGeom>
              <a:rect b="b" l="l" r="r" t="t"/>
              <a:pathLst>
                <a:path extrusionOk="0" h="544" w="978">
                  <a:moveTo>
                    <a:pt x="63" y="0"/>
                  </a:moveTo>
                  <a:lnTo>
                    <a:pt x="1" y="140"/>
                  </a:lnTo>
                  <a:lnTo>
                    <a:pt x="916" y="543"/>
                  </a:lnTo>
                  <a:lnTo>
                    <a:pt x="978" y="40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154100" y="4678125"/>
              <a:ext cx="144275" cy="185750"/>
            </a:xfrm>
            <a:custGeom>
              <a:rect b="b" l="l" r="r" t="t"/>
              <a:pathLst>
                <a:path extrusionOk="0" h="7430" w="5771">
                  <a:moveTo>
                    <a:pt x="1490" y="0"/>
                  </a:moveTo>
                  <a:lnTo>
                    <a:pt x="1" y="1427"/>
                  </a:lnTo>
                  <a:lnTo>
                    <a:pt x="1" y="7414"/>
                  </a:lnTo>
                  <a:lnTo>
                    <a:pt x="5770" y="7429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4154100" y="4678125"/>
              <a:ext cx="37250" cy="35700"/>
            </a:xfrm>
            <a:custGeom>
              <a:rect b="b" l="l" r="r" t="t"/>
              <a:pathLst>
                <a:path extrusionOk="0" h="1428" w="1490">
                  <a:moveTo>
                    <a:pt x="1490" y="0"/>
                  </a:moveTo>
                  <a:lnTo>
                    <a:pt x="1" y="1427"/>
                  </a:lnTo>
                  <a:lnTo>
                    <a:pt x="1490" y="142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4203725" y="4709150"/>
              <a:ext cx="80675" cy="5050"/>
            </a:xfrm>
            <a:custGeom>
              <a:rect b="b" l="l" r="r" t="t"/>
              <a:pathLst>
                <a:path extrusionOk="0" h="202" w="3227">
                  <a:moveTo>
                    <a:pt x="1" y="0"/>
                  </a:moveTo>
                  <a:lnTo>
                    <a:pt x="1" y="202"/>
                  </a:lnTo>
                  <a:lnTo>
                    <a:pt x="3227" y="202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4203725" y="4721550"/>
              <a:ext cx="80675" cy="4675"/>
            </a:xfrm>
            <a:custGeom>
              <a:rect b="b" l="l" r="r" t="t"/>
              <a:pathLst>
                <a:path extrusionOk="0" h="187" w="3227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4203725" y="4733575"/>
              <a:ext cx="80675" cy="4675"/>
            </a:xfrm>
            <a:custGeom>
              <a:rect b="b" l="l" r="r" t="t"/>
              <a:pathLst>
                <a:path extrusionOk="0" h="187" w="3227">
                  <a:moveTo>
                    <a:pt x="1" y="0"/>
                  </a:moveTo>
                  <a:lnTo>
                    <a:pt x="1" y="186"/>
                  </a:lnTo>
                  <a:lnTo>
                    <a:pt x="3227" y="186"/>
                  </a:lnTo>
                  <a:lnTo>
                    <a:pt x="3227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4166525" y="474520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4166525" y="4757225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4166525" y="4769250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4166525" y="478165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4166525" y="4793675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4166525" y="4805300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4166525" y="4817325"/>
              <a:ext cx="117875" cy="4675"/>
            </a:xfrm>
            <a:custGeom>
              <a:rect b="b" l="l" r="r" t="t"/>
              <a:pathLst>
                <a:path extrusionOk="0" h="187" w="4715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166525" y="4829350"/>
              <a:ext cx="117875" cy="5050"/>
            </a:xfrm>
            <a:custGeom>
              <a:rect b="b" l="l" r="r" t="t"/>
              <a:pathLst>
                <a:path extrusionOk="0" h="202" w="4715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4166525" y="4841350"/>
              <a:ext cx="117875" cy="5075"/>
            </a:xfrm>
            <a:custGeom>
              <a:rect b="b" l="l" r="r" t="t"/>
              <a:pathLst>
                <a:path extrusionOk="0" h="203" w="4715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CCCCCC">
                <a:alpha val="5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4199075" y="4720375"/>
              <a:ext cx="144275" cy="185750"/>
            </a:xfrm>
            <a:custGeom>
              <a:rect b="b" l="l" r="r" t="t"/>
              <a:pathLst>
                <a:path extrusionOk="0" h="7430" w="5771">
                  <a:moveTo>
                    <a:pt x="1490" y="1"/>
                  </a:moveTo>
                  <a:lnTo>
                    <a:pt x="1" y="1412"/>
                  </a:lnTo>
                  <a:lnTo>
                    <a:pt x="1" y="7430"/>
                  </a:lnTo>
                  <a:lnTo>
                    <a:pt x="5770" y="7430"/>
                  </a:lnTo>
                  <a:lnTo>
                    <a:pt x="5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199075" y="4720375"/>
              <a:ext cx="37250" cy="35325"/>
            </a:xfrm>
            <a:custGeom>
              <a:rect b="b" l="l" r="r" t="t"/>
              <a:pathLst>
                <a:path extrusionOk="0" h="1413" w="1490">
                  <a:moveTo>
                    <a:pt x="1490" y="1"/>
                  </a:moveTo>
                  <a:lnTo>
                    <a:pt x="1" y="1412"/>
                  </a:lnTo>
                  <a:lnTo>
                    <a:pt x="1490" y="1412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4249100" y="475140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4249100" y="4763425"/>
              <a:ext cx="80300" cy="5050"/>
            </a:xfrm>
            <a:custGeom>
              <a:rect b="b" l="l" r="r" t="t"/>
              <a:pathLst>
                <a:path extrusionOk="0" h="202" w="3212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4249100" y="4775825"/>
              <a:ext cx="80300" cy="4675"/>
            </a:xfrm>
            <a:custGeom>
              <a:rect b="b" l="l" r="r" t="t"/>
              <a:pathLst>
                <a:path extrusionOk="0" h="187" w="3212">
                  <a:moveTo>
                    <a:pt x="1" y="1"/>
                  </a:moveTo>
                  <a:lnTo>
                    <a:pt x="1" y="187"/>
                  </a:lnTo>
                  <a:lnTo>
                    <a:pt x="3211" y="187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4211500" y="47878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4211500" y="479987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4211500" y="481150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4211500" y="482352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211500" y="4835550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4211500" y="48479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4211500" y="485997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4211500" y="487160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4211500" y="4883625"/>
              <a:ext cx="117900" cy="5050"/>
            </a:xfrm>
            <a:custGeom>
              <a:rect b="b" l="l" r="r" t="t"/>
              <a:pathLst>
                <a:path extrusionOk="0" h="202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244050" y="4763025"/>
              <a:ext cx="144675" cy="185375"/>
            </a:xfrm>
            <a:custGeom>
              <a:rect b="b" l="l" r="r" t="t"/>
              <a:pathLst>
                <a:path extrusionOk="0" h="7415" w="5787">
                  <a:moveTo>
                    <a:pt x="1490" y="1"/>
                  </a:moveTo>
                  <a:lnTo>
                    <a:pt x="1" y="1397"/>
                  </a:lnTo>
                  <a:lnTo>
                    <a:pt x="1" y="7414"/>
                  </a:lnTo>
                  <a:lnTo>
                    <a:pt x="5786" y="7414"/>
                  </a:lnTo>
                  <a:lnTo>
                    <a:pt x="5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244050" y="4763025"/>
              <a:ext cx="37250" cy="34925"/>
            </a:xfrm>
            <a:custGeom>
              <a:rect b="b" l="l" r="r" t="t"/>
              <a:pathLst>
                <a:path extrusionOk="0" h="1397" w="1490">
                  <a:moveTo>
                    <a:pt x="1490" y="1"/>
                  </a:moveTo>
                  <a:lnTo>
                    <a:pt x="1" y="1397"/>
                  </a:lnTo>
                  <a:lnTo>
                    <a:pt x="1490" y="1397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4294075" y="479405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4294075" y="4806075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0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294075" y="4817700"/>
              <a:ext cx="80300" cy="5075"/>
            </a:xfrm>
            <a:custGeom>
              <a:rect b="b" l="l" r="r" t="t"/>
              <a:pathLst>
                <a:path extrusionOk="0" h="203" w="3212">
                  <a:moveTo>
                    <a:pt x="1" y="1"/>
                  </a:moveTo>
                  <a:lnTo>
                    <a:pt x="1" y="202"/>
                  </a:lnTo>
                  <a:lnTo>
                    <a:pt x="3211" y="202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4256475" y="48301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0"/>
                  </a:moveTo>
                  <a:lnTo>
                    <a:pt x="0" y="186"/>
                  </a:lnTo>
                  <a:lnTo>
                    <a:pt x="4715" y="186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4256475" y="48421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256475" y="485415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256475" y="4865775"/>
              <a:ext cx="117900" cy="4700"/>
            </a:xfrm>
            <a:custGeom>
              <a:rect b="b" l="l" r="r" t="t"/>
              <a:pathLst>
                <a:path extrusionOk="0" h="188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4256475" y="4877800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4256475" y="4889825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0"/>
                  </a:moveTo>
                  <a:lnTo>
                    <a:pt x="0" y="202"/>
                  </a:lnTo>
                  <a:lnTo>
                    <a:pt x="4715" y="202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256475" y="4902225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4256475" y="4914250"/>
              <a:ext cx="117900" cy="4675"/>
            </a:xfrm>
            <a:custGeom>
              <a:rect b="b" l="l" r="r" t="t"/>
              <a:pathLst>
                <a:path extrusionOk="0" h="187" w="4716">
                  <a:moveTo>
                    <a:pt x="0" y="1"/>
                  </a:moveTo>
                  <a:lnTo>
                    <a:pt x="0" y="187"/>
                  </a:lnTo>
                  <a:lnTo>
                    <a:pt x="4715" y="187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4256475" y="4925875"/>
              <a:ext cx="117900" cy="5075"/>
            </a:xfrm>
            <a:custGeom>
              <a:rect b="b" l="l" r="r" t="t"/>
              <a:pathLst>
                <a:path extrusionOk="0" h="203" w="4716">
                  <a:moveTo>
                    <a:pt x="0" y="1"/>
                  </a:moveTo>
                  <a:lnTo>
                    <a:pt x="0" y="203"/>
                  </a:lnTo>
                  <a:lnTo>
                    <a:pt x="4715" y="203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302F2F">
                <a:alpha val="1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4136275" y="4182600"/>
              <a:ext cx="123700" cy="124475"/>
            </a:xfrm>
            <a:custGeom>
              <a:rect b="b" l="l" r="r" t="t"/>
              <a:pathLst>
                <a:path extrusionOk="0" h="4979" w="4948">
                  <a:moveTo>
                    <a:pt x="2483" y="1341"/>
                  </a:moveTo>
                  <a:cubicBezTo>
                    <a:pt x="2899" y="1341"/>
                    <a:pt x="3296" y="1561"/>
                    <a:pt x="3490" y="1939"/>
                  </a:cubicBezTo>
                  <a:cubicBezTo>
                    <a:pt x="3785" y="2497"/>
                    <a:pt x="3599" y="3179"/>
                    <a:pt x="3040" y="3490"/>
                  </a:cubicBezTo>
                  <a:cubicBezTo>
                    <a:pt x="2863" y="3576"/>
                    <a:pt x="2676" y="3618"/>
                    <a:pt x="2494" y="3618"/>
                  </a:cubicBezTo>
                  <a:cubicBezTo>
                    <a:pt x="2088" y="3618"/>
                    <a:pt x="1703" y="3410"/>
                    <a:pt x="1489" y="3024"/>
                  </a:cubicBezTo>
                  <a:cubicBezTo>
                    <a:pt x="1164" y="2451"/>
                    <a:pt x="1381" y="1784"/>
                    <a:pt x="1939" y="1473"/>
                  </a:cubicBezTo>
                  <a:cubicBezTo>
                    <a:pt x="2114" y="1384"/>
                    <a:pt x="2300" y="1341"/>
                    <a:pt x="2483" y="1341"/>
                  </a:cubicBezTo>
                  <a:close/>
                  <a:moveTo>
                    <a:pt x="1924" y="0"/>
                  </a:moveTo>
                  <a:lnTo>
                    <a:pt x="698" y="651"/>
                  </a:lnTo>
                  <a:lnTo>
                    <a:pt x="900" y="1024"/>
                  </a:lnTo>
                  <a:cubicBezTo>
                    <a:pt x="962" y="1132"/>
                    <a:pt x="931" y="1272"/>
                    <a:pt x="884" y="1365"/>
                  </a:cubicBezTo>
                  <a:lnTo>
                    <a:pt x="760" y="1551"/>
                  </a:lnTo>
                  <a:cubicBezTo>
                    <a:pt x="698" y="1660"/>
                    <a:pt x="590" y="1722"/>
                    <a:pt x="466" y="1722"/>
                  </a:cubicBezTo>
                  <a:lnTo>
                    <a:pt x="47" y="1691"/>
                  </a:lnTo>
                  <a:lnTo>
                    <a:pt x="0" y="3102"/>
                  </a:lnTo>
                  <a:lnTo>
                    <a:pt x="435" y="3117"/>
                  </a:lnTo>
                  <a:cubicBezTo>
                    <a:pt x="543" y="3117"/>
                    <a:pt x="667" y="3195"/>
                    <a:pt x="729" y="3304"/>
                  </a:cubicBezTo>
                  <a:cubicBezTo>
                    <a:pt x="745" y="3350"/>
                    <a:pt x="760" y="3366"/>
                    <a:pt x="760" y="3412"/>
                  </a:cubicBezTo>
                  <a:cubicBezTo>
                    <a:pt x="760" y="3443"/>
                    <a:pt x="807" y="3459"/>
                    <a:pt x="822" y="3505"/>
                  </a:cubicBezTo>
                  <a:cubicBezTo>
                    <a:pt x="884" y="3614"/>
                    <a:pt x="884" y="3738"/>
                    <a:pt x="822" y="3846"/>
                  </a:cubicBezTo>
                  <a:lnTo>
                    <a:pt x="590" y="4219"/>
                  </a:lnTo>
                  <a:lnTo>
                    <a:pt x="1768" y="4948"/>
                  </a:lnTo>
                  <a:lnTo>
                    <a:pt x="2001" y="4591"/>
                  </a:lnTo>
                  <a:cubicBezTo>
                    <a:pt x="2063" y="4482"/>
                    <a:pt x="2203" y="4436"/>
                    <a:pt x="2311" y="4436"/>
                  </a:cubicBezTo>
                  <a:lnTo>
                    <a:pt x="2528" y="4436"/>
                  </a:lnTo>
                  <a:cubicBezTo>
                    <a:pt x="2637" y="4436"/>
                    <a:pt x="2761" y="4482"/>
                    <a:pt x="2823" y="4606"/>
                  </a:cubicBezTo>
                  <a:lnTo>
                    <a:pt x="3009" y="4979"/>
                  </a:lnTo>
                  <a:lnTo>
                    <a:pt x="4234" y="4312"/>
                  </a:lnTo>
                  <a:lnTo>
                    <a:pt x="4033" y="3955"/>
                  </a:lnTo>
                  <a:cubicBezTo>
                    <a:pt x="3986" y="3831"/>
                    <a:pt x="3986" y="3691"/>
                    <a:pt x="4064" y="3598"/>
                  </a:cubicBezTo>
                  <a:lnTo>
                    <a:pt x="4172" y="3428"/>
                  </a:lnTo>
                  <a:cubicBezTo>
                    <a:pt x="4234" y="3304"/>
                    <a:pt x="4343" y="3257"/>
                    <a:pt x="4483" y="3257"/>
                  </a:cubicBezTo>
                  <a:lnTo>
                    <a:pt x="4917" y="3273"/>
                  </a:lnTo>
                  <a:lnTo>
                    <a:pt x="4948" y="1877"/>
                  </a:lnTo>
                  <a:lnTo>
                    <a:pt x="4529" y="1861"/>
                  </a:lnTo>
                  <a:cubicBezTo>
                    <a:pt x="4405" y="1861"/>
                    <a:pt x="4296" y="1784"/>
                    <a:pt x="4234" y="1660"/>
                  </a:cubicBezTo>
                  <a:cubicBezTo>
                    <a:pt x="4219" y="1629"/>
                    <a:pt x="4188" y="1598"/>
                    <a:pt x="4188" y="1566"/>
                  </a:cubicBezTo>
                  <a:cubicBezTo>
                    <a:pt x="4172" y="1520"/>
                    <a:pt x="4157" y="1504"/>
                    <a:pt x="4141" y="1473"/>
                  </a:cubicBezTo>
                  <a:cubicBezTo>
                    <a:pt x="4079" y="1365"/>
                    <a:pt x="4079" y="1241"/>
                    <a:pt x="4141" y="1117"/>
                  </a:cubicBezTo>
                  <a:lnTo>
                    <a:pt x="4374" y="744"/>
                  </a:lnTo>
                  <a:lnTo>
                    <a:pt x="3180" y="16"/>
                  </a:lnTo>
                  <a:lnTo>
                    <a:pt x="2947" y="388"/>
                  </a:lnTo>
                  <a:cubicBezTo>
                    <a:pt x="2901" y="481"/>
                    <a:pt x="2761" y="543"/>
                    <a:pt x="2637" y="543"/>
                  </a:cubicBezTo>
                  <a:lnTo>
                    <a:pt x="2435" y="543"/>
                  </a:lnTo>
                  <a:cubicBezTo>
                    <a:pt x="2311" y="543"/>
                    <a:pt x="2203" y="481"/>
                    <a:pt x="2125" y="357"/>
                  </a:cubicBezTo>
                  <a:lnTo>
                    <a:pt x="1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3235550" y="4621900"/>
              <a:ext cx="87275" cy="86475"/>
            </a:xfrm>
            <a:custGeom>
              <a:rect b="b" l="l" r="r" t="t"/>
              <a:pathLst>
                <a:path extrusionOk="0" h="3459" w="3491">
                  <a:moveTo>
                    <a:pt x="1795" y="930"/>
                  </a:moveTo>
                  <a:cubicBezTo>
                    <a:pt x="2217" y="930"/>
                    <a:pt x="2560" y="1297"/>
                    <a:pt x="2560" y="1737"/>
                  </a:cubicBezTo>
                  <a:cubicBezTo>
                    <a:pt x="2560" y="2172"/>
                    <a:pt x="2187" y="2528"/>
                    <a:pt x="1769" y="2528"/>
                  </a:cubicBezTo>
                  <a:cubicBezTo>
                    <a:pt x="1319" y="2528"/>
                    <a:pt x="962" y="2156"/>
                    <a:pt x="962" y="1737"/>
                  </a:cubicBezTo>
                  <a:cubicBezTo>
                    <a:pt x="962" y="1288"/>
                    <a:pt x="1319" y="931"/>
                    <a:pt x="1769" y="931"/>
                  </a:cubicBezTo>
                  <a:cubicBezTo>
                    <a:pt x="1777" y="931"/>
                    <a:pt x="1786" y="930"/>
                    <a:pt x="1795" y="930"/>
                  </a:cubicBezTo>
                  <a:close/>
                  <a:moveTo>
                    <a:pt x="1257" y="0"/>
                  </a:moveTo>
                  <a:lnTo>
                    <a:pt x="1257" y="295"/>
                  </a:lnTo>
                  <a:cubicBezTo>
                    <a:pt x="1257" y="388"/>
                    <a:pt x="1195" y="466"/>
                    <a:pt x="1117" y="512"/>
                  </a:cubicBezTo>
                  <a:cubicBezTo>
                    <a:pt x="1086" y="528"/>
                    <a:pt x="1040" y="543"/>
                    <a:pt x="993" y="590"/>
                  </a:cubicBezTo>
                  <a:cubicBezTo>
                    <a:pt x="954" y="621"/>
                    <a:pt x="908" y="636"/>
                    <a:pt x="861" y="636"/>
                  </a:cubicBezTo>
                  <a:cubicBezTo>
                    <a:pt x="815" y="636"/>
                    <a:pt x="768" y="621"/>
                    <a:pt x="730" y="590"/>
                  </a:cubicBezTo>
                  <a:lnTo>
                    <a:pt x="481" y="435"/>
                  </a:lnTo>
                  <a:lnTo>
                    <a:pt x="1" y="1288"/>
                  </a:lnTo>
                  <a:lnTo>
                    <a:pt x="249" y="1443"/>
                  </a:lnTo>
                  <a:cubicBezTo>
                    <a:pt x="326" y="1474"/>
                    <a:pt x="373" y="1582"/>
                    <a:pt x="373" y="1660"/>
                  </a:cubicBezTo>
                  <a:lnTo>
                    <a:pt x="373" y="1737"/>
                  </a:lnTo>
                  <a:lnTo>
                    <a:pt x="373" y="1815"/>
                  </a:lnTo>
                  <a:cubicBezTo>
                    <a:pt x="373" y="1893"/>
                    <a:pt x="326" y="1986"/>
                    <a:pt x="249" y="2017"/>
                  </a:cubicBezTo>
                  <a:lnTo>
                    <a:pt x="1" y="2172"/>
                  </a:lnTo>
                  <a:lnTo>
                    <a:pt x="481" y="3025"/>
                  </a:lnTo>
                  <a:lnTo>
                    <a:pt x="730" y="2870"/>
                  </a:lnTo>
                  <a:cubicBezTo>
                    <a:pt x="768" y="2854"/>
                    <a:pt x="815" y="2846"/>
                    <a:pt x="861" y="2846"/>
                  </a:cubicBezTo>
                  <a:cubicBezTo>
                    <a:pt x="908" y="2846"/>
                    <a:pt x="954" y="2854"/>
                    <a:pt x="993" y="2870"/>
                  </a:cubicBezTo>
                  <a:cubicBezTo>
                    <a:pt x="1024" y="2901"/>
                    <a:pt x="1071" y="2932"/>
                    <a:pt x="1102" y="2947"/>
                  </a:cubicBezTo>
                  <a:cubicBezTo>
                    <a:pt x="1179" y="2994"/>
                    <a:pt x="1241" y="3071"/>
                    <a:pt x="1241" y="3164"/>
                  </a:cubicBezTo>
                  <a:lnTo>
                    <a:pt x="1241" y="3459"/>
                  </a:lnTo>
                  <a:lnTo>
                    <a:pt x="2203" y="3459"/>
                  </a:lnTo>
                  <a:lnTo>
                    <a:pt x="2203" y="3164"/>
                  </a:lnTo>
                  <a:cubicBezTo>
                    <a:pt x="2203" y="3071"/>
                    <a:pt x="2265" y="2994"/>
                    <a:pt x="2343" y="2947"/>
                  </a:cubicBezTo>
                  <a:cubicBezTo>
                    <a:pt x="2389" y="2932"/>
                    <a:pt x="2420" y="2916"/>
                    <a:pt x="2467" y="2870"/>
                  </a:cubicBezTo>
                  <a:cubicBezTo>
                    <a:pt x="2505" y="2846"/>
                    <a:pt x="2548" y="2835"/>
                    <a:pt x="2591" y="2835"/>
                  </a:cubicBezTo>
                  <a:cubicBezTo>
                    <a:pt x="2633" y="2835"/>
                    <a:pt x="2676" y="2846"/>
                    <a:pt x="2715" y="2870"/>
                  </a:cubicBezTo>
                  <a:lnTo>
                    <a:pt x="2963" y="3025"/>
                  </a:lnTo>
                  <a:lnTo>
                    <a:pt x="3444" y="2172"/>
                  </a:lnTo>
                  <a:lnTo>
                    <a:pt x="3196" y="2017"/>
                  </a:lnTo>
                  <a:cubicBezTo>
                    <a:pt x="3118" y="1986"/>
                    <a:pt x="3087" y="1893"/>
                    <a:pt x="3087" y="1815"/>
                  </a:cubicBezTo>
                  <a:lnTo>
                    <a:pt x="3087" y="1737"/>
                  </a:lnTo>
                  <a:lnTo>
                    <a:pt x="3087" y="1660"/>
                  </a:lnTo>
                  <a:cubicBezTo>
                    <a:pt x="3087" y="1551"/>
                    <a:pt x="3118" y="1474"/>
                    <a:pt x="3196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46" y="590"/>
                  </a:lnTo>
                  <a:cubicBezTo>
                    <a:pt x="2707" y="605"/>
                    <a:pt x="2664" y="613"/>
                    <a:pt x="2622" y="613"/>
                  </a:cubicBezTo>
                  <a:cubicBezTo>
                    <a:pt x="2579" y="613"/>
                    <a:pt x="2536" y="605"/>
                    <a:pt x="2498" y="590"/>
                  </a:cubicBezTo>
                  <a:cubicBezTo>
                    <a:pt x="2467" y="574"/>
                    <a:pt x="2420" y="528"/>
                    <a:pt x="2358" y="512"/>
                  </a:cubicBezTo>
                  <a:cubicBezTo>
                    <a:pt x="2280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4254150" y="4293875"/>
              <a:ext cx="87250" cy="86100"/>
            </a:xfrm>
            <a:custGeom>
              <a:rect b="b" l="l" r="r" t="t"/>
              <a:pathLst>
                <a:path extrusionOk="0" h="3444" w="3490">
                  <a:moveTo>
                    <a:pt x="1768" y="915"/>
                  </a:moveTo>
                  <a:cubicBezTo>
                    <a:pt x="2218" y="915"/>
                    <a:pt x="2559" y="1257"/>
                    <a:pt x="2559" y="1706"/>
                  </a:cubicBezTo>
                  <a:cubicBezTo>
                    <a:pt x="2559" y="2156"/>
                    <a:pt x="2203" y="2497"/>
                    <a:pt x="1768" y="2497"/>
                  </a:cubicBezTo>
                  <a:cubicBezTo>
                    <a:pt x="1319" y="2497"/>
                    <a:pt x="977" y="2141"/>
                    <a:pt x="977" y="1706"/>
                  </a:cubicBezTo>
                  <a:cubicBezTo>
                    <a:pt x="977" y="1257"/>
                    <a:pt x="1319" y="915"/>
                    <a:pt x="1768" y="915"/>
                  </a:cubicBezTo>
                  <a:close/>
                  <a:moveTo>
                    <a:pt x="1272" y="0"/>
                  </a:moveTo>
                  <a:lnTo>
                    <a:pt x="1272" y="295"/>
                  </a:lnTo>
                  <a:cubicBezTo>
                    <a:pt x="1272" y="388"/>
                    <a:pt x="1210" y="466"/>
                    <a:pt x="1132" y="512"/>
                  </a:cubicBezTo>
                  <a:cubicBezTo>
                    <a:pt x="1086" y="528"/>
                    <a:pt x="1055" y="543"/>
                    <a:pt x="993" y="590"/>
                  </a:cubicBezTo>
                  <a:cubicBezTo>
                    <a:pt x="950" y="607"/>
                    <a:pt x="903" y="619"/>
                    <a:pt x="856" y="619"/>
                  </a:cubicBezTo>
                  <a:cubicBezTo>
                    <a:pt x="818" y="619"/>
                    <a:pt x="780" y="611"/>
                    <a:pt x="745" y="590"/>
                  </a:cubicBezTo>
                  <a:lnTo>
                    <a:pt x="497" y="435"/>
                  </a:lnTo>
                  <a:lnTo>
                    <a:pt x="0" y="1288"/>
                  </a:lnTo>
                  <a:lnTo>
                    <a:pt x="264" y="1443"/>
                  </a:lnTo>
                  <a:cubicBezTo>
                    <a:pt x="326" y="1474"/>
                    <a:pt x="372" y="1567"/>
                    <a:pt x="372" y="1644"/>
                  </a:cubicBezTo>
                  <a:lnTo>
                    <a:pt x="372" y="1722"/>
                  </a:lnTo>
                  <a:lnTo>
                    <a:pt x="372" y="1799"/>
                  </a:lnTo>
                  <a:cubicBezTo>
                    <a:pt x="372" y="1877"/>
                    <a:pt x="326" y="1970"/>
                    <a:pt x="264" y="2017"/>
                  </a:cubicBezTo>
                  <a:lnTo>
                    <a:pt x="0" y="2172"/>
                  </a:lnTo>
                  <a:lnTo>
                    <a:pt x="497" y="3025"/>
                  </a:lnTo>
                  <a:lnTo>
                    <a:pt x="745" y="2870"/>
                  </a:lnTo>
                  <a:cubicBezTo>
                    <a:pt x="783" y="2846"/>
                    <a:pt x="826" y="2835"/>
                    <a:pt x="869" y="2835"/>
                  </a:cubicBezTo>
                  <a:cubicBezTo>
                    <a:pt x="911" y="2835"/>
                    <a:pt x="954" y="2846"/>
                    <a:pt x="993" y="2870"/>
                  </a:cubicBezTo>
                  <a:cubicBezTo>
                    <a:pt x="1039" y="2885"/>
                    <a:pt x="1070" y="2932"/>
                    <a:pt x="1101" y="2947"/>
                  </a:cubicBezTo>
                  <a:cubicBezTo>
                    <a:pt x="1179" y="2994"/>
                    <a:pt x="1241" y="3056"/>
                    <a:pt x="1241" y="3164"/>
                  </a:cubicBezTo>
                  <a:lnTo>
                    <a:pt x="1241" y="3443"/>
                  </a:lnTo>
                  <a:lnTo>
                    <a:pt x="2218" y="3443"/>
                  </a:lnTo>
                  <a:lnTo>
                    <a:pt x="2218" y="3164"/>
                  </a:lnTo>
                  <a:cubicBezTo>
                    <a:pt x="2218" y="3056"/>
                    <a:pt x="2265" y="2994"/>
                    <a:pt x="2358" y="2947"/>
                  </a:cubicBezTo>
                  <a:cubicBezTo>
                    <a:pt x="2389" y="2932"/>
                    <a:pt x="2435" y="2901"/>
                    <a:pt x="2466" y="2870"/>
                  </a:cubicBezTo>
                  <a:cubicBezTo>
                    <a:pt x="2505" y="2839"/>
                    <a:pt x="2548" y="2823"/>
                    <a:pt x="2590" y="2823"/>
                  </a:cubicBezTo>
                  <a:cubicBezTo>
                    <a:pt x="2633" y="2823"/>
                    <a:pt x="2676" y="2839"/>
                    <a:pt x="2714" y="2870"/>
                  </a:cubicBezTo>
                  <a:lnTo>
                    <a:pt x="2978" y="3025"/>
                  </a:lnTo>
                  <a:lnTo>
                    <a:pt x="3459" y="2172"/>
                  </a:lnTo>
                  <a:lnTo>
                    <a:pt x="3211" y="2017"/>
                  </a:lnTo>
                  <a:cubicBezTo>
                    <a:pt x="3133" y="1970"/>
                    <a:pt x="3087" y="1877"/>
                    <a:pt x="3087" y="1799"/>
                  </a:cubicBezTo>
                  <a:lnTo>
                    <a:pt x="3087" y="1722"/>
                  </a:lnTo>
                  <a:lnTo>
                    <a:pt x="3087" y="1644"/>
                  </a:lnTo>
                  <a:cubicBezTo>
                    <a:pt x="3087" y="1551"/>
                    <a:pt x="3133" y="1474"/>
                    <a:pt x="3211" y="1443"/>
                  </a:cubicBezTo>
                  <a:lnTo>
                    <a:pt x="3490" y="1288"/>
                  </a:lnTo>
                  <a:lnTo>
                    <a:pt x="3009" y="435"/>
                  </a:lnTo>
                  <a:lnTo>
                    <a:pt x="2761" y="590"/>
                  </a:lnTo>
                  <a:cubicBezTo>
                    <a:pt x="2722" y="605"/>
                    <a:pt x="2680" y="613"/>
                    <a:pt x="2637" y="613"/>
                  </a:cubicBezTo>
                  <a:cubicBezTo>
                    <a:pt x="2594" y="613"/>
                    <a:pt x="2552" y="605"/>
                    <a:pt x="2513" y="590"/>
                  </a:cubicBezTo>
                  <a:cubicBezTo>
                    <a:pt x="2466" y="559"/>
                    <a:pt x="2435" y="528"/>
                    <a:pt x="2373" y="512"/>
                  </a:cubicBezTo>
                  <a:cubicBezTo>
                    <a:pt x="2296" y="466"/>
                    <a:pt x="2234" y="388"/>
                    <a:pt x="2234" y="295"/>
                  </a:cubicBezTo>
                  <a:lnTo>
                    <a:pt x="22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3237500" y="5245375"/>
              <a:ext cx="288875" cy="55100"/>
            </a:xfrm>
            <a:custGeom>
              <a:rect b="b" l="l" r="r" t="t"/>
              <a:pathLst>
                <a:path extrusionOk="0" h="2204" w="11555">
                  <a:moveTo>
                    <a:pt x="5770" y="1"/>
                  </a:moveTo>
                  <a:cubicBezTo>
                    <a:pt x="2590" y="1"/>
                    <a:pt x="0" y="497"/>
                    <a:pt x="0" y="1102"/>
                  </a:cubicBezTo>
                  <a:cubicBezTo>
                    <a:pt x="0" y="1707"/>
                    <a:pt x="2590" y="2203"/>
                    <a:pt x="5770" y="2203"/>
                  </a:cubicBezTo>
                  <a:cubicBezTo>
                    <a:pt x="8965" y="2203"/>
                    <a:pt x="11555" y="1707"/>
                    <a:pt x="11555" y="1102"/>
                  </a:cubicBezTo>
                  <a:cubicBezTo>
                    <a:pt x="11555" y="497"/>
                    <a:pt x="8965" y="1"/>
                    <a:pt x="57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3421275" y="4650600"/>
              <a:ext cx="180725" cy="106250"/>
            </a:xfrm>
            <a:custGeom>
              <a:rect b="b" l="l" r="r" t="t"/>
              <a:pathLst>
                <a:path extrusionOk="0" h="4250" w="7229">
                  <a:moveTo>
                    <a:pt x="1" y="0"/>
                  </a:moveTo>
                  <a:lnTo>
                    <a:pt x="1" y="4250"/>
                  </a:lnTo>
                  <a:lnTo>
                    <a:pt x="7228" y="4250"/>
                  </a:lnTo>
                  <a:lnTo>
                    <a:pt x="7228" y="4126"/>
                  </a:lnTo>
                  <a:lnTo>
                    <a:pt x="109" y="4126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3311925" y="4495875"/>
              <a:ext cx="531250" cy="102775"/>
            </a:xfrm>
            <a:custGeom>
              <a:rect b="b" l="l" r="r" t="t"/>
              <a:pathLst>
                <a:path extrusionOk="0" h="4111" w="21250">
                  <a:moveTo>
                    <a:pt x="1" y="1"/>
                  </a:moveTo>
                  <a:lnTo>
                    <a:pt x="1" y="125"/>
                  </a:lnTo>
                  <a:lnTo>
                    <a:pt x="21141" y="125"/>
                  </a:lnTo>
                  <a:lnTo>
                    <a:pt x="21141" y="4111"/>
                  </a:lnTo>
                  <a:lnTo>
                    <a:pt x="21249" y="4111"/>
                  </a:lnTo>
                  <a:lnTo>
                    <a:pt x="21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3361575" y="4497425"/>
              <a:ext cx="830175" cy="154750"/>
            </a:xfrm>
            <a:custGeom>
              <a:rect b="b" l="l" r="r" t="t"/>
              <a:pathLst>
                <a:path extrusionOk="0" h="6190" w="33207">
                  <a:moveTo>
                    <a:pt x="0" y="1"/>
                  </a:moveTo>
                  <a:lnTo>
                    <a:pt x="0" y="5491"/>
                  </a:lnTo>
                  <a:cubicBezTo>
                    <a:pt x="0" y="5879"/>
                    <a:pt x="295" y="6189"/>
                    <a:pt x="683" y="6189"/>
                  </a:cubicBezTo>
                  <a:lnTo>
                    <a:pt x="33206" y="6189"/>
                  </a:lnTo>
                  <a:lnTo>
                    <a:pt x="33206" y="6065"/>
                  </a:lnTo>
                  <a:lnTo>
                    <a:pt x="698" y="6065"/>
                  </a:lnTo>
                  <a:cubicBezTo>
                    <a:pt x="372" y="6065"/>
                    <a:pt x="109" y="5801"/>
                    <a:pt x="109" y="549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3332475" y="4495500"/>
              <a:ext cx="171425" cy="52375"/>
            </a:xfrm>
            <a:custGeom>
              <a:rect b="b" l="l" r="r" t="t"/>
              <a:pathLst>
                <a:path extrusionOk="0" h="2095" w="6857">
                  <a:moveTo>
                    <a:pt x="63" y="0"/>
                  </a:moveTo>
                  <a:lnTo>
                    <a:pt x="1" y="93"/>
                  </a:lnTo>
                  <a:lnTo>
                    <a:pt x="1164" y="900"/>
                  </a:lnTo>
                  <a:lnTo>
                    <a:pt x="1164" y="1396"/>
                  </a:lnTo>
                  <a:cubicBezTo>
                    <a:pt x="1164" y="1784"/>
                    <a:pt x="1459" y="2094"/>
                    <a:pt x="1847" y="2094"/>
                  </a:cubicBezTo>
                  <a:lnTo>
                    <a:pt x="5197" y="2094"/>
                  </a:lnTo>
                  <a:cubicBezTo>
                    <a:pt x="5584" y="2094"/>
                    <a:pt x="5895" y="1784"/>
                    <a:pt x="5895" y="1412"/>
                  </a:cubicBezTo>
                  <a:lnTo>
                    <a:pt x="5895" y="838"/>
                  </a:lnTo>
                  <a:lnTo>
                    <a:pt x="6856" y="124"/>
                  </a:lnTo>
                  <a:lnTo>
                    <a:pt x="6810" y="16"/>
                  </a:lnTo>
                  <a:lnTo>
                    <a:pt x="5802" y="760"/>
                  </a:lnTo>
                  <a:lnTo>
                    <a:pt x="5802" y="1381"/>
                  </a:lnTo>
                  <a:cubicBezTo>
                    <a:pt x="5802" y="1706"/>
                    <a:pt x="5538" y="1954"/>
                    <a:pt x="5212" y="1954"/>
                  </a:cubicBezTo>
                  <a:lnTo>
                    <a:pt x="1862" y="1954"/>
                  </a:lnTo>
                  <a:cubicBezTo>
                    <a:pt x="1536" y="1954"/>
                    <a:pt x="1273" y="1706"/>
                    <a:pt x="1273" y="1381"/>
                  </a:cubicBezTo>
                  <a:lnTo>
                    <a:pt x="1273" y="8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3447250" y="4545125"/>
              <a:ext cx="76025" cy="106650"/>
            </a:xfrm>
            <a:custGeom>
              <a:rect b="b" l="l" r="r" t="t"/>
              <a:pathLst>
                <a:path extrusionOk="0" h="4266" w="3041">
                  <a:moveTo>
                    <a:pt x="1" y="0"/>
                  </a:moveTo>
                  <a:lnTo>
                    <a:pt x="1" y="109"/>
                  </a:lnTo>
                  <a:lnTo>
                    <a:pt x="1583" y="109"/>
                  </a:lnTo>
                  <a:cubicBezTo>
                    <a:pt x="1924" y="109"/>
                    <a:pt x="2172" y="388"/>
                    <a:pt x="2172" y="698"/>
                  </a:cubicBezTo>
                  <a:lnTo>
                    <a:pt x="2172" y="3459"/>
                  </a:lnTo>
                  <a:lnTo>
                    <a:pt x="2963" y="4266"/>
                  </a:lnTo>
                  <a:lnTo>
                    <a:pt x="3041" y="4188"/>
                  </a:lnTo>
                  <a:lnTo>
                    <a:pt x="2296" y="3428"/>
                  </a:lnTo>
                  <a:lnTo>
                    <a:pt x="2296" y="698"/>
                  </a:lnTo>
                  <a:cubicBezTo>
                    <a:pt x="2296" y="311"/>
                    <a:pt x="1971" y="0"/>
                    <a:pt x="1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719850" y="4597075"/>
              <a:ext cx="193100" cy="55475"/>
            </a:xfrm>
            <a:custGeom>
              <a:rect b="b" l="l" r="r" t="t"/>
              <a:pathLst>
                <a:path extrusionOk="0" h="2219" w="7724">
                  <a:moveTo>
                    <a:pt x="1287" y="1"/>
                  </a:moveTo>
                  <a:cubicBezTo>
                    <a:pt x="900" y="1"/>
                    <a:pt x="589" y="311"/>
                    <a:pt x="589" y="699"/>
                  </a:cubicBezTo>
                  <a:lnTo>
                    <a:pt x="589" y="1505"/>
                  </a:lnTo>
                  <a:lnTo>
                    <a:pt x="0" y="2110"/>
                  </a:lnTo>
                  <a:lnTo>
                    <a:pt x="78" y="2172"/>
                  </a:lnTo>
                  <a:lnTo>
                    <a:pt x="713" y="1536"/>
                  </a:lnTo>
                  <a:lnTo>
                    <a:pt x="713" y="683"/>
                  </a:lnTo>
                  <a:cubicBezTo>
                    <a:pt x="713" y="357"/>
                    <a:pt x="977" y="109"/>
                    <a:pt x="1287" y="109"/>
                  </a:cubicBezTo>
                  <a:lnTo>
                    <a:pt x="6390" y="109"/>
                  </a:lnTo>
                  <a:cubicBezTo>
                    <a:pt x="6716" y="109"/>
                    <a:pt x="6964" y="373"/>
                    <a:pt x="6964" y="683"/>
                  </a:cubicBezTo>
                  <a:lnTo>
                    <a:pt x="6964" y="1536"/>
                  </a:lnTo>
                  <a:lnTo>
                    <a:pt x="7646" y="2219"/>
                  </a:lnTo>
                  <a:lnTo>
                    <a:pt x="7724" y="2141"/>
                  </a:lnTo>
                  <a:lnTo>
                    <a:pt x="7088" y="1505"/>
                  </a:lnTo>
                  <a:lnTo>
                    <a:pt x="7088" y="699"/>
                  </a:lnTo>
                  <a:cubicBezTo>
                    <a:pt x="7088" y="311"/>
                    <a:pt x="6778" y="1"/>
                    <a:pt x="6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3490300" y="4649825"/>
              <a:ext cx="179150" cy="56625"/>
            </a:xfrm>
            <a:custGeom>
              <a:rect b="b" l="l" r="r" t="t"/>
              <a:pathLst>
                <a:path extrusionOk="0" h="2265" w="7166">
                  <a:moveTo>
                    <a:pt x="78" y="0"/>
                  </a:moveTo>
                  <a:lnTo>
                    <a:pt x="0" y="78"/>
                  </a:lnTo>
                  <a:lnTo>
                    <a:pt x="760" y="822"/>
                  </a:lnTo>
                  <a:lnTo>
                    <a:pt x="760" y="1567"/>
                  </a:lnTo>
                  <a:cubicBezTo>
                    <a:pt x="760" y="1954"/>
                    <a:pt x="1071" y="2264"/>
                    <a:pt x="1458" y="2264"/>
                  </a:cubicBezTo>
                  <a:lnTo>
                    <a:pt x="5708" y="2264"/>
                  </a:lnTo>
                  <a:cubicBezTo>
                    <a:pt x="6080" y="2264"/>
                    <a:pt x="6390" y="1954"/>
                    <a:pt x="6406" y="1567"/>
                  </a:cubicBezTo>
                  <a:lnTo>
                    <a:pt x="6406" y="869"/>
                  </a:lnTo>
                  <a:lnTo>
                    <a:pt x="7166" y="109"/>
                  </a:lnTo>
                  <a:lnTo>
                    <a:pt x="7088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18" y="2171"/>
                    <a:pt x="5708" y="2171"/>
                  </a:cubicBezTo>
                  <a:lnTo>
                    <a:pt x="1458" y="2171"/>
                  </a:lnTo>
                  <a:cubicBezTo>
                    <a:pt x="1133" y="2171"/>
                    <a:pt x="884" y="1892"/>
                    <a:pt x="884" y="1582"/>
                  </a:cubicBezTo>
                  <a:lnTo>
                    <a:pt x="884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987375" y="4649825"/>
              <a:ext cx="178775" cy="56625"/>
            </a:xfrm>
            <a:custGeom>
              <a:rect b="b" l="l" r="r" t="t"/>
              <a:pathLst>
                <a:path extrusionOk="0" h="2265" w="7151">
                  <a:moveTo>
                    <a:pt x="78" y="0"/>
                  </a:moveTo>
                  <a:lnTo>
                    <a:pt x="1" y="78"/>
                  </a:lnTo>
                  <a:lnTo>
                    <a:pt x="745" y="822"/>
                  </a:lnTo>
                  <a:lnTo>
                    <a:pt x="745" y="1567"/>
                  </a:lnTo>
                  <a:cubicBezTo>
                    <a:pt x="745" y="1954"/>
                    <a:pt x="1055" y="2264"/>
                    <a:pt x="1443" y="2264"/>
                  </a:cubicBezTo>
                  <a:lnTo>
                    <a:pt x="5693" y="2264"/>
                  </a:lnTo>
                  <a:cubicBezTo>
                    <a:pt x="6080" y="2264"/>
                    <a:pt x="6391" y="1954"/>
                    <a:pt x="6391" y="1567"/>
                  </a:cubicBezTo>
                  <a:lnTo>
                    <a:pt x="6391" y="869"/>
                  </a:lnTo>
                  <a:lnTo>
                    <a:pt x="7151" y="109"/>
                  </a:lnTo>
                  <a:lnTo>
                    <a:pt x="7073" y="31"/>
                  </a:lnTo>
                  <a:lnTo>
                    <a:pt x="6282" y="822"/>
                  </a:lnTo>
                  <a:lnTo>
                    <a:pt x="6282" y="1582"/>
                  </a:lnTo>
                  <a:cubicBezTo>
                    <a:pt x="6282" y="1908"/>
                    <a:pt x="6003" y="2171"/>
                    <a:pt x="5693" y="2171"/>
                  </a:cubicBezTo>
                  <a:lnTo>
                    <a:pt x="1443" y="2171"/>
                  </a:lnTo>
                  <a:cubicBezTo>
                    <a:pt x="1117" y="2171"/>
                    <a:pt x="869" y="1892"/>
                    <a:pt x="869" y="1582"/>
                  </a:cubicBezTo>
                  <a:lnTo>
                    <a:pt x="869" y="79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3295650" y="448152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80" y="1"/>
                    <a:pt x="1" y="296"/>
                    <a:pt x="1" y="637"/>
                  </a:cubicBezTo>
                  <a:cubicBezTo>
                    <a:pt x="1" y="978"/>
                    <a:pt x="280" y="1273"/>
                    <a:pt x="636" y="1273"/>
                  </a:cubicBezTo>
                  <a:cubicBezTo>
                    <a:pt x="993" y="1273"/>
                    <a:pt x="1272" y="978"/>
                    <a:pt x="1272" y="637"/>
                  </a:cubicBezTo>
                  <a:cubicBezTo>
                    <a:pt x="1272" y="296"/>
                    <a:pt x="1009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3545350" y="448152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4"/>
                    <a:pt x="280" y="1273"/>
                    <a:pt x="637" y="1273"/>
                  </a:cubicBezTo>
                  <a:cubicBezTo>
                    <a:pt x="993" y="1273"/>
                    <a:pt x="1273" y="994"/>
                    <a:pt x="1273" y="637"/>
                  </a:cubicBezTo>
                  <a:cubicBezTo>
                    <a:pt x="1273" y="280"/>
                    <a:pt x="993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545350" y="4635475"/>
              <a:ext cx="31825" cy="32200"/>
            </a:xfrm>
            <a:custGeom>
              <a:rect b="b" l="l" r="r" t="t"/>
              <a:pathLst>
                <a:path extrusionOk="0" h="1288" w="1273">
                  <a:moveTo>
                    <a:pt x="637" y="0"/>
                  </a:moveTo>
                  <a:cubicBezTo>
                    <a:pt x="280" y="0"/>
                    <a:pt x="1" y="295"/>
                    <a:pt x="1" y="636"/>
                  </a:cubicBezTo>
                  <a:cubicBezTo>
                    <a:pt x="1" y="993"/>
                    <a:pt x="280" y="1288"/>
                    <a:pt x="637" y="1288"/>
                  </a:cubicBezTo>
                  <a:cubicBezTo>
                    <a:pt x="993" y="1288"/>
                    <a:pt x="1273" y="993"/>
                    <a:pt x="1273" y="636"/>
                  </a:cubicBezTo>
                  <a:cubicBezTo>
                    <a:pt x="1273" y="295"/>
                    <a:pt x="993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3543800" y="463430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25"/>
                  </a:moveTo>
                  <a:cubicBezTo>
                    <a:pt x="1009" y="125"/>
                    <a:pt x="1272" y="388"/>
                    <a:pt x="1272" y="714"/>
                  </a:cubicBezTo>
                  <a:cubicBezTo>
                    <a:pt x="1272" y="1040"/>
                    <a:pt x="1024" y="1288"/>
                    <a:pt x="699" y="1288"/>
                  </a:cubicBezTo>
                  <a:cubicBezTo>
                    <a:pt x="373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9" y="125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3680300" y="4635475"/>
              <a:ext cx="32200" cy="32200"/>
            </a:xfrm>
            <a:custGeom>
              <a:rect b="b" l="l" r="r" t="t"/>
              <a:pathLst>
                <a:path extrusionOk="0" h="1288" w="1288">
                  <a:moveTo>
                    <a:pt x="651" y="0"/>
                  </a:moveTo>
                  <a:cubicBezTo>
                    <a:pt x="295" y="0"/>
                    <a:pt x="0" y="295"/>
                    <a:pt x="0" y="652"/>
                  </a:cubicBezTo>
                  <a:cubicBezTo>
                    <a:pt x="0" y="993"/>
                    <a:pt x="295" y="1288"/>
                    <a:pt x="651" y="1288"/>
                  </a:cubicBezTo>
                  <a:cubicBezTo>
                    <a:pt x="993" y="1288"/>
                    <a:pt x="1287" y="993"/>
                    <a:pt x="1287" y="652"/>
                  </a:cubicBezTo>
                  <a:cubicBezTo>
                    <a:pt x="1287" y="295"/>
                    <a:pt x="993" y="31"/>
                    <a:pt x="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679125" y="463430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25"/>
                  </a:moveTo>
                  <a:cubicBezTo>
                    <a:pt x="1024" y="125"/>
                    <a:pt x="1272" y="388"/>
                    <a:pt x="1272" y="714"/>
                  </a:cubicBezTo>
                  <a:cubicBezTo>
                    <a:pt x="1272" y="1040"/>
                    <a:pt x="1009" y="1288"/>
                    <a:pt x="698" y="1288"/>
                  </a:cubicBezTo>
                  <a:cubicBezTo>
                    <a:pt x="357" y="1288"/>
                    <a:pt x="109" y="1024"/>
                    <a:pt x="109" y="714"/>
                  </a:cubicBezTo>
                  <a:cubicBezTo>
                    <a:pt x="109" y="388"/>
                    <a:pt x="388" y="125"/>
                    <a:pt x="698" y="125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3544575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3544575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3583350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583350" y="46889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4042050" y="46889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1009" y="16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4080825" y="46889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95" y="1"/>
                    <a:pt x="0" y="295"/>
                    <a:pt x="0" y="636"/>
                  </a:cubicBezTo>
                  <a:cubicBezTo>
                    <a:pt x="0" y="993"/>
                    <a:pt x="295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95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3825700" y="448152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0" y="280"/>
                    <a:pt x="0" y="637"/>
                  </a:cubicBezTo>
                  <a:cubicBezTo>
                    <a:pt x="0" y="994"/>
                    <a:pt x="295" y="1273"/>
                    <a:pt x="652" y="1273"/>
                  </a:cubicBezTo>
                  <a:cubicBezTo>
                    <a:pt x="993" y="1273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3406550" y="453195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3406550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3405000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08" y="140"/>
                    <a:pt x="1272" y="388"/>
                    <a:pt x="1288" y="714"/>
                  </a:cubicBezTo>
                  <a:cubicBezTo>
                    <a:pt x="1288" y="1040"/>
                    <a:pt x="1008" y="1303"/>
                    <a:pt x="698" y="1303"/>
                  </a:cubicBezTo>
                  <a:cubicBezTo>
                    <a:pt x="372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0" y="1"/>
                    <a:pt x="0" y="311"/>
                    <a:pt x="0" y="699"/>
                  </a:cubicBezTo>
                  <a:cubicBezTo>
                    <a:pt x="0" y="1086"/>
                    <a:pt x="310" y="1397"/>
                    <a:pt x="698" y="1397"/>
                  </a:cubicBezTo>
                  <a:cubicBezTo>
                    <a:pt x="1070" y="1397"/>
                    <a:pt x="1381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40655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340655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6" y="1"/>
                  </a:moveTo>
                  <a:cubicBezTo>
                    <a:pt x="279" y="1"/>
                    <a:pt x="0" y="280"/>
                    <a:pt x="0" y="637"/>
                  </a:cubicBezTo>
                  <a:cubicBezTo>
                    <a:pt x="0" y="993"/>
                    <a:pt x="279" y="1273"/>
                    <a:pt x="636" y="1273"/>
                  </a:cubicBezTo>
                  <a:cubicBezTo>
                    <a:pt x="993" y="1273"/>
                    <a:pt x="1272" y="993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347400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3474000" y="4739375"/>
              <a:ext cx="31825" cy="31825"/>
            </a:xfrm>
            <a:custGeom>
              <a:rect b="b" l="l" r="r" t="t"/>
              <a:pathLst>
                <a:path extrusionOk="0" h="1273" w="1273">
                  <a:moveTo>
                    <a:pt x="637" y="1"/>
                  </a:moveTo>
                  <a:cubicBezTo>
                    <a:pt x="280" y="1"/>
                    <a:pt x="1" y="280"/>
                    <a:pt x="1" y="637"/>
                  </a:cubicBezTo>
                  <a:cubicBezTo>
                    <a:pt x="1" y="993"/>
                    <a:pt x="280" y="1273"/>
                    <a:pt x="637" y="1273"/>
                  </a:cubicBezTo>
                  <a:cubicBezTo>
                    <a:pt x="994" y="1273"/>
                    <a:pt x="1273" y="993"/>
                    <a:pt x="1273" y="637"/>
                  </a:cubicBezTo>
                  <a:cubicBezTo>
                    <a:pt x="1273" y="280"/>
                    <a:pt x="994" y="1"/>
                    <a:pt x="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3583350" y="47393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3583350" y="4739375"/>
              <a:ext cx="32200" cy="31825"/>
            </a:xfrm>
            <a:custGeom>
              <a:rect b="b" l="l" r="r" t="t"/>
              <a:pathLst>
                <a:path extrusionOk="0" h="1273" w="1288">
                  <a:moveTo>
                    <a:pt x="652" y="1"/>
                  </a:moveTo>
                  <a:cubicBezTo>
                    <a:pt x="295" y="1"/>
                    <a:pt x="1" y="280"/>
                    <a:pt x="1" y="637"/>
                  </a:cubicBezTo>
                  <a:cubicBezTo>
                    <a:pt x="1" y="993"/>
                    <a:pt x="295" y="1273"/>
                    <a:pt x="652" y="1273"/>
                  </a:cubicBezTo>
                  <a:cubicBezTo>
                    <a:pt x="993" y="1273"/>
                    <a:pt x="1288" y="993"/>
                    <a:pt x="1288" y="637"/>
                  </a:cubicBezTo>
                  <a:cubicBezTo>
                    <a:pt x="1288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3441825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52" y="0"/>
                  </a:moveTo>
                  <a:cubicBezTo>
                    <a:pt x="295" y="0"/>
                    <a:pt x="1" y="295"/>
                    <a:pt x="1" y="636"/>
                  </a:cubicBezTo>
                  <a:cubicBezTo>
                    <a:pt x="1" y="993"/>
                    <a:pt x="295" y="1272"/>
                    <a:pt x="652" y="1272"/>
                  </a:cubicBezTo>
                  <a:cubicBezTo>
                    <a:pt x="993" y="1272"/>
                    <a:pt x="1288" y="993"/>
                    <a:pt x="1288" y="636"/>
                  </a:cubicBezTo>
                  <a:cubicBezTo>
                    <a:pt x="1288" y="295"/>
                    <a:pt x="99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3441050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09" y="140"/>
                    <a:pt x="1272" y="388"/>
                    <a:pt x="1272" y="714"/>
                  </a:cubicBezTo>
                  <a:cubicBezTo>
                    <a:pt x="1272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3784600" y="4582725"/>
              <a:ext cx="31800" cy="32225"/>
            </a:xfrm>
            <a:custGeom>
              <a:rect b="b" l="l" r="r" t="t"/>
              <a:pathLst>
                <a:path extrusionOk="0" h="1289" w="1272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3784600" y="4582725"/>
              <a:ext cx="31800" cy="32225"/>
            </a:xfrm>
            <a:custGeom>
              <a:rect b="b" l="l" r="r" t="t"/>
              <a:pathLst>
                <a:path extrusionOk="0" h="1289" w="1272">
                  <a:moveTo>
                    <a:pt x="636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36" y="1288"/>
                  </a:cubicBezTo>
                  <a:cubicBezTo>
                    <a:pt x="993" y="1288"/>
                    <a:pt x="1272" y="994"/>
                    <a:pt x="1272" y="637"/>
                  </a:cubicBezTo>
                  <a:cubicBezTo>
                    <a:pt x="1272" y="280"/>
                    <a:pt x="993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3943175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80" y="0"/>
                    <a:pt x="1" y="279"/>
                    <a:pt x="1" y="636"/>
                  </a:cubicBezTo>
                  <a:cubicBezTo>
                    <a:pt x="1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394162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24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4042450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36" y="0"/>
                  </a:moveTo>
                  <a:cubicBezTo>
                    <a:pt x="279" y="0"/>
                    <a:pt x="0" y="279"/>
                    <a:pt x="0" y="636"/>
                  </a:cubicBezTo>
                  <a:cubicBezTo>
                    <a:pt x="0" y="993"/>
                    <a:pt x="279" y="1272"/>
                    <a:pt x="636" y="1272"/>
                  </a:cubicBezTo>
                  <a:cubicBezTo>
                    <a:pt x="993" y="1272"/>
                    <a:pt x="1287" y="993"/>
                    <a:pt x="1287" y="636"/>
                  </a:cubicBezTo>
                  <a:cubicBezTo>
                    <a:pt x="1287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40408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9" y="1303"/>
                  </a:cubicBezTo>
                  <a:cubicBezTo>
                    <a:pt x="373" y="1303"/>
                    <a:pt x="125" y="1024"/>
                    <a:pt x="125" y="714"/>
                  </a:cubicBezTo>
                  <a:cubicBezTo>
                    <a:pt x="125" y="388"/>
                    <a:pt x="389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71" y="1397"/>
                    <a:pt x="1381" y="1086"/>
                    <a:pt x="1397" y="699"/>
                  </a:cubicBezTo>
                  <a:cubicBezTo>
                    <a:pt x="1397" y="311"/>
                    <a:pt x="108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4080825" y="4634700"/>
              <a:ext cx="31825" cy="31800"/>
            </a:xfrm>
            <a:custGeom>
              <a:rect b="b" l="l" r="r" t="t"/>
              <a:pathLst>
                <a:path extrusionOk="0" h="1272" w="1273">
                  <a:moveTo>
                    <a:pt x="636" y="0"/>
                  </a:moveTo>
                  <a:cubicBezTo>
                    <a:pt x="280" y="0"/>
                    <a:pt x="0" y="279"/>
                    <a:pt x="0" y="636"/>
                  </a:cubicBezTo>
                  <a:cubicBezTo>
                    <a:pt x="0" y="993"/>
                    <a:pt x="280" y="1272"/>
                    <a:pt x="636" y="1272"/>
                  </a:cubicBezTo>
                  <a:cubicBezTo>
                    <a:pt x="993" y="1272"/>
                    <a:pt x="1272" y="993"/>
                    <a:pt x="1272" y="636"/>
                  </a:cubicBezTo>
                  <a:cubicBezTo>
                    <a:pt x="1272" y="279"/>
                    <a:pt x="993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0792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8" y="140"/>
                  </a:moveTo>
                  <a:cubicBezTo>
                    <a:pt x="1009" y="140"/>
                    <a:pt x="1288" y="388"/>
                    <a:pt x="1288" y="714"/>
                  </a:cubicBezTo>
                  <a:cubicBezTo>
                    <a:pt x="1288" y="1040"/>
                    <a:pt x="1009" y="1303"/>
                    <a:pt x="698" y="1303"/>
                  </a:cubicBezTo>
                  <a:cubicBezTo>
                    <a:pt x="373" y="1303"/>
                    <a:pt x="124" y="1024"/>
                    <a:pt x="124" y="714"/>
                  </a:cubicBezTo>
                  <a:cubicBezTo>
                    <a:pt x="124" y="388"/>
                    <a:pt x="388" y="140"/>
                    <a:pt x="698" y="140"/>
                  </a:cubicBezTo>
                  <a:close/>
                  <a:moveTo>
                    <a:pt x="698" y="1"/>
                  </a:moveTo>
                  <a:cubicBezTo>
                    <a:pt x="311" y="1"/>
                    <a:pt x="0" y="311"/>
                    <a:pt x="0" y="699"/>
                  </a:cubicBezTo>
                  <a:cubicBezTo>
                    <a:pt x="0" y="1086"/>
                    <a:pt x="311" y="1397"/>
                    <a:pt x="698" y="1397"/>
                  </a:cubicBezTo>
                  <a:cubicBezTo>
                    <a:pt x="1086" y="1397"/>
                    <a:pt x="1396" y="1086"/>
                    <a:pt x="1396" y="699"/>
                  </a:cubicBezTo>
                  <a:cubicBezTo>
                    <a:pt x="1396" y="311"/>
                    <a:pt x="1086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175050" y="4634700"/>
              <a:ext cx="32200" cy="31800"/>
            </a:xfrm>
            <a:custGeom>
              <a:rect b="b" l="l" r="r" t="t"/>
              <a:pathLst>
                <a:path extrusionOk="0" h="1272" w="1288">
                  <a:moveTo>
                    <a:pt x="652" y="0"/>
                  </a:moveTo>
                  <a:cubicBezTo>
                    <a:pt x="295" y="0"/>
                    <a:pt x="0" y="279"/>
                    <a:pt x="0" y="636"/>
                  </a:cubicBezTo>
                  <a:cubicBezTo>
                    <a:pt x="0" y="993"/>
                    <a:pt x="295" y="1272"/>
                    <a:pt x="652" y="1272"/>
                  </a:cubicBezTo>
                  <a:cubicBezTo>
                    <a:pt x="1008" y="1272"/>
                    <a:pt x="1288" y="993"/>
                    <a:pt x="1288" y="636"/>
                  </a:cubicBezTo>
                  <a:cubicBezTo>
                    <a:pt x="1288" y="279"/>
                    <a:pt x="1008" y="0"/>
                    <a:pt x="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173875" y="4632750"/>
              <a:ext cx="34925" cy="34925"/>
            </a:xfrm>
            <a:custGeom>
              <a:rect b="b" l="l" r="r" t="t"/>
              <a:pathLst>
                <a:path extrusionOk="0" h="1397" w="1397">
                  <a:moveTo>
                    <a:pt x="699" y="140"/>
                  </a:moveTo>
                  <a:cubicBezTo>
                    <a:pt x="1024" y="140"/>
                    <a:pt x="1273" y="388"/>
                    <a:pt x="1273" y="714"/>
                  </a:cubicBezTo>
                  <a:cubicBezTo>
                    <a:pt x="1273" y="1040"/>
                    <a:pt x="1009" y="1303"/>
                    <a:pt x="699" y="1303"/>
                  </a:cubicBezTo>
                  <a:cubicBezTo>
                    <a:pt x="373" y="1303"/>
                    <a:pt x="109" y="1024"/>
                    <a:pt x="109" y="714"/>
                  </a:cubicBezTo>
                  <a:cubicBezTo>
                    <a:pt x="109" y="388"/>
                    <a:pt x="388" y="140"/>
                    <a:pt x="699" y="140"/>
                  </a:cubicBezTo>
                  <a:close/>
                  <a:moveTo>
                    <a:pt x="699" y="1"/>
                  </a:moveTo>
                  <a:cubicBezTo>
                    <a:pt x="311" y="1"/>
                    <a:pt x="1" y="311"/>
                    <a:pt x="1" y="699"/>
                  </a:cubicBezTo>
                  <a:cubicBezTo>
                    <a:pt x="1" y="1086"/>
                    <a:pt x="311" y="1397"/>
                    <a:pt x="699" y="1397"/>
                  </a:cubicBezTo>
                  <a:cubicBezTo>
                    <a:pt x="1086" y="1397"/>
                    <a:pt x="1397" y="1086"/>
                    <a:pt x="1397" y="699"/>
                  </a:cubicBezTo>
                  <a:cubicBezTo>
                    <a:pt x="1397" y="311"/>
                    <a:pt x="1086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825700" y="4582725"/>
              <a:ext cx="32200" cy="32225"/>
            </a:xfrm>
            <a:custGeom>
              <a:rect b="b" l="l" r="r" t="t"/>
              <a:pathLst>
                <a:path extrusionOk="0" h="1289" w="1288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825700" y="4582725"/>
              <a:ext cx="32200" cy="32225"/>
            </a:xfrm>
            <a:custGeom>
              <a:rect b="b" l="l" r="r" t="t"/>
              <a:pathLst>
                <a:path extrusionOk="0" h="1289" w="1288">
                  <a:moveTo>
                    <a:pt x="652" y="1"/>
                  </a:moveTo>
                  <a:cubicBezTo>
                    <a:pt x="295" y="1"/>
                    <a:pt x="0" y="296"/>
                    <a:pt x="0" y="637"/>
                  </a:cubicBezTo>
                  <a:cubicBezTo>
                    <a:pt x="0" y="994"/>
                    <a:pt x="295" y="1288"/>
                    <a:pt x="652" y="1288"/>
                  </a:cubicBezTo>
                  <a:cubicBezTo>
                    <a:pt x="993" y="1288"/>
                    <a:pt x="1287" y="994"/>
                    <a:pt x="1287" y="637"/>
                  </a:cubicBezTo>
                  <a:cubicBezTo>
                    <a:pt x="1287" y="280"/>
                    <a:pt x="993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307275" y="4431125"/>
              <a:ext cx="8175" cy="22900"/>
            </a:xfrm>
            <a:custGeom>
              <a:rect b="b" l="l" r="r" t="t"/>
              <a:pathLst>
                <a:path extrusionOk="0" h="916" w="327">
                  <a:moveTo>
                    <a:pt x="218" y="1"/>
                  </a:moveTo>
                  <a:lnTo>
                    <a:pt x="32" y="94"/>
                  </a:lnTo>
                  <a:cubicBezTo>
                    <a:pt x="16" y="94"/>
                    <a:pt x="1" y="140"/>
                    <a:pt x="1" y="156"/>
                  </a:cubicBezTo>
                  <a:cubicBezTo>
                    <a:pt x="1" y="187"/>
                    <a:pt x="32" y="233"/>
                    <a:pt x="78" y="233"/>
                  </a:cubicBezTo>
                  <a:cubicBezTo>
                    <a:pt x="94" y="233"/>
                    <a:pt x="94" y="218"/>
                    <a:pt x="109" y="218"/>
                  </a:cubicBezTo>
                  <a:lnTo>
                    <a:pt x="171" y="171"/>
                  </a:lnTo>
                  <a:lnTo>
                    <a:pt x="171" y="838"/>
                  </a:lnTo>
                  <a:cubicBezTo>
                    <a:pt x="171" y="869"/>
                    <a:pt x="218" y="916"/>
                    <a:pt x="249" y="916"/>
                  </a:cubicBezTo>
                  <a:cubicBezTo>
                    <a:pt x="296" y="916"/>
                    <a:pt x="327" y="869"/>
                    <a:pt x="327" y="838"/>
                  </a:cubicBezTo>
                  <a:lnTo>
                    <a:pt x="327" y="32"/>
                  </a:lnTo>
                  <a:lnTo>
                    <a:pt x="249" y="16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3552325" y="4429950"/>
              <a:ext cx="16325" cy="24075"/>
            </a:xfrm>
            <a:custGeom>
              <a:rect b="b" l="l" r="r" t="t"/>
              <a:pathLst>
                <a:path extrusionOk="0" h="963" w="653">
                  <a:moveTo>
                    <a:pt x="321" y="1"/>
                  </a:moveTo>
                  <a:cubicBezTo>
                    <a:pt x="243" y="1"/>
                    <a:pt x="168" y="28"/>
                    <a:pt x="109" y="79"/>
                  </a:cubicBezTo>
                  <a:lnTo>
                    <a:pt x="63" y="125"/>
                  </a:lnTo>
                  <a:cubicBezTo>
                    <a:pt x="32" y="141"/>
                    <a:pt x="32" y="203"/>
                    <a:pt x="63" y="218"/>
                  </a:cubicBezTo>
                  <a:cubicBezTo>
                    <a:pt x="69" y="237"/>
                    <a:pt x="82" y="243"/>
                    <a:pt x="97" y="243"/>
                  </a:cubicBezTo>
                  <a:cubicBezTo>
                    <a:pt x="120" y="243"/>
                    <a:pt x="147" y="228"/>
                    <a:pt x="156" y="218"/>
                  </a:cubicBezTo>
                  <a:lnTo>
                    <a:pt x="203" y="187"/>
                  </a:lnTo>
                  <a:cubicBezTo>
                    <a:pt x="234" y="156"/>
                    <a:pt x="280" y="141"/>
                    <a:pt x="311" y="141"/>
                  </a:cubicBezTo>
                  <a:cubicBezTo>
                    <a:pt x="373" y="141"/>
                    <a:pt x="420" y="156"/>
                    <a:pt x="451" y="203"/>
                  </a:cubicBezTo>
                  <a:cubicBezTo>
                    <a:pt x="466" y="234"/>
                    <a:pt x="497" y="280"/>
                    <a:pt x="497" y="311"/>
                  </a:cubicBezTo>
                  <a:cubicBezTo>
                    <a:pt x="497" y="373"/>
                    <a:pt x="466" y="420"/>
                    <a:pt x="435" y="451"/>
                  </a:cubicBezTo>
                  <a:lnTo>
                    <a:pt x="32" y="823"/>
                  </a:lnTo>
                  <a:cubicBezTo>
                    <a:pt x="1" y="839"/>
                    <a:pt x="1" y="854"/>
                    <a:pt x="1" y="885"/>
                  </a:cubicBezTo>
                  <a:cubicBezTo>
                    <a:pt x="1" y="916"/>
                    <a:pt x="47" y="963"/>
                    <a:pt x="78" y="963"/>
                  </a:cubicBezTo>
                  <a:lnTo>
                    <a:pt x="575" y="963"/>
                  </a:lnTo>
                  <a:cubicBezTo>
                    <a:pt x="606" y="963"/>
                    <a:pt x="652" y="916"/>
                    <a:pt x="652" y="885"/>
                  </a:cubicBezTo>
                  <a:cubicBezTo>
                    <a:pt x="652" y="839"/>
                    <a:pt x="606" y="823"/>
                    <a:pt x="575" y="777"/>
                  </a:cubicBezTo>
                  <a:lnTo>
                    <a:pt x="280" y="777"/>
                  </a:lnTo>
                  <a:lnTo>
                    <a:pt x="528" y="544"/>
                  </a:lnTo>
                  <a:cubicBezTo>
                    <a:pt x="606" y="497"/>
                    <a:pt x="652" y="420"/>
                    <a:pt x="652" y="311"/>
                  </a:cubicBezTo>
                  <a:cubicBezTo>
                    <a:pt x="652" y="234"/>
                    <a:pt x="621" y="156"/>
                    <a:pt x="575" y="110"/>
                  </a:cubicBezTo>
                  <a:cubicBezTo>
                    <a:pt x="501" y="36"/>
                    <a:pt x="40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833450" y="4429975"/>
              <a:ext cx="15525" cy="23275"/>
            </a:xfrm>
            <a:custGeom>
              <a:rect b="b" l="l" r="r" t="t"/>
              <a:pathLst>
                <a:path extrusionOk="0" h="931" w="621">
                  <a:moveTo>
                    <a:pt x="140" y="0"/>
                  </a:moveTo>
                  <a:cubicBezTo>
                    <a:pt x="109" y="0"/>
                    <a:pt x="78" y="47"/>
                    <a:pt x="78" y="78"/>
                  </a:cubicBezTo>
                  <a:cubicBezTo>
                    <a:pt x="78" y="124"/>
                    <a:pt x="124" y="140"/>
                    <a:pt x="155" y="140"/>
                  </a:cubicBezTo>
                  <a:lnTo>
                    <a:pt x="373" y="140"/>
                  </a:lnTo>
                  <a:lnTo>
                    <a:pt x="233" y="279"/>
                  </a:lnTo>
                  <a:cubicBezTo>
                    <a:pt x="202" y="310"/>
                    <a:pt x="202" y="372"/>
                    <a:pt x="233" y="388"/>
                  </a:cubicBezTo>
                  <a:cubicBezTo>
                    <a:pt x="264" y="419"/>
                    <a:pt x="280" y="419"/>
                    <a:pt x="295" y="419"/>
                  </a:cubicBezTo>
                  <a:cubicBezTo>
                    <a:pt x="357" y="419"/>
                    <a:pt x="388" y="434"/>
                    <a:pt x="435" y="465"/>
                  </a:cubicBezTo>
                  <a:cubicBezTo>
                    <a:pt x="466" y="512"/>
                    <a:pt x="497" y="574"/>
                    <a:pt x="497" y="605"/>
                  </a:cubicBezTo>
                  <a:cubicBezTo>
                    <a:pt x="497" y="652"/>
                    <a:pt x="466" y="683"/>
                    <a:pt x="435" y="729"/>
                  </a:cubicBezTo>
                  <a:cubicBezTo>
                    <a:pt x="388" y="760"/>
                    <a:pt x="342" y="776"/>
                    <a:pt x="295" y="776"/>
                  </a:cubicBezTo>
                  <a:cubicBezTo>
                    <a:pt x="233" y="776"/>
                    <a:pt x="202" y="760"/>
                    <a:pt x="155" y="729"/>
                  </a:cubicBezTo>
                  <a:cubicBezTo>
                    <a:pt x="140" y="706"/>
                    <a:pt x="121" y="694"/>
                    <a:pt x="101" y="694"/>
                  </a:cubicBezTo>
                  <a:cubicBezTo>
                    <a:pt x="82" y="694"/>
                    <a:pt x="62" y="706"/>
                    <a:pt x="47" y="729"/>
                  </a:cubicBezTo>
                  <a:cubicBezTo>
                    <a:pt x="0" y="760"/>
                    <a:pt x="0" y="807"/>
                    <a:pt x="47" y="838"/>
                  </a:cubicBezTo>
                  <a:cubicBezTo>
                    <a:pt x="109" y="900"/>
                    <a:pt x="202" y="931"/>
                    <a:pt x="280" y="931"/>
                  </a:cubicBezTo>
                  <a:cubicBezTo>
                    <a:pt x="466" y="931"/>
                    <a:pt x="621" y="807"/>
                    <a:pt x="621" y="605"/>
                  </a:cubicBezTo>
                  <a:cubicBezTo>
                    <a:pt x="621" y="527"/>
                    <a:pt x="590" y="434"/>
                    <a:pt x="528" y="372"/>
                  </a:cubicBezTo>
                  <a:cubicBezTo>
                    <a:pt x="481" y="357"/>
                    <a:pt x="466" y="341"/>
                    <a:pt x="419" y="310"/>
                  </a:cubicBezTo>
                  <a:lnTo>
                    <a:pt x="590" y="140"/>
                  </a:lnTo>
                  <a:cubicBezTo>
                    <a:pt x="605" y="140"/>
                    <a:pt x="605" y="124"/>
                    <a:pt x="605" y="124"/>
                  </a:cubicBezTo>
                  <a:cubicBezTo>
                    <a:pt x="621" y="109"/>
                    <a:pt x="621" y="109"/>
                    <a:pt x="621" y="78"/>
                  </a:cubicBezTo>
                  <a:cubicBezTo>
                    <a:pt x="621" y="47"/>
                    <a:pt x="590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3305725" y="4462925"/>
              <a:ext cx="12825" cy="7775"/>
            </a:xfrm>
            <a:custGeom>
              <a:rect b="b" l="l" r="r" t="t"/>
              <a:pathLst>
                <a:path extrusionOk="0" h="311" w="513">
                  <a:moveTo>
                    <a:pt x="1" y="0"/>
                  </a:moveTo>
                  <a:lnTo>
                    <a:pt x="249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3555050" y="4462925"/>
              <a:ext cx="12425" cy="7775"/>
            </a:xfrm>
            <a:custGeom>
              <a:rect b="b" l="l" r="r" t="t"/>
              <a:pathLst>
                <a:path extrusionOk="0" h="311" w="497">
                  <a:moveTo>
                    <a:pt x="0" y="0"/>
                  </a:moveTo>
                  <a:lnTo>
                    <a:pt x="249" y="31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835375" y="4462925"/>
              <a:ext cx="12825" cy="7775"/>
            </a:xfrm>
            <a:custGeom>
              <a:rect b="b" l="l" r="r" t="t"/>
              <a:pathLst>
                <a:path extrusionOk="0" h="311" w="513">
                  <a:moveTo>
                    <a:pt x="1" y="0"/>
                  </a:moveTo>
                  <a:lnTo>
                    <a:pt x="265" y="31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367757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382995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828800" y="4753725"/>
              <a:ext cx="48875" cy="29875"/>
            </a:xfrm>
            <a:custGeom>
              <a:rect b="b" l="l" r="r" t="t"/>
              <a:pathLst>
                <a:path extrusionOk="0" h="1195" w="1955">
                  <a:moveTo>
                    <a:pt x="1861" y="125"/>
                  </a:moveTo>
                  <a:lnTo>
                    <a:pt x="1861" y="1071"/>
                  </a:lnTo>
                  <a:lnTo>
                    <a:pt x="109" y="1071"/>
                  </a:lnTo>
                  <a:lnTo>
                    <a:pt x="109" y="125"/>
                  </a:lnTo>
                  <a:close/>
                  <a:moveTo>
                    <a:pt x="0" y="1"/>
                  </a:moveTo>
                  <a:lnTo>
                    <a:pt x="0" y="1195"/>
                  </a:lnTo>
                  <a:lnTo>
                    <a:pt x="1954" y="1195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398272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3982725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1" y="1"/>
                  </a:moveTo>
                  <a:lnTo>
                    <a:pt x="1" y="1071"/>
                  </a:lnTo>
                  <a:lnTo>
                    <a:pt x="1862" y="1071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413550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4135500" y="4755275"/>
              <a:ext cx="46550" cy="26775"/>
            </a:xfrm>
            <a:custGeom>
              <a:rect b="b" l="l" r="r" t="t"/>
              <a:pathLst>
                <a:path extrusionOk="0" h="1071" w="1862">
                  <a:moveTo>
                    <a:pt x="0" y="1"/>
                  </a:moveTo>
                  <a:lnTo>
                    <a:pt x="0" y="1071"/>
                  </a:lnTo>
                  <a:lnTo>
                    <a:pt x="1861" y="107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3737675" y="4756825"/>
              <a:ext cx="50825" cy="2750"/>
            </a:xfrm>
            <a:custGeom>
              <a:rect b="b" l="l" r="r" t="t"/>
              <a:pathLst>
                <a:path extrusionOk="0" h="110" w="2033">
                  <a:moveTo>
                    <a:pt x="0" y="1"/>
                  </a:moveTo>
                  <a:lnTo>
                    <a:pt x="0" y="109"/>
                  </a:lnTo>
                  <a:lnTo>
                    <a:pt x="2032" y="109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3737675" y="4766125"/>
              <a:ext cx="32200" cy="2750"/>
            </a:xfrm>
            <a:custGeom>
              <a:rect b="b" l="l" r="r" t="t"/>
              <a:pathLst>
                <a:path extrusionOk="0" h="110" w="1288">
                  <a:moveTo>
                    <a:pt x="0" y="1"/>
                  </a:moveTo>
                  <a:lnTo>
                    <a:pt x="0" y="110"/>
                  </a:lnTo>
                  <a:lnTo>
                    <a:pt x="1288" y="110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3889675" y="4756825"/>
              <a:ext cx="51200" cy="2750"/>
            </a:xfrm>
            <a:custGeom>
              <a:rect b="b" l="l" r="r" t="t"/>
              <a:pathLst>
                <a:path extrusionOk="0" h="110" w="2048">
                  <a:moveTo>
                    <a:pt x="0" y="1"/>
                  </a:moveTo>
                  <a:lnTo>
                    <a:pt x="0" y="109"/>
                  </a:lnTo>
                  <a:lnTo>
                    <a:pt x="2047" y="109"/>
                  </a:lnTo>
                  <a:lnTo>
                    <a:pt x="2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889675" y="4766125"/>
              <a:ext cx="25225" cy="2750"/>
            </a:xfrm>
            <a:custGeom>
              <a:rect b="b" l="l" r="r" t="t"/>
              <a:pathLst>
                <a:path extrusionOk="0" h="110" w="1009">
                  <a:moveTo>
                    <a:pt x="0" y="1"/>
                  </a:moveTo>
                  <a:lnTo>
                    <a:pt x="0" y="110"/>
                  </a:lnTo>
                  <a:lnTo>
                    <a:pt x="1008" y="11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4041650" y="4756825"/>
              <a:ext cx="25250" cy="2750"/>
            </a:xfrm>
            <a:custGeom>
              <a:rect b="b" l="l" r="r" t="t"/>
              <a:pathLst>
                <a:path extrusionOk="0" h="110" w="1010">
                  <a:moveTo>
                    <a:pt x="1" y="1"/>
                  </a:moveTo>
                  <a:lnTo>
                    <a:pt x="1" y="109"/>
                  </a:lnTo>
                  <a:lnTo>
                    <a:pt x="1009" y="109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4041650" y="4766125"/>
              <a:ext cx="39975" cy="2750"/>
            </a:xfrm>
            <a:custGeom>
              <a:rect b="b" l="l" r="r" t="t"/>
              <a:pathLst>
                <a:path extrusionOk="0" h="110" w="1599">
                  <a:moveTo>
                    <a:pt x="1" y="1"/>
                  </a:moveTo>
                  <a:lnTo>
                    <a:pt x="1" y="110"/>
                  </a:lnTo>
                  <a:lnTo>
                    <a:pt x="1598" y="110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4193275" y="4756825"/>
              <a:ext cx="36475" cy="2750"/>
            </a:xfrm>
            <a:custGeom>
              <a:rect b="b" l="l" r="r" t="t"/>
              <a:pathLst>
                <a:path extrusionOk="0" h="110" w="1459">
                  <a:moveTo>
                    <a:pt x="0" y="1"/>
                  </a:moveTo>
                  <a:lnTo>
                    <a:pt x="0" y="109"/>
                  </a:lnTo>
                  <a:lnTo>
                    <a:pt x="1458" y="109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4193275" y="4766125"/>
              <a:ext cx="50800" cy="2750"/>
            </a:xfrm>
            <a:custGeom>
              <a:rect b="b" l="l" r="r" t="t"/>
              <a:pathLst>
                <a:path extrusionOk="0" h="110" w="2032">
                  <a:moveTo>
                    <a:pt x="0" y="1"/>
                  </a:moveTo>
                  <a:lnTo>
                    <a:pt x="0" y="110"/>
                  </a:lnTo>
                  <a:lnTo>
                    <a:pt x="2032" y="11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3835775" y="4177925"/>
              <a:ext cx="263300" cy="216400"/>
            </a:xfrm>
            <a:custGeom>
              <a:rect b="b" l="l" r="r" t="t"/>
              <a:pathLst>
                <a:path extrusionOk="0" h="8656" w="10532">
                  <a:moveTo>
                    <a:pt x="0" y="1"/>
                  </a:moveTo>
                  <a:lnTo>
                    <a:pt x="0" y="8655"/>
                  </a:lnTo>
                  <a:lnTo>
                    <a:pt x="10531" y="8655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835375" y="4177925"/>
              <a:ext cx="265250" cy="217175"/>
            </a:xfrm>
            <a:custGeom>
              <a:rect b="b" l="l" r="r" t="t"/>
              <a:pathLst>
                <a:path extrusionOk="0" h="8687" w="10610">
                  <a:moveTo>
                    <a:pt x="47" y="1"/>
                  </a:moveTo>
                  <a:lnTo>
                    <a:pt x="1" y="8686"/>
                  </a:lnTo>
                  <a:lnTo>
                    <a:pt x="10609" y="868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835775" y="4177925"/>
              <a:ext cx="263300" cy="19025"/>
            </a:xfrm>
            <a:custGeom>
              <a:rect b="b" l="l" r="r" t="t"/>
              <a:pathLst>
                <a:path extrusionOk="0" h="761" w="10532">
                  <a:moveTo>
                    <a:pt x="0" y="1"/>
                  </a:moveTo>
                  <a:lnTo>
                    <a:pt x="0" y="761"/>
                  </a:lnTo>
                  <a:lnTo>
                    <a:pt x="10531" y="761"/>
                  </a:lnTo>
                  <a:lnTo>
                    <a:pt x="105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3844300" y="4182975"/>
              <a:ext cx="9725" cy="9725"/>
            </a:xfrm>
            <a:custGeom>
              <a:rect b="b" l="l" r="r" t="t"/>
              <a:pathLst>
                <a:path extrusionOk="0" h="389" w="389">
                  <a:moveTo>
                    <a:pt x="187" y="1"/>
                  </a:moveTo>
                  <a:cubicBezTo>
                    <a:pt x="78" y="1"/>
                    <a:pt x="1" y="94"/>
                    <a:pt x="1" y="187"/>
                  </a:cubicBezTo>
                  <a:cubicBezTo>
                    <a:pt x="1" y="311"/>
                    <a:pt x="94" y="388"/>
                    <a:pt x="187" y="388"/>
                  </a:cubicBezTo>
                  <a:cubicBezTo>
                    <a:pt x="311" y="388"/>
                    <a:pt x="388" y="295"/>
                    <a:pt x="388" y="187"/>
                  </a:cubicBezTo>
                  <a:cubicBezTo>
                    <a:pt x="388" y="78"/>
                    <a:pt x="311" y="1"/>
                    <a:pt x="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863700" y="4182975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186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186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310" y="1"/>
                    <a:pt x="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3883475" y="4182975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78" y="1"/>
                    <a:pt x="0" y="94"/>
                    <a:pt x="0" y="187"/>
                  </a:cubicBezTo>
                  <a:cubicBezTo>
                    <a:pt x="0" y="311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187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3856325" y="42345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3874150" y="4234550"/>
              <a:ext cx="117125" cy="3900"/>
            </a:xfrm>
            <a:custGeom>
              <a:rect b="b" l="l" r="r" t="t"/>
              <a:pathLst>
                <a:path extrusionOk="0" h="156" w="4685">
                  <a:moveTo>
                    <a:pt x="1" y="0"/>
                  </a:moveTo>
                  <a:lnTo>
                    <a:pt x="1" y="155"/>
                  </a:lnTo>
                  <a:lnTo>
                    <a:pt x="4685" y="15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997450" y="4234550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4041650" y="4284575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4020725" y="4234550"/>
              <a:ext cx="33375" cy="3900"/>
            </a:xfrm>
            <a:custGeom>
              <a:rect b="b" l="l" r="r" t="t"/>
              <a:pathLst>
                <a:path extrusionOk="0" h="156" w="1335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3866400" y="42450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3883850" y="4245025"/>
              <a:ext cx="76800" cy="3900"/>
            </a:xfrm>
            <a:custGeom>
              <a:rect b="b" l="l" r="r" t="t"/>
              <a:pathLst>
                <a:path extrusionOk="0" h="156" w="3072">
                  <a:moveTo>
                    <a:pt x="1" y="0"/>
                  </a:moveTo>
                  <a:lnTo>
                    <a:pt x="1" y="155"/>
                  </a:lnTo>
                  <a:lnTo>
                    <a:pt x="3071" y="155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992025" y="4284575"/>
              <a:ext cx="45000" cy="3900"/>
            </a:xfrm>
            <a:custGeom>
              <a:rect b="b" l="l" r="r" t="t"/>
              <a:pathLst>
                <a:path extrusionOk="0" h="156" w="1800">
                  <a:moveTo>
                    <a:pt x="1" y="0"/>
                  </a:moveTo>
                  <a:lnTo>
                    <a:pt x="1" y="155"/>
                  </a:lnTo>
                  <a:lnTo>
                    <a:pt x="1800" y="155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874150" y="4274875"/>
              <a:ext cx="73325" cy="3900"/>
            </a:xfrm>
            <a:custGeom>
              <a:rect b="b" l="l" r="r" t="t"/>
              <a:pathLst>
                <a:path extrusionOk="0" h="156" w="2933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883850" y="4255100"/>
              <a:ext cx="51600" cy="3900"/>
            </a:xfrm>
            <a:custGeom>
              <a:rect b="b" l="l" r="r" t="t"/>
              <a:pathLst>
                <a:path extrusionOk="0" h="156" w="2064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4009875" y="4264800"/>
              <a:ext cx="19400" cy="3900"/>
            </a:xfrm>
            <a:custGeom>
              <a:rect b="b" l="l" r="r" t="t"/>
              <a:pathLst>
                <a:path extrusionOk="0" h="156" w="776">
                  <a:moveTo>
                    <a:pt x="0" y="0"/>
                  </a:moveTo>
                  <a:lnTo>
                    <a:pt x="0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941250" y="4255100"/>
              <a:ext cx="81825" cy="3900"/>
            </a:xfrm>
            <a:custGeom>
              <a:rect b="b" l="l" r="r" t="t"/>
              <a:pathLst>
                <a:path extrusionOk="0" h="156" w="3273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874150" y="428457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1" y="0"/>
                  </a:moveTo>
                  <a:lnTo>
                    <a:pt x="1" y="155"/>
                  </a:lnTo>
                  <a:lnTo>
                    <a:pt x="3925" y="155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018775" y="4245025"/>
              <a:ext cx="52775" cy="3900"/>
            </a:xfrm>
            <a:custGeom>
              <a:rect b="b" l="l" r="r" t="t"/>
              <a:pathLst>
                <a:path extrusionOk="0" h="156" w="2111">
                  <a:moveTo>
                    <a:pt x="1" y="0"/>
                  </a:moveTo>
                  <a:lnTo>
                    <a:pt x="1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965275" y="4245025"/>
              <a:ext cx="49275" cy="3900"/>
            </a:xfrm>
            <a:custGeom>
              <a:rect b="b" l="l" r="r" t="t"/>
              <a:pathLst>
                <a:path extrusionOk="0" h="156" w="1971">
                  <a:moveTo>
                    <a:pt x="1" y="0"/>
                  </a:moveTo>
                  <a:lnTo>
                    <a:pt x="1" y="155"/>
                  </a:lnTo>
                  <a:lnTo>
                    <a:pt x="1970" y="155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4026925" y="4255100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866400" y="42551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856325" y="42648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874150" y="42648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0"/>
                  </a:moveTo>
                  <a:lnTo>
                    <a:pt x="1" y="155"/>
                  </a:lnTo>
                  <a:lnTo>
                    <a:pt x="2405" y="155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883850" y="429502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1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996300" y="4304725"/>
              <a:ext cx="45775" cy="3900"/>
            </a:xfrm>
            <a:custGeom>
              <a:rect b="b" l="l" r="r" t="t"/>
              <a:pathLst>
                <a:path extrusionOk="0" h="156" w="1831">
                  <a:moveTo>
                    <a:pt x="0" y="1"/>
                  </a:moveTo>
                  <a:lnTo>
                    <a:pt x="0" y="156"/>
                  </a:lnTo>
                  <a:lnTo>
                    <a:pt x="1830" y="156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949000" y="4295025"/>
              <a:ext cx="60500" cy="3900"/>
            </a:xfrm>
            <a:custGeom>
              <a:rect b="b" l="l" r="r" t="t"/>
              <a:pathLst>
                <a:path extrusionOk="0" h="156" w="242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938125" y="4304725"/>
              <a:ext cx="52375" cy="3900"/>
            </a:xfrm>
            <a:custGeom>
              <a:rect b="b" l="l" r="r" t="t"/>
              <a:pathLst>
                <a:path extrusionOk="0" h="156" w="2095">
                  <a:moveTo>
                    <a:pt x="1" y="1"/>
                  </a:moveTo>
                  <a:lnTo>
                    <a:pt x="1" y="156"/>
                  </a:lnTo>
                  <a:lnTo>
                    <a:pt x="2095" y="156"/>
                  </a:lnTo>
                  <a:lnTo>
                    <a:pt x="20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905950" y="4304725"/>
              <a:ext cx="28325" cy="3900"/>
            </a:xfrm>
            <a:custGeom>
              <a:rect b="b" l="l" r="r" t="t"/>
              <a:pathLst>
                <a:path extrusionOk="0" h="156" w="1133">
                  <a:moveTo>
                    <a:pt x="1" y="1"/>
                  </a:moveTo>
                  <a:lnTo>
                    <a:pt x="1" y="156"/>
                  </a:lnTo>
                  <a:lnTo>
                    <a:pt x="1133" y="156"/>
                  </a:lnTo>
                  <a:lnTo>
                    <a:pt x="1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883850" y="4304725"/>
              <a:ext cx="17475" cy="3900"/>
            </a:xfrm>
            <a:custGeom>
              <a:rect b="b" l="l" r="r" t="t"/>
              <a:pathLst>
                <a:path extrusionOk="0" h="156" w="699">
                  <a:moveTo>
                    <a:pt x="1" y="1"/>
                  </a:moveTo>
                  <a:lnTo>
                    <a:pt x="1" y="156"/>
                  </a:lnTo>
                  <a:lnTo>
                    <a:pt x="699" y="156"/>
                  </a:lnTo>
                  <a:lnTo>
                    <a:pt x="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951325" y="4274875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4020725" y="4274875"/>
              <a:ext cx="41125" cy="3900"/>
            </a:xfrm>
            <a:custGeom>
              <a:rect b="b" l="l" r="r" t="t"/>
              <a:pathLst>
                <a:path extrusionOk="0" h="156" w="1645">
                  <a:moveTo>
                    <a:pt x="0" y="0"/>
                  </a:moveTo>
                  <a:lnTo>
                    <a:pt x="0" y="155"/>
                  </a:lnTo>
                  <a:lnTo>
                    <a:pt x="1644" y="15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3940075" y="4264800"/>
              <a:ext cx="65175" cy="3900"/>
            </a:xfrm>
            <a:custGeom>
              <a:rect b="b" l="l" r="r" t="t"/>
              <a:pathLst>
                <a:path extrusionOk="0" h="156" w="2607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856325" y="42748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856325" y="42845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3866400" y="42950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3866400" y="43047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3856325" y="43128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874150" y="4312875"/>
              <a:ext cx="71375" cy="3900"/>
            </a:xfrm>
            <a:custGeom>
              <a:rect b="b" l="l" r="r" t="t"/>
              <a:pathLst>
                <a:path extrusionOk="0" h="156" w="2855">
                  <a:moveTo>
                    <a:pt x="1" y="0"/>
                  </a:moveTo>
                  <a:lnTo>
                    <a:pt x="1" y="155"/>
                  </a:lnTo>
                  <a:lnTo>
                    <a:pt x="2855" y="155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866400" y="43229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883850" y="4322950"/>
              <a:ext cx="76800" cy="3900"/>
            </a:xfrm>
            <a:custGeom>
              <a:rect b="b" l="l" r="r" t="t"/>
              <a:pathLst>
                <a:path extrusionOk="0" h="156" w="3072">
                  <a:moveTo>
                    <a:pt x="1" y="0"/>
                  </a:moveTo>
                  <a:lnTo>
                    <a:pt x="1" y="156"/>
                  </a:lnTo>
                  <a:lnTo>
                    <a:pt x="3071" y="156"/>
                  </a:lnTo>
                  <a:lnTo>
                    <a:pt x="3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874150" y="4353200"/>
              <a:ext cx="73325" cy="3900"/>
            </a:xfrm>
            <a:custGeom>
              <a:rect b="b" l="l" r="r" t="t"/>
              <a:pathLst>
                <a:path extrusionOk="0" h="156" w="2933">
                  <a:moveTo>
                    <a:pt x="1" y="0"/>
                  </a:moveTo>
                  <a:lnTo>
                    <a:pt x="1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3883850" y="4332650"/>
              <a:ext cx="51600" cy="3900"/>
            </a:xfrm>
            <a:custGeom>
              <a:rect b="b" l="l" r="r" t="t"/>
              <a:pathLst>
                <a:path extrusionOk="0" h="156" w="2064">
                  <a:moveTo>
                    <a:pt x="1" y="0"/>
                  </a:moveTo>
                  <a:lnTo>
                    <a:pt x="1" y="155"/>
                  </a:lnTo>
                  <a:lnTo>
                    <a:pt x="2063" y="155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941250" y="4332650"/>
              <a:ext cx="81825" cy="3900"/>
            </a:xfrm>
            <a:custGeom>
              <a:rect b="b" l="l" r="r" t="t"/>
              <a:pathLst>
                <a:path extrusionOk="0" h="156" w="3273">
                  <a:moveTo>
                    <a:pt x="0" y="0"/>
                  </a:moveTo>
                  <a:lnTo>
                    <a:pt x="0" y="155"/>
                  </a:lnTo>
                  <a:lnTo>
                    <a:pt x="3273" y="155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3874150" y="4362875"/>
              <a:ext cx="98125" cy="3925"/>
            </a:xfrm>
            <a:custGeom>
              <a:rect b="b" l="l" r="r" t="t"/>
              <a:pathLst>
                <a:path extrusionOk="0" h="157" w="3925">
                  <a:moveTo>
                    <a:pt x="1" y="1"/>
                  </a:moveTo>
                  <a:lnTo>
                    <a:pt x="1" y="156"/>
                  </a:lnTo>
                  <a:lnTo>
                    <a:pt x="3925" y="15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4018775" y="4322950"/>
              <a:ext cx="52775" cy="3900"/>
            </a:xfrm>
            <a:custGeom>
              <a:rect b="b" l="l" r="r" t="t"/>
              <a:pathLst>
                <a:path extrusionOk="0" h="156" w="2111">
                  <a:moveTo>
                    <a:pt x="1" y="0"/>
                  </a:moveTo>
                  <a:lnTo>
                    <a:pt x="1" y="156"/>
                  </a:lnTo>
                  <a:lnTo>
                    <a:pt x="2110" y="156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3965275" y="4322950"/>
              <a:ext cx="49275" cy="3900"/>
            </a:xfrm>
            <a:custGeom>
              <a:rect b="b" l="l" r="r" t="t"/>
              <a:pathLst>
                <a:path extrusionOk="0" h="156" w="1971">
                  <a:moveTo>
                    <a:pt x="1" y="0"/>
                  </a:moveTo>
                  <a:lnTo>
                    <a:pt x="1" y="156"/>
                  </a:lnTo>
                  <a:lnTo>
                    <a:pt x="1970" y="156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4026925" y="4332650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1" y="0"/>
                  </a:moveTo>
                  <a:lnTo>
                    <a:pt x="1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3866400" y="433265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856325" y="43427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6"/>
                  </a:lnTo>
                  <a:lnTo>
                    <a:pt x="404" y="156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3874150" y="434272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1" y="0"/>
                  </a:moveTo>
                  <a:lnTo>
                    <a:pt x="1" y="156"/>
                  </a:lnTo>
                  <a:lnTo>
                    <a:pt x="2405" y="156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951325" y="4353200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940075" y="4342725"/>
              <a:ext cx="65175" cy="3900"/>
            </a:xfrm>
            <a:custGeom>
              <a:rect b="b" l="l" r="r" t="t"/>
              <a:pathLst>
                <a:path extrusionOk="0" h="156" w="2607">
                  <a:moveTo>
                    <a:pt x="0" y="0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856325" y="4353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857875" y="4217975"/>
              <a:ext cx="5850" cy="8450"/>
            </a:xfrm>
            <a:custGeom>
              <a:rect b="b" l="l" r="r" t="t"/>
              <a:pathLst>
                <a:path extrusionOk="0" h="338" w="234">
                  <a:moveTo>
                    <a:pt x="179" y="0"/>
                  </a:moveTo>
                  <a:cubicBezTo>
                    <a:pt x="171" y="0"/>
                    <a:pt x="163" y="4"/>
                    <a:pt x="156" y="12"/>
                  </a:cubicBezTo>
                  <a:lnTo>
                    <a:pt x="0" y="167"/>
                  </a:lnTo>
                  <a:lnTo>
                    <a:pt x="156" y="322"/>
                  </a:lnTo>
                  <a:cubicBezTo>
                    <a:pt x="156" y="338"/>
                    <a:pt x="171" y="338"/>
                    <a:pt x="171" y="338"/>
                  </a:cubicBezTo>
                  <a:lnTo>
                    <a:pt x="187" y="322"/>
                  </a:lnTo>
                  <a:cubicBezTo>
                    <a:pt x="218" y="322"/>
                    <a:pt x="218" y="307"/>
                    <a:pt x="187" y="291"/>
                  </a:cubicBezTo>
                  <a:lnTo>
                    <a:pt x="78" y="214"/>
                  </a:lnTo>
                  <a:lnTo>
                    <a:pt x="202" y="74"/>
                  </a:lnTo>
                  <a:cubicBezTo>
                    <a:pt x="233" y="58"/>
                    <a:pt x="233" y="27"/>
                    <a:pt x="202" y="12"/>
                  </a:cubicBezTo>
                  <a:cubicBezTo>
                    <a:pt x="194" y="4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866025" y="4216700"/>
              <a:ext cx="5450" cy="9725"/>
            </a:xfrm>
            <a:custGeom>
              <a:rect b="b" l="l" r="r" t="t"/>
              <a:pathLst>
                <a:path extrusionOk="0" h="389" w="218">
                  <a:moveTo>
                    <a:pt x="202" y="1"/>
                  </a:moveTo>
                  <a:cubicBezTo>
                    <a:pt x="171" y="1"/>
                    <a:pt x="155" y="1"/>
                    <a:pt x="155" y="32"/>
                  </a:cubicBezTo>
                  <a:lnTo>
                    <a:pt x="16" y="358"/>
                  </a:lnTo>
                  <a:cubicBezTo>
                    <a:pt x="0" y="373"/>
                    <a:pt x="16" y="389"/>
                    <a:pt x="47" y="389"/>
                  </a:cubicBezTo>
                  <a:lnTo>
                    <a:pt x="62" y="389"/>
                  </a:lnTo>
                  <a:cubicBezTo>
                    <a:pt x="62" y="389"/>
                    <a:pt x="78" y="389"/>
                    <a:pt x="78" y="373"/>
                  </a:cubicBezTo>
                  <a:lnTo>
                    <a:pt x="217" y="47"/>
                  </a:lnTo>
                  <a:cubicBezTo>
                    <a:pt x="217" y="32"/>
                    <a:pt x="217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873000" y="4216425"/>
              <a:ext cx="5450" cy="10000"/>
            </a:xfrm>
            <a:custGeom>
              <a:rect b="b" l="l" r="r" t="t"/>
              <a:pathLst>
                <a:path extrusionOk="0" h="400" w="218">
                  <a:moveTo>
                    <a:pt x="39" y="0"/>
                  </a:moveTo>
                  <a:cubicBezTo>
                    <a:pt x="31" y="0"/>
                    <a:pt x="24" y="4"/>
                    <a:pt x="16" y="12"/>
                  </a:cubicBezTo>
                  <a:cubicBezTo>
                    <a:pt x="0" y="27"/>
                    <a:pt x="0" y="58"/>
                    <a:pt x="16" y="74"/>
                  </a:cubicBezTo>
                  <a:lnTo>
                    <a:pt x="155" y="213"/>
                  </a:lnTo>
                  <a:lnTo>
                    <a:pt x="16" y="338"/>
                  </a:lnTo>
                  <a:cubicBezTo>
                    <a:pt x="0" y="338"/>
                    <a:pt x="0" y="369"/>
                    <a:pt x="16" y="384"/>
                  </a:cubicBezTo>
                  <a:cubicBezTo>
                    <a:pt x="16" y="400"/>
                    <a:pt x="31" y="400"/>
                    <a:pt x="31" y="400"/>
                  </a:cubicBezTo>
                  <a:lnTo>
                    <a:pt x="47" y="384"/>
                  </a:lnTo>
                  <a:lnTo>
                    <a:pt x="202" y="229"/>
                  </a:lnTo>
                  <a:cubicBezTo>
                    <a:pt x="202" y="213"/>
                    <a:pt x="202" y="213"/>
                    <a:pt x="217" y="182"/>
                  </a:cubicBezTo>
                  <a:lnTo>
                    <a:pt x="217" y="167"/>
                  </a:lnTo>
                  <a:lnTo>
                    <a:pt x="62" y="12"/>
                  </a:lnTo>
                  <a:cubicBezTo>
                    <a:pt x="55" y="4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4021100" y="4343500"/>
              <a:ext cx="319525" cy="216000"/>
            </a:xfrm>
            <a:custGeom>
              <a:rect b="b" l="l" r="r" t="t"/>
              <a:pathLst>
                <a:path extrusionOk="0" h="8640" w="12781">
                  <a:moveTo>
                    <a:pt x="1" y="0"/>
                  </a:moveTo>
                  <a:lnTo>
                    <a:pt x="1" y="8639"/>
                  </a:lnTo>
                  <a:lnTo>
                    <a:pt x="12781" y="8639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4020325" y="4343500"/>
              <a:ext cx="321075" cy="217150"/>
            </a:xfrm>
            <a:custGeom>
              <a:rect b="b" l="l" r="r" t="t"/>
              <a:pathLst>
                <a:path extrusionOk="0" h="8686" w="12843">
                  <a:moveTo>
                    <a:pt x="32" y="0"/>
                  </a:moveTo>
                  <a:lnTo>
                    <a:pt x="1" y="8686"/>
                  </a:lnTo>
                  <a:lnTo>
                    <a:pt x="12843" y="8686"/>
                  </a:lnTo>
                  <a:lnTo>
                    <a:pt x="128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4021100" y="4343500"/>
              <a:ext cx="319525" cy="18625"/>
            </a:xfrm>
            <a:custGeom>
              <a:rect b="b" l="l" r="r" t="t"/>
              <a:pathLst>
                <a:path extrusionOk="0" h="745" w="12781">
                  <a:moveTo>
                    <a:pt x="1" y="0"/>
                  </a:moveTo>
                  <a:lnTo>
                    <a:pt x="1" y="745"/>
                  </a:lnTo>
                  <a:lnTo>
                    <a:pt x="12781" y="745"/>
                  </a:lnTo>
                  <a:lnTo>
                    <a:pt x="127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4029250" y="4348150"/>
              <a:ext cx="9725" cy="9725"/>
            </a:xfrm>
            <a:custGeom>
              <a:rect b="b" l="l" r="r" t="t"/>
              <a:pathLst>
                <a:path extrusionOk="0" h="389" w="389">
                  <a:moveTo>
                    <a:pt x="202" y="1"/>
                  </a:moveTo>
                  <a:cubicBezTo>
                    <a:pt x="78" y="1"/>
                    <a:pt x="1" y="94"/>
                    <a:pt x="1" y="202"/>
                  </a:cubicBezTo>
                  <a:cubicBezTo>
                    <a:pt x="1" y="311"/>
                    <a:pt x="78" y="388"/>
                    <a:pt x="202" y="388"/>
                  </a:cubicBezTo>
                  <a:cubicBezTo>
                    <a:pt x="311" y="388"/>
                    <a:pt x="388" y="295"/>
                    <a:pt x="388" y="202"/>
                  </a:cubicBezTo>
                  <a:cubicBezTo>
                    <a:pt x="388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4048650" y="4348150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93" y="1"/>
                    <a:pt x="0" y="94"/>
                    <a:pt x="0" y="202"/>
                  </a:cubicBezTo>
                  <a:cubicBezTo>
                    <a:pt x="0" y="295"/>
                    <a:pt x="93" y="388"/>
                    <a:pt x="202" y="388"/>
                  </a:cubicBezTo>
                  <a:cubicBezTo>
                    <a:pt x="310" y="388"/>
                    <a:pt x="388" y="295"/>
                    <a:pt x="388" y="202"/>
                  </a:cubicBezTo>
                  <a:cubicBezTo>
                    <a:pt x="388" y="94"/>
                    <a:pt x="310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4068425" y="4348150"/>
              <a:ext cx="9700" cy="9725"/>
            </a:xfrm>
            <a:custGeom>
              <a:rect b="b" l="l" r="r" t="t"/>
              <a:pathLst>
                <a:path extrusionOk="0" h="389" w="388">
                  <a:moveTo>
                    <a:pt x="202" y="1"/>
                  </a:moveTo>
                  <a:cubicBezTo>
                    <a:pt x="78" y="1"/>
                    <a:pt x="0" y="94"/>
                    <a:pt x="0" y="202"/>
                  </a:cubicBezTo>
                  <a:cubicBezTo>
                    <a:pt x="0" y="311"/>
                    <a:pt x="109" y="388"/>
                    <a:pt x="202" y="388"/>
                  </a:cubicBezTo>
                  <a:cubicBezTo>
                    <a:pt x="326" y="388"/>
                    <a:pt x="388" y="295"/>
                    <a:pt x="388" y="202"/>
                  </a:cubicBezTo>
                  <a:cubicBezTo>
                    <a:pt x="372" y="78"/>
                    <a:pt x="295" y="1"/>
                    <a:pt x="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4041650" y="440010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4058725" y="4400100"/>
              <a:ext cx="60900" cy="3900"/>
            </a:xfrm>
            <a:custGeom>
              <a:rect b="b" l="l" r="r" t="t"/>
              <a:pathLst>
                <a:path extrusionOk="0" h="156" w="2436">
                  <a:moveTo>
                    <a:pt x="0" y="1"/>
                  </a:moveTo>
                  <a:lnTo>
                    <a:pt x="0" y="156"/>
                  </a:lnTo>
                  <a:lnTo>
                    <a:pt x="2435" y="156"/>
                  </a:lnTo>
                  <a:lnTo>
                    <a:pt x="24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268500" y="4400100"/>
              <a:ext cx="24825" cy="3900"/>
            </a:xfrm>
            <a:custGeom>
              <a:rect b="b" l="l" r="r" t="t"/>
              <a:pathLst>
                <a:path extrusionOk="0" h="156" w="993">
                  <a:moveTo>
                    <a:pt x="0" y="1"/>
                  </a:moveTo>
                  <a:lnTo>
                    <a:pt x="0" y="156"/>
                  </a:lnTo>
                  <a:lnTo>
                    <a:pt x="993" y="156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4125800" y="4400100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1"/>
                  </a:moveTo>
                  <a:lnTo>
                    <a:pt x="1" y="156"/>
                  </a:lnTo>
                  <a:lnTo>
                    <a:pt x="776" y="156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188625" y="4400100"/>
              <a:ext cx="74850" cy="3900"/>
            </a:xfrm>
            <a:custGeom>
              <a:rect b="b" l="l" r="r" t="t"/>
              <a:pathLst>
                <a:path extrusionOk="0" h="156" w="2994">
                  <a:moveTo>
                    <a:pt x="0" y="1"/>
                  </a:moveTo>
                  <a:lnTo>
                    <a:pt x="0" y="156"/>
                  </a:lnTo>
                  <a:lnTo>
                    <a:pt x="2993" y="15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226225" y="4450125"/>
              <a:ext cx="58950" cy="3900"/>
            </a:xfrm>
            <a:custGeom>
              <a:rect b="b" l="l" r="r" t="t"/>
              <a:pathLst>
                <a:path extrusionOk="0" h="156" w="2358">
                  <a:moveTo>
                    <a:pt x="1" y="1"/>
                  </a:moveTo>
                  <a:lnTo>
                    <a:pt x="1" y="156"/>
                  </a:lnTo>
                  <a:lnTo>
                    <a:pt x="2358" y="156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149450" y="4400100"/>
              <a:ext cx="33750" cy="3900"/>
            </a:xfrm>
            <a:custGeom>
              <a:rect b="b" l="l" r="r" t="t"/>
              <a:pathLst>
                <a:path extrusionOk="0" h="156" w="1350">
                  <a:moveTo>
                    <a:pt x="1" y="1"/>
                  </a:moveTo>
                  <a:lnTo>
                    <a:pt x="1" y="156"/>
                  </a:lnTo>
                  <a:lnTo>
                    <a:pt x="1350" y="156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4051750" y="4410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069200" y="4410200"/>
              <a:ext cx="76400" cy="3900"/>
            </a:xfrm>
            <a:custGeom>
              <a:rect b="b" l="l" r="r" t="t"/>
              <a:pathLst>
                <a:path extrusionOk="0" h="156" w="3056">
                  <a:moveTo>
                    <a:pt x="0" y="0"/>
                  </a:moveTo>
                  <a:lnTo>
                    <a:pt x="0" y="155"/>
                  </a:lnTo>
                  <a:lnTo>
                    <a:pt x="3056" y="155"/>
                  </a:lnTo>
                  <a:lnTo>
                    <a:pt x="30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176600" y="4450125"/>
              <a:ext cx="45000" cy="3900"/>
            </a:xfrm>
            <a:custGeom>
              <a:rect b="b" l="l" r="r" t="t"/>
              <a:pathLst>
                <a:path extrusionOk="0" h="156" w="1800">
                  <a:moveTo>
                    <a:pt x="0" y="1"/>
                  </a:moveTo>
                  <a:lnTo>
                    <a:pt x="0" y="156"/>
                  </a:lnTo>
                  <a:lnTo>
                    <a:pt x="1799" y="15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4058725" y="4440425"/>
              <a:ext cx="73300" cy="3900"/>
            </a:xfrm>
            <a:custGeom>
              <a:rect b="b" l="l" r="r" t="t"/>
              <a:pathLst>
                <a:path extrusionOk="0" h="156" w="2932">
                  <a:moveTo>
                    <a:pt x="0" y="1"/>
                  </a:moveTo>
                  <a:lnTo>
                    <a:pt x="0" y="156"/>
                  </a:lnTo>
                  <a:lnTo>
                    <a:pt x="2932" y="156"/>
                  </a:lnTo>
                  <a:lnTo>
                    <a:pt x="29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069200" y="442027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249500" y="442027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4195200" y="4429975"/>
              <a:ext cx="19425" cy="3900"/>
            </a:xfrm>
            <a:custGeom>
              <a:rect b="b" l="l" r="r" t="t"/>
              <a:pathLst>
                <a:path extrusionOk="0" h="156" w="777">
                  <a:moveTo>
                    <a:pt x="1" y="0"/>
                  </a:moveTo>
                  <a:lnTo>
                    <a:pt x="1" y="155"/>
                  </a:lnTo>
                  <a:lnTo>
                    <a:pt x="776" y="15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4126200" y="4420275"/>
              <a:ext cx="82225" cy="3900"/>
            </a:xfrm>
            <a:custGeom>
              <a:rect b="b" l="l" r="r" t="t"/>
              <a:pathLst>
                <a:path extrusionOk="0" h="156" w="3289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4058725" y="445012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0" y="1"/>
                  </a:moveTo>
                  <a:lnTo>
                    <a:pt x="0" y="156"/>
                  </a:lnTo>
                  <a:lnTo>
                    <a:pt x="3924" y="156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4173500" y="4410200"/>
              <a:ext cx="52750" cy="3900"/>
            </a:xfrm>
            <a:custGeom>
              <a:rect b="b" l="l" r="r" t="t"/>
              <a:pathLst>
                <a:path extrusionOk="0" h="156" w="2110">
                  <a:moveTo>
                    <a:pt x="0" y="0"/>
                  </a:moveTo>
                  <a:lnTo>
                    <a:pt x="0" y="155"/>
                  </a:lnTo>
                  <a:lnTo>
                    <a:pt x="2110" y="155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4150625" y="4410200"/>
              <a:ext cx="18250" cy="3900"/>
            </a:xfrm>
            <a:custGeom>
              <a:rect b="b" l="l" r="r" t="t"/>
              <a:pathLst>
                <a:path extrusionOk="0" h="156" w="730">
                  <a:moveTo>
                    <a:pt x="0" y="0"/>
                  </a:moveTo>
                  <a:lnTo>
                    <a:pt x="0" y="155"/>
                  </a:lnTo>
                  <a:lnTo>
                    <a:pt x="729" y="155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4232425" y="4410200"/>
              <a:ext cx="77200" cy="3900"/>
            </a:xfrm>
            <a:custGeom>
              <a:rect b="b" l="l" r="r" t="t"/>
              <a:pathLst>
                <a:path extrusionOk="0" h="156" w="3088">
                  <a:moveTo>
                    <a:pt x="1" y="0"/>
                  </a:moveTo>
                  <a:lnTo>
                    <a:pt x="1" y="155"/>
                  </a:lnTo>
                  <a:lnTo>
                    <a:pt x="3087" y="155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4212275" y="4420275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4051750" y="442027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4041650" y="442997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058725" y="442997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4218475" y="4429975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4069200" y="44602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1"/>
                  </a:moveTo>
                  <a:lnTo>
                    <a:pt x="0" y="156"/>
                  </a:lnTo>
                  <a:lnTo>
                    <a:pt x="2404" y="156"/>
                  </a:lnTo>
                  <a:lnTo>
                    <a:pt x="2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4154100" y="4469900"/>
              <a:ext cx="45400" cy="3900"/>
            </a:xfrm>
            <a:custGeom>
              <a:rect b="b" l="l" r="r" t="t"/>
              <a:pathLst>
                <a:path extrusionOk="0" h="156" w="1816">
                  <a:moveTo>
                    <a:pt x="1" y="1"/>
                  </a:moveTo>
                  <a:lnTo>
                    <a:pt x="1" y="156"/>
                  </a:lnTo>
                  <a:lnTo>
                    <a:pt x="1815" y="156"/>
                  </a:lnTo>
                  <a:lnTo>
                    <a:pt x="18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4133950" y="4460200"/>
              <a:ext cx="60500" cy="3900"/>
            </a:xfrm>
            <a:custGeom>
              <a:rect b="b" l="l" r="r" t="t"/>
              <a:pathLst>
                <a:path extrusionOk="0" h="156" w="2420">
                  <a:moveTo>
                    <a:pt x="0" y="1"/>
                  </a:moveTo>
                  <a:lnTo>
                    <a:pt x="0" y="156"/>
                  </a:lnTo>
                  <a:lnTo>
                    <a:pt x="2420" y="156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4094400" y="4469900"/>
              <a:ext cx="52375" cy="3900"/>
            </a:xfrm>
            <a:custGeom>
              <a:rect b="b" l="l" r="r" t="t"/>
              <a:pathLst>
                <a:path extrusionOk="0" h="156" w="2095">
                  <a:moveTo>
                    <a:pt x="0" y="1"/>
                  </a:moveTo>
                  <a:lnTo>
                    <a:pt x="0" y="156"/>
                  </a:lnTo>
                  <a:lnTo>
                    <a:pt x="2094" y="156"/>
                  </a:lnTo>
                  <a:lnTo>
                    <a:pt x="2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4069200" y="4469900"/>
              <a:ext cx="17475" cy="3900"/>
            </a:xfrm>
            <a:custGeom>
              <a:rect b="b" l="l" r="r" t="t"/>
              <a:pathLst>
                <a:path extrusionOk="0" h="156" w="699">
                  <a:moveTo>
                    <a:pt x="0" y="1"/>
                  </a:moveTo>
                  <a:lnTo>
                    <a:pt x="0" y="156"/>
                  </a:lnTo>
                  <a:lnTo>
                    <a:pt x="698" y="156"/>
                  </a:lnTo>
                  <a:lnTo>
                    <a:pt x="6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4204125" y="4469900"/>
              <a:ext cx="42675" cy="3900"/>
            </a:xfrm>
            <a:custGeom>
              <a:rect b="b" l="l" r="r" t="t"/>
              <a:pathLst>
                <a:path extrusionOk="0" h="156" w="1707">
                  <a:moveTo>
                    <a:pt x="1" y="1"/>
                  </a:moveTo>
                  <a:lnTo>
                    <a:pt x="1" y="156"/>
                  </a:lnTo>
                  <a:lnTo>
                    <a:pt x="1707" y="15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4136275" y="4440425"/>
              <a:ext cx="65150" cy="3900"/>
            </a:xfrm>
            <a:custGeom>
              <a:rect b="b" l="l" r="r" t="t"/>
              <a:pathLst>
                <a:path extrusionOk="0" h="156" w="2606">
                  <a:moveTo>
                    <a:pt x="0" y="1"/>
                  </a:moveTo>
                  <a:lnTo>
                    <a:pt x="0" y="156"/>
                  </a:lnTo>
                  <a:lnTo>
                    <a:pt x="2606" y="156"/>
                  </a:lnTo>
                  <a:lnTo>
                    <a:pt x="2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205675" y="4440425"/>
              <a:ext cx="41125" cy="3900"/>
            </a:xfrm>
            <a:custGeom>
              <a:rect b="b" l="l" r="r" t="t"/>
              <a:pathLst>
                <a:path extrusionOk="0" h="156" w="1645">
                  <a:moveTo>
                    <a:pt x="1" y="1"/>
                  </a:moveTo>
                  <a:lnTo>
                    <a:pt x="1" y="156"/>
                  </a:lnTo>
                  <a:lnTo>
                    <a:pt x="1645" y="156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125425" y="4429975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041650" y="444042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4041650" y="445012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1"/>
                  </a:moveTo>
                  <a:lnTo>
                    <a:pt x="1" y="156"/>
                  </a:lnTo>
                  <a:lnTo>
                    <a:pt x="404" y="156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4051750" y="44602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4199475" y="4460200"/>
              <a:ext cx="61675" cy="3900"/>
            </a:xfrm>
            <a:custGeom>
              <a:rect b="b" l="l" r="r" t="t"/>
              <a:pathLst>
                <a:path extrusionOk="0" h="156" w="2467">
                  <a:moveTo>
                    <a:pt x="0" y="1"/>
                  </a:moveTo>
                  <a:lnTo>
                    <a:pt x="0" y="156"/>
                  </a:lnTo>
                  <a:lnTo>
                    <a:pt x="2466" y="156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4051750" y="4469900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041650" y="447805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4058725" y="4478050"/>
              <a:ext cx="117125" cy="3900"/>
            </a:xfrm>
            <a:custGeom>
              <a:rect b="b" l="l" r="r" t="t"/>
              <a:pathLst>
                <a:path extrusionOk="0" h="156" w="4685">
                  <a:moveTo>
                    <a:pt x="0" y="0"/>
                  </a:moveTo>
                  <a:lnTo>
                    <a:pt x="0" y="155"/>
                  </a:lnTo>
                  <a:lnTo>
                    <a:pt x="4684" y="155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4051750" y="44881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1"/>
                  </a:moveTo>
                  <a:lnTo>
                    <a:pt x="0" y="156"/>
                  </a:lnTo>
                  <a:lnTo>
                    <a:pt x="403" y="156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4069200" y="4488125"/>
              <a:ext cx="76400" cy="3900"/>
            </a:xfrm>
            <a:custGeom>
              <a:rect b="b" l="l" r="r" t="t"/>
              <a:pathLst>
                <a:path extrusionOk="0" h="156" w="3056">
                  <a:moveTo>
                    <a:pt x="0" y="1"/>
                  </a:moveTo>
                  <a:lnTo>
                    <a:pt x="0" y="156"/>
                  </a:lnTo>
                  <a:lnTo>
                    <a:pt x="3056" y="156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4058725" y="4518375"/>
              <a:ext cx="73300" cy="3900"/>
            </a:xfrm>
            <a:custGeom>
              <a:rect b="b" l="l" r="r" t="t"/>
              <a:pathLst>
                <a:path extrusionOk="0" h="156" w="2932">
                  <a:moveTo>
                    <a:pt x="0" y="0"/>
                  </a:moveTo>
                  <a:lnTo>
                    <a:pt x="0" y="155"/>
                  </a:lnTo>
                  <a:lnTo>
                    <a:pt x="2932" y="155"/>
                  </a:lnTo>
                  <a:lnTo>
                    <a:pt x="29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4069200" y="4497825"/>
              <a:ext cx="51200" cy="3900"/>
            </a:xfrm>
            <a:custGeom>
              <a:rect b="b" l="l" r="r" t="t"/>
              <a:pathLst>
                <a:path extrusionOk="0" h="156" w="2048">
                  <a:moveTo>
                    <a:pt x="0" y="0"/>
                  </a:moveTo>
                  <a:lnTo>
                    <a:pt x="0" y="155"/>
                  </a:lnTo>
                  <a:lnTo>
                    <a:pt x="2047" y="15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4126200" y="4497825"/>
              <a:ext cx="82225" cy="3900"/>
            </a:xfrm>
            <a:custGeom>
              <a:rect b="b" l="l" r="r" t="t"/>
              <a:pathLst>
                <a:path extrusionOk="0" h="156" w="3289">
                  <a:moveTo>
                    <a:pt x="0" y="0"/>
                  </a:moveTo>
                  <a:lnTo>
                    <a:pt x="0" y="155"/>
                  </a:lnTo>
                  <a:lnTo>
                    <a:pt x="3288" y="15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058725" y="4528075"/>
              <a:ext cx="98125" cy="3900"/>
            </a:xfrm>
            <a:custGeom>
              <a:rect b="b" l="l" r="r" t="t"/>
              <a:pathLst>
                <a:path extrusionOk="0" h="156" w="3925">
                  <a:moveTo>
                    <a:pt x="0" y="0"/>
                  </a:moveTo>
                  <a:lnTo>
                    <a:pt x="0" y="155"/>
                  </a:lnTo>
                  <a:lnTo>
                    <a:pt x="3924" y="155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203350" y="4488125"/>
              <a:ext cx="52750" cy="3900"/>
            </a:xfrm>
            <a:custGeom>
              <a:rect b="b" l="l" r="r" t="t"/>
              <a:pathLst>
                <a:path extrusionOk="0" h="156" w="2110">
                  <a:moveTo>
                    <a:pt x="0" y="1"/>
                  </a:moveTo>
                  <a:lnTo>
                    <a:pt x="0" y="156"/>
                  </a:lnTo>
                  <a:lnTo>
                    <a:pt x="2110" y="15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150625" y="4488125"/>
              <a:ext cx="48875" cy="3900"/>
            </a:xfrm>
            <a:custGeom>
              <a:rect b="b" l="l" r="r" t="t"/>
              <a:pathLst>
                <a:path extrusionOk="0" h="156" w="1955">
                  <a:moveTo>
                    <a:pt x="0" y="1"/>
                  </a:moveTo>
                  <a:lnTo>
                    <a:pt x="0" y="156"/>
                  </a:lnTo>
                  <a:lnTo>
                    <a:pt x="1954" y="156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4212275" y="4497825"/>
              <a:ext cx="32975" cy="3900"/>
            </a:xfrm>
            <a:custGeom>
              <a:rect b="b" l="l" r="r" t="t"/>
              <a:pathLst>
                <a:path extrusionOk="0" h="156" w="1319">
                  <a:moveTo>
                    <a:pt x="0" y="0"/>
                  </a:moveTo>
                  <a:lnTo>
                    <a:pt x="0" y="155"/>
                  </a:lnTo>
                  <a:lnTo>
                    <a:pt x="1319" y="155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4051750" y="4497825"/>
              <a:ext cx="10100" cy="3900"/>
            </a:xfrm>
            <a:custGeom>
              <a:rect b="b" l="l" r="r" t="t"/>
              <a:pathLst>
                <a:path extrusionOk="0" h="156" w="404">
                  <a:moveTo>
                    <a:pt x="0" y="0"/>
                  </a:moveTo>
                  <a:lnTo>
                    <a:pt x="0" y="155"/>
                  </a:lnTo>
                  <a:lnTo>
                    <a:pt x="403" y="15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041650" y="4508300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4194425" y="4508300"/>
              <a:ext cx="39975" cy="3900"/>
            </a:xfrm>
            <a:custGeom>
              <a:rect b="b" l="l" r="r" t="t"/>
              <a:pathLst>
                <a:path extrusionOk="0" h="156" w="1599">
                  <a:moveTo>
                    <a:pt x="1" y="0"/>
                  </a:moveTo>
                  <a:lnTo>
                    <a:pt x="1" y="155"/>
                  </a:lnTo>
                  <a:lnTo>
                    <a:pt x="1598" y="155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4058725" y="4508300"/>
              <a:ext cx="60125" cy="3900"/>
            </a:xfrm>
            <a:custGeom>
              <a:rect b="b" l="l" r="r" t="t"/>
              <a:pathLst>
                <a:path extrusionOk="0" h="156" w="2405">
                  <a:moveTo>
                    <a:pt x="0" y="0"/>
                  </a:moveTo>
                  <a:lnTo>
                    <a:pt x="0" y="155"/>
                  </a:lnTo>
                  <a:lnTo>
                    <a:pt x="2404" y="155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240575" y="4508300"/>
              <a:ext cx="33375" cy="3900"/>
            </a:xfrm>
            <a:custGeom>
              <a:rect b="b" l="l" r="r" t="t"/>
              <a:pathLst>
                <a:path extrusionOk="0" h="156" w="1335">
                  <a:moveTo>
                    <a:pt x="0" y="0"/>
                  </a:moveTo>
                  <a:lnTo>
                    <a:pt x="0" y="155"/>
                  </a:lnTo>
                  <a:lnTo>
                    <a:pt x="1334" y="155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4136275" y="4518375"/>
              <a:ext cx="65150" cy="3900"/>
            </a:xfrm>
            <a:custGeom>
              <a:rect b="b" l="l" r="r" t="t"/>
              <a:pathLst>
                <a:path extrusionOk="0" h="156" w="2606">
                  <a:moveTo>
                    <a:pt x="0" y="0"/>
                  </a:moveTo>
                  <a:lnTo>
                    <a:pt x="0" y="155"/>
                  </a:lnTo>
                  <a:lnTo>
                    <a:pt x="2606" y="155"/>
                  </a:lnTo>
                  <a:lnTo>
                    <a:pt x="2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4125425" y="4508300"/>
              <a:ext cx="64775" cy="3900"/>
            </a:xfrm>
            <a:custGeom>
              <a:rect b="b" l="l" r="r" t="t"/>
              <a:pathLst>
                <a:path extrusionOk="0" h="156" w="2591">
                  <a:moveTo>
                    <a:pt x="0" y="0"/>
                  </a:moveTo>
                  <a:lnTo>
                    <a:pt x="0" y="155"/>
                  </a:lnTo>
                  <a:lnTo>
                    <a:pt x="2590" y="155"/>
                  </a:lnTo>
                  <a:lnTo>
                    <a:pt x="25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4041650" y="4518375"/>
              <a:ext cx="10125" cy="3900"/>
            </a:xfrm>
            <a:custGeom>
              <a:rect b="b" l="l" r="r" t="t"/>
              <a:pathLst>
                <a:path extrusionOk="0" h="156" w="405">
                  <a:moveTo>
                    <a:pt x="1" y="0"/>
                  </a:moveTo>
                  <a:lnTo>
                    <a:pt x="1" y="155"/>
                  </a:lnTo>
                  <a:lnTo>
                    <a:pt x="404" y="15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4042450" y="4383625"/>
              <a:ext cx="5825" cy="8650"/>
            </a:xfrm>
            <a:custGeom>
              <a:rect b="b" l="l" r="r" t="t"/>
              <a:pathLst>
                <a:path extrusionOk="0" h="346" w="233">
                  <a:moveTo>
                    <a:pt x="186" y="1"/>
                  </a:moveTo>
                  <a:cubicBezTo>
                    <a:pt x="174" y="1"/>
                    <a:pt x="163" y="8"/>
                    <a:pt x="155" y="24"/>
                  </a:cubicBezTo>
                  <a:lnTo>
                    <a:pt x="0" y="179"/>
                  </a:lnTo>
                  <a:lnTo>
                    <a:pt x="155" y="334"/>
                  </a:lnTo>
                  <a:cubicBezTo>
                    <a:pt x="163" y="342"/>
                    <a:pt x="174" y="346"/>
                    <a:pt x="186" y="346"/>
                  </a:cubicBezTo>
                  <a:cubicBezTo>
                    <a:pt x="198" y="346"/>
                    <a:pt x="209" y="342"/>
                    <a:pt x="217" y="334"/>
                  </a:cubicBezTo>
                  <a:cubicBezTo>
                    <a:pt x="233" y="303"/>
                    <a:pt x="233" y="288"/>
                    <a:pt x="217" y="272"/>
                  </a:cubicBezTo>
                  <a:lnTo>
                    <a:pt x="78" y="210"/>
                  </a:lnTo>
                  <a:lnTo>
                    <a:pt x="217" y="71"/>
                  </a:lnTo>
                  <a:cubicBezTo>
                    <a:pt x="233" y="55"/>
                    <a:pt x="233" y="40"/>
                    <a:pt x="217" y="24"/>
                  </a:cubicBezTo>
                  <a:cubicBezTo>
                    <a:pt x="209" y="8"/>
                    <a:pt x="198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4051350" y="4381875"/>
              <a:ext cx="4675" cy="10125"/>
            </a:xfrm>
            <a:custGeom>
              <a:rect b="b" l="l" r="r" t="t"/>
              <a:pathLst>
                <a:path extrusionOk="0" h="405" w="187">
                  <a:moveTo>
                    <a:pt x="171" y="1"/>
                  </a:moveTo>
                  <a:cubicBezTo>
                    <a:pt x="156" y="1"/>
                    <a:pt x="125" y="1"/>
                    <a:pt x="125" y="32"/>
                  </a:cubicBezTo>
                  <a:lnTo>
                    <a:pt x="1" y="358"/>
                  </a:lnTo>
                  <a:cubicBezTo>
                    <a:pt x="1" y="373"/>
                    <a:pt x="1" y="404"/>
                    <a:pt x="16" y="404"/>
                  </a:cubicBezTo>
                  <a:lnTo>
                    <a:pt x="32" y="404"/>
                  </a:lnTo>
                  <a:cubicBezTo>
                    <a:pt x="32" y="404"/>
                    <a:pt x="47" y="404"/>
                    <a:pt x="47" y="373"/>
                  </a:cubicBezTo>
                  <a:lnTo>
                    <a:pt x="187" y="47"/>
                  </a:lnTo>
                  <a:cubicBezTo>
                    <a:pt x="187" y="32"/>
                    <a:pt x="187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057550" y="4381600"/>
              <a:ext cx="5850" cy="10400"/>
            </a:xfrm>
            <a:custGeom>
              <a:rect b="b" l="l" r="r" t="t"/>
              <a:pathLst>
                <a:path extrusionOk="0" h="416" w="234">
                  <a:moveTo>
                    <a:pt x="47" y="0"/>
                  </a:moveTo>
                  <a:cubicBezTo>
                    <a:pt x="36" y="0"/>
                    <a:pt x="24" y="4"/>
                    <a:pt x="16" y="12"/>
                  </a:cubicBezTo>
                  <a:cubicBezTo>
                    <a:pt x="1" y="43"/>
                    <a:pt x="1" y="58"/>
                    <a:pt x="16" y="74"/>
                  </a:cubicBezTo>
                  <a:lnTo>
                    <a:pt x="156" y="214"/>
                  </a:lnTo>
                  <a:lnTo>
                    <a:pt x="16" y="353"/>
                  </a:lnTo>
                  <a:cubicBezTo>
                    <a:pt x="1" y="353"/>
                    <a:pt x="1" y="369"/>
                    <a:pt x="1" y="369"/>
                  </a:cubicBezTo>
                  <a:cubicBezTo>
                    <a:pt x="1" y="384"/>
                    <a:pt x="16" y="415"/>
                    <a:pt x="32" y="415"/>
                  </a:cubicBezTo>
                  <a:lnTo>
                    <a:pt x="63" y="384"/>
                  </a:lnTo>
                  <a:lnTo>
                    <a:pt x="218" y="229"/>
                  </a:lnTo>
                  <a:lnTo>
                    <a:pt x="234" y="167"/>
                  </a:lnTo>
                  <a:lnTo>
                    <a:pt x="78" y="12"/>
                  </a:lnTo>
                  <a:cubicBezTo>
                    <a:pt x="71" y="4"/>
                    <a:pt x="59" y="0"/>
                    <a:pt x="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3925725" y="4414075"/>
              <a:ext cx="62075" cy="99275"/>
            </a:xfrm>
            <a:custGeom>
              <a:rect b="b" l="l" r="r" t="t"/>
              <a:pathLst>
                <a:path extrusionOk="0" h="3971" w="2483">
                  <a:moveTo>
                    <a:pt x="1" y="0"/>
                  </a:moveTo>
                  <a:lnTo>
                    <a:pt x="1" y="3971"/>
                  </a:lnTo>
                  <a:lnTo>
                    <a:pt x="2482" y="3971"/>
                  </a:lnTo>
                  <a:lnTo>
                    <a:pt x="2482" y="3862"/>
                  </a:lnTo>
                  <a:lnTo>
                    <a:pt x="109" y="386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3985450" y="4503250"/>
              <a:ext cx="14350" cy="17075"/>
            </a:xfrm>
            <a:custGeom>
              <a:rect b="b" l="l" r="r" t="t"/>
              <a:pathLst>
                <a:path extrusionOk="0" h="683" w="574">
                  <a:moveTo>
                    <a:pt x="0" y="0"/>
                  </a:moveTo>
                  <a:lnTo>
                    <a:pt x="0" y="683"/>
                  </a:lnTo>
                  <a:lnTo>
                    <a:pt x="574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3251050" y="4751025"/>
              <a:ext cx="378475" cy="438925"/>
            </a:xfrm>
            <a:custGeom>
              <a:rect b="b" l="l" r="r" t="t"/>
              <a:pathLst>
                <a:path extrusionOk="0" h="17557" w="15139">
                  <a:moveTo>
                    <a:pt x="807" y="0"/>
                  </a:moveTo>
                  <a:lnTo>
                    <a:pt x="1" y="17557"/>
                  </a:lnTo>
                  <a:lnTo>
                    <a:pt x="15138" y="17557"/>
                  </a:lnTo>
                  <a:lnTo>
                    <a:pt x="12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3251050" y="4751025"/>
              <a:ext cx="52000" cy="438925"/>
            </a:xfrm>
            <a:custGeom>
              <a:rect b="b" l="l" r="r" t="t"/>
              <a:pathLst>
                <a:path extrusionOk="0" h="17557" w="2080">
                  <a:moveTo>
                    <a:pt x="807" y="0"/>
                  </a:moveTo>
                  <a:lnTo>
                    <a:pt x="1" y="17557"/>
                  </a:lnTo>
                  <a:lnTo>
                    <a:pt x="1335" y="1755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3575700" y="4757825"/>
              <a:ext cx="392925" cy="384850"/>
            </a:xfrm>
            <a:custGeom>
              <a:rect b="b" l="l" r="r" t="t"/>
              <a:pathLst>
                <a:path extrusionOk="0" h="15394" w="15717">
                  <a:moveTo>
                    <a:pt x="769" y="1"/>
                  </a:moveTo>
                  <a:cubicBezTo>
                    <a:pt x="242" y="1"/>
                    <a:pt x="1" y="654"/>
                    <a:pt x="307" y="2039"/>
                  </a:cubicBezTo>
                  <a:cubicBezTo>
                    <a:pt x="1299" y="6335"/>
                    <a:pt x="3362" y="11500"/>
                    <a:pt x="4231" y="12353"/>
                  </a:cubicBezTo>
                  <a:cubicBezTo>
                    <a:pt x="5332" y="13408"/>
                    <a:pt x="12637" y="15346"/>
                    <a:pt x="13009" y="15393"/>
                  </a:cubicBezTo>
                  <a:cubicBezTo>
                    <a:pt x="13015" y="15393"/>
                    <a:pt x="13022" y="15394"/>
                    <a:pt x="13028" y="15394"/>
                  </a:cubicBezTo>
                  <a:cubicBezTo>
                    <a:pt x="13919" y="15394"/>
                    <a:pt x="15716" y="8971"/>
                    <a:pt x="14746" y="8832"/>
                  </a:cubicBezTo>
                  <a:cubicBezTo>
                    <a:pt x="13304" y="8631"/>
                    <a:pt x="7968" y="8336"/>
                    <a:pt x="7643" y="8010"/>
                  </a:cubicBezTo>
                  <a:cubicBezTo>
                    <a:pt x="7332" y="7669"/>
                    <a:pt x="5053" y="4831"/>
                    <a:pt x="2757" y="1620"/>
                  </a:cubicBezTo>
                  <a:cubicBezTo>
                    <a:pt x="1989" y="561"/>
                    <a:pt x="1257" y="1"/>
                    <a:pt x="769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3883075" y="4975975"/>
              <a:ext cx="308675" cy="194850"/>
            </a:xfrm>
            <a:custGeom>
              <a:rect b="b" l="l" r="r" t="t"/>
              <a:pathLst>
                <a:path extrusionOk="0" h="7794" w="12347">
                  <a:moveTo>
                    <a:pt x="2473" y="0"/>
                  </a:moveTo>
                  <a:cubicBezTo>
                    <a:pt x="2001" y="0"/>
                    <a:pt x="1722" y="13"/>
                    <a:pt x="1722" y="13"/>
                  </a:cubicBezTo>
                  <a:cubicBezTo>
                    <a:pt x="497" y="1021"/>
                    <a:pt x="1" y="6310"/>
                    <a:pt x="1" y="6310"/>
                  </a:cubicBezTo>
                  <a:cubicBezTo>
                    <a:pt x="109" y="6372"/>
                    <a:pt x="1629" y="7132"/>
                    <a:pt x="2575" y="7427"/>
                  </a:cubicBezTo>
                  <a:cubicBezTo>
                    <a:pt x="3000" y="7550"/>
                    <a:pt x="3932" y="7793"/>
                    <a:pt x="4658" y="7793"/>
                  </a:cubicBezTo>
                  <a:cubicBezTo>
                    <a:pt x="5124" y="7793"/>
                    <a:pt x="5506" y="7693"/>
                    <a:pt x="5615" y="7396"/>
                  </a:cubicBezTo>
                  <a:cubicBezTo>
                    <a:pt x="5832" y="6884"/>
                    <a:pt x="4669" y="6434"/>
                    <a:pt x="3831" y="6077"/>
                  </a:cubicBezTo>
                  <a:cubicBezTo>
                    <a:pt x="3413" y="5907"/>
                    <a:pt x="2870" y="5441"/>
                    <a:pt x="3009" y="5178"/>
                  </a:cubicBezTo>
                  <a:cubicBezTo>
                    <a:pt x="3079" y="5030"/>
                    <a:pt x="3225" y="4970"/>
                    <a:pt x="3415" y="4970"/>
                  </a:cubicBezTo>
                  <a:cubicBezTo>
                    <a:pt x="3864" y="4970"/>
                    <a:pt x="4556" y="5303"/>
                    <a:pt x="5057" y="5597"/>
                  </a:cubicBezTo>
                  <a:cubicBezTo>
                    <a:pt x="6202" y="6264"/>
                    <a:pt x="7664" y="7360"/>
                    <a:pt x="8630" y="7360"/>
                  </a:cubicBezTo>
                  <a:cubicBezTo>
                    <a:pt x="8855" y="7360"/>
                    <a:pt x="9052" y="7300"/>
                    <a:pt x="9213" y="7163"/>
                  </a:cubicBezTo>
                  <a:cubicBezTo>
                    <a:pt x="9539" y="6899"/>
                    <a:pt x="9151" y="6419"/>
                    <a:pt x="8608" y="5922"/>
                  </a:cubicBezTo>
                  <a:lnTo>
                    <a:pt x="8608" y="5922"/>
                  </a:lnTo>
                  <a:cubicBezTo>
                    <a:pt x="9304" y="6374"/>
                    <a:pt x="10057" y="6758"/>
                    <a:pt x="10528" y="6758"/>
                  </a:cubicBezTo>
                  <a:cubicBezTo>
                    <a:pt x="10655" y="6758"/>
                    <a:pt x="10762" y="6730"/>
                    <a:pt x="10842" y="6667"/>
                  </a:cubicBezTo>
                  <a:cubicBezTo>
                    <a:pt x="11043" y="6512"/>
                    <a:pt x="11074" y="6279"/>
                    <a:pt x="10935" y="6031"/>
                  </a:cubicBezTo>
                  <a:lnTo>
                    <a:pt x="10935" y="6031"/>
                  </a:lnTo>
                  <a:cubicBezTo>
                    <a:pt x="11034" y="6066"/>
                    <a:pt x="11134" y="6086"/>
                    <a:pt x="11229" y="6086"/>
                  </a:cubicBezTo>
                  <a:cubicBezTo>
                    <a:pt x="11384" y="6086"/>
                    <a:pt x="11527" y="6032"/>
                    <a:pt x="11633" y="5907"/>
                  </a:cubicBezTo>
                  <a:cubicBezTo>
                    <a:pt x="11927" y="5597"/>
                    <a:pt x="11788" y="5147"/>
                    <a:pt x="11462" y="4682"/>
                  </a:cubicBezTo>
                  <a:cubicBezTo>
                    <a:pt x="11571" y="4666"/>
                    <a:pt x="11664" y="4604"/>
                    <a:pt x="11726" y="4511"/>
                  </a:cubicBezTo>
                  <a:cubicBezTo>
                    <a:pt x="12346" y="3565"/>
                    <a:pt x="9244" y="866"/>
                    <a:pt x="8174" y="618"/>
                  </a:cubicBezTo>
                  <a:cubicBezTo>
                    <a:pt x="5949" y="78"/>
                    <a:pt x="3631" y="0"/>
                    <a:pt x="247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3998225" y="5061600"/>
              <a:ext cx="102400" cy="65150"/>
            </a:xfrm>
            <a:custGeom>
              <a:rect b="b" l="l" r="r" t="t"/>
              <a:pathLst>
                <a:path extrusionOk="0" h="2606" w="4096">
                  <a:moveTo>
                    <a:pt x="1" y="0"/>
                  </a:moveTo>
                  <a:lnTo>
                    <a:pt x="1" y="0"/>
                  </a:lnTo>
                  <a:cubicBezTo>
                    <a:pt x="761" y="155"/>
                    <a:pt x="1474" y="466"/>
                    <a:pt x="2095" y="946"/>
                  </a:cubicBezTo>
                  <a:cubicBezTo>
                    <a:pt x="2420" y="1210"/>
                    <a:pt x="3770" y="2311"/>
                    <a:pt x="4080" y="2606"/>
                  </a:cubicBezTo>
                  <a:lnTo>
                    <a:pt x="4095" y="2606"/>
                  </a:lnTo>
                  <a:lnTo>
                    <a:pt x="4095" y="2575"/>
                  </a:lnTo>
                  <a:cubicBezTo>
                    <a:pt x="3413" y="1954"/>
                    <a:pt x="2886" y="1334"/>
                    <a:pt x="2095" y="822"/>
                  </a:cubicBezTo>
                  <a:cubicBezTo>
                    <a:pt x="1459" y="388"/>
                    <a:pt x="761" y="12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012975" y="5028250"/>
              <a:ext cx="143750" cy="97900"/>
            </a:xfrm>
            <a:custGeom>
              <a:rect b="b" l="l" r="r" t="t"/>
              <a:pathLst>
                <a:path extrusionOk="0" h="3916" w="5750">
                  <a:moveTo>
                    <a:pt x="0" y="0"/>
                  </a:moveTo>
                  <a:lnTo>
                    <a:pt x="0" y="0"/>
                  </a:lnTo>
                  <a:cubicBezTo>
                    <a:pt x="481" y="156"/>
                    <a:pt x="993" y="311"/>
                    <a:pt x="1474" y="497"/>
                  </a:cubicBezTo>
                  <a:cubicBezTo>
                    <a:pt x="2296" y="807"/>
                    <a:pt x="3056" y="1288"/>
                    <a:pt x="3707" y="1893"/>
                  </a:cubicBezTo>
                  <a:cubicBezTo>
                    <a:pt x="4374" y="2528"/>
                    <a:pt x="5056" y="3211"/>
                    <a:pt x="5708" y="3909"/>
                  </a:cubicBezTo>
                  <a:cubicBezTo>
                    <a:pt x="5717" y="3913"/>
                    <a:pt x="5725" y="3915"/>
                    <a:pt x="5731" y="3915"/>
                  </a:cubicBezTo>
                  <a:cubicBezTo>
                    <a:pt x="5745" y="3915"/>
                    <a:pt x="5750" y="3904"/>
                    <a:pt x="5739" y="3893"/>
                  </a:cubicBezTo>
                  <a:cubicBezTo>
                    <a:pt x="5367" y="3475"/>
                    <a:pt x="4979" y="3056"/>
                    <a:pt x="4591" y="2653"/>
                  </a:cubicBezTo>
                  <a:cubicBezTo>
                    <a:pt x="3940" y="1970"/>
                    <a:pt x="3273" y="1272"/>
                    <a:pt x="2435" y="853"/>
                  </a:cubicBezTo>
                  <a:cubicBezTo>
                    <a:pt x="1660" y="435"/>
                    <a:pt x="822" y="233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4035075" y="4999175"/>
              <a:ext cx="135625" cy="94775"/>
            </a:xfrm>
            <a:custGeom>
              <a:rect b="b" l="l" r="r" t="t"/>
              <a:pathLst>
                <a:path extrusionOk="0" h="3791" w="5425">
                  <a:moveTo>
                    <a:pt x="0" y="0"/>
                  </a:moveTo>
                  <a:cubicBezTo>
                    <a:pt x="528" y="109"/>
                    <a:pt x="1055" y="264"/>
                    <a:pt x="1567" y="465"/>
                  </a:cubicBezTo>
                  <a:cubicBezTo>
                    <a:pt x="2079" y="698"/>
                    <a:pt x="2544" y="993"/>
                    <a:pt x="2947" y="1350"/>
                  </a:cubicBezTo>
                  <a:cubicBezTo>
                    <a:pt x="3800" y="2110"/>
                    <a:pt x="4638" y="2932"/>
                    <a:pt x="5398" y="3785"/>
                  </a:cubicBezTo>
                  <a:cubicBezTo>
                    <a:pt x="5398" y="3789"/>
                    <a:pt x="5400" y="3791"/>
                    <a:pt x="5403" y="3791"/>
                  </a:cubicBezTo>
                  <a:cubicBezTo>
                    <a:pt x="5411" y="3791"/>
                    <a:pt x="5425" y="3776"/>
                    <a:pt x="5413" y="3754"/>
                  </a:cubicBezTo>
                  <a:cubicBezTo>
                    <a:pt x="5087" y="3350"/>
                    <a:pt x="4731" y="2963"/>
                    <a:pt x="4390" y="2590"/>
                  </a:cubicBezTo>
                  <a:cubicBezTo>
                    <a:pt x="4048" y="2265"/>
                    <a:pt x="3164" y="1287"/>
                    <a:pt x="2218" y="729"/>
                  </a:cubicBezTo>
                  <a:cubicBezTo>
                    <a:pt x="1520" y="310"/>
                    <a:pt x="807" y="155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3575050" y="4755175"/>
              <a:ext cx="339075" cy="393300"/>
            </a:xfrm>
            <a:custGeom>
              <a:rect b="b" l="l" r="r" t="t"/>
              <a:pathLst>
                <a:path extrusionOk="0" h="15732" w="13563">
                  <a:moveTo>
                    <a:pt x="886" y="1"/>
                  </a:moveTo>
                  <a:cubicBezTo>
                    <a:pt x="309" y="1"/>
                    <a:pt x="1" y="719"/>
                    <a:pt x="333" y="2362"/>
                  </a:cubicBezTo>
                  <a:cubicBezTo>
                    <a:pt x="938" y="5371"/>
                    <a:pt x="3016" y="11575"/>
                    <a:pt x="4117" y="12785"/>
                  </a:cubicBezTo>
                  <a:cubicBezTo>
                    <a:pt x="5218" y="13979"/>
                    <a:pt x="11313" y="15731"/>
                    <a:pt x="11313" y="15731"/>
                  </a:cubicBezTo>
                  <a:lnTo>
                    <a:pt x="13562" y="8597"/>
                  </a:lnTo>
                  <a:cubicBezTo>
                    <a:pt x="13562" y="8597"/>
                    <a:pt x="7901" y="8039"/>
                    <a:pt x="7700" y="7930"/>
                  </a:cubicBezTo>
                  <a:cubicBezTo>
                    <a:pt x="7514" y="7822"/>
                    <a:pt x="4039" y="3246"/>
                    <a:pt x="2644" y="1338"/>
                  </a:cubicBezTo>
                  <a:cubicBezTo>
                    <a:pt x="2014" y="485"/>
                    <a:pt x="135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3820650" y="4968775"/>
              <a:ext cx="52375" cy="162625"/>
            </a:xfrm>
            <a:custGeom>
              <a:rect b="b" l="l" r="r" t="t"/>
              <a:pathLst>
                <a:path extrusionOk="0" h="6505" w="2095">
                  <a:moveTo>
                    <a:pt x="2063" y="0"/>
                  </a:moveTo>
                  <a:cubicBezTo>
                    <a:pt x="2057" y="0"/>
                    <a:pt x="2052" y="2"/>
                    <a:pt x="2048" y="6"/>
                  </a:cubicBezTo>
                  <a:cubicBezTo>
                    <a:pt x="1738" y="844"/>
                    <a:pt x="1427" y="1681"/>
                    <a:pt x="1179" y="2535"/>
                  </a:cubicBezTo>
                  <a:cubicBezTo>
                    <a:pt x="931" y="3388"/>
                    <a:pt x="636" y="4225"/>
                    <a:pt x="388" y="5047"/>
                  </a:cubicBezTo>
                  <a:cubicBezTo>
                    <a:pt x="233" y="5543"/>
                    <a:pt x="109" y="6024"/>
                    <a:pt x="1" y="6505"/>
                  </a:cubicBezTo>
                  <a:lnTo>
                    <a:pt x="16" y="6505"/>
                  </a:lnTo>
                  <a:cubicBezTo>
                    <a:pt x="342" y="5698"/>
                    <a:pt x="605" y="4861"/>
                    <a:pt x="885" y="4008"/>
                  </a:cubicBezTo>
                  <a:cubicBezTo>
                    <a:pt x="1164" y="3170"/>
                    <a:pt x="1427" y="2317"/>
                    <a:pt x="1676" y="1480"/>
                  </a:cubicBezTo>
                  <a:lnTo>
                    <a:pt x="2094" y="37"/>
                  </a:lnTo>
                  <a:cubicBezTo>
                    <a:pt x="2094" y="15"/>
                    <a:pt x="2078" y="0"/>
                    <a:pt x="20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3578700" y="4755675"/>
              <a:ext cx="202050" cy="367975"/>
            </a:xfrm>
            <a:custGeom>
              <a:rect b="b" l="l" r="r" t="t"/>
              <a:pathLst>
                <a:path extrusionOk="0" h="14719" w="8082">
                  <a:moveTo>
                    <a:pt x="761" y="0"/>
                  </a:moveTo>
                  <a:cubicBezTo>
                    <a:pt x="295" y="0"/>
                    <a:pt x="1" y="450"/>
                    <a:pt x="63" y="1443"/>
                  </a:cubicBezTo>
                  <a:cubicBezTo>
                    <a:pt x="78" y="1753"/>
                    <a:pt x="109" y="2016"/>
                    <a:pt x="156" y="2249"/>
                  </a:cubicBezTo>
                  <a:cubicBezTo>
                    <a:pt x="156" y="2296"/>
                    <a:pt x="171" y="2327"/>
                    <a:pt x="171" y="2373"/>
                  </a:cubicBezTo>
                  <a:cubicBezTo>
                    <a:pt x="792" y="5382"/>
                    <a:pt x="2854" y="11586"/>
                    <a:pt x="3955" y="12780"/>
                  </a:cubicBezTo>
                  <a:lnTo>
                    <a:pt x="4018" y="12842"/>
                  </a:lnTo>
                  <a:lnTo>
                    <a:pt x="4064" y="12904"/>
                  </a:lnTo>
                  <a:cubicBezTo>
                    <a:pt x="4297" y="13075"/>
                    <a:pt x="4560" y="13245"/>
                    <a:pt x="4824" y="13385"/>
                  </a:cubicBezTo>
                  <a:lnTo>
                    <a:pt x="4948" y="13447"/>
                  </a:lnTo>
                  <a:cubicBezTo>
                    <a:pt x="5150" y="13556"/>
                    <a:pt x="5413" y="13680"/>
                    <a:pt x="5677" y="13788"/>
                  </a:cubicBezTo>
                  <a:lnTo>
                    <a:pt x="5817" y="13850"/>
                  </a:lnTo>
                  <a:cubicBezTo>
                    <a:pt x="6437" y="14114"/>
                    <a:pt x="7135" y="14393"/>
                    <a:pt x="7817" y="14626"/>
                  </a:cubicBezTo>
                  <a:lnTo>
                    <a:pt x="8081" y="14719"/>
                  </a:lnTo>
                  <a:cubicBezTo>
                    <a:pt x="6887" y="12377"/>
                    <a:pt x="2699" y="3831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3334425" y="4739625"/>
              <a:ext cx="389325" cy="450325"/>
            </a:xfrm>
            <a:custGeom>
              <a:rect b="b" l="l" r="r" t="t"/>
              <a:pathLst>
                <a:path extrusionOk="0" h="18013" w="15573">
                  <a:moveTo>
                    <a:pt x="9150" y="1"/>
                  </a:moveTo>
                  <a:cubicBezTo>
                    <a:pt x="8627" y="1"/>
                    <a:pt x="8111" y="121"/>
                    <a:pt x="7709" y="410"/>
                  </a:cubicBezTo>
                  <a:cubicBezTo>
                    <a:pt x="2513" y="4209"/>
                    <a:pt x="1" y="17703"/>
                    <a:pt x="171" y="18013"/>
                  </a:cubicBezTo>
                  <a:lnTo>
                    <a:pt x="15572" y="18013"/>
                  </a:lnTo>
                  <a:cubicBezTo>
                    <a:pt x="15572" y="18013"/>
                    <a:pt x="14347" y="5047"/>
                    <a:pt x="11478" y="937"/>
                  </a:cubicBezTo>
                  <a:cubicBezTo>
                    <a:pt x="11115" y="413"/>
                    <a:pt x="10118" y="1"/>
                    <a:pt x="9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3660900" y="4852225"/>
              <a:ext cx="49275" cy="231000"/>
            </a:xfrm>
            <a:custGeom>
              <a:rect b="b" l="l" r="r" t="t"/>
              <a:pathLst>
                <a:path extrusionOk="0" h="9240" w="1971">
                  <a:moveTo>
                    <a:pt x="1" y="0"/>
                  </a:moveTo>
                  <a:lnTo>
                    <a:pt x="419" y="2032"/>
                  </a:lnTo>
                  <a:lnTo>
                    <a:pt x="1164" y="5646"/>
                  </a:lnTo>
                  <a:cubicBezTo>
                    <a:pt x="1303" y="6219"/>
                    <a:pt x="1427" y="6824"/>
                    <a:pt x="1552" y="7429"/>
                  </a:cubicBezTo>
                  <a:cubicBezTo>
                    <a:pt x="1691" y="8034"/>
                    <a:pt x="1831" y="8623"/>
                    <a:pt x="1939" y="9228"/>
                  </a:cubicBezTo>
                  <a:cubicBezTo>
                    <a:pt x="1939" y="9236"/>
                    <a:pt x="1947" y="9240"/>
                    <a:pt x="1955" y="9240"/>
                  </a:cubicBezTo>
                  <a:cubicBezTo>
                    <a:pt x="1963" y="9240"/>
                    <a:pt x="1970" y="9236"/>
                    <a:pt x="1970" y="9228"/>
                  </a:cubicBezTo>
                  <a:cubicBezTo>
                    <a:pt x="1846" y="8546"/>
                    <a:pt x="1769" y="7848"/>
                    <a:pt x="1660" y="7181"/>
                  </a:cubicBezTo>
                  <a:cubicBezTo>
                    <a:pt x="1458" y="5971"/>
                    <a:pt x="1226" y="4777"/>
                    <a:pt x="962" y="3567"/>
                  </a:cubicBezTo>
                  <a:cubicBezTo>
                    <a:pt x="823" y="2947"/>
                    <a:pt x="667" y="2327"/>
                    <a:pt x="512" y="1706"/>
                  </a:cubicBezTo>
                  <a:cubicBezTo>
                    <a:pt x="497" y="1442"/>
                    <a:pt x="466" y="1148"/>
                    <a:pt x="419" y="869"/>
                  </a:cubicBezTo>
                  <a:cubicBezTo>
                    <a:pt x="419" y="861"/>
                    <a:pt x="412" y="857"/>
                    <a:pt x="404" y="857"/>
                  </a:cubicBezTo>
                  <a:cubicBezTo>
                    <a:pt x="396" y="857"/>
                    <a:pt x="388" y="861"/>
                    <a:pt x="388" y="869"/>
                  </a:cubicBezTo>
                  <a:cubicBezTo>
                    <a:pt x="435" y="1101"/>
                    <a:pt x="450" y="1318"/>
                    <a:pt x="466" y="1551"/>
                  </a:cubicBezTo>
                  <a:cubicBezTo>
                    <a:pt x="342" y="1055"/>
                    <a:pt x="202" y="527"/>
                    <a:pt x="63" y="16"/>
                  </a:cubicBezTo>
                  <a:cubicBezTo>
                    <a:pt x="47" y="8"/>
                    <a:pt x="39" y="8"/>
                    <a:pt x="32" y="8"/>
                  </a:cubicBezTo>
                  <a:cubicBezTo>
                    <a:pt x="24" y="8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3273950" y="4755325"/>
              <a:ext cx="458700" cy="406875"/>
            </a:xfrm>
            <a:custGeom>
              <a:rect b="b" l="l" r="r" t="t"/>
              <a:pathLst>
                <a:path extrusionOk="0" h="16275" w="18348">
                  <a:moveTo>
                    <a:pt x="10168" y="1"/>
                  </a:moveTo>
                  <a:cubicBezTo>
                    <a:pt x="9646" y="1"/>
                    <a:pt x="8904" y="574"/>
                    <a:pt x="8391" y="1131"/>
                  </a:cubicBezTo>
                  <a:cubicBezTo>
                    <a:pt x="5909" y="3783"/>
                    <a:pt x="0" y="13787"/>
                    <a:pt x="1908" y="15617"/>
                  </a:cubicBezTo>
                  <a:cubicBezTo>
                    <a:pt x="2395" y="16084"/>
                    <a:pt x="3441" y="16274"/>
                    <a:pt x="4780" y="16274"/>
                  </a:cubicBezTo>
                  <a:cubicBezTo>
                    <a:pt x="8730" y="16274"/>
                    <a:pt x="15229" y="14623"/>
                    <a:pt x="17464" y="13570"/>
                  </a:cubicBezTo>
                  <a:cubicBezTo>
                    <a:pt x="18348" y="13135"/>
                    <a:pt x="14982" y="7598"/>
                    <a:pt x="13928" y="7474"/>
                  </a:cubicBezTo>
                  <a:cubicBezTo>
                    <a:pt x="13905" y="7471"/>
                    <a:pt x="13880" y="7470"/>
                    <a:pt x="13853" y="7470"/>
                  </a:cubicBezTo>
                  <a:cubicBezTo>
                    <a:pt x="12891" y="7470"/>
                    <a:pt x="9107" y="9170"/>
                    <a:pt x="8549" y="9170"/>
                  </a:cubicBezTo>
                  <a:cubicBezTo>
                    <a:pt x="8514" y="9170"/>
                    <a:pt x="8492" y="9164"/>
                    <a:pt x="8484" y="9149"/>
                  </a:cubicBezTo>
                  <a:cubicBezTo>
                    <a:pt x="8329" y="8855"/>
                    <a:pt x="9352" y="6993"/>
                    <a:pt x="10422" y="3147"/>
                  </a:cubicBezTo>
                  <a:cubicBezTo>
                    <a:pt x="11077" y="754"/>
                    <a:pt x="10767" y="1"/>
                    <a:pt x="10168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3732250" y="4855225"/>
              <a:ext cx="157925" cy="109450"/>
            </a:xfrm>
            <a:custGeom>
              <a:rect b="b" l="l" r="r" t="t"/>
              <a:pathLst>
                <a:path extrusionOk="0" h="4378" w="6317">
                  <a:moveTo>
                    <a:pt x="5539" y="0"/>
                  </a:moveTo>
                  <a:cubicBezTo>
                    <a:pt x="5244" y="0"/>
                    <a:pt x="4863" y="138"/>
                    <a:pt x="4467" y="423"/>
                  </a:cubicBezTo>
                  <a:cubicBezTo>
                    <a:pt x="2761" y="1648"/>
                    <a:pt x="2156" y="1400"/>
                    <a:pt x="0" y="1679"/>
                  </a:cubicBezTo>
                  <a:lnTo>
                    <a:pt x="1148" y="4378"/>
                  </a:lnTo>
                  <a:cubicBezTo>
                    <a:pt x="2172" y="4316"/>
                    <a:pt x="4886" y="3354"/>
                    <a:pt x="5909" y="1260"/>
                  </a:cubicBezTo>
                  <a:cubicBezTo>
                    <a:pt x="6316" y="437"/>
                    <a:pt x="6063" y="0"/>
                    <a:pt x="5539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3588775" y="4895400"/>
              <a:ext cx="356575" cy="199400"/>
            </a:xfrm>
            <a:custGeom>
              <a:rect b="b" l="l" r="r" t="t"/>
              <a:pathLst>
                <a:path extrusionOk="0" h="7976" w="14263">
                  <a:moveTo>
                    <a:pt x="6776" y="1"/>
                  </a:moveTo>
                  <a:cubicBezTo>
                    <a:pt x="5927" y="1"/>
                    <a:pt x="5210" y="132"/>
                    <a:pt x="4700" y="258"/>
                  </a:cubicBezTo>
                  <a:cubicBezTo>
                    <a:pt x="2420" y="801"/>
                    <a:pt x="1" y="2150"/>
                    <a:pt x="1" y="2150"/>
                  </a:cubicBezTo>
                  <a:lnTo>
                    <a:pt x="4328" y="7951"/>
                  </a:lnTo>
                  <a:cubicBezTo>
                    <a:pt x="4505" y="7968"/>
                    <a:pt x="4673" y="7975"/>
                    <a:pt x="4832" y="7975"/>
                  </a:cubicBezTo>
                  <a:cubicBezTo>
                    <a:pt x="6135" y="7975"/>
                    <a:pt x="6825" y="7470"/>
                    <a:pt x="6825" y="7470"/>
                  </a:cubicBezTo>
                  <a:cubicBezTo>
                    <a:pt x="6949" y="7594"/>
                    <a:pt x="7073" y="7734"/>
                    <a:pt x="7213" y="7873"/>
                  </a:cubicBezTo>
                  <a:cubicBezTo>
                    <a:pt x="8128" y="7284"/>
                    <a:pt x="9198" y="6354"/>
                    <a:pt x="9586" y="6028"/>
                  </a:cubicBezTo>
                  <a:cubicBezTo>
                    <a:pt x="10439" y="5252"/>
                    <a:pt x="9989" y="2973"/>
                    <a:pt x="9989" y="2972"/>
                  </a:cubicBezTo>
                  <a:lnTo>
                    <a:pt x="9989" y="2972"/>
                  </a:lnTo>
                  <a:cubicBezTo>
                    <a:pt x="10795" y="3174"/>
                    <a:pt x="11400" y="3950"/>
                    <a:pt x="12688" y="4570"/>
                  </a:cubicBezTo>
                  <a:cubicBezTo>
                    <a:pt x="13035" y="4741"/>
                    <a:pt x="13294" y="4813"/>
                    <a:pt x="13481" y="4813"/>
                  </a:cubicBezTo>
                  <a:cubicBezTo>
                    <a:pt x="14262" y="4813"/>
                    <a:pt x="13773" y="3546"/>
                    <a:pt x="13122" y="2895"/>
                  </a:cubicBezTo>
                  <a:cubicBezTo>
                    <a:pt x="10863" y="563"/>
                    <a:pt x="8534" y="1"/>
                    <a:pt x="677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730300" y="4898750"/>
              <a:ext cx="176075" cy="235000"/>
            </a:xfrm>
            <a:custGeom>
              <a:rect b="b" l="l" r="r" t="t"/>
              <a:pathLst>
                <a:path extrusionOk="0" h="9400" w="7043">
                  <a:moveTo>
                    <a:pt x="606" y="0"/>
                  </a:moveTo>
                  <a:cubicBezTo>
                    <a:pt x="606" y="0"/>
                    <a:pt x="1" y="7212"/>
                    <a:pt x="249" y="7352"/>
                  </a:cubicBezTo>
                  <a:cubicBezTo>
                    <a:pt x="1312" y="7797"/>
                    <a:pt x="1630" y="9400"/>
                    <a:pt x="2361" y="9400"/>
                  </a:cubicBezTo>
                  <a:cubicBezTo>
                    <a:pt x="2419" y="9400"/>
                    <a:pt x="2480" y="9390"/>
                    <a:pt x="2544" y="9368"/>
                  </a:cubicBezTo>
                  <a:cubicBezTo>
                    <a:pt x="3273" y="9104"/>
                    <a:pt x="3087" y="8267"/>
                    <a:pt x="3087" y="8267"/>
                  </a:cubicBezTo>
                  <a:lnTo>
                    <a:pt x="3087" y="8267"/>
                  </a:lnTo>
                  <a:cubicBezTo>
                    <a:pt x="3087" y="8267"/>
                    <a:pt x="3480" y="8791"/>
                    <a:pt x="3982" y="8791"/>
                  </a:cubicBezTo>
                  <a:cubicBezTo>
                    <a:pt x="4103" y="8791"/>
                    <a:pt x="4230" y="8761"/>
                    <a:pt x="4359" y="8686"/>
                  </a:cubicBezTo>
                  <a:cubicBezTo>
                    <a:pt x="5119" y="8267"/>
                    <a:pt x="4576" y="6949"/>
                    <a:pt x="4576" y="6949"/>
                  </a:cubicBezTo>
                  <a:lnTo>
                    <a:pt x="4576" y="6949"/>
                  </a:lnTo>
                  <a:cubicBezTo>
                    <a:pt x="4576" y="6949"/>
                    <a:pt x="5041" y="7511"/>
                    <a:pt x="5577" y="7511"/>
                  </a:cubicBezTo>
                  <a:cubicBezTo>
                    <a:pt x="5747" y="7511"/>
                    <a:pt x="5924" y="7455"/>
                    <a:pt x="6096" y="7305"/>
                  </a:cubicBezTo>
                  <a:cubicBezTo>
                    <a:pt x="7042" y="6452"/>
                    <a:pt x="5134" y="3691"/>
                    <a:pt x="3971" y="2404"/>
                  </a:cubicBezTo>
                  <a:cubicBezTo>
                    <a:pt x="2932" y="1241"/>
                    <a:pt x="1366" y="388"/>
                    <a:pt x="606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3790800" y="4983650"/>
              <a:ext cx="53925" cy="88375"/>
            </a:xfrm>
            <a:custGeom>
              <a:rect b="b" l="l" r="r" t="t"/>
              <a:pathLst>
                <a:path extrusionOk="0" h="3535" w="2157">
                  <a:moveTo>
                    <a:pt x="0" y="1"/>
                  </a:moveTo>
                  <a:cubicBezTo>
                    <a:pt x="838" y="1086"/>
                    <a:pt x="1551" y="2265"/>
                    <a:pt x="2141" y="3521"/>
                  </a:cubicBezTo>
                  <a:cubicBezTo>
                    <a:pt x="2141" y="3531"/>
                    <a:pt x="2142" y="3534"/>
                    <a:pt x="2144" y="3534"/>
                  </a:cubicBezTo>
                  <a:cubicBezTo>
                    <a:pt x="2148" y="3534"/>
                    <a:pt x="2156" y="3512"/>
                    <a:pt x="2156" y="3490"/>
                  </a:cubicBezTo>
                  <a:cubicBezTo>
                    <a:pt x="1830" y="1955"/>
                    <a:pt x="636" y="4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759125" y="5013950"/>
              <a:ext cx="48750" cy="91400"/>
            </a:xfrm>
            <a:custGeom>
              <a:rect b="b" l="l" r="r" t="t"/>
              <a:pathLst>
                <a:path extrusionOk="0" h="3656" w="1950">
                  <a:moveTo>
                    <a:pt x="8" y="0"/>
                  </a:moveTo>
                  <a:cubicBezTo>
                    <a:pt x="4" y="0"/>
                    <a:pt x="1" y="14"/>
                    <a:pt x="11" y="14"/>
                  </a:cubicBezTo>
                  <a:cubicBezTo>
                    <a:pt x="11" y="4"/>
                    <a:pt x="9" y="0"/>
                    <a:pt x="8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771" y="1146"/>
                    <a:pt x="1422" y="2356"/>
                    <a:pt x="1903" y="3628"/>
                  </a:cubicBezTo>
                  <a:cubicBezTo>
                    <a:pt x="1916" y="3647"/>
                    <a:pt x="1926" y="3656"/>
                    <a:pt x="1934" y="3656"/>
                  </a:cubicBezTo>
                  <a:cubicBezTo>
                    <a:pt x="1944" y="3656"/>
                    <a:pt x="1950" y="3639"/>
                    <a:pt x="1950" y="3612"/>
                  </a:cubicBezTo>
                  <a:cubicBezTo>
                    <a:pt x="1686" y="2061"/>
                    <a:pt x="538" y="479"/>
                    <a:pt x="11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838475" y="4968925"/>
              <a:ext cx="99675" cy="48975"/>
            </a:xfrm>
            <a:custGeom>
              <a:rect b="b" l="l" r="r" t="t"/>
              <a:pathLst>
                <a:path extrusionOk="0" h="1959" w="3987">
                  <a:moveTo>
                    <a:pt x="16" y="0"/>
                  </a:moveTo>
                  <a:cubicBezTo>
                    <a:pt x="1" y="0"/>
                    <a:pt x="1" y="31"/>
                    <a:pt x="1" y="47"/>
                  </a:cubicBezTo>
                  <a:cubicBezTo>
                    <a:pt x="342" y="218"/>
                    <a:pt x="683" y="419"/>
                    <a:pt x="1009" y="621"/>
                  </a:cubicBezTo>
                  <a:lnTo>
                    <a:pt x="2002" y="1319"/>
                  </a:lnTo>
                  <a:cubicBezTo>
                    <a:pt x="2172" y="1427"/>
                    <a:pt x="2327" y="1536"/>
                    <a:pt x="2498" y="1629"/>
                  </a:cubicBezTo>
                  <a:cubicBezTo>
                    <a:pt x="2669" y="1753"/>
                    <a:pt x="2870" y="1831"/>
                    <a:pt x="3056" y="1908"/>
                  </a:cubicBezTo>
                  <a:cubicBezTo>
                    <a:pt x="3158" y="1940"/>
                    <a:pt x="3270" y="1959"/>
                    <a:pt x="3380" y="1959"/>
                  </a:cubicBezTo>
                  <a:cubicBezTo>
                    <a:pt x="3641" y="1959"/>
                    <a:pt x="3890" y="1855"/>
                    <a:pt x="3956" y="1582"/>
                  </a:cubicBezTo>
                  <a:cubicBezTo>
                    <a:pt x="3987" y="1396"/>
                    <a:pt x="3971" y="1210"/>
                    <a:pt x="3894" y="1040"/>
                  </a:cubicBezTo>
                  <a:cubicBezTo>
                    <a:pt x="3785" y="776"/>
                    <a:pt x="3646" y="528"/>
                    <a:pt x="3475" y="311"/>
                  </a:cubicBezTo>
                  <a:cubicBezTo>
                    <a:pt x="3444" y="311"/>
                    <a:pt x="3444" y="342"/>
                    <a:pt x="3444" y="342"/>
                  </a:cubicBezTo>
                  <a:cubicBezTo>
                    <a:pt x="3630" y="574"/>
                    <a:pt x="3754" y="838"/>
                    <a:pt x="3832" y="1133"/>
                  </a:cubicBezTo>
                  <a:cubicBezTo>
                    <a:pt x="3878" y="1319"/>
                    <a:pt x="3878" y="1582"/>
                    <a:pt x="3708" y="1707"/>
                  </a:cubicBezTo>
                  <a:cubicBezTo>
                    <a:pt x="3618" y="1777"/>
                    <a:pt x="3516" y="1805"/>
                    <a:pt x="3409" y="1805"/>
                  </a:cubicBezTo>
                  <a:cubicBezTo>
                    <a:pt x="3163" y="1805"/>
                    <a:pt x="2894" y="1659"/>
                    <a:pt x="2700" y="1551"/>
                  </a:cubicBezTo>
                  <a:cubicBezTo>
                    <a:pt x="2389" y="1381"/>
                    <a:pt x="2079" y="1195"/>
                    <a:pt x="1785" y="978"/>
                  </a:cubicBezTo>
                  <a:cubicBezTo>
                    <a:pt x="1180" y="574"/>
                    <a:pt x="714" y="21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3838475" y="4968925"/>
              <a:ext cx="52375" cy="119350"/>
            </a:xfrm>
            <a:custGeom>
              <a:rect b="b" l="l" r="r" t="t"/>
              <a:pathLst>
                <a:path extrusionOk="0" h="4774" w="2095">
                  <a:moveTo>
                    <a:pt x="1" y="0"/>
                  </a:moveTo>
                  <a:lnTo>
                    <a:pt x="1" y="31"/>
                  </a:lnTo>
                  <a:cubicBezTo>
                    <a:pt x="327" y="419"/>
                    <a:pt x="1319" y="2079"/>
                    <a:pt x="1490" y="2482"/>
                  </a:cubicBezTo>
                  <a:cubicBezTo>
                    <a:pt x="1692" y="2901"/>
                    <a:pt x="1862" y="3320"/>
                    <a:pt x="1909" y="3769"/>
                  </a:cubicBezTo>
                  <a:cubicBezTo>
                    <a:pt x="1955" y="3986"/>
                    <a:pt x="1909" y="4188"/>
                    <a:pt x="1800" y="4374"/>
                  </a:cubicBezTo>
                  <a:cubicBezTo>
                    <a:pt x="1707" y="4498"/>
                    <a:pt x="1521" y="4607"/>
                    <a:pt x="1350" y="4622"/>
                  </a:cubicBezTo>
                  <a:cubicBezTo>
                    <a:pt x="1314" y="4628"/>
                    <a:pt x="1277" y="4631"/>
                    <a:pt x="1239" y="4631"/>
                  </a:cubicBezTo>
                  <a:cubicBezTo>
                    <a:pt x="869" y="4631"/>
                    <a:pt x="490" y="4363"/>
                    <a:pt x="265" y="4095"/>
                  </a:cubicBezTo>
                  <a:cubicBezTo>
                    <a:pt x="249" y="4095"/>
                    <a:pt x="249" y="4095"/>
                    <a:pt x="249" y="4110"/>
                  </a:cubicBezTo>
                  <a:cubicBezTo>
                    <a:pt x="404" y="4343"/>
                    <a:pt x="590" y="4529"/>
                    <a:pt x="807" y="4653"/>
                  </a:cubicBezTo>
                  <a:cubicBezTo>
                    <a:pt x="960" y="4736"/>
                    <a:pt x="1113" y="4773"/>
                    <a:pt x="1272" y="4773"/>
                  </a:cubicBezTo>
                  <a:cubicBezTo>
                    <a:pt x="1323" y="4773"/>
                    <a:pt x="1375" y="4769"/>
                    <a:pt x="1428" y="4762"/>
                  </a:cubicBezTo>
                  <a:cubicBezTo>
                    <a:pt x="1598" y="4715"/>
                    <a:pt x="2095" y="4576"/>
                    <a:pt x="2095" y="3847"/>
                  </a:cubicBezTo>
                  <a:cubicBezTo>
                    <a:pt x="2095" y="3335"/>
                    <a:pt x="1862" y="2792"/>
                    <a:pt x="1645" y="2358"/>
                  </a:cubicBezTo>
                  <a:cubicBezTo>
                    <a:pt x="1443" y="1908"/>
                    <a:pt x="559" y="528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3284025" y="4754025"/>
              <a:ext cx="390075" cy="413325"/>
            </a:xfrm>
            <a:custGeom>
              <a:rect b="b" l="l" r="r" t="t"/>
              <a:pathLst>
                <a:path extrusionOk="0" h="16533" w="15603">
                  <a:moveTo>
                    <a:pt x="9735" y="1"/>
                  </a:moveTo>
                  <a:cubicBezTo>
                    <a:pt x="9239" y="1"/>
                    <a:pt x="8487" y="506"/>
                    <a:pt x="7507" y="1617"/>
                  </a:cubicBezTo>
                  <a:cubicBezTo>
                    <a:pt x="5180" y="4254"/>
                    <a:pt x="0" y="13342"/>
                    <a:pt x="1132" y="15653"/>
                  </a:cubicBezTo>
                  <a:cubicBezTo>
                    <a:pt x="1453" y="16299"/>
                    <a:pt x="2726" y="16532"/>
                    <a:pt x="4392" y="16532"/>
                  </a:cubicBezTo>
                  <a:cubicBezTo>
                    <a:pt x="8688" y="16532"/>
                    <a:pt x="15603" y="14986"/>
                    <a:pt x="15603" y="14986"/>
                  </a:cubicBezTo>
                  <a:lnTo>
                    <a:pt x="12191" y="7805"/>
                  </a:lnTo>
                  <a:lnTo>
                    <a:pt x="8112" y="9263"/>
                  </a:lnTo>
                  <a:cubicBezTo>
                    <a:pt x="8112" y="9263"/>
                    <a:pt x="9632" y="5448"/>
                    <a:pt x="10252" y="2594"/>
                  </a:cubicBezTo>
                  <a:cubicBezTo>
                    <a:pt x="10611" y="952"/>
                    <a:pt x="10414" y="1"/>
                    <a:pt x="9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3385225" y="4974350"/>
              <a:ext cx="131450" cy="59350"/>
            </a:xfrm>
            <a:custGeom>
              <a:rect b="b" l="l" r="r" t="t"/>
              <a:pathLst>
                <a:path extrusionOk="0" h="2374" w="5258">
                  <a:moveTo>
                    <a:pt x="5242" y="1"/>
                  </a:moveTo>
                  <a:cubicBezTo>
                    <a:pt x="4824" y="125"/>
                    <a:pt x="4420" y="233"/>
                    <a:pt x="4017" y="373"/>
                  </a:cubicBezTo>
                  <a:cubicBezTo>
                    <a:pt x="3304" y="605"/>
                    <a:pt x="2606" y="869"/>
                    <a:pt x="1939" y="1210"/>
                  </a:cubicBezTo>
                  <a:cubicBezTo>
                    <a:pt x="1257" y="1536"/>
                    <a:pt x="621" y="1924"/>
                    <a:pt x="0" y="2343"/>
                  </a:cubicBezTo>
                  <a:lnTo>
                    <a:pt x="0" y="2374"/>
                  </a:lnTo>
                  <a:cubicBezTo>
                    <a:pt x="388" y="2172"/>
                    <a:pt x="760" y="1986"/>
                    <a:pt x="1132" y="1784"/>
                  </a:cubicBezTo>
                  <a:cubicBezTo>
                    <a:pt x="1799" y="1458"/>
                    <a:pt x="2466" y="1133"/>
                    <a:pt x="3149" y="838"/>
                  </a:cubicBezTo>
                  <a:cubicBezTo>
                    <a:pt x="3816" y="528"/>
                    <a:pt x="4514" y="249"/>
                    <a:pt x="5242" y="16"/>
                  </a:cubicBezTo>
                  <a:cubicBezTo>
                    <a:pt x="5258" y="16"/>
                    <a:pt x="5258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3486025" y="4878000"/>
              <a:ext cx="103175" cy="108400"/>
            </a:xfrm>
            <a:custGeom>
              <a:rect b="b" l="l" r="r" t="t"/>
              <a:pathLst>
                <a:path extrusionOk="0" h="4336" w="4127">
                  <a:moveTo>
                    <a:pt x="1559" y="0"/>
                  </a:moveTo>
                  <a:cubicBezTo>
                    <a:pt x="1556" y="0"/>
                    <a:pt x="1552" y="8"/>
                    <a:pt x="1552" y="24"/>
                  </a:cubicBezTo>
                  <a:cubicBezTo>
                    <a:pt x="1366" y="582"/>
                    <a:pt x="1148" y="1140"/>
                    <a:pt x="947" y="1699"/>
                  </a:cubicBezTo>
                  <a:cubicBezTo>
                    <a:pt x="761" y="2273"/>
                    <a:pt x="1" y="4335"/>
                    <a:pt x="16" y="4335"/>
                  </a:cubicBezTo>
                  <a:cubicBezTo>
                    <a:pt x="16" y="4335"/>
                    <a:pt x="4033" y="2924"/>
                    <a:pt x="4111" y="2893"/>
                  </a:cubicBezTo>
                  <a:cubicBezTo>
                    <a:pt x="4126" y="2893"/>
                    <a:pt x="4126" y="2862"/>
                    <a:pt x="4126" y="2846"/>
                  </a:cubicBezTo>
                  <a:cubicBezTo>
                    <a:pt x="4111" y="2831"/>
                    <a:pt x="4095" y="2831"/>
                    <a:pt x="4080" y="2831"/>
                  </a:cubicBezTo>
                  <a:cubicBezTo>
                    <a:pt x="4018" y="2846"/>
                    <a:pt x="373" y="4056"/>
                    <a:pt x="249" y="4103"/>
                  </a:cubicBezTo>
                  <a:cubicBezTo>
                    <a:pt x="280" y="4056"/>
                    <a:pt x="916" y="2118"/>
                    <a:pt x="1024" y="1838"/>
                  </a:cubicBezTo>
                  <a:cubicBezTo>
                    <a:pt x="1055" y="1792"/>
                    <a:pt x="1055" y="1776"/>
                    <a:pt x="1055" y="1761"/>
                  </a:cubicBezTo>
                  <a:cubicBezTo>
                    <a:pt x="1102" y="1621"/>
                    <a:pt x="1179" y="1513"/>
                    <a:pt x="1242" y="1373"/>
                  </a:cubicBezTo>
                  <a:cubicBezTo>
                    <a:pt x="1319" y="1202"/>
                    <a:pt x="1397" y="1047"/>
                    <a:pt x="1474" y="877"/>
                  </a:cubicBezTo>
                  <a:lnTo>
                    <a:pt x="1474" y="877"/>
                  </a:lnTo>
                  <a:cubicBezTo>
                    <a:pt x="1397" y="1016"/>
                    <a:pt x="1304" y="1202"/>
                    <a:pt x="1226" y="1358"/>
                  </a:cubicBezTo>
                  <a:lnTo>
                    <a:pt x="1102" y="1590"/>
                  </a:lnTo>
                  <a:cubicBezTo>
                    <a:pt x="1164" y="1389"/>
                    <a:pt x="1226" y="1187"/>
                    <a:pt x="1304" y="985"/>
                  </a:cubicBezTo>
                  <a:cubicBezTo>
                    <a:pt x="1397" y="660"/>
                    <a:pt x="1490" y="349"/>
                    <a:pt x="1567" y="24"/>
                  </a:cubicBezTo>
                  <a:cubicBezTo>
                    <a:pt x="1567" y="8"/>
                    <a:pt x="1563" y="0"/>
                    <a:pt x="1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3547300" y="4972250"/>
              <a:ext cx="72925" cy="154900"/>
            </a:xfrm>
            <a:custGeom>
              <a:rect b="b" l="l" r="r" t="t"/>
              <a:pathLst>
                <a:path extrusionOk="0" h="6196" w="2917">
                  <a:moveTo>
                    <a:pt x="25" y="1"/>
                  </a:moveTo>
                  <a:cubicBezTo>
                    <a:pt x="16" y="1"/>
                    <a:pt x="0" y="12"/>
                    <a:pt x="0" y="23"/>
                  </a:cubicBezTo>
                  <a:cubicBezTo>
                    <a:pt x="341" y="845"/>
                    <a:pt x="698" y="1651"/>
                    <a:pt x="1055" y="2473"/>
                  </a:cubicBezTo>
                  <a:cubicBezTo>
                    <a:pt x="1443" y="3264"/>
                    <a:pt x="1815" y="4055"/>
                    <a:pt x="2203" y="4862"/>
                  </a:cubicBezTo>
                  <a:lnTo>
                    <a:pt x="2901" y="6195"/>
                  </a:lnTo>
                  <a:lnTo>
                    <a:pt x="2916" y="6195"/>
                  </a:lnTo>
                  <a:cubicBezTo>
                    <a:pt x="2637" y="5342"/>
                    <a:pt x="2249" y="4520"/>
                    <a:pt x="1877" y="3729"/>
                  </a:cubicBezTo>
                  <a:cubicBezTo>
                    <a:pt x="1505" y="2938"/>
                    <a:pt x="1132" y="2116"/>
                    <a:pt x="729" y="1341"/>
                  </a:cubicBezTo>
                  <a:lnTo>
                    <a:pt x="31" y="7"/>
                  </a:lnTo>
                  <a:cubicBezTo>
                    <a:pt x="31" y="2"/>
                    <a:pt x="29" y="1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3342175" y="5111125"/>
              <a:ext cx="336975" cy="56500"/>
            </a:xfrm>
            <a:custGeom>
              <a:rect b="b" l="l" r="r" t="t"/>
              <a:pathLst>
                <a:path extrusionOk="0" h="2260" w="13479">
                  <a:moveTo>
                    <a:pt x="12963" y="1"/>
                  </a:moveTo>
                  <a:cubicBezTo>
                    <a:pt x="12949" y="1"/>
                    <a:pt x="12942" y="23"/>
                    <a:pt x="12951" y="51"/>
                  </a:cubicBezTo>
                  <a:cubicBezTo>
                    <a:pt x="13044" y="253"/>
                    <a:pt x="13137" y="485"/>
                    <a:pt x="13230" y="702"/>
                  </a:cubicBezTo>
                  <a:cubicBezTo>
                    <a:pt x="13044" y="733"/>
                    <a:pt x="12874" y="780"/>
                    <a:pt x="12672" y="811"/>
                  </a:cubicBezTo>
                  <a:lnTo>
                    <a:pt x="12036" y="951"/>
                  </a:lnTo>
                  <a:cubicBezTo>
                    <a:pt x="11602" y="1028"/>
                    <a:pt x="11183" y="1121"/>
                    <a:pt x="10749" y="1199"/>
                  </a:cubicBezTo>
                  <a:cubicBezTo>
                    <a:pt x="9896" y="1354"/>
                    <a:pt x="9027" y="1493"/>
                    <a:pt x="8174" y="1633"/>
                  </a:cubicBezTo>
                  <a:cubicBezTo>
                    <a:pt x="6437" y="1881"/>
                    <a:pt x="4685" y="2052"/>
                    <a:pt x="2948" y="2114"/>
                  </a:cubicBezTo>
                  <a:cubicBezTo>
                    <a:pt x="2451" y="2129"/>
                    <a:pt x="1955" y="2129"/>
                    <a:pt x="1474" y="2129"/>
                  </a:cubicBezTo>
                  <a:cubicBezTo>
                    <a:pt x="978" y="2129"/>
                    <a:pt x="497" y="2114"/>
                    <a:pt x="16" y="2052"/>
                  </a:cubicBezTo>
                  <a:cubicBezTo>
                    <a:pt x="1" y="2052"/>
                    <a:pt x="1" y="2067"/>
                    <a:pt x="16" y="2067"/>
                  </a:cubicBezTo>
                  <a:cubicBezTo>
                    <a:pt x="419" y="2176"/>
                    <a:pt x="854" y="2207"/>
                    <a:pt x="1272" y="2222"/>
                  </a:cubicBezTo>
                  <a:cubicBezTo>
                    <a:pt x="1602" y="2245"/>
                    <a:pt x="1931" y="2259"/>
                    <a:pt x="2254" y="2259"/>
                  </a:cubicBezTo>
                  <a:cubicBezTo>
                    <a:pt x="2372" y="2259"/>
                    <a:pt x="2490" y="2258"/>
                    <a:pt x="2606" y="2253"/>
                  </a:cubicBezTo>
                  <a:cubicBezTo>
                    <a:pt x="3506" y="2222"/>
                    <a:pt x="4374" y="2191"/>
                    <a:pt x="5274" y="2098"/>
                  </a:cubicBezTo>
                  <a:cubicBezTo>
                    <a:pt x="7011" y="1943"/>
                    <a:pt x="8764" y="1711"/>
                    <a:pt x="10485" y="1400"/>
                  </a:cubicBezTo>
                  <a:cubicBezTo>
                    <a:pt x="10966" y="1323"/>
                    <a:pt x="11447" y="1214"/>
                    <a:pt x="11943" y="1121"/>
                  </a:cubicBezTo>
                  <a:cubicBezTo>
                    <a:pt x="12191" y="1059"/>
                    <a:pt x="12424" y="1028"/>
                    <a:pt x="12672" y="966"/>
                  </a:cubicBezTo>
                  <a:cubicBezTo>
                    <a:pt x="12889" y="935"/>
                    <a:pt x="13479" y="826"/>
                    <a:pt x="13448" y="795"/>
                  </a:cubicBezTo>
                  <a:cubicBezTo>
                    <a:pt x="13308" y="563"/>
                    <a:pt x="13137" y="253"/>
                    <a:pt x="12998" y="35"/>
                  </a:cubicBezTo>
                  <a:cubicBezTo>
                    <a:pt x="12985" y="11"/>
                    <a:pt x="12973" y="1"/>
                    <a:pt x="12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3538375" y="4667500"/>
              <a:ext cx="117900" cy="163425"/>
            </a:xfrm>
            <a:custGeom>
              <a:rect b="b" l="l" r="r" t="t"/>
              <a:pathLst>
                <a:path extrusionOk="0" h="6537" w="4716">
                  <a:moveTo>
                    <a:pt x="1193" y="1"/>
                  </a:moveTo>
                  <a:cubicBezTo>
                    <a:pt x="1185" y="1"/>
                    <a:pt x="1181" y="3"/>
                    <a:pt x="1179" y="7"/>
                  </a:cubicBezTo>
                  <a:cubicBezTo>
                    <a:pt x="1024" y="611"/>
                    <a:pt x="1" y="3512"/>
                    <a:pt x="16" y="3589"/>
                  </a:cubicBezTo>
                  <a:cubicBezTo>
                    <a:pt x="357" y="4830"/>
                    <a:pt x="1536" y="6536"/>
                    <a:pt x="2467" y="6536"/>
                  </a:cubicBezTo>
                  <a:cubicBezTo>
                    <a:pt x="3351" y="6536"/>
                    <a:pt x="3769" y="4117"/>
                    <a:pt x="3800" y="4039"/>
                  </a:cubicBezTo>
                  <a:cubicBezTo>
                    <a:pt x="4033" y="2984"/>
                    <a:pt x="4715" y="1821"/>
                    <a:pt x="4715" y="1821"/>
                  </a:cubicBezTo>
                  <a:cubicBezTo>
                    <a:pt x="4715" y="1821"/>
                    <a:pt x="1439" y="1"/>
                    <a:pt x="1193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3569775" y="4668050"/>
              <a:ext cx="86500" cy="107025"/>
            </a:xfrm>
            <a:custGeom>
              <a:rect b="b" l="l" r="r" t="t"/>
              <a:pathLst>
                <a:path extrusionOk="0" h="4281" w="3460">
                  <a:moveTo>
                    <a:pt x="32" y="0"/>
                  </a:moveTo>
                  <a:cubicBezTo>
                    <a:pt x="1" y="1008"/>
                    <a:pt x="78" y="3691"/>
                    <a:pt x="2095" y="4234"/>
                  </a:cubicBezTo>
                  <a:lnTo>
                    <a:pt x="3211" y="1691"/>
                  </a:lnTo>
                  <a:lnTo>
                    <a:pt x="3134" y="1644"/>
                  </a:lnTo>
                  <a:lnTo>
                    <a:pt x="3025" y="1598"/>
                  </a:lnTo>
                  <a:cubicBezTo>
                    <a:pt x="2994" y="1566"/>
                    <a:pt x="2979" y="1551"/>
                    <a:pt x="2932" y="1535"/>
                  </a:cubicBezTo>
                  <a:lnTo>
                    <a:pt x="2917" y="1520"/>
                  </a:lnTo>
                  <a:lnTo>
                    <a:pt x="2793" y="1458"/>
                  </a:lnTo>
                  <a:lnTo>
                    <a:pt x="2777" y="1442"/>
                  </a:lnTo>
                  <a:lnTo>
                    <a:pt x="2653" y="1380"/>
                  </a:lnTo>
                  <a:lnTo>
                    <a:pt x="2606" y="1334"/>
                  </a:lnTo>
                  <a:lnTo>
                    <a:pt x="2405" y="1225"/>
                  </a:lnTo>
                  <a:lnTo>
                    <a:pt x="2250" y="1148"/>
                  </a:lnTo>
                  <a:lnTo>
                    <a:pt x="2110" y="1070"/>
                  </a:lnTo>
                  <a:lnTo>
                    <a:pt x="1676" y="838"/>
                  </a:lnTo>
                  <a:lnTo>
                    <a:pt x="1536" y="760"/>
                  </a:lnTo>
                  <a:cubicBezTo>
                    <a:pt x="1366" y="667"/>
                    <a:pt x="1180" y="589"/>
                    <a:pt x="1024" y="481"/>
                  </a:cubicBezTo>
                  <a:lnTo>
                    <a:pt x="916" y="434"/>
                  </a:lnTo>
                  <a:lnTo>
                    <a:pt x="838" y="388"/>
                  </a:lnTo>
                  <a:lnTo>
                    <a:pt x="761" y="357"/>
                  </a:lnTo>
                  <a:lnTo>
                    <a:pt x="559" y="248"/>
                  </a:lnTo>
                  <a:lnTo>
                    <a:pt x="451" y="202"/>
                  </a:lnTo>
                  <a:cubicBezTo>
                    <a:pt x="389" y="171"/>
                    <a:pt x="327" y="140"/>
                    <a:pt x="296" y="124"/>
                  </a:cubicBezTo>
                  <a:cubicBezTo>
                    <a:pt x="280" y="93"/>
                    <a:pt x="249" y="93"/>
                    <a:pt x="218" y="78"/>
                  </a:cubicBezTo>
                  <a:cubicBezTo>
                    <a:pt x="156" y="47"/>
                    <a:pt x="94" y="16"/>
                    <a:pt x="47" y="0"/>
                  </a:cubicBezTo>
                  <a:close/>
                  <a:moveTo>
                    <a:pt x="3242" y="1675"/>
                  </a:moveTo>
                  <a:lnTo>
                    <a:pt x="2095" y="4234"/>
                  </a:lnTo>
                  <a:cubicBezTo>
                    <a:pt x="2219" y="4265"/>
                    <a:pt x="2358" y="4281"/>
                    <a:pt x="2467" y="4281"/>
                  </a:cubicBezTo>
                  <a:cubicBezTo>
                    <a:pt x="2482" y="4203"/>
                    <a:pt x="2482" y="4141"/>
                    <a:pt x="2498" y="4110"/>
                  </a:cubicBezTo>
                  <a:lnTo>
                    <a:pt x="2498" y="4095"/>
                  </a:lnTo>
                  <a:cubicBezTo>
                    <a:pt x="2498" y="4064"/>
                    <a:pt x="2498" y="4048"/>
                    <a:pt x="2529" y="4033"/>
                  </a:cubicBezTo>
                  <a:lnTo>
                    <a:pt x="2529" y="4017"/>
                  </a:lnTo>
                  <a:lnTo>
                    <a:pt x="2529" y="3986"/>
                  </a:lnTo>
                  <a:cubicBezTo>
                    <a:pt x="2591" y="3753"/>
                    <a:pt x="2668" y="3536"/>
                    <a:pt x="2746" y="3319"/>
                  </a:cubicBezTo>
                  <a:cubicBezTo>
                    <a:pt x="2901" y="2885"/>
                    <a:pt x="3087" y="2466"/>
                    <a:pt x="3320" y="2032"/>
                  </a:cubicBezTo>
                  <a:cubicBezTo>
                    <a:pt x="3335" y="2001"/>
                    <a:pt x="3366" y="1985"/>
                    <a:pt x="3382" y="1939"/>
                  </a:cubicBezTo>
                  <a:cubicBezTo>
                    <a:pt x="3413" y="1861"/>
                    <a:pt x="3459" y="1799"/>
                    <a:pt x="3459" y="1784"/>
                  </a:cubicBezTo>
                  <a:lnTo>
                    <a:pt x="3366" y="1722"/>
                  </a:lnTo>
                  <a:lnTo>
                    <a:pt x="3242" y="1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3558925" y="4523800"/>
              <a:ext cx="186150" cy="234525"/>
            </a:xfrm>
            <a:custGeom>
              <a:rect b="b" l="l" r="r" t="t"/>
              <a:pathLst>
                <a:path extrusionOk="0" h="9381" w="7446">
                  <a:moveTo>
                    <a:pt x="4031" y="0"/>
                  </a:moveTo>
                  <a:cubicBezTo>
                    <a:pt x="3023" y="0"/>
                    <a:pt x="2008" y="408"/>
                    <a:pt x="1396" y="1257"/>
                  </a:cubicBezTo>
                  <a:cubicBezTo>
                    <a:pt x="559" y="2420"/>
                    <a:pt x="1" y="6390"/>
                    <a:pt x="636" y="7538"/>
                  </a:cubicBezTo>
                  <a:cubicBezTo>
                    <a:pt x="1258" y="8636"/>
                    <a:pt x="2425" y="9381"/>
                    <a:pt x="3599" y="9381"/>
                  </a:cubicBezTo>
                  <a:cubicBezTo>
                    <a:pt x="4183" y="9381"/>
                    <a:pt x="4769" y="9196"/>
                    <a:pt x="5289" y="8779"/>
                  </a:cubicBezTo>
                  <a:cubicBezTo>
                    <a:pt x="6794" y="7554"/>
                    <a:pt x="7445" y="2358"/>
                    <a:pt x="6670" y="1257"/>
                  </a:cubicBezTo>
                  <a:cubicBezTo>
                    <a:pt x="6096" y="431"/>
                    <a:pt x="5067" y="0"/>
                    <a:pt x="4031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3658200" y="4642675"/>
              <a:ext cx="10100" cy="16850"/>
            </a:xfrm>
            <a:custGeom>
              <a:rect b="b" l="l" r="r" t="t"/>
              <a:pathLst>
                <a:path extrusionOk="0" h="674" w="404">
                  <a:moveTo>
                    <a:pt x="385" y="0"/>
                  </a:moveTo>
                  <a:cubicBezTo>
                    <a:pt x="380" y="0"/>
                    <a:pt x="372" y="11"/>
                    <a:pt x="372" y="22"/>
                  </a:cubicBezTo>
                  <a:cubicBezTo>
                    <a:pt x="326" y="302"/>
                    <a:pt x="248" y="596"/>
                    <a:pt x="0" y="643"/>
                  </a:cubicBezTo>
                  <a:lnTo>
                    <a:pt x="0" y="674"/>
                  </a:lnTo>
                  <a:cubicBezTo>
                    <a:pt x="310" y="674"/>
                    <a:pt x="403" y="255"/>
                    <a:pt x="388" y="7"/>
                  </a:cubicBezTo>
                  <a:cubicBezTo>
                    <a:pt x="388" y="2"/>
                    <a:pt x="386" y="0"/>
                    <a:pt x="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3649000" y="4634900"/>
              <a:ext cx="22775" cy="21650"/>
            </a:xfrm>
            <a:custGeom>
              <a:rect b="b" l="l" r="r" t="t"/>
              <a:pathLst>
                <a:path extrusionOk="0" h="866" w="911">
                  <a:moveTo>
                    <a:pt x="491" y="1"/>
                  </a:moveTo>
                  <a:cubicBezTo>
                    <a:pt x="121" y="1"/>
                    <a:pt x="0" y="772"/>
                    <a:pt x="368" y="861"/>
                  </a:cubicBezTo>
                  <a:cubicBezTo>
                    <a:pt x="386" y="864"/>
                    <a:pt x="403" y="866"/>
                    <a:pt x="419" y="866"/>
                  </a:cubicBezTo>
                  <a:cubicBezTo>
                    <a:pt x="784" y="866"/>
                    <a:pt x="910" y="82"/>
                    <a:pt x="554" y="8"/>
                  </a:cubicBezTo>
                  <a:cubicBezTo>
                    <a:pt x="533" y="3"/>
                    <a:pt x="512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3701225" y="4650475"/>
              <a:ext cx="7400" cy="19150"/>
            </a:xfrm>
            <a:custGeom>
              <a:rect b="b" l="l" r="r" t="t"/>
              <a:pathLst>
                <a:path extrusionOk="0" h="766" w="296">
                  <a:moveTo>
                    <a:pt x="142" y="1"/>
                  </a:moveTo>
                  <a:cubicBezTo>
                    <a:pt x="141" y="1"/>
                    <a:pt x="140" y="2"/>
                    <a:pt x="140" y="5"/>
                  </a:cubicBezTo>
                  <a:cubicBezTo>
                    <a:pt x="47" y="238"/>
                    <a:pt x="1" y="672"/>
                    <a:pt x="295" y="765"/>
                  </a:cubicBezTo>
                  <a:lnTo>
                    <a:pt x="295" y="750"/>
                  </a:lnTo>
                  <a:cubicBezTo>
                    <a:pt x="78" y="610"/>
                    <a:pt x="94" y="300"/>
                    <a:pt x="156" y="21"/>
                  </a:cubicBezTo>
                  <a:cubicBezTo>
                    <a:pt x="156" y="21"/>
                    <a:pt x="146" y="1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3699475" y="4644750"/>
              <a:ext cx="22825" cy="21800"/>
            </a:xfrm>
            <a:custGeom>
              <a:rect b="b" l="l" r="r" t="t"/>
              <a:pathLst>
                <a:path extrusionOk="0" h="872" w="913">
                  <a:moveTo>
                    <a:pt x="485" y="1"/>
                  </a:moveTo>
                  <a:cubicBezTo>
                    <a:pt x="128" y="1"/>
                    <a:pt x="0" y="840"/>
                    <a:pt x="396" y="870"/>
                  </a:cubicBezTo>
                  <a:cubicBezTo>
                    <a:pt x="407" y="871"/>
                    <a:pt x="418" y="872"/>
                    <a:pt x="428" y="872"/>
                  </a:cubicBezTo>
                  <a:cubicBezTo>
                    <a:pt x="820" y="872"/>
                    <a:pt x="913" y="47"/>
                    <a:pt x="505" y="1"/>
                  </a:cubicBezTo>
                  <a:cubicBezTo>
                    <a:pt x="498" y="1"/>
                    <a:pt x="49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3650425" y="4609750"/>
              <a:ext cx="24450" cy="13725"/>
            </a:xfrm>
            <a:custGeom>
              <a:rect b="b" l="l" r="r" t="t"/>
              <a:pathLst>
                <a:path extrusionOk="0" h="549" w="978">
                  <a:moveTo>
                    <a:pt x="600" y="1"/>
                  </a:moveTo>
                  <a:cubicBezTo>
                    <a:pt x="567" y="1"/>
                    <a:pt x="533" y="3"/>
                    <a:pt x="497" y="6"/>
                  </a:cubicBezTo>
                  <a:cubicBezTo>
                    <a:pt x="327" y="21"/>
                    <a:pt x="171" y="99"/>
                    <a:pt x="78" y="223"/>
                  </a:cubicBezTo>
                  <a:cubicBezTo>
                    <a:pt x="1" y="300"/>
                    <a:pt x="16" y="440"/>
                    <a:pt x="94" y="486"/>
                  </a:cubicBezTo>
                  <a:cubicBezTo>
                    <a:pt x="140" y="533"/>
                    <a:pt x="187" y="548"/>
                    <a:pt x="233" y="548"/>
                  </a:cubicBezTo>
                  <a:lnTo>
                    <a:pt x="575" y="486"/>
                  </a:lnTo>
                  <a:cubicBezTo>
                    <a:pt x="714" y="486"/>
                    <a:pt x="838" y="455"/>
                    <a:pt x="931" y="378"/>
                  </a:cubicBezTo>
                  <a:cubicBezTo>
                    <a:pt x="978" y="316"/>
                    <a:pt x="978" y="223"/>
                    <a:pt x="947" y="145"/>
                  </a:cubicBezTo>
                  <a:cubicBezTo>
                    <a:pt x="847" y="33"/>
                    <a:pt x="73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3705100" y="4619650"/>
              <a:ext cx="23675" cy="16425"/>
            </a:xfrm>
            <a:custGeom>
              <a:rect b="b" l="l" r="r" t="t"/>
              <a:pathLst>
                <a:path extrusionOk="0" h="657" w="947">
                  <a:moveTo>
                    <a:pt x="297" y="1"/>
                  </a:moveTo>
                  <a:cubicBezTo>
                    <a:pt x="226" y="1"/>
                    <a:pt x="157" y="17"/>
                    <a:pt x="94" y="59"/>
                  </a:cubicBezTo>
                  <a:cubicBezTo>
                    <a:pt x="16" y="90"/>
                    <a:pt x="1" y="199"/>
                    <a:pt x="32" y="276"/>
                  </a:cubicBezTo>
                  <a:cubicBezTo>
                    <a:pt x="109" y="370"/>
                    <a:pt x="233" y="447"/>
                    <a:pt x="342" y="478"/>
                  </a:cubicBezTo>
                  <a:cubicBezTo>
                    <a:pt x="466" y="540"/>
                    <a:pt x="559" y="602"/>
                    <a:pt x="683" y="633"/>
                  </a:cubicBezTo>
                  <a:cubicBezTo>
                    <a:pt x="699" y="649"/>
                    <a:pt x="722" y="656"/>
                    <a:pt x="745" y="656"/>
                  </a:cubicBezTo>
                  <a:cubicBezTo>
                    <a:pt x="768" y="656"/>
                    <a:pt x="792" y="649"/>
                    <a:pt x="807" y="633"/>
                  </a:cubicBezTo>
                  <a:cubicBezTo>
                    <a:pt x="916" y="602"/>
                    <a:pt x="947" y="478"/>
                    <a:pt x="916" y="385"/>
                  </a:cubicBezTo>
                  <a:cubicBezTo>
                    <a:pt x="854" y="230"/>
                    <a:pt x="714" y="106"/>
                    <a:pt x="559" y="59"/>
                  </a:cubicBezTo>
                  <a:cubicBezTo>
                    <a:pt x="474" y="25"/>
                    <a:pt x="384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3647325" y="4702650"/>
              <a:ext cx="13600" cy="7650"/>
            </a:xfrm>
            <a:custGeom>
              <a:rect b="b" l="l" r="r" t="t"/>
              <a:pathLst>
                <a:path extrusionOk="0" h="306" w="544">
                  <a:moveTo>
                    <a:pt x="36" y="0"/>
                  </a:moveTo>
                  <a:cubicBezTo>
                    <a:pt x="28" y="0"/>
                    <a:pt x="16" y="4"/>
                    <a:pt x="1" y="12"/>
                  </a:cubicBezTo>
                  <a:cubicBezTo>
                    <a:pt x="1" y="136"/>
                    <a:pt x="78" y="229"/>
                    <a:pt x="187" y="291"/>
                  </a:cubicBezTo>
                  <a:cubicBezTo>
                    <a:pt x="224" y="300"/>
                    <a:pt x="263" y="306"/>
                    <a:pt x="302" y="306"/>
                  </a:cubicBezTo>
                  <a:cubicBezTo>
                    <a:pt x="391" y="306"/>
                    <a:pt x="479" y="278"/>
                    <a:pt x="544" y="214"/>
                  </a:cubicBezTo>
                  <a:lnTo>
                    <a:pt x="544" y="182"/>
                  </a:lnTo>
                  <a:lnTo>
                    <a:pt x="528" y="182"/>
                  </a:lnTo>
                  <a:cubicBezTo>
                    <a:pt x="469" y="212"/>
                    <a:pt x="410" y="223"/>
                    <a:pt x="347" y="223"/>
                  </a:cubicBezTo>
                  <a:cubicBezTo>
                    <a:pt x="311" y="223"/>
                    <a:pt x="273" y="219"/>
                    <a:pt x="233" y="214"/>
                  </a:cubicBezTo>
                  <a:cubicBezTo>
                    <a:pt x="140" y="182"/>
                    <a:pt x="109" y="89"/>
                    <a:pt x="47" y="12"/>
                  </a:cubicBezTo>
                  <a:cubicBezTo>
                    <a:pt x="47" y="4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3658575" y="4618025"/>
              <a:ext cx="44625" cy="81450"/>
            </a:xfrm>
            <a:custGeom>
              <a:rect b="b" l="l" r="r" t="t"/>
              <a:pathLst>
                <a:path extrusionOk="0" h="3258" w="1785">
                  <a:moveTo>
                    <a:pt x="26" y="2628"/>
                  </a:moveTo>
                  <a:cubicBezTo>
                    <a:pt x="24" y="2628"/>
                    <a:pt x="18" y="2631"/>
                    <a:pt x="1" y="2637"/>
                  </a:cubicBezTo>
                  <a:cubicBezTo>
                    <a:pt x="6" y="2643"/>
                    <a:pt x="11" y="2649"/>
                    <a:pt x="17" y="2655"/>
                  </a:cubicBezTo>
                  <a:lnTo>
                    <a:pt x="17" y="2655"/>
                  </a:lnTo>
                  <a:cubicBezTo>
                    <a:pt x="20" y="2635"/>
                    <a:pt x="28" y="2628"/>
                    <a:pt x="26" y="2628"/>
                  </a:cubicBezTo>
                  <a:close/>
                  <a:moveTo>
                    <a:pt x="1660" y="0"/>
                  </a:moveTo>
                  <a:cubicBezTo>
                    <a:pt x="1645" y="0"/>
                    <a:pt x="1645" y="31"/>
                    <a:pt x="1645" y="31"/>
                  </a:cubicBezTo>
                  <a:cubicBezTo>
                    <a:pt x="1505" y="884"/>
                    <a:pt x="1505" y="1753"/>
                    <a:pt x="1381" y="2621"/>
                  </a:cubicBezTo>
                  <a:cubicBezTo>
                    <a:pt x="1257" y="2528"/>
                    <a:pt x="1117" y="2466"/>
                    <a:pt x="962" y="2404"/>
                  </a:cubicBezTo>
                  <a:cubicBezTo>
                    <a:pt x="931" y="2404"/>
                    <a:pt x="916" y="3009"/>
                    <a:pt x="869" y="3102"/>
                  </a:cubicBezTo>
                  <a:cubicBezTo>
                    <a:pt x="535" y="3087"/>
                    <a:pt x="275" y="2938"/>
                    <a:pt x="17" y="2655"/>
                  </a:cubicBezTo>
                  <a:lnTo>
                    <a:pt x="17" y="2655"/>
                  </a:lnTo>
                  <a:cubicBezTo>
                    <a:pt x="16" y="2659"/>
                    <a:pt x="16" y="2663"/>
                    <a:pt x="16" y="2668"/>
                  </a:cubicBezTo>
                  <a:cubicBezTo>
                    <a:pt x="125" y="2901"/>
                    <a:pt x="311" y="3087"/>
                    <a:pt x="543" y="3180"/>
                  </a:cubicBezTo>
                  <a:cubicBezTo>
                    <a:pt x="636" y="3226"/>
                    <a:pt x="760" y="3242"/>
                    <a:pt x="869" y="3257"/>
                  </a:cubicBezTo>
                  <a:lnTo>
                    <a:pt x="993" y="3257"/>
                  </a:lnTo>
                  <a:cubicBezTo>
                    <a:pt x="1024" y="3257"/>
                    <a:pt x="1040" y="3242"/>
                    <a:pt x="1040" y="3211"/>
                  </a:cubicBezTo>
                  <a:lnTo>
                    <a:pt x="1040" y="3180"/>
                  </a:lnTo>
                  <a:lnTo>
                    <a:pt x="1040" y="3164"/>
                  </a:lnTo>
                  <a:cubicBezTo>
                    <a:pt x="1086" y="2947"/>
                    <a:pt x="1117" y="2637"/>
                    <a:pt x="1117" y="2637"/>
                  </a:cubicBezTo>
                  <a:cubicBezTo>
                    <a:pt x="1182" y="2689"/>
                    <a:pt x="1443" y="2860"/>
                    <a:pt x="1526" y="2860"/>
                  </a:cubicBezTo>
                  <a:cubicBezTo>
                    <a:pt x="1542" y="2860"/>
                    <a:pt x="1551" y="2854"/>
                    <a:pt x="1551" y="2839"/>
                  </a:cubicBezTo>
                  <a:cubicBezTo>
                    <a:pt x="1660" y="1939"/>
                    <a:pt x="1784" y="946"/>
                    <a:pt x="1707" y="31"/>
                  </a:cubicBezTo>
                  <a:cubicBezTo>
                    <a:pt x="1707" y="0"/>
                    <a:pt x="1691" y="0"/>
                    <a:pt x="1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653925" y="4684325"/>
              <a:ext cx="24050" cy="18400"/>
            </a:xfrm>
            <a:custGeom>
              <a:rect b="b" l="l" r="r" t="t"/>
              <a:pathLst>
                <a:path extrusionOk="0" h="736" w="962">
                  <a:moveTo>
                    <a:pt x="233" y="0"/>
                  </a:moveTo>
                  <a:cubicBezTo>
                    <a:pt x="171" y="93"/>
                    <a:pt x="124" y="171"/>
                    <a:pt x="93" y="233"/>
                  </a:cubicBezTo>
                  <a:cubicBezTo>
                    <a:pt x="16" y="388"/>
                    <a:pt x="0" y="590"/>
                    <a:pt x="187" y="683"/>
                  </a:cubicBezTo>
                  <a:cubicBezTo>
                    <a:pt x="245" y="718"/>
                    <a:pt x="329" y="735"/>
                    <a:pt x="407" y="735"/>
                  </a:cubicBezTo>
                  <a:cubicBezTo>
                    <a:pt x="433" y="735"/>
                    <a:pt x="458" y="733"/>
                    <a:pt x="481" y="729"/>
                  </a:cubicBezTo>
                  <a:cubicBezTo>
                    <a:pt x="652" y="683"/>
                    <a:pt x="822" y="590"/>
                    <a:pt x="962" y="481"/>
                  </a:cubicBezTo>
                  <a:cubicBezTo>
                    <a:pt x="667" y="404"/>
                    <a:pt x="404" y="218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3653925" y="4690525"/>
              <a:ext cx="12425" cy="12200"/>
            </a:xfrm>
            <a:custGeom>
              <a:rect b="b" l="l" r="r" t="t"/>
              <a:pathLst>
                <a:path extrusionOk="0" h="488" w="497">
                  <a:moveTo>
                    <a:pt x="93" y="1"/>
                  </a:moveTo>
                  <a:cubicBezTo>
                    <a:pt x="16" y="156"/>
                    <a:pt x="0" y="342"/>
                    <a:pt x="187" y="435"/>
                  </a:cubicBezTo>
                  <a:cubicBezTo>
                    <a:pt x="245" y="470"/>
                    <a:pt x="329" y="487"/>
                    <a:pt x="407" y="487"/>
                  </a:cubicBezTo>
                  <a:cubicBezTo>
                    <a:pt x="433" y="487"/>
                    <a:pt x="458" y="485"/>
                    <a:pt x="481" y="481"/>
                  </a:cubicBezTo>
                  <a:cubicBezTo>
                    <a:pt x="497" y="249"/>
                    <a:pt x="311" y="47"/>
                    <a:pt x="93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3623300" y="4613900"/>
              <a:ext cx="62050" cy="57800"/>
            </a:xfrm>
            <a:custGeom>
              <a:rect b="b" l="l" r="r" t="t"/>
              <a:pathLst>
                <a:path extrusionOk="0" h="2312" w="2482">
                  <a:moveTo>
                    <a:pt x="1293" y="164"/>
                  </a:moveTo>
                  <a:cubicBezTo>
                    <a:pt x="1312" y="164"/>
                    <a:pt x="1331" y="164"/>
                    <a:pt x="1349" y="165"/>
                  </a:cubicBezTo>
                  <a:cubicBezTo>
                    <a:pt x="1458" y="165"/>
                    <a:pt x="1536" y="196"/>
                    <a:pt x="1613" y="212"/>
                  </a:cubicBezTo>
                  <a:cubicBezTo>
                    <a:pt x="2032" y="351"/>
                    <a:pt x="2327" y="770"/>
                    <a:pt x="2280" y="1235"/>
                  </a:cubicBezTo>
                  <a:cubicBezTo>
                    <a:pt x="2251" y="1751"/>
                    <a:pt x="1815" y="2169"/>
                    <a:pt x="1305" y="2169"/>
                  </a:cubicBezTo>
                  <a:cubicBezTo>
                    <a:pt x="1279" y="2169"/>
                    <a:pt x="1252" y="2168"/>
                    <a:pt x="1225" y="2166"/>
                  </a:cubicBezTo>
                  <a:cubicBezTo>
                    <a:pt x="683" y="2119"/>
                    <a:pt x="248" y="1639"/>
                    <a:pt x="295" y="1096"/>
                  </a:cubicBezTo>
                  <a:cubicBezTo>
                    <a:pt x="325" y="572"/>
                    <a:pt x="774" y="164"/>
                    <a:pt x="1293" y="164"/>
                  </a:cubicBezTo>
                  <a:close/>
                  <a:moveTo>
                    <a:pt x="1297" y="0"/>
                  </a:moveTo>
                  <a:cubicBezTo>
                    <a:pt x="807" y="0"/>
                    <a:pt x="349" y="327"/>
                    <a:pt x="186" y="817"/>
                  </a:cubicBezTo>
                  <a:cubicBezTo>
                    <a:pt x="0" y="1406"/>
                    <a:pt x="341" y="2073"/>
                    <a:pt x="946" y="2259"/>
                  </a:cubicBezTo>
                  <a:cubicBezTo>
                    <a:pt x="1004" y="2294"/>
                    <a:pt x="1071" y="2311"/>
                    <a:pt x="1147" y="2311"/>
                  </a:cubicBezTo>
                  <a:cubicBezTo>
                    <a:pt x="1172" y="2311"/>
                    <a:pt x="1198" y="2309"/>
                    <a:pt x="1225" y="2306"/>
                  </a:cubicBezTo>
                  <a:cubicBezTo>
                    <a:pt x="1245" y="2307"/>
                    <a:pt x="1264" y="2307"/>
                    <a:pt x="1284" y="2307"/>
                  </a:cubicBezTo>
                  <a:cubicBezTo>
                    <a:pt x="1894" y="2307"/>
                    <a:pt x="2405" y="1836"/>
                    <a:pt x="2435" y="1220"/>
                  </a:cubicBezTo>
                  <a:cubicBezTo>
                    <a:pt x="2482" y="693"/>
                    <a:pt x="2156" y="212"/>
                    <a:pt x="1644" y="57"/>
                  </a:cubicBezTo>
                  <a:cubicBezTo>
                    <a:pt x="1529" y="18"/>
                    <a:pt x="14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3695400" y="4626475"/>
              <a:ext cx="46575" cy="57025"/>
            </a:xfrm>
            <a:custGeom>
              <a:rect b="b" l="l" r="r" t="t"/>
              <a:pathLst>
                <a:path extrusionOk="0" h="2281" w="1863">
                  <a:moveTo>
                    <a:pt x="1031" y="145"/>
                  </a:moveTo>
                  <a:cubicBezTo>
                    <a:pt x="1070" y="145"/>
                    <a:pt x="1109" y="150"/>
                    <a:pt x="1149" y="159"/>
                  </a:cubicBezTo>
                  <a:cubicBezTo>
                    <a:pt x="1164" y="159"/>
                    <a:pt x="1180" y="174"/>
                    <a:pt x="1211" y="174"/>
                  </a:cubicBezTo>
                  <a:cubicBezTo>
                    <a:pt x="1381" y="252"/>
                    <a:pt x="1521" y="360"/>
                    <a:pt x="1567" y="546"/>
                  </a:cubicBezTo>
                  <a:cubicBezTo>
                    <a:pt x="1676" y="763"/>
                    <a:pt x="1707" y="1027"/>
                    <a:pt x="1645" y="1275"/>
                  </a:cubicBezTo>
                  <a:cubicBezTo>
                    <a:pt x="1546" y="1772"/>
                    <a:pt x="1213" y="2138"/>
                    <a:pt x="861" y="2138"/>
                  </a:cubicBezTo>
                  <a:cubicBezTo>
                    <a:pt x="827" y="2138"/>
                    <a:pt x="794" y="2135"/>
                    <a:pt x="761" y="2128"/>
                  </a:cubicBezTo>
                  <a:cubicBezTo>
                    <a:pt x="373" y="2051"/>
                    <a:pt x="156" y="1539"/>
                    <a:pt x="249" y="996"/>
                  </a:cubicBezTo>
                  <a:cubicBezTo>
                    <a:pt x="296" y="748"/>
                    <a:pt x="435" y="515"/>
                    <a:pt x="606" y="345"/>
                  </a:cubicBezTo>
                  <a:cubicBezTo>
                    <a:pt x="718" y="220"/>
                    <a:pt x="871" y="145"/>
                    <a:pt x="1031" y="145"/>
                  </a:cubicBezTo>
                  <a:close/>
                  <a:moveTo>
                    <a:pt x="1047" y="1"/>
                  </a:moveTo>
                  <a:cubicBezTo>
                    <a:pt x="849" y="1"/>
                    <a:pt x="654" y="78"/>
                    <a:pt x="513" y="236"/>
                  </a:cubicBezTo>
                  <a:cubicBezTo>
                    <a:pt x="311" y="438"/>
                    <a:pt x="172" y="701"/>
                    <a:pt x="125" y="981"/>
                  </a:cubicBezTo>
                  <a:cubicBezTo>
                    <a:pt x="1" y="1570"/>
                    <a:pt x="234" y="2128"/>
                    <a:pt x="668" y="2268"/>
                  </a:cubicBezTo>
                  <a:cubicBezTo>
                    <a:pt x="689" y="2268"/>
                    <a:pt x="702" y="2275"/>
                    <a:pt x="718" y="2275"/>
                  </a:cubicBezTo>
                  <a:cubicBezTo>
                    <a:pt x="726" y="2275"/>
                    <a:pt x="735" y="2273"/>
                    <a:pt x="745" y="2268"/>
                  </a:cubicBezTo>
                  <a:cubicBezTo>
                    <a:pt x="787" y="2276"/>
                    <a:pt x="828" y="2280"/>
                    <a:pt x="869" y="2280"/>
                  </a:cubicBezTo>
                  <a:cubicBezTo>
                    <a:pt x="1293" y="2280"/>
                    <a:pt x="1701" y="1856"/>
                    <a:pt x="1800" y="1291"/>
                  </a:cubicBezTo>
                  <a:cubicBezTo>
                    <a:pt x="1862" y="1027"/>
                    <a:pt x="1847" y="732"/>
                    <a:pt x="1722" y="469"/>
                  </a:cubicBezTo>
                  <a:cubicBezTo>
                    <a:pt x="1691" y="345"/>
                    <a:pt x="1614" y="252"/>
                    <a:pt x="1536" y="174"/>
                  </a:cubicBezTo>
                  <a:cubicBezTo>
                    <a:pt x="1392" y="59"/>
                    <a:pt x="1218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3681075" y="4641375"/>
              <a:ext cx="21350" cy="7700"/>
            </a:xfrm>
            <a:custGeom>
              <a:rect b="b" l="l" r="r" t="t"/>
              <a:pathLst>
                <a:path extrusionOk="0" h="308" w="854">
                  <a:moveTo>
                    <a:pt x="415" y="1"/>
                  </a:moveTo>
                  <a:cubicBezTo>
                    <a:pt x="252" y="1"/>
                    <a:pt x="93" y="59"/>
                    <a:pt x="0" y="121"/>
                  </a:cubicBezTo>
                  <a:lnTo>
                    <a:pt x="78" y="261"/>
                  </a:lnTo>
                  <a:cubicBezTo>
                    <a:pt x="87" y="261"/>
                    <a:pt x="267" y="170"/>
                    <a:pt x="441" y="170"/>
                  </a:cubicBezTo>
                  <a:cubicBezTo>
                    <a:pt x="546" y="170"/>
                    <a:pt x="650" y="202"/>
                    <a:pt x="714" y="307"/>
                  </a:cubicBezTo>
                  <a:lnTo>
                    <a:pt x="853" y="229"/>
                  </a:lnTo>
                  <a:cubicBezTo>
                    <a:pt x="745" y="59"/>
                    <a:pt x="578" y="1"/>
                    <a:pt x="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551950" y="4614150"/>
              <a:ext cx="79900" cy="19400"/>
            </a:xfrm>
            <a:custGeom>
              <a:rect b="b" l="l" r="r" t="t"/>
              <a:pathLst>
                <a:path extrusionOk="0" h="776" w="3196">
                  <a:moveTo>
                    <a:pt x="791" y="0"/>
                  </a:moveTo>
                  <a:cubicBezTo>
                    <a:pt x="450" y="0"/>
                    <a:pt x="47" y="496"/>
                    <a:pt x="0" y="543"/>
                  </a:cubicBezTo>
                  <a:lnTo>
                    <a:pt x="124" y="652"/>
                  </a:lnTo>
                  <a:cubicBezTo>
                    <a:pt x="233" y="512"/>
                    <a:pt x="559" y="155"/>
                    <a:pt x="791" y="155"/>
                  </a:cubicBezTo>
                  <a:cubicBezTo>
                    <a:pt x="1055" y="155"/>
                    <a:pt x="2575" y="605"/>
                    <a:pt x="3164" y="776"/>
                  </a:cubicBezTo>
                  <a:lnTo>
                    <a:pt x="3195" y="621"/>
                  </a:lnTo>
                  <a:cubicBezTo>
                    <a:pt x="3118" y="605"/>
                    <a:pt x="1133" y="31"/>
                    <a:pt x="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3559325" y="4506175"/>
              <a:ext cx="210175" cy="125650"/>
            </a:xfrm>
            <a:custGeom>
              <a:rect b="b" l="l" r="r" t="t"/>
              <a:pathLst>
                <a:path extrusionOk="0" h="5026" w="8407">
                  <a:moveTo>
                    <a:pt x="3221" y="1"/>
                  </a:moveTo>
                  <a:cubicBezTo>
                    <a:pt x="3106" y="1"/>
                    <a:pt x="3003" y="17"/>
                    <a:pt x="2916" y="54"/>
                  </a:cubicBezTo>
                  <a:cubicBezTo>
                    <a:pt x="2280" y="333"/>
                    <a:pt x="2109" y="783"/>
                    <a:pt x="2109" y="783"/>
                  </a:cubicBezTo>
                  <a:cubicBezTo>
                    <a:pt x="2109" y="783"/>
                    <a:pt x="2081" y="781"/>
                    <a:pt x="2033" y="781"/>
                  </a:cubicBezTo>
                  <a:cubicBezTo>
                    <a:pt x="1827" y="781"/>
                    <a:pt x="1254" y="821"/>
                    <a:pt x="915" y="1248"/>
                  </a:cubicBezTo>
                  <a:cubicBezTo>
                    <a:pt x="481" y="1745"/>
                    <a:pt x="0" y="4784"/>
                    <a:pt x="869" y="5017"/>
                  </a:cubicBezTo>
                  <a:cubicBezTo>
                    <a:pt x="889" y="5023"/>
                    <a:pt x="911" y="5025"/>
                    <a:pt x="932" y="5025"/>
                  </a:cubicBezTo>
                  <a:cubicBezTo>
                    <a:pt x="1514" y="5025"/>
                    <a:pt x="2264" y="3063"/>
                    <a:pt x="2264" y="3063"/>
                  </a:cubicBezTo>
                  <a:cubicBezTo>
                    <a:pt x="2422" y="3119"/>
                    <a:pt x="2584" y="3146"/>
                    <a:pt x="2744" y="3146"/>
                  </a:cubicBezTo>
                  <a:cubicBezTo>
                    <a:pt x="3202" y="3146"/>
                    <a:pt x="3644" y="2926"/>
                    <a:pt x="3908" y="2536"/>
                  </a:cubicBezTo>
                  <a:cubicBezTo>
                    <a:pt x="3908" y="2536"/>
                    <a:pt x="4972" y="3889"/>
                    <a:pt x="6231" y="3889"/>
                  </a:cubicBezTo>
                  <a:cubicBezTo>
                    <a:pt x="6430" y="3889"/>
                    <a:pt x="6634" y="3855"/>
                    <a:pt x="6840" y="3776"/>
                  </a:cubicBezTo>
                  <a:cubicBezTo>
                    <a:pt x="8096" y="3342"/>
                    <a:pt x="8406" y="1031"/>
                    <a:pt x="8050" y="550"/>
                  </a:cubicBezTo>
                  <a:cubicBezTo>
                    <a:pt x="7954" y="418"/>
                    <a:pt x="7799" y="352"/>
                    <a:pt x="7627" y="352"/>
                  </a:cubicBezTo>
                  <a:cubicBezTo>
                    <a:pt x="7435" y="352"/>
                    <a:pt x="7221" y="434"/>
                    <a:pt x="7041" y="597"/>
                  </a:cubicBezTo>
                  <a:cubicBezTo>
                    <a:pt x="7134" y="799"/>
                    <a:pt x="7150" y="1031"/>
                    <a:pt x="7088" y="1248"/>
                  </a:cubicBezTo>
                  <a:cubicBezTo>
                    <a:pt x="7020" y="1491"/>
                    <a:pt x="6886" y="1605"/>
                    <a:pt x="6776" y="1605"/>
                  </a:cubicBezTo>
                  <a:cubicBezTo>
                    <a:pt x="6634" y="1605"/>
                    <a:pt x="6536" y="1413"/>
                    <a:pt x="6685" y="1062"/>
                  </a:cubicBezTo>
                  <a:cubicBezTo>
                    <a:pt x="6762" y="876"/>
                    <a:pt x="6886" y="721"/>
                    <a:pt x="7041" y="581"/>
                  </a:cubicBezTo>
                  <a:cubicBezTo>
                    <a:pt x="7010" y="581"/>
                    <a:pt x="7010" y="566"/>
                    <a:pt x="7010" y="566"/>
                  </a:cubicBezTo>
                  <a:cubicBezTo>
                    <a:pt x="6923" y="369"/>
                    <a:pt x="6720" y="257"/>
                    <a:pt x="6515" y="257"/>
                  </a:cubicBezTo>
                  <a:cubicBezTo>
                    <a:pt x="6429" y="257"/>
                    <a:pt x="6344" y="277"/>
                    <a:pt x="6266" y="318"/>
                  </a:cubicBezTo>
                  <a:cubicBezTo>
                    <a:pt x="5971" y="442"/>
                    <a:pt x="5739" y="643"/>
                    <a:pt x="5537" y="892"/>
                  </a:cubicBezTo>
                  <a:cubicBezTo>
                    <a:pt x="5537" y="892"/>
                    <a:pt x="4069" y="1"/>
                    <a:pt x="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3543800" y="4603825"/>
              <a:ext cx="44625" cy="68200"/>
            </a:xfrm>
            <a:custGeom>
              <a:rect b="b" l="l" r="r" t="t"/>
              <a:pathLst>
                <a:path extrusionOk="0" h="2728" w="1785">
                  <a:moveTo>
                    <a:pt x="740" y="1"/>
                  </a:moveTo>
                  <a:cubicBezTo>
                    <a:pt x="711" y="1"/>
                    <a:pt x="682" y="4"/>
                    <a:pt x="652" y="10"/>
                  </a:cubicBezTo>
                  <a:cubicBezTo>
                    <a:pt x="1" y="150"/>
                    <a:pt x="94" y="2104"/>
                    <a:pt x="683" y="2554"/>
                  </a:cubicBezTo>
                  <a:cubicBezTo>
                    <a:pt x="813" y="2669"/>
                    <a:pt x="976" y="2727"/>
                    <a:pt x="1138" y="2727"/>
                  </a:cubicBezTo>
                  <a:cubicBezTo>
                    <a:pt x="1325" y="2727"/>
                    <a:pt x="1512" y="2649"/>
                    <a:pt x="1645" y="2491"/>
                  </a:cubicBezTo>
                  <a:lnTo>
                    <a:pt x="1660" y="2476"/>
                  </a:lnTo>
                  <a:lnTo>
                    <a:pt x="1784" y="1375"/>
                  </a:lnTo>
                  <a:cubicBezTo>
                    <a:pt x="1784" y="1375"/>
                    <a:pt x="1359" y="1"/>
                    <a:pt x="74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3561250" y="4618025"/>
              <a:ext cx="20200" cy="45975"/>
            </a:xfrm>
            <a:custGeom>
              <a:rect b="b" l="l" r="r" t="t"/>
              <a:pathLst>
                <a:path extrusionOk="0" h="1839" w="808">
                  <a:moveTo>
                    <a:pt x="16" y="0"/>
                  </a:moveTo>
                  <a:cubicBezTo>
                    <a:pt x="6" y="0"/>
                    <a:pt x="2" y="14"/>
                    <a:pt x="6" y="14"/>
                  </a:cubicBezTo>
                  <a:cubicBezTo>
                    <a:pt x="7" y="14"/>
                    <a:pt x="11" y="11"/>
                    <a:pt x="16" y="0"/>
                  </a:cubicBezTo>
                  <a:lnTo>
                    <a:pt x="16" y="0"/>
                  </a:ln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16" y="0"/>
                  </a:moveTo>
                  <a:lnTo>
                    <a:pt x="16" y="0"/>
                  </a:lnTo>
                  <a:cubicBezTo>
                    <a:pt x="404" y="357"/>
                    <a:pt x="528" y="838"/>
                    <a:pt x="543" y="1350"/>
                  </a:cubicBezTo>
                  <a:cubicBezTo>
                    <a:pt x="482" y="1177"/>
                    <a:pt x="371" y="1043"/>
                    <a:pt x="179" y="1043"/>
                  </a:cubicBezTo>
                  <a:cubicBezTo>
                    <a:pt x="130" y="1043"/>
                    <a:pt x="76" y="1052"/>
                    <a:pt x="16" y="1070"/>
                  </a:cubicBezTo>
                  <a:cubicBezTo>
                    <a:pt x="1" y="1070"/>
                    <a:pt x="16" y="1086"/>
                    <a:pt x="16" y="1086"/>
                  </a:cubicBezTo>
                  <a:cubicBezTo>
                    <a:pt x="187" y="1086"/>
                    <a:pt x="373" y="1210"/>
                    <a:pt x="419" y="1381"/>
                  </a:cubicBezTo>
                  <a:cubicBezTo>
                    <a:pt x="481" y="1520"/>
                    <a:pt x="497" y="1675"/>
                    <a:pt x="528" y="1815"/>
                  </a:cubicBezTo>
                  <a:cubicBezTo>
                    <a:pt x="528" y="1830"/>
                    <a:pt x="551" y="1838"/>
                    <a:pt x="574" y="1838"/>
                  </a:cubicBezTo>
                  <a:cubicBezTo>
                    <a:pt x="598" y="1838"/>
                    <a:pt x="621" y="1830"/>
                    <a:pt x="621" y="1815"/>
                  </a:cubicBezTo>
                  <a:cubicBezTo>
                    <a:pt x="807" y="1226"/>
                    <a:pt x="621" y="264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3524025" y="4737825"/>
              <a:ext cx="122950" cy="129300"/>
            </a:xfrm>
            <a:custGeom>
              <a:rect b="b" l="l" r="r" t="t"/>
              <a:pathLst>
                <a:path extrusionOk="0" h="5172" w="4918">
                  <a:moveTo>
                    <a:pt x="792" y="1"/>
                  </a:moveTo>
                  <a:lnTo>
                    <a:pt x="1" y="900"/>
                  </a:lnTo>
                  <a:cubicBezTo>
                    <a:pt x="1" y="900"/>
                    <a:pt x="2560" y="5171"/>
                    <a:pt x="2680" y="5171"/>
                  </a:cubicBezTo>
                  <a:cubicBezTo>
                    <a:pt x="2682" y="5171"/>
                    <a:pt x="2684" y="5169"/>
                    <a:pt x="2684" y="5165"/>
                  </a:cubicBezTo>
                  <a:lnTo>
                    <a:pt x="3878" y="3242"/>
                  </a:lnTo>
                  <a:lnTo>
                    <a:pt x="4917" y="4592"/>
                  </a:lnTo>
                  <a:lnTo>
                    <a:pt x="4886" y="1784"/>
                  </a:lnTo>
                  <a:lnTo>
                    <a:pt x="4390" y="1009"/>
                  </a:lnTo>
                  <a:lnTo>
                    <a:pt x="3770" y="2792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3527125" y="4765200"/>
              <a:ext cx="122175" cy="106050"/>
            </a:xfrm>
            <a:custGeom>
              <a:rect b="b" l="l" r="r" t="t"/>
              <a:pathLst>
                <a:path extrusionOk="0" h="4242" w="4887">
                  <a:moveTo>
                    <a:pt x="24" y="0"/>
                  </a:moveTo>
                  <a:cubicBezTo>
                    <a:pt x="20" y="0"/>
                    <a:pt x="16" y="2"/>
                    <a:pt x="16" y="7"/>
                  </a:cubicBezTo>
                  <a:cubicBezTo>
                    <a:pt x="16" y="38"/>
                    <a:pt x="1" y="38"/>
                    <a:pt x="16" y="38"/>
                  </a:cubicBezTo>
                  <a:cubicBezTo>
                    <a:pt x="389" y="782"/>
                    <a:pt x="2544" y="4241"/>
                    <a:pt x="2560" y="4241"/>
                  </a:cubicBezTo>
                  <a:cubicBezTo>
                    <a:pt x="2560" y="4241"/>
                    <a:pt x="2560" y="4241"/>
                    <a:pt x="2560" y="4241"/>
                  </a:cubicBezTo>
                  <a:cubicBezTo>
                    <a:pt x="2601" y="4241"/>
                    <a:pt x="3692" y="2534"/>
                    <a:pt x="3785" y="2209"/>
                  </a:cubicBezTo>
                  <a:cubicBezTo>
                    <a:pt x="3980" y="2449"/>
                    <a:pt x="4824" y="3641"/>
                    <a:pt x="4883" y="3641"/>
                  </a:cubicBezTo>
                  <a:cubicBezTo>
                    <a:pt x="4885" y="3641"/>
                    <a:pt x="4886" y="3639"/>
                    <a:pt x="4886" y="3636"/>
                  </a:cubicBezTo>
                  <a:cubicBezTo>
                    <a:pt x="4886" y="3062"/>
                    <a:pt x="4886" y="2442"/>
                    <a:pt x="4855" y="1837"/>
                  </a:cubicBezTo>
                  <a:cubicBezTo>
                    <a:pt x="4809" y="1294"/>
                    <a:pt x="4855" y="1248"/>
                    <a:pt x="4793" y="689"/>
                  </a:cubicBezTo>
                  <a:cubicBezTo>
                    <a:pt x="4793" y="682"/>
                    <a:pt x="4785" y="678"/>
                    <a:pt x="4778" y="678"/>
                  </a:cubicBezTo>
                  <a:cubicBezTo>
                    <a:pt x="4770" y="678"/>
                    <a:pt x="4762" y="682"/>
                    <a:pt x="4762" y="689"/>
                  </a:cubicBezTo>
                  <a:cubicBezTo>
                    <a:pt x="4638" y="1217"/>
                    <a:pt x="4731" y="2799"/>
                    <a:pt x="4731" y="3310"/>
                  </a:cubicBezTo>
                  <a:cubicBezTo>
                    <a:pt x="4685" y="3249"/>
                    <a:pt x="3809" y="2131"/>
                    <a:pt x="3771" y="2131"/>
                  </a:cubicBezTo>
                  <a:cubicBezTo>
                    <a:pt x="3770" y="2131"/>
                    <a:pt x="3770" y="2131"/>
                    <a:pt x="3770" y="2132"/>
                  </a:cubicBezTo>
                  <a:cubicBezTo>
                    <a:pt x="3568" y="2442"/>
                    <a:pt x="2637" y="3838"/>
                    <a:pt x="2591" y="3962"/>
                  </a:cubicBezTo>
                  <a:cubicBezTo>
                    <a:pt x="2157" y="3248"/>
                    <a:pt x="544" y="689"/>
                    <a:pt x="47" y="7"/>
                  </a:cubicBezTo>
                  <a:cubicBezTo>
                    <a:pt x="47" y="7"/>
                    <a:pt x="34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3219650" y="5188775"/>
              <a:ext cx="1138825" cy="2725"/>
            </a:xfrm>
            <a:custGeom>
              <a:rect b="b" l="l" r="r" t="t"/>
              <a:pathLst>
                <a:path extrusionOk="0" h="109" w="45553">
                  <a:moveTo>
                    <a:pt x="22769" y="0"/>
                  </a:moveTo>
                  <a:lnTo>
                    <a:pt x="11369" y="16"/>
                  </a:lnTo>
                  <a:lnTo>
                    <a:pt x="5677" y="16"/>
                  </a:lnTo>
                  <a:lnTo>
                    <a:pt x="1" y="47"/>
                  </a:lnTo>
                  <a:lnTo>
                    <a:pt x="5677" y="78"/>
                  </a:lnTo>
                  <a:lnTo>
                    <a:pt x="11369" y="93"/>
                  </a:lnTo>
                  <a:lnTo>
                    <a:pt x="22769" y="109"/>
                  </a:lnTo>
                  <a:lnTo>
                    <a:pt x="34153" y="93"/>
                  </a:lnTo>
                  <a:lnTo>
                    <a:pt x="39860" y="78"/>
                  </a:lnTo>
                  <a:lnTo>
                    <a:pt x="45552" y="47"/>
                  </a:lnTo>
                  <a:lnTo>
                    <a:pt x="39860" y="16"/>
                  </a:lnTo>
                  <a:lnTo>
                    <a:pt x="34153" y="16"/>
                  </a:lnTo>
                  <a:lnTo>
                    <a:pt x="227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3705500" y="5182950"/>
              <a:ext cx="386975" cy="17475"/>
            </a:xfrm>
            <a:custGeom>
              <a:rect b="b" l="l" r="r" t="t"/>
              <a:pathLst>
                <a:path extrusionOk="0" h="699" w="15479">
                  <a:moveTo>
                    <a:pt x="0" y="1"/>
                  </a:moveTo>
                  <a:lnTo>
                    <a:pt x="0" y="699"/>
                  </a:lnTo>
                  <a:lnTo>
                    <a:pt x="15479" y="699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3897425" y="5182950"/>
              <a:ext cx="195050" cy="17475"/>
            </a:xfrm>
            <a:custGeom>
              <a:rect b="b" l="l" r="r" t="t"/>
              <a:pathLst>
                <a:path extrusionOk="0" h="699" w="7802">
                  <a:moveTo>
                    <a:pt x="0" y="1"/>
                  </a:moveTo>
                  <a:lnTo>
                    <a:pt x="0" y="699"/>
                  </a:lnTo>
                  <a:lnTo>
                    <a:pt x="7802" y="699"/>
                  </a:lnTo>
                  <a:lnTo>
                    <a:pt x="7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3918750" y="4943725"/>
              <a:ext cx="426150" cy="255925"/>
            </a:xfrm>
            <a:custGeom>
              <a:rect b="b" l="l" r="r" t="t"/>
              <a:pathLst>
                <a:path extrusionOk="0" h="10237" w="17046">
                  <a:moveTo>
                    <a:pt x="1970" y="0"/>
                  </a:moveTo>
                  <a:lnTo>
                    <a:pt x="0" y="10237"/>
                  </a:lnTo>
                  <a:lnTo>
                    <a:pt x="15076" y="10237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4107575" y="5048800"/>
              <a:ext cx="48875" cy="45775"/>
            </a:xfrm>
            <a:custGeom>
              <a:rect b="b" l="l" r="r" t="t"/>
              <a:pathLst>
                <a:path extrusionOk="0" h="1831" w="1955">
                  <a:moveTo>
                    <a:pt x="1055" y="0"/>
                  </a:moveTo>
                  <a:cubicBezTo>
                    <a:pt x="543" y="16"/>
                    <a:pt x="109" y="419"/>
                    <a:pt x="47" y="915"/>
                  </a:cubicBezTo>
                  <a:cubicBezTo>
                    <a:pt x="1" y="1365"/>
                    <a:pt x="326" y="1800"/>
                    <a:pt x="792" y="1831"/>
                  </a:cubicBezTo>
                  <a:lnTo>
                    <a:pt x="885" y="1831"/>
                  </a:lnTo>
                  <a:cubicBezTo>
                    <a:pt x="1412" y="1815"/>
                    <a:pt x="1831" y="1427"/>
                    <a:pt x="1893" y="915"/>
                  </a:cubicBezTo>
                  <a:cubicBezTo>
                    <a:pt x="1955" y="481"/>
                    <a:pt x="1629" y="47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4003275" y="5108125"/>
              <a:ext cx="310225" cy="91525"/>
            </a:xfrm>
            <a:custGeom>
              <a:rect b="b" l="l" r="r" t="t"/>
              <a:pathLst>
                <a:path extrusionOk="0" h="3661" w="12409">
                  <a:moveTo>
                    <a:pt x="12408" y="0"/>
                  </a:moveTo>
                  <a:lnTo>
                    <a:pt x="1" y="3661"/>
                  </a:lnTo>
                  <a:lnTo>
                    <a:pt x="11695" y="3661"/>
                  </a:lnTo>
                  <a:lnTo>
                    <a:pt x="1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3349150" y="5262050"/>
              <a:ext cx="71000" cy="11275"/>
            </a:xfrm>
            <a:custGeom>
              <a:rect b="b" l="l" r="r" t="t"/>
              <a:pathLst>
                <a:path extrusionOk="0" h="451" w="2840">
                  <a:moveTo>
                    <a:pt x="1" y="1"/>
                  </a:moveTo>
                  <a:lnTo>
                    <a:pt x="1" y="450"/>
                  </a:lnTo>
                  <a:lnTo>
                    <a:pt x="2839" y="450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3349150" y="5262050"/>
              <a:ext cx="71000" cy="7400"/>
            </a:xfrm>
            <a:custGeom>
              <a:rect b="b" l="l" r="r" t="t"/>
              <a:pathLst>
                <a:path extrusionOk="0" h="296" w="2840">
                  <a:moveTo>
                    <a:pt x="1" y="1"/>
                  </a:moveTo>
                  <a:lnTo>
                    <a:pt x="1" y="295"/>
                  </a:lnTo>
                  <a:lnTo>
                    <a:pt x="2839" y="295"/>
                  </a:lnTo>
                  <a:lnTo>
                    <a:pt x="2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3246800" y="5148450"/>
              <a:ext cx="76025" cy="101325"/>
            </a:xfrm>
            <a:custGeom>
              <a:rect b="b" l="l" r="r" t="t"/>
              <a:pathLst>
                <a:path extrusionOk="0" h="4053" w="3041">
                  <a:moveTo>
                    <a:pt x="1351" y="0"/>
                  </a:moveTo>
                  <a:cubicBezTo>
                    <a:pt x="1092" y="0"/>
                    <a:pt x="837" y="73"/>
                    <a:pt x="667" y="280"/>
                  </a:cubicBezTo>
                  <a:cubicBezTo>
                    <a:pt x="0" y="1102"/>
                    <a:pt x="264" y="2668"/>
                    <a:pt x="745" y="3350"/>
                  </a:cubicBezTo>
                  <a:cubicBezTo>
                    <a:pt x="1052" y="3805"/>
                    <a:pt x="1556" y="4052"/>
                    <a:pt x="2086" y="4052"/>
                  </a:cubicBezTo>
                  <a:cubicBezTo>
                    <a:pt x="2171" y="4052"/>
                    <a:pt x="2257" y="4046"/>
                    <a:pt x="2342" y="4033"/>
                  </a:cubicBezTo>
                  <a:cubicBezTo>
                    <a:pt x="2435" y="4017"/>
                    <a:pt x="2528" y="3986"/>
                    <a:pt x="2637" y="3955"/>
                  </a:cubicBezTo>
                  <a:cubicBezTo>
                    <a:pt x="2761" y="3893"/>
                    <a:pt x="2901" y="3831"/>
                    <a:pt x="3040" y="3738"/>
                  </a:cubicBezTo>
                  <a:lnTo>
                    <a:pt x="2668" y="3195"/>
                  </a:lnTo>
                  <a:cubicBezTo>
                    <a:pt x="2606" y="3242"/>
                    <a:pt x="2528" y="3273"/>
                    <a:pt x="2451" y="3319"/>
                  </a:cubicBezTo>
                  <a:cubicBezTo>
                    <a:pt x="2306" y="3387"/>
                    <a:pt x="2173" y="3414"/>
                    <a:pt x="2051" y="3414"/>
                  </a:cubicBezTo>
                  <a:cubicBezTo>
                    <a:pt x="1612" y="3414"/>
                    <a:pt x="1333" y="3060"/>
                    <a:pt x="1272" y="2963"/>
                  </a:cubicBezTo>
                  <a:cubicBezTo>
                    <a:pt x="884" y="2420"/>
                    <a:pt x="745" y="1179"/>
                    <a:pt x="1133" y="698"/>
                  </a:cubicBezTo>
                  <a:cubicBezTo>
                    <a:pt x="1150" y="671"/>
                    <a:pt x="1194" y="645"/>
                    <a:pt x="1318" y="645"/>
                  </a:cubicBezTo>
                  <a:cubicBezTo>
                    <a:pt x="1408" y="645"/>
                    <a:pt x="1541" y="659"/>
                    <a:pt x="1737" y="698"/>
                  </a:cubicBezTo>
                  <a:cubicBezTo>
                    <a:pt x="1815" y="714"/>
                    <a:pt x="1908" y="729"/>
                    <a:pt x="2032" y="776"/>
                  </a:cubicBezTo>
                  <a:cubicBezTo>
                    <a:pt x="2110" y="791"/>
                    <a:pt x="2203" y="807"/>
                    <a:pt x="2280" y="838"/>
                  </a:cubicBezTo>
                  <a:lnTo>
                    <a:pt x="2296" y="497"/>
                  </a:lnTo>
                  <a:lnTo>
                    <a:pt x="2342" y="187"/>
                  </a:lnTo>
                  <a:cubicBezTo>
                    <a:pt x="2296" y="187"/>
                    <a:pt x="2265" y="171"/>
                    <a:pt x="2203" y="155"/>
                  </a:cubicBezTo>
                  <a:cubicBezTo>
                    <a:pt x="1986" y="93"/>
                    <a:pt x="1784" y="47"/>
                    <a:pt x="1567" y="16"/>
                  </a:cubicBezTo>
                  <a:cubicBezTo>
                    <a:pt x="1496" y="6"/>
                    <a:pt x="1423" y="0"/>
                    <a:pt x="1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3308050" y="5228700"/>
              <a:ext cx="14775" cy="18650"/>
            </a:xfrm>
            <a:custGeom>
              <a:rect b="b" l="l" r="r" t="t"/>
              <a:pathLst>
                <a:path extrusionOk="0" h="746" w="591">
                  <a:moveTo>
                    <a:pt x="218" y="1"/>
                  </a:moveTo>
                  <a:cubicBezTo>
                    <a:pt x="156" y="47"/>
                    <a:pt x="78" y="78"/>
                    <a:pt x="1" y="125"/>
                  </a:cubicBezTo>
                  <a:lnTo>
                    <a:pt x="171" y="745"/>
                  </a:lnTo>
                  <a:cubicBezTo>
                    <a:pt x="311" y="683"/>
                    <a:pt x="451" y="621"/>
                    <a:pt x="590" y="52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3285575" y="5149225"/>
              <a:ext cx="19800" cy="20575"/>
            </a:xfrm>
            <a:custGeom>
              <a:rect b="b" l="l" r="r" t="t"/>
              <a:pathLst>
                <a:path extrusionOk="0" h="823" w="792">
                  <a:moveTo>
                    <a:pt x="0" y="0"/>
                  </a:moveTo>
                  <a:lnTo>
                    <a:pt x="186" y="683"/>
                  </a:lnTo>
                  <a:cubicBezTo>
                    <a:pt x="264" y="698"/>
                    <a:pt x="357" y="729"/>
                    <a:pt x="481" y="760"/>
                  </a:cubicBezTo>
                  <a:cubicBezTo>
                    <a:pt x="559" y="776"/>
                    <a:pt x="652" y="807"/>
                    <a:pt x="729" y="822"/>
                  </a:cubicBezTo>
                  <a:lnTo>
                    <a:pt x="745" y="481"/>
                  </a:lnTo>
                  <a:lnTo>
                    <a:pt x="791" y="171"/>
                  </a:lnTo>
                  <a:cubicBezTo>
                    <a:pt x="745" y="171"/>
                    <a:pt x="714" y="156"/>
                    <a:pt x="652" y="140"/>
                  </a:cubicBezTo>
                  <a:cubicBezTo>
                    <a:pt x="419" y="78"/>
                    <a:pt x="202" y="4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3290225" y="5129050"/>
              <a:ext cx="188475" cy="136125"/>
            </a:xfrm>
            <a:custGeom>
              <a:rect b="b" l="l" r="r" t="t"/>
              <a:pathLst>
                <a:path extrusionOk="0" h="5445" w="7539">
                  <a:moveTo>
                    <a:pt x="0" y="1"/>
                  </a:moveTo>
                  <a:cubicBezTo>
                    <a:pt x="0" y="1"/>
                    <a:pt x="357" y="2870"/>
                    <a:pt x="931" y="4095"/>
                  </a:cubicBezTo>
                  <a:cubicBezTo>
                    <a:pt x="1536" y="5305"/>
                    <a:pt x="2342" y="5445"/>
                    <a:pt x="2854" y="5445"/>
                  </a:cubicBezTo>
                  <a:lnTo>
                    <a:pt x="4700" y="5445"/>
                  </a:lnTo>
                  <a:cubicBezTo>
                    <a:pt x="5212" y="5445"/>
                    <a:pt x="6034" y="5305"/>
                    <a:pt x="6607" y="4095"/>
                  </a:cubicBezTo>
                  <a:cubicBezTo>
                    <a:pt x="7212" y="2886"/>
                    <a:pt x="7538" y="1"/>
                    <a:pt x="7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3296425" y="5131775"/>
              <a:ext cx="173350" cy="131075"/>
            </a:xfrm>
            <a:custGeom>
              <a:rect b="b" l="l" r="r" t="t"/>
              <a:pathLst>
                <a:path extrusionOk="0" h="5243" w="6934">
                  <a:moveTo>
                    <a:pt x="187" y="31"/>
                  </a:moveTo>
                  <a:cubicBezTo>
                    <a:pt x="264" y="31"/>
                    <a:pt x="311" y="109"/>
                    <a:pt x="342" y="171"/>
                  </a:cubicBezTo>
                  <a:cubicBezTo>
                    <a:pt x="342" y="280"/>
                    <a:pt x="249" y="326"/>
                    <a:pt x="187" y="326"/>
                  </a:cubicBezTo>
                  <a:cubicBezTo>
                    <a:pt x="78" y="326"/>
                    <a:pt x="32" y="280"/>
                    <a:pt x="32" y="171"/>
                  </a:cubicBezTo>
                  <a:cubicBezTo>
                    <a:pt x="32" y="78"/>
                    <a:pt x="109" y="31"/>
                    <a:pt x="187" y="31"/>
                  </a:cubicBezTo>
                  <a:close/>
                  <a:moveTo>
                    <a:pt x="3459" y="31"/>
                  </a:moveTo>
                  <a:cubicBezTo>
                    <a:pt x="3537" y="31"/>
                    <a:pt x="3614" y="109"/>
                    <a:pt x="3614" y="171"/>
                  </a:cubicBezTo>
                  <a:cubicBezTo>
                    <a:pt x="3614" y="280"/>
                    <a:pt x="3552" y="326"/>
                    <a:pt x="3459" y="326"/>
                  </a:cubicBezTo>
                  <a:cubicBezTo>
                    <a:pt x="3366" y="326"/>
                    <a:pt x="3304" y="249"/>
                    <a:pt x="3304" y="171"/>
                  </a:cubicBezTo>
                  <a:cubicBezTo>
                    <a:pt x="3304" y="78"/>
                    <a:pt x="3382" y="31"/>
                    <a:pt x="3459" y="31"/>
                  </a:cubicBezTo>
                  <a:close/>
                  <a:moveTo>
                    <a:pt x="187" y="0"/>
                  </a:moveTo>
                  <a:cubicBezTo>
                    <a:pt x="78" y="0"/>
                    <a:pt x="1" y="78"/>
                    <a:pt x="1" y="187"/>
                  </a:cubicBezTo>
                  <a:cubicBezTo>
                    <a:pt x="1" y="280"/>
                    <a:pt x="78" y="357"/>
                    <a:pt x="187" y="357"/>
                  </a:cubicBezTo>
                  <a:cubicBezTo>
                    <a:pt x="280" y="357"/>
                    <a:pt x="357" y="280"/>
                    <a:pt x="357" y="187"/>
                  </a:cubicBezTo>
                  <a:cubicBezTo>
                    <a:pt x="357" y="78"/>
                    <a:pt x="280" y="0"/>
                    <a:pt x="187" y="0"/>
                  </a:cubicBezTo>
                  <a:close/>
                  <a:moveTo>
                    <a:pt x="3459" y="0"/>
                  </a:moveTo>
                  <a:cubicBezTo>
                    <a:pt x="3366" y="0"/>
                    <a:pt x="3289" y="78"/>
                    <a:pt x="3289" y="187"/>
                  </a:cubicBezTo>
                  <a:cubicBezTo>
                    <a:pt x="3289" y="280"/>
                    <a:pt x="3366" y="357"/>
                    <a:pt x="3459" y="357"/>
                  </a:cubicBezTo>
                  <a:cubicBezTo>
                    <a:pt x="3552" y="357"/>
                    <a:pt x="3645" y="280"/>
                    <a:pt x="3630" y="187"/>
                  </a:cubicBezTo>
                  <a:cubicBezTo>
                    <a:pt x="3630" y="78"/>
                    <a:pt x="3552" y="0"/>
                    <a:pt x="3459" y="0"/>
                  </a:cubicBezTo>
                  <a:close/>
                  <a:moveTo>
                    <a:pt x="5848" y="295"/>
                  </a:moveTo>
                  <a:cubicBezTo>
                    <a:pt x="5925" y="295"/>
                    <a:pt x="6003" y="373"/>
                    <a:pt x="6003" y="450"/>
                  </a:cubicBezTo>
                  <a:cubicBezTo>
                    <a:pt x="6003" y="543"/>
                    <a:pt x="5925" y="605"/>
                    <a:pt x="5848" y="605"/>
                  </a:cubicBezTo>
                  <a:cubicBezTo>
                    <a:pt x="5739" y="605"/>
                    <a:pt x="5693" y="528"/>
                    <a:pt x="5693" y="450"/>
                  </a:cubicBezTo>
                  <a:cubicBezTo>
                    <a:pt x="5693" y="357"/>
                    <a:pt x="5770" y="295"/>
                    <a:pt x="5848" y="295"/>
                  </a:cubicBezTo>
                  <a:close/>
                  <a:moveTo>
                    <a:pt x="5848" y="280"/>
                  </a:moveTo>
                  <a:cubicBezTo>
                    <a:pt x="5739" y="280"/>
                    <a:pt x="5662" y="357"/>
                    <a:pt x="5662" y="450"/>
                  </a:cubicBezTo>
                  <a:cubicBezTo>
                    <a:pt x="5662" y="543"/>
                    <a:pt x="5739" y="621"/>
                    <a:pt x="5848" y="621"/>
                  </a:cubicBezTo>
                  <a:cubicBezTo>
                    <a:pt x="5941" y="621"/>
                    <a:pt x="6018" y="543"/>
                    <a:pt x="6018" y="450"/>
                  </a:cubicBezTo>
                  <a:cubicBezTo>
                    <a:pt x="6018" y="357"/>
                    <a:pt x="5941" y="280"/>
                    <a:pt x="5848" y="280"/>
                  </a:cubicBezTo>
                  <a:close/>
                  <a:moveTo>
                    <a:pt x="1381" y="512"/>
                  </a:moveTo>
                  <a:cubicBezTo>
                    <a:pt x="1458" y="512"/>
                    <a:pt x="1536" y="574"/>
                    <a:pt x="1536" y="667"/>
                  </a:cubicBezTo>
                  <a:cubicBezTo>
                    <a:pt x="1536" y="760"/>
                    <a:pt x="1458" y="822"/>
                    <a:pt x="1381" y="822"/>
                  </a:cubicBezTo>
                  <a:cubicBezTo>
                    <a:pt x="1288" y="822"/>
                    <a:pt x="1226" y="760"/>
                    <a:pt x="1226" y="667"/>
                  </a:cubicBezTo>
                  <a:cubicBezTo>
                    <a:pt x="1226" y="559"/>
                    <a:pt x="1303" y="512"/>
                    <a:pt x="1381" y="512"/>
                  </a:cubicBezTo>
                  <a:close/>
                  <a:moveTo>
                    <a:pt x="1381" y="497"/>
                  </a:moveTo>
                  <a:cubicBezTo>
                    <a:pt x="1288" y="497"/>
                    <a:pt x="1210" y="574"/>
                    <a:pt x="1210" y="667"/>
                  </a:cubicBezTo>
                  <a:cubicBezTo>
                    <a:pt x="1210" y="760"/>
                    <a:pt x="1288" y="838"/>
                    <a:pt x="1381" y="838"/>
                  </a:cubicBezTo>
                  <a:cubicBezTo>
                    <a:pt x="1474" y="838"/>
                    <a:pt x="1552" y="745"/>
                    <a:pt x="1552" y="667"/>
                  </a:cubicBezTo>
                  <a:cubicBezTo>
                    <a:pt x="1552" y="574"/>
                    <a:pt x="1474" y="497"/>
                    <a:pt x="1381" y="497"/>
                  </a:cubicBezTo>
                  <a:close/>
                  <a:moveTo>
                    <a:pt x="2699" y="1148"/>
                  </a:moveTo>
                  <a:cubicBezTo>
                    <a:pt x="2777" y="1148"/>
                    <a:pt x="2839" y="1226"/>
                    <a:pt x="2854" y="1303"/>
                  </a:cubicBezTo>
                  <a:cubicBezTo>
                    <a:pt x="2854" y="1396"/>
                    <a:pt x="2777" y="1458"/>
                    <a:pt x="2699" y="1458"/>
                  </a:cubicBezTo>
                  <a:cubicBezTo>
                    <a:pt x="2606" y="1458"/>
                    <a:pt x="2544" y="1381"/>
                    <a:pt x="2544" y="1303"/>
                  </a:cubicBezTo>
                  <a:cubicBezTo>
                    <a:pt x="2544" y="1210"/>
                    <a:pt x="2622" y="1148"/>
                    <a:pt x="2699" y="1148"/>
                  </a:cubicBezTo>
                  <a:close/>
                  <a:moveTo>
                    <a:pt x="2699" y="1133"/>
                  </a:moveTo>
                  <a:cubicBezTo>
                    <a:pt x="2606" y="1133"/>
                    <a:pt x="2529" y="1210"/>
                    <a:pt x="2529" y="1303"/>
                  </a:cubicBezTo>
                  <a:cubicBezTo>
                    <a:pt x="2529" y="1396"/>
                    <a:pt x="2606" y="1474"/>
                    <a:pt x="2699" y="1474"/>
                  </a:cubicBezTo>
                  <a:cubicBezTo>
                    <a:pt x="2792" y="1474"/>
                    <a:pt x="2870" y="1396"/>
                    <a:pt x="2870" y="1303"/>
                  </a:cubicBezTo>
                  <a:cubicBezTo>
                    <a:pt x="2870" y="1210"/>
                    <a:pt x="2792" y="1133"/>
                    <a:pt x="2699" y="1133"/>
                  </a:cubicBezTo>
                  <a:close/>
                  <a:moveTo>
                    <a:pt x="4498" y="1319"/>
                  </a:moveTo>
                  <a:cubicBezTo>
                    <a:pt x="4576" y="1319"/>
                    <a:pt x="4653" y="1381"/>
                    <a:pt x="4653" y="1474"/>
                  </a:cubicBezTo>
                  <a:cubicBezTo>
                    <a:pt x="4653" y="1582"/>
                    <a:pt x="4607" y="1629"/>
                    <a:pt x="4498" y="1629"/>
                  </a:cubicBezTo>
                  <a:cubicBezTo>
                    <a:pt x="4405" y="1629"/>
                    <a:pt x="4343" y="1582"/>
                    <a:pt x="4343" y="1474"/>
                  </a:cubicBezTo>
                  <a:cubicBezTo>
                    <a:pt x="4343" y="1381"/>
                    <a:pt x="4421" y="1319"/>
                    <a:pt x="4498" y="1319"/>
                  </a:cubicBezTo>
                  <a:close/>
                  <a:moveTo>
                    <a:pt x="4498" y="1303"/>
                  </a:moveTo>
                  <a:cubicBezTo>
                    <a:pt x="4405" y="1303"/>
                    <a:pt x="4328" y="1381"/>
                    <a:pt x="4328" y="1474"/>
                  </a:cubicBezTo>
                  <a:cubicBezTo>
                    <a:pt x="4328" y="1582"/>
                    <a:pt x="4405" y="1660"/>
                    <a:pt x="4498" y="1660"/>
                  </a:cubicBezTo>
                  <a:cubicBezTo>
                    <a:pt x="4607" y="1660"/>
                    <a:pt x="4684" y="1582"/>
                    <a:pt x="4684" y="1474"/>
                  </a:cubicBezTo>
                  <a:cubicBezTo>
                    <a:pt x="4684" y="1381"/>
                    <a:pt x="4607" y="1303"/>
                    <a:pt x="4498" y="1303"/>
                  </a:cubicBezTo>
                  <a:close/>
                  <a:moveTo>
                    <a:pt x="6732" y="1443"/>
                  </a:moveTo>
                  <a:cubicBezTo>
                    <a:pt x="6825" y="1443"/>
                    <a:pt x="6887" y="1505"/>
                    <a:pt x="6887" y="1598"/>
                  </a:cubicBezTo>
                  <a:cubicBezTo>
                    <a:pt x="6887" y="1691"/>
                    <a:pt x="6825" y="1753"/>
                    <a:pt x="6732" y="1753"/>
                  </a:cubicBezTo>
                  <a:cubicBezTo>
                    <a:pt x="6639" y="1753"/>
                    <a:pt x="6577" y="1676"/>
                    <a:pt x="6577" y="1598"/>
                  </a:cubicBezTo>
                  <a:cubicBezTo>
                    <a:pt x="6577" y="1505"/>
                    <a:pt x="6654" y="1443"/>
                    <a:pt x="6732" y="1443"/>
                  </a:cubicBezTo>
                  <a:close/>
                  <a:moveTo>
                    <a:pt x="6732" y="1427"/>
                  </a:moveTo>
                  <a:cubicBezTo>
                    <a:pt x="6639" y="1427"/>
                    <a:pt x="6561" y="1505"/>
                    <a:pt x="6561" y="1598"/>
                  </a:cubicBezTo>
                  <a:cubicBezTo>
                    <a:pt x="6561" y="1691"/>
                    <a:pt x="6639" y="1769"/>
                    <a:pt x="6732" y="1769"/>
                  </a:cubicBezTo>
                  <a:cubicBezTo>
                    <a:pt x="6856" y="1769"/>
                    <a:pt x="6933" y="1691"/>
                    <a:pt x="6902" y="1598"/>
                  </a:cubicBezTo>
                  <a:cubicBezTo>
                    <a:pt x="6902" y="1505"/>
                    <a:pt x="6825" y="1427"/>
                    <a:pt x="6732" y="1427"/>
                  </a:cubicBezTo>
                  <a:close/>
                  <a:moveTo>
                    <a:pt x="776" y="1862"/>
                  </a:moveTo>
                  <a:cubicBezTo>
                    <a:pt x="885" y="1862"/>
                    <a:pt x="931" y="1924"/>
                    <a:pt x="931" y="2017"/>
                  </a:cubicBezTo>
                  <a:cubicBezTo>
                    <a:pt x="931" y="2110"/>
                    <a:pt x="885" y="2172"/>
                    <a:pt x="776" y="2172"/>
                  </a:cubicBezTo>
                  <a:cubicBezTo>
                    <a:pt x="683" y="2172"/>
                    <a:pt x="621" y="2110"/>
                    <a:pt x="621" y="2017"/>
                  </a:cubicBezTo>
                  <a:cubicBezTo>
                    <a:pt x="621" y="1924"/>
                    <a:pt x="698" y="1862"/>
                    <a:pt x="776" y="1862"/>
                  </a:cubicBezTo>
                  <a:close/>
                  <a:moveTo>
                    <a:pt x="776" y="1846"/>
                  </a:moveTo>
                  <a:cubicBezTo>
                    <a:pt x="683" y="1846"/>
                    <a:pt x="605" y="1924"/>
                    <a:pt x="605" y="2017"/>
                  </a:cubicBezTo>
                  <a:cubicBezTo>
                    <a:pt x="605" y="2125"/>
                    <a:pt x="683" y="2203"/>
                    <a:pt x="776" y="2203"/>
                  </a:cubicBezTo>
                  <a:cubicBezTo>
                    <a:pt x="900" y="2203"/>
                    <a:pt x="978" y="2125"/>
                    <a:pt x="962" y="2017"/>
                  </a:cubicBezTo>
                  <a:cubicBezTo>
                    <a:pt x="962" y="1924"/>
                    <a:pt x="885" y="1846"/>
                    <a:pt x="776" y="1846"/>
                  </a:cubicBezTo>
                  <a:close/>
                  <a:moveTo>
                    <a:pt x="5848" y="2203"/>
                  </a:moveTo>
                  <a:cubicBezTo>
                    <a:pt x="5941" y="2203"/>
                    <a:pt x="6003" y="2249"/>
                    <a:pt x="6003" y="2358"/>
                  </a:cubicBezTo>
                  <a:cubicBezTo>
                    <a:pt x="6003" y="2451"/>
                    <a:pt x="5925" y="2498"/>
                    <a:pt x="5848" y="2498"/>
                  </a:cubicBezTo>
                  <a:cubicBezTo>
                    <a:pt x="5739" y="2498"/>
                    <a:pt x="5693" y="2435"/>
                    <a:pt x="5693" y="2358"/>
                  </a:cubicBezTo>
                  <a:cubicBezTo>
                    <a:pt x="5693" y="2249"/>
                    <a:pt x="5770" y="2203"/>
                    <a:pt x="5848" y="2203"/>
                  </a:cubicBezTo>
                  <a:close/>
                  <a:moveTo>
                    <a:pt x="5848" y="2172"/>
                  </a:moveTo>
                  <a:cubicBezTo>
                    <a:pt x="5739" y="2172"/>
                    <a:pt x="5662" y="2249"/>
                    <a:pt x="5662" y="2358"/>
                  </a:cubicBezTo>
                  <a:cubicBezTo>
                    <a:pt x="5662" y="2451"/>
                    <a:pt x="5739" y="2529"/>
                    <a:pt x="5848" y="2529"/>
                  </a:cubicBezTo>
                  <a:cubicBezTo>
                    <a:pt x="5941" y="2529"/>
                    <a:pt x="6034" y="2451"/>
                    <a:pt x="6018" y="2358"/>
                  </a:cubicBezTo>
                  <a:cubicBezTo>
                    <a:pt x="6018" y="2249"/>
                    <a:pt x="5941" y="2172"/>
                    <a:pt x="5848" y="2172"/>
                  </a:cubicBezTo>
                  <a:close/>
                  <a:moveTo>
                    <a:pt x="3242" y="2358"/>
                  </a:moveTo>
                  <a:cubicBezTo>
                    <a:pt x="3320" y="2358"/>
                    <a:pt x="3382" y="2435"/>
                    <a:pt x="3397" y="2498"/>
                  </a:cubicBezTo>
                  <a:cubicBezTo>
                    <a:pt x="3397" y="2606"/>
                    <a:pt x="3335" y="2653"/>
                    <a:pt x="3242" y="2653"/>
                  </a:cubicBezTo>
                  <a:cubicBezTo>
                    <a:pt x="3149" y="2653"/>
                    <a:pt x="3087" y="2606"/>
                    <a:pt x="3087" y="2498"/>
                  </a:cubicBezTo>
                  <a:cubicBezTo>
                    <a:pt x="3087" y="2404"/>
                    <a:pt x="3165" y="2358"/>
                    <a:pt x="3242" y="2358"/>
                  </a:cubicBezTo>
                  <a:close/>
                  <a:moveTo>
                    <a:pt x="3242" y="2327"/>
                  </a:moveTo>
                  <a:cubicBezTo>
                    <a:pt x="3149" y="2327"/>
                    <a:pt x="3071" y="2404"/>
                    <a:pt x="3071" y="2513"/>
                  </a:cubicBezTo>
                  <a:cubicBezTo>
                    <a:pt x="3071" y="2606"/>
                    <a:pt x="3149" y="2684"/>
                    <a:pt x="3242" y="2684"/>
                  </a:cubicBezTo>
                  <a:cubicBezTo>
                    <a:pt x="3335" y="2684"/>
                    <a:pt x="3413" y="2606"/>
                    <a:pt x="3413" y="2513"/>
                  </a:cubicBezTo>
                  <a:cubicBezTo>
                    <a:pt x="3413" y="2404"/>
                    <a:pt x="3335" y="2327"/>
                    <a:pt x="3242" y="2327"/>
                  </a:cubicBezTo>
                  <a:close/>
                  <a:moveTo>
                    <a:pt x="4653" y="3087"/>
                  </a:moveTo>
                  <a:cubicBezTo>
                    <a:pt x="4762" y="3087"/>
                    <a:pt x="4809" y="3149"/>
                    <a:pt x="4809" y="3242"/>
                  </a:cubicBezTo>
                  <a:cubicBezTo>
                    <a:pt x="4809" y="3335"/>
                    <a:pt x="4762" y="3397"/>
                    <a:pt x="4653" y="3397"/>
                  </a:cubicBezTo>
                  <a:cubicBezTo>
                    <a:pt x="4560" y="3397"/>
                    <a:pt x="4498" y="3320"/>
                    <a:pt x="4498" y="3242"/>
                  </a:cubicBezTo>
                  <a:cubicBezTo>
                    <a:pt x="4498" y="3149"/>
                    <a:pt x="4576" y="3087"/>
                    <a:pt x="4653" y="3087"/>
                  </a:cubicBezTo>
                  <a:close/>
                  <a:moveTo>
                    <a:pt x="4653" y="3071"/>
                  </a:moveTo>
                  <a:cubicBezTo>
                    <a:pt x="4560" y="3071"/>
                    <a:pt x="4483" y="3149"/>
                    <a:pt x="4483" y="3242"/>
                  </a:cubicBezTo>
                  <a:cubicBezTo>
                    <a:pt x="4483" y="3335"/>
                    <a:pt x="4560" y="3413"/>
                    <a:pt x="4653" y="3413"/>
                  </a:cubicBezTo>
                  <a:cubicBezTo>
                    <a:pt x="4762" y="3413"/>
                    <a:pt x="4855" y="3335"/>
                    <a:pt x="4840" y="3242"/>
                  </a:cubicBezTo>
                  <a:cubicBezTo>
                    <a:pt x="4840" y="3149"/>
                    <a:pt x="4762" y="3071"/>
                    <a:pt x="4653" y="3071"/>
                  </a:cubicBezTo>
                  <a:close/>
                  <a:moveTo>
                    <a:pt x="1660" y="3164"/>
                  </a:moveTo>
                  <a:cubicBezTo>
                    <a:pt x="1738" y="3164"/>
                    <a:pt x="1784" y="3226"/>
                    <a:pt x="1815" y="3320"/>
                  </a:cubicBezTo>
                  <a:cubicBezTo>
                    <a:pt x="1815" y="3413"/>
                    <a:pt x="1738" y="3475"/>
                    <a:pt x="1660" y="3475"/>
                  </a:cubicBezTo>
                  <a:cubicBezTo>
                    <a:pt x="1552" y="3475"/>
                    <a:pt x="1505" y="3397"/>
                    <a:pt x="1505" y="3320"/>
                  </a:cubicBezTo>
                  <a:cubicBezTo>
                    <a:pt x="1505" y="3226"/>
                    <a:pt x="1583" y="3164"/>
                    <a:pt x="1660" y="3164"/>
                  </a:cubicBezTo>
                  <a:close/>
                  <a:moveTo>
                    <a:pt x="1660" y="3149"/>
                  </a:moveTo>
                  <a:cubicBezTo>
                    <a:pt x="1552" y="3149"/>
                    <a:pt x="1474" y="3226"/>
                    <a:pt x="1474" y="3320"/>
                  </a:cubicBezTo>
                  <a:cubicBezTo>
                    <a:pt x="1474" y="3413"/>
                    <a:pt x="1552" y="3490"/>
                    <a:pt x="1660" y="3490"/>
                  </a:cubicBezTo>
                  <a:cubicBezTo>
                    <a:pt x="1753" y="3490"/>
                    <a:pt x="1831" y="3397"/>
                    <a:pt x="1831" y="3320"/>
                  </a:cubicBezTo>
                  <a:cubicBezTo>
                    <a:pt x="1831" y="3226"/>
                    <a:pt x="1753" y="3149"/>
                    <a:pt x="1660" y="3149"/>
                  </a:cubicBezTo>
                  <a:close/>
                  <a:moveTo>
                    <a:pt x="6018" y="3831"/>
                  </a:moveTo>
                  <a:cubicBezTo>
                    <a:pt x="6096" y="3831"/>
                    <a:pt x="6158" y="3878"/>
                    <a:pt x="6173" y="3986"/>
                  </a:cubicBezTo>
                  <a:cubicBezTo>
                    <a:pt x="6173" y="4079"/>
                    <a:pt x="6096" y="4142"/>
                    <a:pt x="6018" y="4142"/>
                  </a:cubicBezTo>
                  <a:cubicBezTo>
                    <a:pt x="5925" y="4142"/>
                    <a:pt x="5863" y="4064"/>
                    <a:pt x="5863" y="3986"/>
                  </a:cubicBezTo>
                  <a:cubicBezTo>
                    <a:pt x="5863" y="3878"/>
                    <a:pt x="5941" y="3831"/>
                    <a:pt x="6018" y="3831"/>
                  </a:cubicBezTo>
                  <a:close/>
                  <a:moveTo>
                    <a:pt x="6018" y="3800"/>
                  </a:moveTo>
                  <a:cubicBezTo>
                    <a:pt x="5925" y="3800"/>
                    <a:pt x="5848" y="3878"/>
                    <a:pt x="5848" y="3971"/>
                  </a:cubicBezTo>
                  <a:cubicBezTo>
                    <a:pt x="5848" y="4079"/>
                    <a:pt x="5925" y="4157"/>
                    <a:pt x="6018" y="4157"/>
                  </a:cubicBezTo>
                  <a:cubicBezTo>
                    <a:pt x="6111" y="4157"/>
                    <a:pt x="6189" y="4079"/>
                    <a:pt x="6189" y="3971"/>
                  </a:cubicBezTo>
                  <a:cubicBezTo>
                    <a:pt x="6189" y="3878"/>
                    <a:pt x="6111" y="3800"/>
                    <a:pt x="6018" y="3800"/>
                  </a:cubicBezTo>
                  <a:close/>
                  <a:moveTo>
                    <a:pt x="3242" y="4250"/>
                  </a:moveTo>
                  <a:cubicBezTo>
                    <a:pt x="3320" y="4250"/>
                    <a:pt x="3382" y="4328"/>
                    <a:pt x="3397" y="4405"/>
                  </a:cubicBezTo>
                  <a:cubicBezTo>
                    <a:pt x="3397" y="4498"/>
                    <a:pt x="3335" y="4560"/>
                    <a:pt x="3242" y="4560"/>
                  </a:cubicBezTo>
                  <a:cubicBezTo>
                    <a:pt x="3149" y="4560"/>
                    <a:pt x="3087" y="4483"/>
                    <a:pt x="3087" y="4405"/>
                  </a:cubicBezTo>
                  <a:cubicBezTo>
                    <a:pt x="3087" y="4312"/>
                    <a:pt x="3165" y="4250"/>
                    <a:pt x="3242" y="4250"/>
                  </a:cubicBezTo>
                  <a:close/>
                  <a:moveTo>
                    <a:pt x="3242" y="4235"/>
                  </a:moveTo>
                  <a:cubicBezTo>
                    <a:pt x="3149" y="4235"/>
                    <a:pt x="3071" y="4312"/>
                    <a:pt x="3071" y="4405"/>
                  </a:cubicBezTo>
                  <a:cubicBezTo>
                    <a:pt x="3071" y="4498"/>
                    <a:pt x="3149" y="4576"/>
                    <a:pt x="3242" y="4576"/>
                  </a:cubicBezTo>
                  <a:cubicBezTo>
                    <a:pt x="3335" y="4576"/>
                    <a:pt x="3413" y="4498"/>
                    <a:pt x="3413" y="4405"/>
                  </a:cubicBezTo>
                  <a:cubicBezTo>
                    <a:pt x="3413" y="4312"/>
                    <a:pt x="3335" y="4235"/>
                    <a:pt x="3242" y="4235"/>
                  </a:cubicBezTo>
                  <a:close/>
                  <a:moveTo>
                    <a:pt x="1443" y="4529"/>
                  </a:moveTo>
                  <a:cubicBezTo>
                    <a:pt x="1521" y="4529"/>
                    <a:pt x="1598" y="4607"/>
                    <a:pt x="1598" y="4653"/>
                  </a:cubicBezTo>
                  <a:cubicBezTo>
                    <a:pt x="1598" y="4731"/>
                    <a:pt x="1536" y="4808"/>
                    <a:pt x="1458" y="4808"/>
                  </a:cubicBezTo>
                  <a:cubicBezTo>
                    <a:pt x="1450" y="4810"/>
                    <a:pt x="1442" y="4811"/>
                    <a:pt x="1434" y="4811"/>
                  </a:cubicBezTo>
                  <a:cubicBezTo>
                    <a:pt x="1366" y="4811"/>
                    <a:pt x="1303" y="4754"/>
                    <a:pt x="1303" y="4684"/>
                  </a:cubicBezTo>
                  <a:cubicBezTo>
                    <a:pt x="1288" y="4607"/>
                    <a:pt x="1365" y="4529"/>
                    <a:pt x="1443" y="4529"/>
                  </a:cubicBezTo>
                  <a:close/>
                  <a:moveTo>
                    <a:pt x="1443" y="4498"/>
                  </a:moveTo>
                  <a:cubicBezTo>
                    <a:pt x="1350" y="4498"/>
                    <a:pt x="1272" y="4576"/>
                    <a:pt x="1272" y="4684"/>
                  </a:cubicBezTo>
                  <a:cubicBezTo>
                    <a:pt x="1272" y="4777"/>
                    <a:pt x="1350" y="4855"/>
                    <a:pt x="1443" y="4855"/>
                  </a:cubicBezTo>
                  <a:cubicBezTo>
                    <a:pt x="1536" y="4855"/>
                    <a:pt x="1614" y="4777"/>
                    <a:pt x="1614" y="4684"/>
                  </a:cubicBezTo>
                  <a:cubicBezTo>
                    <a:pt x="1614" y="4576"/>
                    <a:pt x="1536" y="4498"/>
                    <a:pt x="1443" y="4498"/>
                  </a:cubicBezTo>
                  <a:close/>
                  <a:moveTo>
                    <a:pt x="4762" y="4917"/>
                  </a:moveTo>
                  <a:cubicBezTo>
                    <a:pt x="4840" y="4917"/>
                    <a:pt x="4917" y="4964"/>
                    <a:pt x="4886" y="5072"/>
                  </a:cubicBezTo>
                  <a:cubicBezTo>
                    <a:pt x="4886" y="5150"/>
                    <a:pt x="4809" y="5196"/>
                    <a:pt x="4731" y="5196"/>
                  </a:cubicBezTo>
                  <a:cubicBezTo>
                    <a:pt x="4653" y="5196"/>
                    <a:pt x="4607" y="5119"/>
                    <a:pt x="4607" y="5041"/>
                  </a:cubicBezTo>
                  <a:cubicBezTo>
                    <a:pt x="4607" y="4964"/>
                    <a:pt x="4684" y="4917"/>
                    <a:pt x="4762" y="4917"/>
                  </a:cubicBezTo>
                  <a:close/>
                  <a:moveTo>
                    <a:pt x="4762" y="4886"/>
                  </a:moveTo>
                  <a:cubicBezTo>
                    <a:pt x="4653" y="4886"/>
                    <a:pt x="4576" y="4964"/>
                    <a:pt x="4576" y="5072"/>
                  </a:cubicBezTo>
                  <a:cubicBezTo>
                    <a:pt x="4576" y="5165"/>
                    <a:pt x="4653" y="5243"/>
                    <a:pt x="4762" y="5243"/>
                  </a:cubicBezTo>
                  <a:cubicBezTo>
                    <a:pt x="4855" y="5243"/>
                    <a:pt x="4948" y="5165"/>
                    <a:pt x="4933" y="5072"/>
                  </a:cubicBezTo>
                  <a:cubicBezTo>
                    <a:pt x="4933" y="4964"/>
                    <a:pt x="4855" y="4886"/>
                    <a:pt x="4762" y="4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0"/>
          <p:cNvGrpSpPr/>
          <p:nvPr/>
        </p:nvGrpSpPr>
        <p:grpSpPr>
          <a:xfrm>
            <a:off x="6458010" y="3902592"/>
            <a:ext cx="300770" cy="54726"/>
            <a:chOff x="4770650" y="685575"/>
            <a:chExt cx="158250" cy="28800"/>
          </a:xfrm>
        </p:grpSpPr>
        <p:sp>
          <p:nvSpPr>
            <p:cNvPr id="702" name="Google Shape;702;p30"/>
            <p:cNvSpPr/>
            <p:nvPr/>
          </p:nvSpPr>
          <p:spPr>
            <a:xfrm>
              <a:off x="477065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4835375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4900100" y="685575"/>
              <a:ext cx="28800" cy="28800"/>
            </a:xfrm>
            <a:prstGeom prst="ellipse">
              <a:avLst/>
            </a:prstGeom>
            <a:solidFill>
              <a:srgbClr val="30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0"/>
          <p:cNvGrpSpPr/>
          <p:nvPr/>
        </p:nvGrpSpPr>
        <p:grpSpPr>
          <a:xfrm>
            <a:off x="5092229" y="-180802"/>
            <a:ext cx="5253816" cy="1622108"/>
            <a:chOff x="5092229" y="-180802"/>
            <a:chExt cx="5253816" cy="1622108"/>
          </a:xfrm>
        </p:grpSpPr>
        <p:sp>
          <p:nvSpPr>
            <p:cNvPr id="706" name="Google Shape;706;p3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30"/>
          <p:cNvGrpSpPr/>
          <p:nvPr/>
        </p:nvGrpSpPr>
        <p:grpSpPr>
          <a:xfrm>
            <a:off x="5896679" y="4154157"/>
            <a:ext cx="5053091" cy="435777"/>
            <a:chOff x="5896679" y="4472082"/>
            <a:chExt cx="5053091" cy="435777"/>
          </a:xfrm>
        </p:grpSpPr>
        <p:grpSp>
          <p:nvGrpSpPr>
            <p:cNvPr id="717" name="Google Shape;717;p30"/>
            <p:cNvGrpSpPr/>
            <p:nvPr/>
          </p:nvGrpSpPr>
          <p:grpSpPr>
            <a:xfrm flipH="1" rot="-5400000">
              <a:off x="7373411" y="2995351"/>
              <a:ext cx="435777" cy="3389240"/>
              <a:chOff x="4566275" y="2563884"/>
              <a:chExt cx="61675" cy="479675"/>
            </a:xfrm>
          </p:grpSpPr>
          <p:sp>
            <p:nvSpPr>
              <p:cNvPr id="718" name="Google Shape;718;p30"/>
              <p:cNvSpPr/>
              <p:nvPr/>
            </p:nvSpPr>
            <p:spPr>
              <a:xfrm>
                <a:off x="4566275" y="2578634"/>
                <a:ext cx="55075" cy="464925"/>
              </a:xfrm>
              <a:custGeom>
                <a:rect b="b" l="l" r="r" t="t"/>
                <a:pathLst>
                  <a:path extrusionOk="0" h="18597" w="2203">
                    <a:moveTo>
                      <a:pt x="2094" y="0"/>
                    </a:moveTo>
                    <a:lnTo>
                      <a:pt x="2094" y="8096"/>
                    </a:lnTo>
                    <a:lnTo>
                      <a:pt x="0" y="12005"/>
                    </a:lnTo>
                    <a:lnTo>
                      <a:pt x="0" y="18596"/>
                    </a:lnTo>
                    <a:lnTo>
                      <a:pt x="109" y="18596"/>
                    </a:lnTo>
                    <a:lnTo>
                      <a:pt x="109" y="12051"/>
                    </a:lnTo>
                    <a:lnTo>
                      <a:pt x="2203" y="8112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0"/>
              <p:cNvSpPr/>
              <p:nvPr/>
            </p:nvSpPr>
            <p:spPr>
              <a:xfrm>
                <a:off x="4611650" y="2563884"/>
                <a:ext cx="16300" cy="16325"/>
              </a:xfrm>
              <a:custGeom>
                <a:rect b="b" l="l" r="r" t="t"/>
                <a:pathLst>
                  <a:path extrusionOk="0" h="653" w="652">
                    <a:moveTo>
                      <a:pt x="326" y="109"/>
                    </a:moveTo>
                    <a:cubicBezTo>
                      <a:pt x="465" y="109"/>
                      <a:pt x="558" y="202"/>
                      <a:pt x="558" y="342"/>
                    </a:cubicBezTo>
                    <a:cubicBezTo>
                      <a:pt x="558" y="482"/>
                      <a:pt x="465" y="575"/>
                      <a:pt x="326" y="575"/>
                    </a:cubicBezTo>
                    <a:cubicBezTo>
                      <a:pt x="186" y="575"/>
                      <a:pt x="93" y="466"/>
                      <a:pt x="93" y="342"/>
                    </a:cubicBezTo>
                    <a:cubicBezTo>
                      <a:pt x="93" y="202"/>
                      <a:pt x="202" y="109"/>
                      <a:pt x="326" y="109"/>
                    </a:cubicBezTo>
                    <a:close/>
                    <a:moveTo>
                      <a:pt x="326" y="1"/>
                    </a:moveTo>
                    <a:cubicBezTo>
                      <a:pt x="124" y="1"/>
                      <a:pt x="0" y="156"/>
                      <a:pt x="0" y="327"/>
                    </a:cubicBezTo>
                    <a:cubicBezTo>
                      <a:pt x="0" y="513"/>
                      <a:pt x="155" y="652"/>
                      <a:pt x="326" y="652"/>
                    </a:cubicBezTo>
                    <a:cubicBezTo>
                      <a:pt x="496" y="652"/>
                      <a:pt x="651" y="513"/>
                      <a:pt x="651" y="327"/>
                    </a:cubicBezTo>
                    <a:cubicBezTo>
                      <a:pt x="651" y="125"/>
                      <a:pt x="496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" name="Google Shape;720;p30"/>
            <p:cNvGrpSpPr/>
            <p:nvPr/>
          </p:nvGrpSpPr>
          <p:grpSpPr>
            <a:xfrm rot="-5400000">
              <a:off x="8886321" y="3688564"/>
              <a:ext cx="109695" cy="2328855"/>
              <a:chOff x="4541850" y="2791375"/>
              <a:chExt cx="15525" cy="329600"/>
            </a:xfrm>
          </p:grpSpPr>
          <p:sp>
            <p:nvSpPr>
              <p:cNvPr id="721" name="Google Shape;721;p30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0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3" name="Google Shape;723;p30"/>
            <p:cNvGrpSpPr/>
            <p:nvPr/>
          </p:nvGrpSpPr>
          <p:grpSpPr>
            <a:xfrm rot="-5400000">
              <a:off x="9730496" y="3525526"/>
              <a:ext cx="109695" cy="2328855"/>
              <a:chOff x="4541850" y="2791375"/>
              <a:chExt cx="15525" cy="329600"/>
            </a:xfrm>
          </p:grpSpPr>
          <p:sp>
            <p:nvSpPr>
              <p:cNvPr id="724" name="Google Shape;724;p30"/>
              <p:cNvSpPr/>
              <p:nvPr/>
            </p:nvSpPr>
            <p:spPr>
              <a:xfrm>
                <a:off x="4548050" y="2805725"/>
                <a:ext cx="2350" cy="315250"/>
              </a:xfrm>
              <a:custGeom>
                <a:rect b="b" l="l" r="r" t="t"/>
                <a:pathLst>
                  <a:path extrusionOk="0" h="12610" w="94">
                    <a:moveTo>
                      <a:pt x="1" y="0"/>
                    </a:moveTo>
                    <a:lnTo>
                      <a:pt x="1" y="12610"/>
                    </a:lnTo>
                    <a:lnTo>
                      <a:pt x="94" y="126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0"/>
              <p:cNvSpPr/>
              <p:nvPr/>
            </p:nvSpPr>
            <p:spPr>
              <a:xfrm>
                <a:off x="4541850" y="27913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11" y="78"/>
                    </a:moveTo>
                    <a:cubicBezTo>
                      <a:pt x="419" y="78"/>
                      <a:pt x="512" y="171"/>
                      <a:pt x="543" y="311"/>
                    </a:cubicBezTo>
                    <a:cubicBezTo>
                      <a:pt x="543" y="450"/>
                      <a:pt x="435" y="543"/>
                      <a:pt x="311" y="543"/>
                    </a:cubicBezTo>
                    <a:cubicBezTo>
                      <a:pt x="171" y="543"/>
                      <a:pt x="78" y="450"/>
                      <a:pt x="78" y="311"/>
                    </a:cubicBezTo>
                    <a:cubicBezTo>
                      <a:pt x="78" y="171"/>
                      <a:pt x="186" y="78"/>
                      <a:pt x="311" y="78"/>
                    </a:cubicBezTo>
                    <a:close/>
                    <a:moveTo>
                      <a:pt x="311" y="1"/>
                    </a:moveTo>
                    <a:cubicBezTo>
                      <a:pt x="124" y="1"/>
                      <a:pt x="0" y="140"/>
                      <a:pt x="0" y="311"/>
                    </a:cubicBezTo>
                    <a:cubicBezTo>
                      <a:pt x="0" y="481"/>
                      <a:pt x="124" y="621"/>
                      <a:pt x="311" y="621"/>
                    </a:cubicBezTo>
                    <a:cubicBezTo>
                      <a:pt x="481" y="621"/>
                      <a:pt x="621" y="481"/>
                      <a:pt x="621" y="311"/>
                    </a:cubicBezTo>
                    <a:cubicBezTo>
                      <a:pt x="621" y="140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39"/>
          <p:cNvGrpSpPr/>
          <p:nvPr/>
        </p:nvGrpSpPr>
        <p:grpSpPr>
          <a:xfrm flipH="1" rot="10800000">
            <a:off x="6531976" y="3478382"/>
            <a:ext cx="4857153" cy="1588368"/>
            <a:chOff x="5092229" y="-180802"/>
            <a:chExt cx="5253816" cy="1622108"/>
          </a:xfrm>
        </p:grpSpPr>
        <p:sp>
          <p:nvSpPr>
            <p:cNvPr id="866" name="Google Shape;866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1320519" y="845744"/>
            <a:ext cx="7103347" cy="3491422"/>
            <a:chOff x="634175" y="2986275"/>
            <a:chExt cx="3147949" cy="1458344"/>
          </a:xfrm>
        </p:grpSpPr>
        <p:cxnSp>
          <p:nvCxnSpPr>
            <p:cNvPr id="877" name="Google Shape;877;p39"/>
            <p:cNvCxnSpPr>
              <a:stCxn id="878" idx="4"/>
              <a:endCxn id="879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cap="flat" cmpd="sng" w="19050">
              <a:solidFill>
                <a:srgbClr val="FF993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39"/>
            <p:cNvCxnSpPr>
              <a:stCxn id="879" idx="0"/>
              <a:endCxn id="881" idx="4"/>
            </p:cNvCxnSpPr>
            <p:nvPr/>
          </p:nvCxnSpPr>
          <p:spPr>
            <a:xfrm flipH="1" rot="10800000">
              <a:off x="1521366" y="3577919"/>
              <a:ext cx="686700" cy="275100"/>
            </a:xfrm>
            <a:prstGeom prst="straightConnector1">
              <a:avLst/>
            </a:prstGeom>
            <a:noFill/>
            <a:ln cap="flat" cmpd="sng" w="19050">
              <a:solidFill>
                <a:srgbClr val="FF993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39"/>
            <p:cNvCxnSpPr>
              <a:stCxn id="881" idx="4"/>
              <a:endCxn id="883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cap="flat" cmpd="sng" w="19050">
              <a:solidFill>
                <a:srgbClr val="FF993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39"/>
            <p:cNvCxnSpPr>
              <a:stCxn id="883" idx="0"/>
              <a:endCxn id="885" idx="4"/>
            </p:cNvCxnSpPr>
            <p:nvPr/>
          </p:nvCxnSpPr>
          <p:spPr>
            <a:xfrm flipH="1" rot="10800000">
              <a:off x="2894933" y="3577918"/>
              <a:ext cx="591300" cy="275100"/>
            </a:xfrm>
            <a:prstGeom prst="straightConnector1">
              <a:avLst/>
            </a:prstGeom>
            <a:noFill/>
            <a:ln cap="flat" cmpd="sng" w="19050">
              <a:solidFill>
                <a:srgbClr val="FF993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5" name="Google Shape;885;p39"/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F9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F9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F9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F9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F9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6" name="Google Shape;886;p39"/>
          <p:cNvGrpSpPr/>
          <p:nvPr/>
        </p:nvGrpSpPr>
        <p:grpSpPr>
          <a:xfrm flipH="1">
            <a:off x="-2464497" y="69262"/>
            <a:ext cx="4563990" cy="1409125"/>
            <a:chOff x="5092229" y="-180802"/>
            <a:chExt cx="5253816" cy="1622108"/>
          </a:xfrm>
        </p:grpSpPr>
        <p:sp>
          <p:nvSpPr>
            <p:cNvPr id="887" name="Google Shape;887;p39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39"/>
          <p:cNvSpPr txBox="1"/>
          <p:nvPr>
            <p:ph type="title"/>
          </p:nvPr>
        </p:nvSpPr>
        <p:spPr>
          <a:xfrm>
            <a:off x="1626050" y="69250"/>
            <a:ext cx="61779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Batch Job Procedure</a:t>
            </a:r>
            <a:endParaRPr sz="3200"/>
          </a:p>
        </p:txBody>
      </p:sp>
      <p:sp>
        <p:nvSpPr>
          <p:cNvPr id="898" name="Google Shape;898;p39"/>
          <p:cNvSpPr txBox="1"/>
          <p:nvPr/>
        </p:nvSpPr>
        <p:spPr>
          <a:xfrm>
            <a:off x="1288625" y="933500"/>
            <a:ext cx="1388400" cy="13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Verify that they are scheduled on a periodic basis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899" name="Google Shape;899;p39"/>
          <p:cNvSpPr txBox="1"/>
          <p:nvPr/>
        </p:nvSpPr>
        <p:spPr>
          <a:xfrm>
            <a:off x="2677025" y="3119825"/>
            <a:ext cx="12927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Validate that they are </a:t>
            </a: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monitored</a:t>
            </a: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routinely</a:t>
            </a: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900" name="Google Shape;900;p39"/>
          <p:cNvSpPr txBox="1"/>
          <p:nvPr/>
        </p:nvSpPr>
        <p:spPr>
          <a:xfrm>
            <a:off x="4321700" y="1009350"/>
            <a:ext cx="1101000" cy="12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Ensure they are properly </a:t>
            </a: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encrypted</a:t>
            </a: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901" name="Google Shape;901;p39"/>
          <p:cNvSpPr txBox="1"/>
          <p:nvPr/>
        </p:nvSpPr>
        <p:spPr>
          <a:xfrm>
            <a:off x="5828700" y="3119825"/>
            <a:ext cx="11970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Ensure completion and success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902" name="Google Shape;902;p39"/>
          <p:cNvSpPr txBox="1"/>
          <p:nvPr/>
        </p:nvSpPr>
        <p:spPr>
          <a:xfrm>
            <a:off x="7067375" y="933500"/>
            <a:ext cx="13884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Confirm access availability and update regularly 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903" name="Google Shape;903;p39"/>
          <p:cNvSpPr txBox="1"/>
          <p:nvPr/>
        </p:nvSpPr>
        <p:spPr>
          <a:xfrm>
            <a:off x="1823225" y="2329850"/>
            <a:ext cx="3192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1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904" name="Google Shape;904;p39"/>
          <p:cNvSpPr txBox="1"/>
          <p:nvPr/>
        </p:nvSpPr>
        <p:spPr>
          <a:xfrm>
            <a:off x="3163775" y="4376525"/>
            <a:ext cx="3192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2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905" name="Google Shape;905;p39"/>
          <p:cNvSpPr txBox="1"/>
          <p:nvPr/>
        </p:nvSpPr>
        <p:spPr>
          <a:xfrm>
            <a:off x="4712600" y="2329850"/>
            <a:ext cx="3192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3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906" name="Google Shape;906;p39"/>
          <p:cNvSpPr txBox="1"/>
          <p:nvPr/>
        </p:nvSpPr>
        <p:spPr>
          <a:xfrm>
            <a:off x="6267600" y="4376525"/>
            <a:ext cx="3192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4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907" name="Google Shape;907;p39"/>
          <p:cNvSpPr txBox="1"/>
          <p:nvPr/>
        </p:nvSpPr>
        <p:spPr>
          <a:xfrm>
            <a:off x="7699000" y="2329850"/>
            <a:ext cx="3192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5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40"/>
          <p:cNvGrpSpPr/>
          <p:nvPr/>
        </p:nvGrpSpPr>
        <p:grpSpPr>
          <a:xfrm flipH="1">
            <a:off x="-2464497" y="69262"/>
            <a:ext cx="4563990" cy="1409125"/>
            <a:chOff x="5092229" y="-180802"/>
            <a:chExt cx="5253816" cy="1622108"/>
          </a:xfrm>
        </p:grpSpPr>
        <p:sp>
          <p:nvSpPr>
            <p:cNvPr id="913" name="Google Shape;913;p40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40"/>
          <p:cNvSpPr txBox="1"/>
          <p:nvPr>
            <p:ph type="title"/>
          </p:nvPr>
        </p:nvSpPr>
        <p:spPr>
          <a:xfrm>
            <a:off x="1626050" y="69250"/>
            <a:ext cx="61779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Audit Report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924" name="Google Shape;924;p40"/>
          <p:cNvSpPr txBox="1"/>
          <p:nvPr/>
        </p:nvSpPr>
        <p:spPr>
          <a:xfrm>
            <a:off x="2062938" y="3458350"/>
            <a:ext cx="1223700" cy="13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Verify that batch jobs </a:t>
            </a:r>
            <a:endParaRPr sz="12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and interfaces are scheduled on periodic </a:t>
            </a:r>
            <a:endParaRPr sz="12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basis</a:t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925" name="Google Shape;925;p40"/>
          <p:cNvSpPr txBox="1"/>
          <p:nvPr/>
        </p:nvSpPr>
        <p:spPr>
          <a:xfrm>
            <a:off x="281551" y="2408400"/>
            <a:ext cx="1116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Check that interfaces and batch jobs are sent successfully</a:t>
            </a:r>
            <a:endParaRPr sz="12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grpSp>
        <p:nvGrpSpPr>
          <p:cNvPr id="926" name="Google Shape;926;p40"/>
          <p:cNvGrpSpPr/>
          <p:nvPr/>
        </p:nvGrpSpPr>
        <p:grpSpPr>
          <a:xfrm>
            <a:off x="-420851" y="2291939"/>
            <a:ext cx="9931496" cy="2485716"/>
            <a:chOff x="1247650" y="2075423"/>
            <a:chExt cx="6648477" cy="1467278"/>
          </a:xfrm>
        </p:grpSpPr>
        <p:sp>
          <p:nvSpPr>
            <p:cNvPr id="927" name="Google Shape;927;p40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5359252" y="2717006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2849403" y="2700564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3" name="Google Shape;933;p40"/>
          <p:cNvSpPr txBox="1"/>
          <p:nvPr/>
        </p:nvSpPr>
        <p:spPr>
          <a:xfrm>
            <a:off x="3951425" y="2365450"/>
            <a:ext cx="1223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Validate that Interfaces and batch jobs are accessed by appropriate personnel</a:t>
            </a:r>
            <a:endParaRPr sz="12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hlink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934" name="Google Shape;934;p40"/>
          <p:cNvSpPr txBox="1"/>
          <p:nvPr/>
        </p:nvSpPr>
        <p:spPr>
          <a:xfrm>
            <a:off x="5804625" y="3600850"/>
            <a:ext cx="127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Confirm that Interfaces and batch jobs are encrypted</a:t>
            </a:r>
            <a:endParaRPr sz="12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935" name="Google Shape;935;p40"/>
          <p:cNvSpPr txBox="1"/>
          <p:nvPr/>
        </p:nvSpPr>
        <p:spPr>
          <a:xfrm>
            <a:off x="7803950" y="2365450"/>
            <a:ext cx="1051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Ensure that Interfaces and batch jobs send notifications are activated  </a:t>
            </a:r>
            <a:endParaRPr sz="11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936" name="Google Shape;936;p40"/>
          <p:cNvSpPr txBox="1"/>
          <p:nvPr/>
        </p:nvSpPr>
        <p:spPr>
          <a:xfrm>
            <a:off x="1820000" y="788950"/>
            <a:ext cx="5838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Objective:</a:t>
            </a:r>
            <a:r>
              <a:rPr lang="en" sz="16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</a:t>
            </a:r>
            <a:r>
              <a:rPr lang="en" sz="1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Our goal is to evaluate the </a:t>
            </a:r>
            <a:r>
              <a:rPr b="1" lang="en" sz="1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</a:t>
            </a:r>
            <a:r>
              <a:rPr b="1" lang="en" sz="1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nterfaces and Batch Jobs </a:t>
            </a:r>
            <a:r>
              <a:rPr lang="en" sz="1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for the Alumni and Donor System. </a:t>
            </a:r>
            <a:endParaRPr sz="15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937" name="Google Shape;937;p40"/>
          <p:cNvSpPr txBox="1"/>
          <p:nvPr/>
        </p:nvSpPr>
        <p:spPr>
          <a:xfrm>
            <a:off x="3951425" y="15431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SCOPE: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1"/>
          <p:cNvSpPr txBox="1"/>
          <p:nvPr>
            <p:ph type="title"/>
          </p:nvPr>
        </p:nvSpPr>
        <p:spPr>
          <a:xfrm>
            <a:off x="1187850" y="1408000"/>
            <a:ext cx="2842500" cy="3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sp>
        <p:nvSpPr>
          <p:cNvPr id="943" name="Google Shape;943;p41"/>
          <p:cNvSpPr txBox="1"/>
          <p:nvPr>
            <p:ph idx="1" type="subTitle"/>
          </p:nvPr>
        </p:nvSpPr>
        <p:spPr>
          <a:xfrm>
            <a:off x="676625" y="258975"/>
            <a:ext cx="7652100" cy="7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and The Audit Team</a:t>
            </a:r>
            <a:endParaRPr/>
          </a:p>
        </p:txBody>
      </p:sp>
      <p:graphicFrame>
        <p:nvGraphicFramePr>
          <p:cNvPr id="944" name="Google Shape;944;p41"/>
          <p:cNvGraphicFramePr/>
          <p:nvPr/>
        </p:nvGraphicFramePr>
        <p:xfrm>
          <a:off x="902400" y="190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{1AF4B4E1-DC71-4CFB-BA8E-3C623B7CB10B}</a:tableStyleId>
              </a:tblPr>
              <a:tblGrid>
                <a:gridCol w="3228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Leighton Barker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Val Russell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Wilburn J Wiloughby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John Torres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Virgilie Fannon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Joseph Rebecca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Magdala Exume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5" name="Google Shape;945;p41"/>
          <p:cNvGraphicFramePr/>
          <p:nvPr/>
        </p:nvGraphicFramePr>
        <p:xfrm>
          <a:off x="5489875" y="221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{1AF4B4E1-DC71-4CFB-BA8E-3C623B7CB10B}</a:tableStyleId>
              </a:tblPr>
              <a:tblGrid>
                <a:gridCol w="2465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Emily Bukh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Christian SIerra-Perez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Danielle Petrunti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Raymond Li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Electrolize"/>
                          <a:ea typeface="Electrolize"/>
                          <a:cs typeface="Electrolize"/>
                          <a:sym typeface="Electrolize"/>
                        </a:rPr>
                        <a:t>Sami Ispahani</a:t>
                      </a:r>
                      <a:endParaRPr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6" name="Google Shape;946;p41"/>
          <p:cNvSpPr txBox="1"/>
          <p:nvPr>
            <p:ph type="title"/>
          </p:nvPr>
        </p:nvSpPr>
        <p:spPr>
          <a:xfrm>
            <a:off x="5655575" y="1370200"/>
            <a:ext cx="2067600" cy="3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 Team</a:t>
            </a:r>
            <a:endParaRPr/>
          </a:p>
        </p:txBody>
      </p:sp>
      <p:cxnSp>
        <p:nvCxnSpPr>
          <p:cNvPr id="947" name="Google Shape;947;p41"/>
          <p:cNvCxnSpPr/>
          <p:nvPr/>
        </p:nvCxnSpPr>
        <p:spPr>
          <a:xfrm>
            <a:off x="4818650" y="1370200"/>
            <a:ext cx="24900" cy="3406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2"/>
          <p:cNvSpPr txBox="1"/>
          <p:nvPr>
            <p:ph idx="1" type="subTitle"/>
          </p:nvPr>
        </p:nvSpPr>
        <p:spPr>
          <a:xfrm>
            <a:off x="745950" y="408700"/>
            <a:ext cx="7652100" cy="8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i="1" lang="en" sz="1600">
                <a:solidFill>
                  <a:srgbClr val="1F4E79"/>
                </a:solidFill>
                <a:latin typeface="Gotham Book"/>
                <a:ea typeface="Gotham Book"/>
                <a:cs typeface="Gotham Book"/>
                <a:sym typeface="Gotham Book"/>
              </a:rPr>
              <a:t>Detailed Observations, Recommendations and Management Responses</a:t>
            </a:r>
            <a:endParaRPr b="1" i="1" sz="1600">
              <a:solidFill>
                <a:srgbClr val="7030A0"/>
              </a:solidFill>
              <a:latin typeface="Gotham Book"/>
              <a:ea typeface="Gotham Book"/>
              <a:cs typeface="Gotham Book"/>
              <a:sym typeface="Gotham 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3" name="Google Shape;9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47" y="932059"/>
            <a:ext cx="7652099" cy="3841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3"/>
          <p:cNvSpPr txBox="1"/>
          <p:nvPr>
            <p:ph idx="1" type="subTitle"/>
          </p:nvPr>
        </p:nvSpPr>
        <p:spPr>
          <a:xfrm>
            <a:off x="645700" y="421025"/>
            <a:ext cx="7652100" cy="10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i="1" lang="en" sz="1600">
                <a:solidFill>
                  <a:srgbClr val="1F4E79"/>
                </a:solidFill>
                <a:latin typeface="Gotham Book"/>
                <a:ea typeface="Gotham Book"/>
                <a:cs typeface="Gotham Book"/>
                <a:sym typeface="Gotham Book"/>
              </a:rPr>
              <a:t>Detailed Observations, Recommendations and Management Responses</a:t>
            </a:r>
            <a:endParaRPr b="1" i="1" sz="1600">
              <a:solidFill>
                <a:srgbClr val="7030A0"/>
              </a:solidFill>
              <a:latin typeface="Gotham Book"/>
              <a:ea typeface="Gotham Book"/>
              <a:cs typeface="Gotham Book"/>
              <a:sym typeface="Gotham 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9" name="Google Shape;9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00" y="1146700"/>
            <a:ext cx="7376201" cy="38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4"/>
          <p:cNvSpPr txBox="1"/>
          <p:nvPr>
            <p:ph type="title"/>
          </p:nvPr>
        </p:nvSpPr>
        <p:spPr>
          <a:xfrm>
            <a:off x="3177175" y="2025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Thank you!</a:t>
            </a:r>
            <a:endParaRPr sz="4900"/>
          </a:p>
        </p:txBody>
      </p:sp>
      <p:sp>
        <p:nvSpPr>
          <p:cNvPr id="965" name="Google Shape;965;p44"/>
          <p:cNvSpPr txBox="1"/>
          <p:nvPr/>
        </p:nvSpPr>
        <p:spPr>
          <a:xfrm>
            <a:off x="712175" y="3994025"/>
            <a:ext cx="3848400" cy="92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31"/>
          <p:cNvGrpSpPr/>
          <p:nvPr/>
        </p:nvGrpSpPr>
        <p:grpSpPr>
          <a:xfrm>
            <a:off x="1052206" y="979899"/>
            <a:ext cx="6854324" cy="4207959"/>
            <a:chOff x="2496310" y="3693351"/>
            <a:chExt cx="1342906" cy="688926"/>
          </a:xfrm>
        </p:grpSpPr>
        <p:grpSp>
          <p:nvGrpSpPr>
            <p:cNvPr id="731" name="Google Shape;731;p31"/>
            <p:cNvGrpSpPr/>
            <p:nvPr/>
          </p:nvGrpSpPr>
          <p:grpSpPr>
            <a:xfrm>
              <a:off x="2496310" y="3693351"/>
              <a:ext cx="1342906" cy="688875"/>
              <a:chOff x="2496310" y="3693351"/>
              <a:chExt cx="1342906" cy="688875"/>
            </a:xfrm>
          </p:grpSpPr>
          <p:sp>
            <p:nvSpPr>
              <p:cNvPr id="732" name="Google Shape;732;p31"/>
              <p:cNvSpPr/>
              <p:nvPr/>
            </p:nvSpPr>
            <p:spPr>
              <a:xfrm>
                <a:off x="2567815" y="3809577"/>
                <a:ext cx="1200140" cy="572649"/>
              </a:xfrm>
              <a:custGeom>
                <a:rect b="b" l="l" r="r" t="t"/>
                <a:pathLst>
                  <a:path extrusionOk="0" h="33020" w="66087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3420688" y="3858516"/>
                <a:ext cx="65100" cy="651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3135700" y="3791751"/>
                <a:ext cx="65100" cy="651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3620515" y="4032917"/>
                <a:ext cx="65100" cy="651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2843808" y="3858516"/>
                <a:ext cx="65100" cy="651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2652010" y="4032917"/>
                <a:ext cx="65100" cy="651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38" name="Google Shape;738;p31"/>
              <p:cNvCxnSpPr>
                <a:stCxn id="736" idx="0"/>
              </p:cNvCxnSpPr>
              <p:nvPr/>
            </p:nvCxnSpPr>
            <p:spPr>
              <a:xfrm flipH="1" rot="5400000">
                <a:off x="2741958" y="3724116"/>
                <a:ext cx="68700" cy="200100"/>
              </a:xfrm>
              <a:prstGeom prst="bentConnector2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31"/>
              <p:cNvCxnSpPr>
                <a:stCxn id="733" idx="0"/>
              </p:cNvCxnSpPr>
              <p:nvPr/>
            </p:nvCxnSpPr>
            <p:spPr>
              <a:xfrm rot="-5400000">
                <a:off x="3512338" y="3723516"/>
                <a:ext cx="75900" cy="194100"/>
              </a:xfrm>
              <a:prstGeom prst="bentConnector2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31"/>
              <p:cNvCxnSpPr>
                <a:stCxn id="734" idx="0"/>
              </p:cNvCxnSpPr>
              <p:nvPr/>
            </p:nvCxnSpPr>
            <p:spPr>
              <a:xfrm rot="-5400000">
                <a:off x="3119350" y="3742251"/>
                <a:ext cx="984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31"/>
              <p:cNvCxnSpPr>
                <a:stCxn id="737" idx="2"/>
              </p:cNvCxnSpPr>
              <p:nvPr/>
            </p:nvCxnSpPr>
            <p:spPr>
              <a:xfrm flipH="1">
                <a:off x="2496310" y="4065467"/>
                <a:ext cx="1557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31"/>
              <p:cNvCxnSpPr>
                <a:stCxn id="735" idx="6"/>
              </p:cNvCxnSpPr>
              <p:nvPr/>
            </p:nvCxnSpPr>
            <p:spPr>
              <a:xfrm>
                <a:off x="3685615" y="4065467"/>
                <a:ext cx="153600" cy="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43" name="Google Shape;743;p31"/>
            <p:cNvGrpSpPr/>
            <p:nvPr/>
          </p:nvGrpSpPr>
          <p:grpSpPr>
            <a:xfrm>
              <a:off x="2675275" y="3930557"/>
              <a:ext cx="1003306" cy="451719"/>
              <a:chOff x="2675275" y="4174282"/>
              <a:chExt cx="1003306" cy="451719"/>
            </a:xfrm>
          </p:grpSpPr>
          <p:sp>
            <p:nvSpPr>
              <p:cNvPr id="744" name="Google Shape;744;p31"/>
              <p:cNvSpPr/>
              <p:nvPr/>
            </p:nvSpPr>
            <p:spPr>
              <a:xfrm>
                <a:off x="2675275" y="4174282"/>
                <a:ext cx="1003306" cy="451719"/>
              </a:xfrm>
              <a:custGeom>
                <a:rect b="b" l="l" r="r" t="t"/>
                <a:pathLst>
                  <a:path extrusionOk="0" h="12285" w="27286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1"/>
              <p:cNvSpPr/>
              <p:nvPr/>
            </p:nvSpPr>
            <p:spPr>
              <a:xfrm>
                <a:off x="2716046" y="4210984"/>
                <a:ext cx="921789" cy="415018"/>
              </a:xfrm>
              <a:custGeom>
                <a:rect b="b" l="l" r="r" t="t"/>
                <a:pathLst>
                  <a:path extrusionOk="0" h="12285" w="27286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1"/>
              <p:cNvSpPr/>
              <p:nvPr/>
            </p:nvSpPr>
            <p:spPr>
              <a:xfrm>
                <a:off x="2762606" y="4252906"/>
                <a:ext cx="828676" cy="373095"/>
              </a:xfrm>
              <a:custGeom>
                <a:rect b="b" l="l" r="r" t="t"/>
                <a:pathLst>
                  <a:path extrusionOk="0" h="12285" w="27286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7" name="Google Shape;747;p31"/>
          <p:cNvSpPr txBox="1"/>
          <p:nvPr>
            <p:ph type="ctrTitle"/>
          </p:nvPr>
        </p:nvSpPr>
        <p:spPr>
          <a:xfrm>
            <a:off x="3075750" y="4205550"/>
            <a:ext cx="2992500" cy="769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302F2F"/>
                </a:solidFill>
              </a:rPr>
              <a:t>MEET OUR TEAM</a:t>
            </a:r>
            <a:r>
              <a:rPr lang="en" sz="4500">
                <a:solidFill>
                  <a:srgbClr val="302F2F"/>
                </a:solidFill>
              </a:rPr>
              <a:t> </a:t>
            </a:r>
            <a:endParaRPr sz="5000">
              <a:solidFill>
                <a:srgbClr val="302F2F"/>
              </a:solidFill>
            </a:endParaRPr>
          </a:p>
        </p:txBody>
      </p:sp>
      <p:sp>
        <p:nvSpPr>
          <p:cNvPr id="748" name="Google Shape;748;p31"/>
          <p:cNvSpPr txBox="1"/>
          <p:nvPr/>
        </p:nvSpPr>
        <p:spPr>
          <a:xfrm>
            <a:off x="0" y="2935975"/>
            <a:ext cx="10875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SAMI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ISPAHANI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49" name="Google Shape;749;p31"/>
          <p:cNvSpPr txBox="1"/>
          <p:nvPr/>
        </p:nvSpPr>
        <p:spPr>
          <a:xfrm>
            <a:off x="6917100" y="1237275"/>
            <a:ext cx="1174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DANIELLE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PETRUNTI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50" name="Google Shape;750;p31"/>
          <p:cNvSpPr txBox="1"/>
          <p:nvPr/>
        </p:nvSpPr>
        <p:spPr>
          <a:xfrm>
            <a:off x="1189050" y="1237275"/>
            <a:ext cx="1174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EMILY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BUKH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51" name="Google Shape;751;p31"/>
          <p:cNvSpPr txBox="1"/>
          <p:nvPr/>
        </p:nvSpPr>
        <p:spPr>
          <a:xfrm>
            <a:off x="7934350" y="3060925"/>
            <a:ext cx="1174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RAYMOND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LI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52" name="Google Shape;752;p31"/>
          <p:cNvSpPr txBox="1"/>
          <p:nvPr/>
        </p:nvSpPr>
        <p:spPr>
          <a:xfrm>
            <a:off x="3586840" y="423175"/>
            <a:ext cx="1685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CHRISTIAN SIERRA-PEREZ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2"/>
          <p:cNvSpPr txBox="1"/>
          <p:nvPr>
            <p:ph type="title"/>
          </p:nvPr>
        </p:nvSpPr>
        <p:spPr>
          <a:xfrm>
            <a:off x="709929" y="164339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8" name="Google Shape;758;p32"/>
          <p:cNvSpPr txBox="1"/>
          <p:nvPr>
            <p:ph idx="1" type="subTitle"/>
          </p:nvPr>
        </p:nvSpPr>
        <p:spPr>
          <a:xfrm>
            <a:off x="781425" y="2106675"/>
            <a:ext cx="36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H</a:t>
            </a:r>
            <a:r>
              <a:rPr lang="en" sz="1200"/>
              <a:t>ow  are systems are configured?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How do paths of data move within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systems?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What is the </a:t>
            </a:r>
            <a:r>
              <a:rPr lang="en" sz="1200"/>
              <a:t>frequency</a:t>
            </a:r>
            <a:r>
              <a:rPr lang="en" sz="1200"/>
              <a:t> of Batch Jobs?</a:t>
            </a:r>
            <a:endParaRPr sz="1200"/>
          </a:p>
        </p:txBody>
      </p:sp>
      <p:sp>
        <p:nvSpPr>
          <p:cNvPr id="759" name="Google Shape;759;p32"/>
          <p:cNvSpPr txBox="1"/>
          <p:nvPr>
            <p:ph idx="2" type="title"/>
          </p:nvPr>
        </p:nvSpPr>
        <p:spPr>
          <a:xfrm>
            <a:off x="4571440" y="1640946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0" name="Google Shape;760;p32"/>
          <p:cNvSpPr txBox="1"/>
          <p:nvPr>
            <p:ph idx="3" type="subTitle"/>
          </p:nvPr>
        </p:nvSpPr>
        <p:spPr>
          <a:xfrm>
            <a:off x="4617678" y="2128200"/>
            <a:ext cx="347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How are batch jobs monitored to check for </a:t>
            </a:r>
            <a:r>
              <a:rPr lang="en" sz="1200"/>
              <a:t>inconsistencies</a:t>
            </a:r>
            <a:r>
              <a:rPr lang="en" sz="1200"/>
              <a:t> or failures?</a:t>
            </a:r>
            <a:endParaRPr sz="1200"/>
          </a:p>
        </p:txBody>
      </p:sp>
      <p:sp>
        <p:nvSpPr>
          <p:cNvPr id="761" name="Google Shape;761;p32"/>
          <p:cNvSpPr txBox="1"/>
          <p:nvPr>
            <p:ph idx="4" type="title"/>
          </p:nvPr>
        </p:nvSpPr>
        <p:spPr>
          <a:xfrm>
            <a:off x="709929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2" name="Google Shape;762;p32"/>
          <p:cNvSpPr txBox="1"/>
          <p:nvPr>
            <p:ph idx="5" type="subTitle"/>
          </p:nvPr>
        </p:nvSpPr>
        <p:spPr>
          <a:xfrm>
            <a:off x="781424" y="3543225"/>
            <a:ext cx="323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How is authorization granted   to </a:t>
            </a:r>
            <a:r>
              <a:rPr lang="en" sz="1200"/>
              <a:t>access</a:t>
            </a:r>
            <a:r>
              <a:rPr lang="en" sz="1200"/>
              <a:t> batch jobs?</a:t>
            </a:r>
            <a:endParaRPr sz="1200"/>
          </a:p>
        </p:txBody>
      </p:sp>
      <p:sp>
        <p:nvSpPr>
          <p:cNvPr id="763" name="Google Shape;763;p32"/>
          <p:cNvSpPr txBox="1"/>
          <p:nvPr>
            <p:ph idx="6" type="title"/>
          </p:nvPr>
        </p:nvSpPr>
        <p:spPr>
          <a:xfrm>
            <a:off x="4571440" y="3056321"/>
            <a:ext cx="594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4" name="Google Shape;764;p32"/>
          <p:cNvSpPr txBox="1"/>
          <p:nvPr>
            <p:ph idx="8" type="title"/>
          </p:nvPr>
        </p:nvSpPr>
        <p:spPr>
          <a:xfrm>
            <a:off x="720000" y="53499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Ideas - Interface and Batch Jobs </a:t>
            </a:r>
            <a:endParaRPr/>
          </a:p>
        </p:txBody>
      </p:sp>
      <p:sp>
        <p:nvSpPr>
          <p:cNvPr id="765" name="Google Shape;765;p32"/>
          <p:cNvSpPr txBox="1"/>
          <p:nvPr>
            <p:ph idx="9" type="subTitle"/>
          </p:nvPr>
        </p:nvSpPr>
        <p:spPr>
          <a:xfrm>
            <a:off x="1304529" y="1643396"/>
            <a:ext cx="271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 </a:t>
            </a:r>
            <a:endParaRPr/>
          </a:p>
        </p:txBody>
      </p:sp>
      <p:sp>
        <p:nvSpPr>
          <p:cNvPr id="766" name="Google Shape;766;p32"/>
          <p:cNvSpPr txBox="1"/>
          <p:nvPr>
            <p:ph idx="13" type="subTitle"/>
          </p:nvPr>
        </p:nvSpPr>
        <p:spPr>
          <a:xfrm>
            <a:off x="5130865" y="1643392"/>
            <a:ext cx="271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</a:t>
            </a:r>
            <a:endParaRPr/>
          </a:p>
        </p:txBody>
      </p:sp>
      <p:sp>
        <p:nvSpPr>
          <p:cNvPr id="767" name="Google Shape;767;p32"/>
          <p:cNvSpPr txBox="1"/>
          <p:nvPr>
            <p:ph idx="14" type="subTitle"/>
          </p:nvPr>
        </p:nvSpPr>
        <p:spPr>
          <a:xfrm>
            <a:off x="1304529" y="3056331"/>
            <a:ext cx="271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Appropriate Access</a:t>
            </a:r>
            <a:endParaRPr/>
          </a:p>
        </p:txBody>
      </p:sp>
      <p:sp>
        <p:nvSpPr>
          <p:cNvPr id="768" name="Google Shape;768;p32"/>
          <p:cNvSpPr txBox="1"/>
          <p:nvPr>
            <p:ph idx="15" type="subTitle"/>
          </p:nvPr>
        </p:nvSpPr>
        <p:spPr>
          <a:xfrm>
            <a:off x="5166040" y="3056321"/>
            <a:ext cx="2715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</p:txBody>
      </p:sp>
      <p:grpSp>
        <p:nvGrpSpPr>
          <p:cNvPr id="769" name="Google Shape;769;p32"/>
          <p:cNvGrpSpPr/>
          <p:nvPr/>
        </p:nvGrpSpPr>
        <p:grpSpPr>
          <a:xfrm flipH="1" rot="10800000">
            <a:off x="5909368" y="275305"/>
            <a:ext cx="4210803" cy="931613"/>
            <a:chOff x="6135243" y="509694"/>
            <a:chExt cx="4210803" cy="931613"/>
          </a:xfrm>
        </p:grpSpPr>
        <p:sp>
          <p:nvSpPr>
            <p:cNvPr id="770" name="Google Shape;770;p32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32"/>
          <p:cNvSpPr txBox="1"/>
          <p:nvPr>
            <p:ph idx="5" type="subTitle"/>
          </p:nvPr>
        </p:nvSpPr>
        <p:spPr>
          <a:xfrm>
            <a:off x="4630125" y="3543225"/>
            <a:ext cx="34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How is </a:t>
            </a:r>
            <a:r>
              <a:rPr lang="en" sz="1200"/>
              <a:t>encrypted</a:t>
            </a:r>
            <a:r>
              <a:rPr lang="en" sz="1200"/>
              <a:t> data validated with the use of current regulations and laws?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and Batch Jobs Narrative</a:t>
            </a:r>
            <a:endParaRPr/>
          </a:p>
        </p:txBody>
      </p:sp>
      <p:grpSp>
        <p:nvGrpSpPr>
          <p:cNvPr id="782" name="Google Shape;782;p33"/>
          <p:cNvGrpSpPr/>
          <p:nvPr/>
        </p:nvGrpSpPr>
        <p:grpSpPr>
          <a:xfrm>
            <a:off x="6135735" y="136843"/>
            <a:ext cx="3008619" cy="931613"/>
            <a:chOff x="6135243" y="509694"/>
            <a:chExt cx="4210803" cy="931613"/>
          </a:xfrm>
        </p:grpSpPr>
        <p:sp>
          <p:nvSpPr>
            <p:cNvPr id="783" name="Google Shape;783;p33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33"/>
          <p:cNvSpPr txBox="1"/>
          <p:nvPr/>
        </p:nvSpPr>
        <p:spPr>
          <a:xfrm>
            <a:off x="503975" y="161825"/>
            <a:ext cx="25338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INCOMPLETE SLIDE - Delete when complete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90" name="Google Shape;790;p33"/>
          <p:cNvSpPr txBox="1"/>
          <p:nvPr/>
        </p:nvSpPr>
        <p:spPr>
          <a:xfrm>
            <a:off x="887875" y="1313125"/>
            <a:ext cx="8004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New User/Modify Access: 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-"/>
            </a:pPr>
            <a:r>
              <a:rPr lang="en" sz="11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Currently there is a lack of restrictions in accessing information through the Oracle interface from inappropriate personnel </a:t>
            </a:r>
            <a:endParaRPr sz="11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Electrolize"/>
              <a:buChar char="-"/>
            </a:pPr>
            <a:r>
              <a:rPr lang="en" sz="11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Furthermore, there is no process in place to modify and limit access by team leads or any other user</a:t>
            </a:r>
            <a:endParaRPr sz="11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91" name="Google Shape;791;p33"/>
          <p:cNvSpPr txBox="1"/>
          <p:nvPr/>
        </p:nvSpPr>
        <p:spPr>
          <a:xfrm>
            <a:off x="862875" y="2693150"/>
            <a:ext cx="8004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Periodic User Access Review: 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-"/>
            </a:pPr>
            <a:r>
              <a:rPr lang="en" sz="11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At present, there is no process in place such as a logging system to see which users are accessing what information </a:t>
            </a:r>
            <a:endParaRPr sz="11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Electrolize"/>
              <a:buChar char="-"/>
            </a:pPr>
            <a:r>
              <a:rPr lang="en" sz="11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With no logging system, periodically reviewing which user has </a:t>
            </a:r>
            <a:r>
              <a:rPr lang="en" sz="11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appropriate</a:t>
            </a:r>
            <a:r>
              <a:rPr lang="en" sz="11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 access is purely based on their job title</a:t>
            </a:r>
            <a:endParaRPr sz="11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and Batch Jobs Narrative</a:t>
            </a:r>
            <a:endParaRPr/>
          </a:p>
        </p:txBody>
      </p:sp>
      <p:sp>
        <p:nvSpPr>
          <p:cNvPr id="797" name="Google Shape;797;p34"/>
          <p:cNvSpPr txBox="1"/>
          <p:nvPr/>
        </p:nvSpPr>
        <p:spPr>
          <a:xfrm>
            <a:off x="503975" y="161825"/>
            <a:ext cx="25338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rPr>
              <a:t>INCOMPLETE SLIDE - Delete when complete</a:t>
            </a:r>
            <a:endParaRPr>
              <a:solidFill>
                <a:schemeClr val="lt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98" name="Google Shape;798;p34"/>
          <p:cNvSpPr txBox="1"/>
          <p:nvPr/>
        </p:nvSpPr>
        <p:spPr>
          <a:xfrm>
            <a:off x="887875" y="1313125"/>
            <a:ext cx="8004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Segregation of Duties: 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-"/>
            </a:pPr>
            <a:r>
              <a:rPr lang="en" sz="11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Within the organization, there are roles such as facilities manager, IT analyst, secretary and IT director who all are given access to the Oracle Interface</a:t>
            </a:r>
            <a:endParaRPr sz="11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99" name="Google Shape;799;p34"/>
          <p:cNvSpPr txBox="1"/>
          <p:nvPr/>
        </p:nvSpPr>
        <p:spPr>
          <a:xfrm>
            <a:off x="887875" y="2540300"/>
            <a:ext cx="80043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Password Configuration: 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Electrolize"/>
              <a:buChar char="-"/>
            </a:pPr>
            <a:r>
              <a:rPr lang="en" sz="11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Currently the company does not have any special regulations for when employees are creating passwords</a:t>
            </a:r>
            <a:endParaRPr sz="11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Electrolize"/>
              <a:buChar char="-"/>
            </a:pPr>
            <a:r>
              <a:rPr lang="en" sz="1100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</a:rPr>
              <a:t>Furthermore, passwords are not encrypted which creates an issue </a:t>
            </a:r>
            <a:endParaRPr sz="1100">
              <a:solidFill>
                <a:schemeClr val="hlink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/>
          <p:nvPr>
            <p:ph idx="4294967295" type="subTitle"/>
          </p:nvPr>
        </p:nvSpPr>
        <p:spPr>
          <a:xfrm>
            <a:off x="792953" y="833323"/>
            <a:ext cx="196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 understanding of the batch jobs</a:t>
            </a:r>
            <a:endParaRPr/>
          </a:p>
        </p:txBody>
      </p:sp>
      <p:sp>
        <p:nvSpPr>
          <p:cNvPr id="805" name="Google Shape;805;p35"/>
          <p:cNvSpPr txBox="1"/>
          <p:nvPr>
            <p:ph idx="4294967295" type="subTitle"/>
          </p:nvPr>
        </p:nvSpPr>
        <p:spPr>
          <a:xfrm>
            <a:off x="6353253" y="833323"/>
            <a:ext cx="196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that interfaces and batch jobs are secured</a:t>
            </a:r>
            <a:endParaRPr/>
          </a:p>
        </p:txBody>
      </p:sp>
      <p:sp>
        <p:nvSpPr>
          <p:cNvPr id="806" name="Google Shape;806;p35"/>
          <p:cNvSpPr txBox="1"/>
          <p:nvPr>
            <p:ph idx="4294967295" type="subTitle"/>
          </p:nvPr>
        </p:nvSpPr>
        <p:spPr>
          <a:xfrm>
            <a:off x="792953" y="2480450"/>
            <a:ext cx="196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Confirm that the batch jobs are configured properly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5"/>
          <p:cNvSpPr txBox="1"/>
          <p:nvPr>
            <p:ph idx="4294967295" type="subTitle"/>
          </p:nvPr>
        </p:nvSpPr>
        <p:spPr>
          <a:xfrm>
            <a:off x="6352953" y="2480450"/>
            <a:ext cx="1960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that user access are correct and updated often</a:t>
            </a:r>
            <a:endParaRPr/>
          </a:p>
        </p:txBody>
      </p:sp>
      <p:sp>
        <p:nvSpPr>
          <p:cNvPr id="808" name="Google Shape;808;p35"/>
          <p:cNvSpPr txBox="1"/>
          <p:nvPr>
            <p:ph idx="4294967295" type="subTitle"/>
          </p:nvPr>
        </p:nvSpPr>
        <p:spPr>
          <a:xfrm>
            <a:off x="792953" y="455563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eko"/>
                <a:ea typeface="Teko"/>
                <a:cs typeface="Teko"/>
                <a:sym typeface="Teko"/>
              </a:rPr>
              <a:t>1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09" name="Google Shape;809;p35"/>
          <p:cNvSpPr txBox="1"/>
          <p:nvPr>
            <p:ph idx="4294967295" type="subTitle"/>
          </p:nvPr>
        </p:nvSpPr>
        <p:spPr>
          <a:xfrm>
            <a:off x="6353253" y="455563"/>
            <a:ext cx="1960800" cy="3756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eko"/>
                <a:ea typeface="Teko"/>
                <a:cs typeface="Teko"/>
                <a:sym typeface="Teko"/>
              </a:rPr>
              <a:t>5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10" name="Google Shape;810;p35"/>
          <p:cNvSpPr txBox="1"/>
          <p:nvPr>
            <p:ph idx="4294967295" type="subTitle"/>
          </p:nvPr>
        </p:nvSpPr>
        <p:spPr>
          <a:xfrm>
            <a:off x="792953" y="2106350"/>
            <a:ext cx="1960800" cy="374100"/>
          </a:xfrm>
          <a:prstGeom prst="rect">
            <a:avLst/>
          </a:prstGeom>
          <a:solidFill>
            <a:srgbClr val="138808">
              <a:alpha val="244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eko"/>
                <a:ea typeface="Teko"/>
                <a:cs typeface="Teko"/>
                <a:sym typeface="Teko"/>
              </a:rPr>
              <a:t>2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11" name="Google Shape;811;p35"/>
          <p:cNvSpPr txBox="1"/>
          <p:nvPr>
            <p:ph idx="4294967295" type="subTitle"/>
          </p:nvPr>
        </p:nvSpPr>
        <p:spPr>
          <a:xfrm>
            <a:off x="6353253" y="2106350"/>
            <a:ext cx="1960800" cy="3741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eko"/>
                <a:ea typeface="Teko"/>
                <a:cs typeface="Teko"/>
                <a:sym typeface="Teko"/>
              </a:rPr>
              <a:t>4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12" name="Google Shape;812;p35"/>
          <p:cNvSpPr/>
          <p:nvPr/>
        </p:nvSpPr>
        <p:spPr>
          <a:xfrm>
            <a:off x="3665950" y="632900"/>
            <a:ext cx="1775100" cy="1775100"/>
          </a:xfrm>
          <a:prstGeom prst="ellipse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3" name="Google Shape;813;p35"/>
          <p:cNvCxnSpPr>
            <a:stCxn id="812" idx="7"/>
            <a:endCxn id="809" idx="1"/>
          </p:cNvCxnSpPr>
          <p:nvPr/>
        </p:nvCxnSpPr>
        <p:spPr>
          <a:xfrm rot="-5400000">
            <a:off x="5642343" y="182007"/>
            <a:ext cx="249600" cy="117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35"/>
          <p:cNvCxnSpPr>
            <a:stCxn id="812" idx="3"/>
            <a:endCxn id="810" idx="3"/>
          </p:cNvCxnSpPr>
          <p:nvPr/>
        </p:nvCxnSpPr>
        <p:spPr>
          <a:xfrm rot="5400000">
            <a:off x="3267107" y="1634743"/>
            <a:ext cx="145500" cy="1172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35"/>
          <p:cNvCxnSpPr>
            <a:stCxn id="808" idx="3"/>
            <a:endCxn id="812" idx="1"/>
          </p:cNvCxnSpPr>
          <p:nvPr/>
        </p:nvCxnSpPr>
        <p:spPr>
          <a:xfrm>
            <a:off x="2753753" y="643363"/>
            <a:ext cx="1172100" cy="2496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35"/>
          <p:cNvCxnSpPr>
            <a:stCxn id="812" idx="5"/>
            <a:endCxn id="811" idx="1"/>
          </p:cNvCxnSpPr>
          <p:nvPr/>
        </p:nvCxnSpPr>
        <p:spPr>
          <a:xfrm flipH="1" rot="-5400000">
            <a:off x="5694393" y="1634743"/>
            <a:ext cx="145500" cy="11721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35"/>
          <p:cNvCxnSpPr/>
          <p:nvPr/>
        </p:nvCxnSpPr>
        <p:spPr>
          <a:xfrm flipH="1" rot="-5400000">
            <a:off x="4143543" y="2816743"/>
            <a:ext cx="819600" cy="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35"/>
          <p:cNvSpPr txBox="1"/>
          <p:nvPr>
            <p:ph idx="4294967295" type="subTitle"/>
          </p:nvPr>
        </p:nvSpPr>
        <p:spPr>
          <a:xfrm>
            <a:off x="3572953" y="3227588"/>
            <a:ext cx="1960800" cy="3756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eko"/>
                <a:ea typeface="Teko"/>
                <a:cs typeface="Teko"/>
                <a:sym typeface="Teko"/>
              </a:rPr>
              <a:t>3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19" name="Google Shape;819;p35"/>
          <p:cNvSpPr txBox="1"/>
          <p:nvPr>
            <p:ph idx="4294967295" type="subTitle"/>
          </p:nvPr>
        </p:nvSpPr>
        <p:spPr>
          <a:xfrm>
            <a:off x="3751275" y="1332650"/>
            <a:ext cx="1656300" cy="37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Teko"/>
                <a:ea typeface="Teko"/>
                <a:cs typeface="Teko"/>
                <a:sym typeface="Teko"/>
              </a:rPr>
              <a:t>TEST PLAN</a:t>
            </a:r>
            <a:endParaRPr sz="39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20" name="Google Shape;820;p35"/>
          <p:cNvSpPr/>
          <p:nvPr/>
        </p:nvSpPr>
        <p:spPr>
          <a:xfrm flipH="1" rot="10800000">
            <a:off x="4368400" y="4303800"/>
            <a:ext cx="369900" cy="5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821" name="Google Shape;821;p35"/>
          <p:cNvSpPr txBox="1"/>
          <p:nvPr/>
        </p:nvSpPr>
        <p:spPr>
          <a:xfrm>
            <a:off x="3560775" y="3678225"/>
            <a:ext cx="203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Verify that the batch jobs are being </a:t>
            </a: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monitored</a:t>
            </a: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routinely, not only when they fail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6"/>
          <p:cNvSpPr/>
          <p:nvPr/>
        </p:nvSpPr>
        <p:spPr>
          <a:xfrm>
            <a:off x="576375" y="1552425"/>
            <a:ext cx="3645000" cy="1146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 Program Guide</a:t>
            </a:r>
            <a:endParaRPr/>
          </a:p>
        </p:txBody>
      </p:sp>
      <p:sp>
        <p:nvSpPr>
          <p:cNvPr id="828" name="Google Shape;828;p36"/>
          <p:cNvSpPr txBox="1"/>
          <p:nvPr>
            <p:ph idx="4294967295" type="subTitle"/>
          </p:nvPr>
        </p:nvSpPr>
        <p:spPr>
          <a:xfrm>
            <a:off x="5044550" y="1735900"/>
            <a:ext cx="2977500" cy="375600"/>
          </a:xfrm>
          <a:prstGeom prst="rect">
            <a:avLst/>
          </a:prstGeom>
          <a:solidFill>
            <a:srgbClr val="FF9933">
              <a:alpha val="384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eko"/>
                <a:ea typeface="Teko"/>
                <a:cs typeface="Teko"/>
                <a:sym typeface="Teko"/>
              </a:rPr>
              <a:t>In depth Audit Program Guide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29" name="Google Shape;829;p36"/>
          <p:cNvSpPr txBox="1"/>
          <p:nvPr>
            <p:ph idx="4294967295" type="subTitle"/>
          </p:nvPr>
        </p:nvSpPr>
        <p:spPr>
          <a:xfrm>
            <a:off x="5124999" y="1107700"/>
            <a:ext cx="27276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Teko"/>
                <a:ea typeface="Teko"/>
                <a:cs typeface="Teko"/>
                <a:sym typeface="Teko"/>
              </a:rPr>
              <a:t>Control Activity</a:t>
            </a:r>
            <a:endParaRPr sz="45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30" name="Google Shape;830;p36"/>
          <p:cNvSpPr/>
          <p:nvPr/>
        </p:nvSpPr>
        <p:spPr>
          <a:xfrm>
            <a:off x="581826" y="1533925"/>
            <a:ext cx="1068000" cy="1146900"/>
          </a:xfrm>
          <a:prstGeom prst="ellipse">
            <a:avLst/>
          </a:prstGeom>
          <a:solidFill>
            <a:srgbClr val="FF9933">
              <a:alpha val="54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576375" y="2840730"/>
            <a:ext cx="3645000" cy="1146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581826" y="2840718"/>
            <a:ext cx="1068000" cy="1146900"/>
          </a:xfrm>
          <a:prstGeom prst="ellipse">
            <a:avLst/>
          </a:prstGeom>
          <a:solidFill>
            <a:srgbClr val="138808">
              <a:alpha val="24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6"/>
          <p:cNvSpPr txBox="1"/>
          <p:nvPr>
            <p:ph idx="4294967295" type="subTitle"/>
          </p:nvPr>
        </p:nvSpPr>
        <p:spPr>
          <a:xfrm>
            <a:off x="1713989" y="1944391"/>
            <a:ext cx="21813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integrity and security is maintained for key </a:t>
            </a:r>
            <a:r>
              <a:rPr lang="en" sz="1200"/>
              <a:t>inferences</a:t>
            </a:r>
            <a:r>
              <a:rPr lang="en" sz="1200"/>
              <a:t> and batch jobs</a:t>
            </a:r>
            <a:endParaRPr sz="1200"/>
          </a:p>
        </p:txBody>
      </p:sp>
      <p:sp>
        <p:nvSpPr>
          <p:cNvPr id="834" name="Google Shape;834;p36"/>
          <p:cNvSpPr txBox="1"/>
          <p:nvPr>
            <p:ph idx="4294967295" type="subTitle"/>
          </p:nvPr>
        </p:nvSpPr>
        <p:spPr>
          <a:xfrm>
            <a:off x="1714000" y="3085600"/>
            <a:ext cx="25005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/>
              <a:t>Systems data may not be accurate, completed or authorized as they entered, processed or reported</a:t>
            </a:r>
            <a:endParaRPr/>
          </a:p>
        </p:txBody>
      </p:sp>
      <p:sp>
        <p:nvSpPr>
          <p:cNvPr id="835" name="Google Shape;835;p36"/>
          <p:cNvSpPr txBox="1"/>
          <p:nvPr>
            <p:ph idx="4294967295" type="subTitle"/>
          </p:nvPr>
        </p:nvSpPr>
        <p:spPr>
          <a:xfrm>
            <a:off x="1713989" y="1626892"/>
            <a:ext cx="2181300" cy="46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eko"/>
                <a:ea typeface="Teko"/>
                <a:cs typeface="Teko"/>
                <a:sym typeface="Teko"/>
              </a:rPr>
              <a:t>Control Objective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836" name="Google Shape;836;p36"/>
          <p:cNvSpPr txBox="1"/>
          <p:nvPr>
            <p:ph idx="4294967295" type="subTitle"/>
          </p:nvPr>
        </p:nvSpPr>
        <p:spPr>
          <a:xfrm>
            <a:off x="1713989" y="2801806"/>
            <a:ext cx="2181300" cy="46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eko"/>
                <a:ea typeface="Teko"/>
                <a:cs typeface="Teko"/>
                <a:sym typeface="Teko"/>
              </a:rPr>
              <a:t>Risk</a:t>
            </a:r>
            <a:endParaRPr sz="2500">
              <a:latin typeface="Teko"/>
              <a:ea typeface="Teko"/>
              <a:cs typeface="Teko"/>
              <a:sym typeface="Teko"/>
            </a:endParaRPr>
          </a:p>
        </p:txBody>
      </p:sp>
      <p:grpSp>
        <p:nvGrpSpPr>
          <p:cNvPr id="837" name="Google Shape;837;p36"/>
          <p:cNvGrpSpPr/>
          <p:nvPr/>
        </p:nvGrpSpPr>
        <p:grpSpPr>
          <a:xfrm>
            <a:off x="4892304" y="-589673"/>
            <a:ext cx="5253816" cy="1622108"/>
            <a:chOff x="5092229" y="-180802"/>
            <a:chExt cx="5253816" cy="1622108"/>
          </a:xfrm>
        </p:grpSpPr>
        <p:sp>
          <p:nvSpPr>
            <p:cNvPr id="838" name="Google Shape;838;p36"/>
            <p:cNvSpPr/>
            <p:nvPr/>
          </p:nvSpPr>
          <p:spPr>
            <a:xfrm rot="-5400000">
              <a:off x="7730875" y="-786985"/>
              <a:ext cx="556247" cy="3516670"/>
            </a:xfrm>
            <a:custGeom>
              <a:rect b="b" l="l" r="r" t="t"/>
              <a:pathLst>
                <a:path extrusionOk="0" h="15790" w="3149">
                  <a:moveTo>
                    <a:pt x="0" y="0"/>
                  </a:moveTo>
                  <a:lnTo>
                    <a:pt x="0" y="3707"/>
                  </a:lnTo>
                  <a:lnTo>
                    <a:pt x="3056" y="7895"/>
                  </a:lnTo>
                  <a:lnTo>
                    <a:pt x="3056" y="15789"/>
                  </a:lnTo>
                  <a:lnTo>
                    <a:pt x="3149" y="15789"/>
                  </a:lnTo>
                  <a:lnTo>
                    <a:pt x="3149" y="7848"/>
                  </a:lnTo>
                  <a:lnTo>
                    <a:pt x="78" y="3676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 rot="-5400000">
              <a:off x="6133918" y="1187736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52" y="92"/>
                  </a:moveTo>
                  <a:cubicBezTo>
                    <a:pt x="477" y="92"/>
                    <a:pt x="559" y="196"/>
                    <a:pt x="559" y="326"/>
                  </a:cubicBezTo>
                  <a:cubicBezTo>
                    <a:pt x="559" y="466"/>
                    <a:pt x="450" y="559"/>
                    <a:pt x="326" y="559"/>
                  </a:cubicBezTo>
                  <a:cubicBezTo>
                    <a:pt x="187" y="559"/>
                    <a:pt x="94" y="450"/>
                    <a:pt x="94" y="326"/>
                  </a:cubicBezTo>
                  <a:cubicBezTo>
                    <a:pt x="94" y="187"/>
                    <a:pt x="218" y="94"/>
                    <a:pt x="326" y="94"/>
                  </a:cubicBezTo>
                  <a:cubicBezTo>
                    <a:pt x="335" y="93"/>
                    <a:pt x="344" y="92"/>
                    <a:pt x="352" y="92"/>
                  </a:cubicBezTo>
                  <a:close/>
                  <a:moveTo>
                    <a:pt x="311" y="1"/>
                  </a:moveTo>
                  <a:cubicBezTo>
                    <a:pt x="140" y="1"/>
                    <a:pt x="0" y="156"/>
                    <a:pt x="0" y="326"/>
                  </a:cubicBezTo>
                  <a:cubicBezTo>
                    <a:pt x="0" y="497"/>
                    <a:pt x="156" y="637"/>
                    <a:pt x="326" y="637"/>
                  </a:cubicBezTo>
                  <a:cubicBezTo>
                    <a:pt x="497" y="637"/>
                    <a:pt x="652" y="481"/>
                    <a:pt x="636" y="311"/>
                  </a:cubicBezTo>
                  <a:cubicBezTo>
                    <a:pt x="636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 rot="-5400000">
              <a:off x="8548261" y="-405760"/>
              <a:ext cx="559074" cy="3036496"/>
            </a:xfrm>
            <a:custGeom>
              <a:rect b="b" l="l" r="r" t="t"/>
              <a:pathLst>
                <a:path extrusionOk="0" h="13634" w="3165">
                  <a:moveTo>
                    <a:pt x="1" y="0"/>
                  </a:moveTo>
                  <a:lnTo>
                    <a:pt x="1" y="2063"/>
                  </a:lnTo>
                  <a:lnTo>
                    <a:pt x="3072" y="6251"/>
                  </a:lnTo>
                  <a:lnTo>
                    <a:pt x="3072" y="13633"/>
                  </a:lnTo>
                  <a:lnTo>
                    <a:pt x="3165" y="13633"/>
                  </a:lnTo>
                  <a:lnTo>
                    <a:pt x="3165" y="6220"/>
                  </a:lnTo>
                  <a:lnTo>
                    <a:pt x="109" y="2017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 rot="-5400000">
              <a:off x="7200560" y="1327460"/>
              <a:ext cx="115171" cy="112521"/>
            </a:xfrm>
            <a:custGeom>
              <a:rect b="b" l="l" r="r" t="t"/>
              <a:pathLst>
                <a:path extrusionOk="0" h="637" w="652">
                  <a:moveTo>
                    <a:pt x="326" y="63"/>
                  </a:moveTo>
                  <a:cubicBezTo>
                    <a:pt x="466" y="63"/>
                    <a:pt x="559" y="187"/>
                    <a:pt x="559" y="311"/>
                  </a:cubicBezTo>
                  <a:cubicBezTo>
                    <a:pt x="559" y="435"/>
                    <a:pt x="435" y="543"/>
                    <a:pt x="326" y="543"/>
                  </a:cubicBezTo>
                  <a:cubicBezTo>
                    <a:pt x="187" y="543"/>
                    <a:pt x="94" y="419"/>
                    <a:pt x="94" y="311"/>
                  </a:cubicBezTo>
                  <a:cubicBezTo>
                    <a:pt x="94" y="171"/>
                    <a:pt x="202" y="63"/>
                    <a:pt x="326" y="63"/>
                  </a:cubicBezTo>
                  <a:close/>
                  <a:moveTo>
                    <a:pt x="311" y="0"/>
                  </a:moveTo>
                  <a:cubicBezTo>
                    <a:pt x="125" y="0"/>
                    <a:pt x="0" y="156"/>
                    <a:pt x="0" y="326"/>
                  </a:cubicBezTo>
                  <a:cubicBezTo>
                    <a:pt x="0" y="497"/>
                    <a:pt x="156" y="636"/>
                    <a:pt x="326" y="636"/>
                  </a:cubicBezTo>
                  <a:cubicBezTo>
                    <a:pt x="497" y="636"/>
                    <a:pt x="652" y="481"/>
                    <a:pt x="636" y="311"/>
                  </a:cubicBezTo>
                  <a:cubicBezTo>
                    <a:pt x="636" y="125"/>
                    <a:pt x="481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 rot="-5400000">
              <a:off x="8196195" y="-836943"/>
              <a:ext cx="16604" cy="2808436"/>
            </a:xfrm>
            <a:custGeom>
              <a:rect b="b" l="l" r="r" t="t"/>
              <a:pathLst>
                <a:path extrusionOk="0" h="12610" w="94">
                  <a:moveTo>
                    <a:pt x="1" y="0"/>
                  </a:moveTo>
                  <a:lnTo>
                    <a:pt x="1" y="12610"/>
                  </a:lnTo>
                  <a:lnTo>
                    <a:pt x="94" y="126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 rot="-5400000">
              <a:off x="6699616" y="509694"/>
              <a:ext cx="109695" cy="109695"/>
            </a:xfrm>
            <a:custGeom>
              <a:rect b="b" l="l" r="r" t="t"/>
              <a:pathLst>
                <a:path extrusionOk="0" h="621" w="621">
                  <a:moveTo>
                    <a:pt x="311" y="78"/>
                  </a:moveTo>
                  <a:cubicBezTo>
                    <a:pt x="419" y="78"/>
                    <a:pt x="512" y="171"/>
                    <a:pt x="543" y="311"/>
                  </a:cubicBezTo>
                  <a:cubicBezTo>
                    <a:pt x="543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71"/>
                    <a:pt x="186" y="78"/>
                    <a:pt x="311" y="78"/>
                  </a:cubicBezTo>
                  <a:close/>
                  <a:moveTo>
                    <a:pt x="311" y="1"/>
                  </a:moveTo>
                  <a:cubicBezTo>
                    <a:pt x="124" y="1"/>
                    <a:pt x="0" y="140"/>
                    <a:pt x="0" y="311"/>
                  </a:cubicBezTo>
                  <a:cubicBezTo>
                    <a:pt x="0" y="481"/>
                    <a:pt x="124" y="621"/>
                    <a:pt x="311" y="621"/>
                  </a:cubicBezTo>
                  <a:cubicBezTo>
                    <a:pt x="481" y="621"/>
                    <a:pt x="621" y="481"/>
                    <a:pt x="621" y="311"/>
                  </a:cubicBezTo>
                  <a:cubicBezTo>
                    <a:pt x="621" y="140"/>
                    <a:pt x="481" y="1"/>
                    <a:pt x="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 rot="-5400000">
              <a:off x="7072794" y="-1818683"/>
              <a:ext cx="389143" cy="4141831"/>
            </a:xfrm>
            <a:custGeom>
              <a:rect b="b" l="l" r="r" t="t"/>
              <a:pathLst>
                <a:path extrusionOk="0" h="18597" w="2203">
                  <a:moveTo>
                    <a:pt x="2094" y="0"/>
                  </a:moveTo>
                  <a:lnTo>
                    <a:pt x="2094" y="8096"/>
                  </a:lnTo>
                  <a:lnTo>
                    <a:pt x="0" y="12005"/>
                  </a:lnTo>
                  <a:lnTo>
                    <a:pt x="0" y="18596"/>
                  </a:lnTo>
                  <a:lnTo>
                    <a:pt x="109" y="18596"/>
                  </a:lnTo>
                  <a:lnTo>
                    <a:pt x="109" y="12051"/>
                  </a:lnTo>
                  <a:lnTo>
                    <a:pt x="2203" y="8112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 rot="-5400000">
              <a:off x="5092318" y="10944"/>
              <a:ext cx="115171" cy="115348"/>
            </a:xfrm>
            <a:custGeom>
              <a:rect b="b" l="l" r="r" t="t"/>
              <a:pathLst>
                <a:path extrusionOk="0" h="653" w="652">
                  <a:moveTo>
                    <a:pt x="326" y="109"/>
                  </a:moveTo>
                  <a:cubicBezTo>
                    <a:pt x="465" y="109"/>
                    <a:pt x="558" y="202"/>
                    <a:pt x="558" y="342"/>
                  </a:cubicBezTo>
                  <a:cubicBezTo>
                    <a:pt x="558" y="482"/>
                    <a:pt x="465" y="575"/>
                    <a:pt x="326" y="575"/>
                  </a:cubicBezTo>
                  <a:cubicBezTo>
                    <a:pt x="186" y="575"/>
                    <a:pt x="93" y="466"/>
                    <a:pt x="93" y="342"/>
                  </a:cubicBezTo>
                  <a:cubicBezTo>
                    <a:pt x="93" y="202"/>
                    <a:pt x="202" y="109"/>
                    <a:pt x="326" y="109"/>
                  </a:cubicBezTo>
                  <a:close/>
                  <a:moveTo>
                    <a:pt x="326" y="1"/>
                  </a:moveTo>
                  <a:cubicBezTo>
                    <a:pt x="124" y="1"/>
                    <a:pt x="0" y="156"/>
                    <a:pt x="0" y="327"/>
                  </a:cubicBezTo>
                  <a:cubicBezTo>
                    <a:pt x="0" y="513"/>
                    <a:pt x="155" y="652"/>
                    <a:pt x="326" y="652"/>
                  </a:cubicBezTo>
                  <a:cubicBezTo>
                    <a:pt x="496" y="652"/>
                    <a:pt x="651" y="513"/>
                    <a:pt x="651" y="327"/>
                  </a:cubicBezTo>
                  <a:cubicBezTo>
                    <a:pt x="651" y="125"/>
                    <a:pt x="496" y="1"/>
                    <a:pt x="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 rot="-5400000">
              <a:off x="7806618" y="-1596908"/>
              <a:ext cx="449555" cy="3375023"/>
            </a:xfrm>
            <a:custGeom>
              <a:rect b="b" l="l" r="r" t="t"/>
              <a:pathLst>
                <a:path extrusionOk="0" h="15154" w="2545">
                  <a:moveTo>
                    <a:pt x="2467" y="1"/>
                  </a:moveTo>
                  <a:lnTo>
                    <a:pt x="2467" y="4638"/>
                  </a:lnTo>
                  <a:lnTo>
                    <a:pt x="1" y="8950"/>
                  </a:lnTo>
                  <a:lnTo>
                    <a:pt x="1" y="8981"/>
                  </a:lnTo>
                  <a:lnTo>
                    <a:pt x="1" y="15154"/>
                  </a:lnTo>
                  <a:lnTo>
                    <a:pt x="94" y="15154"/>
                  </a:lnTo>
                  <a:lnTo>
                    <a:pt x="94" y="8996"/>
                  </a:lnTo>
                  <a:lnTo>
                    <a:pt x="2544" y="4669"/>
                  </a:lnTo>
                  <a:lnTo>
                    <a:pt x="2544" y="4654"/>
                  </a:lnTo>
                  <a:lnTo>
                    <a:pt x="25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 rot="-5400000">
              <a:off x="6236548" y="-180714"/>
              <a:ext cx="109872" cy="109695"/>
            </a:xfrm>
            <a:custGeom>
              <a:rect b="b" l="l" r="r" t="t"/>
              <a:pathLst>
                <a:path extrusionOk="0" h="621" w="622">
                  <a:moveTo>
                    <a:pt x="311" y="78"/>
                  </a:moveTo>
                  <a:cubicBezTo>
                    <a:pt x="435" y="78"/>
                    <a:pt x="544" y="187"/>
                    <a:pt x="544" y="311"/>
                  </a:cubicBezTo>
                  <a:cubicBezTo>
                    <a:pt x="544" y="450"/>
                    <a:pt x="435" y="543"/>
                    <a:pt x="311" y="543"/>
                  </a:cubicBezTo>
                  <a:cubicBezTo>
                    <a:pt x="171" y="543"/>
                    <a:pt x="78" y="450"/>
                    <a:pt x="78" y="311"/>
                  </a:cubicBezTo>
                  <a:cubicBezTo>
                    <a:pt x="78" y="187"/>
                    <a:pt x="202" y="78"/>
                    <a:pt x="311" y="78"/>
                  </a:cubicBezTo>
                  <a:close/>
                  <a:moveTo>
                    <a:pt x="311" y="0"/>
                  </a:moveTo>
                  <a:cubicBezTo>
                    <a:pt x="140" y="0"/>
                    <a:pt x="1" y="140"/>
                    <a:pt x="1" y="311"/>
                  </a:cubicBezTo>
                  <a:cubicBezTo>
                    <a:pt x="1" y="481"/>
                    <a:pt x="140" y="621"/>
                    <a:pt x="311" y="621"/>
                  </a:cubicBezTo>
                  <a:cubicBezTo>
                    <a:pt x="482" y="621"/>
                    <a:pt x="621" y="481"/>
                    <a:pt x="621" y="311"/>
                  </a:cubicBezTo>
                  <a:cubicBezTo>
                    <a:pt x="621" y="140"/>
                    <a:pt x="482" y="0"/>
                    <a:pt x="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36"/>
          <p:cNvSpPr txBox="1"/>
          <p:nvPr/>
        </p:nvSpPr>
        <p:spPr>
          <a:xfrm>
            <a:off x="4892300" y="2167000"/>
            <a:ext cx="3846900" cy="27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➔"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Oracle job scheduler 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➔"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Sent to Merkle and </a:t>
            </a: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weekly</a:t>
            </a: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 to RuffaloCODY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➔"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Email alert sent out when or if batch jobs fails 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➔"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Failure is investigated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➔"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To gain access, users must make requests to the Senior Director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➔"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Only people from </a:t>
            </a: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the interface can gain access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➔"/>
            </a:pPr>
            <a:r>
              <a:rPr lang="en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No encryption is being used for batch jobs</a:t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7"/>
          <p:cNvSpPr txBox="1"/>
          <p:nvPr>
            <p:ph type="title"/>
          </p:nvPr>
        </p:nvSpPr>
        <p:spPr>
          <a:xfrm>
            <a:off x="1402175" y="507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200">
                <a:latin typeface="Teko Light"/>
                <a:ea typeface="Teko Light"/>
                <a:cs typeface="Teko Light"/>
                <a:sym typeface="Teko Light"/>
              </a:rPr>
              <a:t>Interface And Batch Jobs IT Audit Program Guide Template</a:t>
            </a:r>
            <a:endParaRPr sz="3200"/>
          </a:p>
        </p:txBody>
      </p:sp>
      <p:pic>
        <p:nvPicPr>
          <p:cNvPr id="854" name="Google Shape;8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438" y="1145325"/>
            <a:ext cx="6623127" cy="34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8"/>
          <p:cNvSpPr txBox="1"/>
          <p:nvPr>
            <p:ph type="title"/>
          </p:nvPr>
        </p:nvSpPr>
        <p:spPr>
          <a:xfrm>
            <a:off x="1633250" y="3815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eko Light"/>
                <a:ea typeface="Teko Light"/>
                <a:cs typeface="Teko Light"/>
                <a:sym typeface="Teko Light"/>
              </a:rPr>
              <a:t>Interfac</a:t>
            </a:r>
            <a:r>
              <a:rPr lang="en" sz="3200">
                <a:latin typeface="Teko Light"/>
                <a:ea typeface="Teko Light"/>
                <a:cs typeface="Teko Light"/>
                <a:sym typeface="Teko Light"/>
              </a:rPr>
              <a:t>e</a:t>
            </a:r>
            <a:r>
              <a:rPr lang="en" sz="3200">
                <a:latin typeface="Teko Light"/>
                <a:ea typeface="Teko Light"/>
                <a:cs typeface="Teko Light"/>
                <a:sym typeface="Teko Light"/>
              </a:rPr>
              <a:t> And Batch Jobs </a:t>
            </a:r>
            <a:r>
              <a:rPr lang="en" sz="3200">
                <a:latin typeface="Teko Light"/>
                <a:ea typeface="Teko Light"/>
                <a:cs typeface="Teko Light"/>
                <a:sym typeface="Teko Light"/>
              </a:rPr>
              <a:t>Test Sheets</a:t>
            </a:r>
            <a:r>
              <a:rPr lang="en" sz="3200">
                <a:latin typeface="Teko Light"/>
                <a:ea typeface="Teko Light"/>
                <a:cs typeface="Teko Light"/>
                <a:sym typeface="Teko Light"/>
              </a:rPr>
              <a:t> and Data Evidence</a:t>
            </a:r>
            <a:endParaRPr sz="3200" u="sng"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b="1" sz="1150" u="sng">
              <a:solidFill>
                <a:schemeClr val="hlink"/>
              </a:solidFill>
              <a:highlight>
                <a:srgbClr val="F4F4F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0" name="Google Shape;860;p38"/>
          <p:cNvPicPr preferRelativeResize="0"/>
          <p:nvPr/>
        </p:nvPicPr>
        <p:blipFill rotWithShape="1">
          <a:blip r:embed="rId3">
            <a:alphaModFix/>
          </a:blip>
          <a:srcRect b="-880" l="-3327" r="0" t="3052"/>
          <a:stretch/>
        </p:blipFill>
        <p:spPr>
          <a:xfrm>
            <a:off x="309100" y="1148800"/>
            <a:ext cx="8525798" cy="36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dian Technology Company Profile by Slidesgo">
  <a:themeElements>
    <a:clrScheme name="Simple Light">
      <a:dk1>
        <a:srgbClr val="302F2F"/>
      </a:dk1>
      <a:lt1>
        <a:srgbClr val="FFFFFF"/>
      </a:lt1>
      <a:dk2>
        <a:srgbClr val="138808"/>
      </a:dk2>
      <a:lt2>
        <a:srgbClr val="FF9933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