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50AAD-EA54-4E18-849E-E84D82D97855}" v="1" dt="2023-11-02T21:06:40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Sierra Perez" userId="S::christian.sierraperez05@login.cuny.edu::1e45102c-5838-4617-ac32-0344f45b3f36" providerId="AD" clId="Web-{0AD50AAD-EA54-4E18-849E-E84D82D97855}"/>
    <pc:docChg chg="modSld">
      <pc:chgData name="Christian Sierra Perez" userId="S::christian.sierraperez05@login.cuny.edu::1e45102c-5838-4617-ac32-0344f45b3f36" providerId="AD" clId="Web-{0AD50AAD-EA54-4E18-849E-E84D82D97855}" dt="2023-11-02T21:06:40.749" v="0" actId="14100"/>
      <pc:docMkLst>
        <pc:docMk/>
      </pc:docMkLst>
      <pc:sldChg chg="modSp">
        <pc:chgData name="Christian Sierra Perez" userId="S::christian.sierraperez05@login.cuny.edu::1e45102c-5838-4617-ac32-0344f45b3f36" providerId="AD" clId="Web-{0AD50AAD-EA54-4E18-849E-E84D82D97855}" dt="2023-11-02T21:06:40.749" v="0" actId="14100"/>
        <pc:sldMkLst>
          <pc:docMk/>
          <pc:sldMk cId="0" sldId="264"/>
        </pc:sldMkLst>
        <pc:spChg chg="mod">
          <ac:chgData name="Christian Sierra Perez" userId="S::christian.sierraperez05@login.cuny.edu::1e45102c-5838-4617-ac32-0344f45b3f36" providerId="AD" clId="Web-{0AD50AAD-EA54-4E18-849E-E84D82D97855}" dt="2023-11-02T21:06:40.749" v="0" actId="14100"/>
          <ac:spMkLst>
            <pc:docMk/>
            <pc:sldMk cId="0" sldId="264"/>
            <ac:spMk id="18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57dd380be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57dd380be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57dd380bea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57dd380bea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e4b67937f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e4b67937f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7dd380be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7dd380be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57dd380b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57dd380b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57dd380be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57dd380be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7dd380be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7dd380be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57dd380be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57dd380be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57dd380be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57dd380be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8bdfc599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8bdfc599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e4d43fcb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e4d43fcb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rist244/CIS440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google.com/presentation/d/1KXKwsI8TYJ0FEIYt7-qRqH4FOfVE9nB4tE4OsMCjMhQ/edit?usp=sharing" TargetMode="External"/><Relationship Id="rId4" Type="http://schemas.openxmlformats.org/officeDocument/2006/relationships/hyperlink" Target="https://deepnote.com/workspace/cis4440-af30dd6c-7034-49d4-8ffd-f5f64dc5d870/project/KXW-ca436d51-26cb-4a7b-9af3-0ce82bc99b1b/notebook/christian_tiffany_ziqi-28eecb5ebd224e84830d08c034d50ea3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2989325" y="707900"/>
            <a:ext cx="6085800" cy="18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Data Warehouse Project of 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Financial Companies 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latin typeface="Times New Roman"/>
                <a:ea typeface="Times New Roman"/>
                <a:cs typeface="Times New Roman"/>
                <a:sym typeface="Times New Roman"/>
              </a:rPr>
              <a:t>That Issued PPP Loan           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503975" y="3671925"/>
            <a:ext cx="2280900" cy="9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Christian Sierra Perez,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Ziqi Polimeros,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Tiffany Tran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225" y="2983775"/>
            <a:ext cx="3737175" cy="17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Insight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1625" y="1355025"/>
            <a:ext cx="7452224" cy="36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23"/>
          <p:cNvSpPr txBox="1">
            <a:spLocks noGrp="1"/>
          </p:cNvSpPr>
          <p:nvPr>
            <p:ph type="body" idx="1"/>
          </p:nvPr>
        </p:nvSpPr>
        <p:spPr>
          <a:xfrm>
            <a:off x="1297500" y="1182650"/>
            <a:ext cx="7038900" cy="36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0" b="1" u="sng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 Maintenance and Update; </a:t>
            </a:r>
            <a:endParaRPr sz="2350" b="1" u="sng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7825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350"/>
              <a:buFont typeface="Arial"/>
              <a:buChar char="●"/>
            </a:pPr>
            <a:r>
              <a:rPr lang="en" sz="2350">
                <a:latin typeface="Arial"/>
                <a:ea typeface="Arial"/>
                <a:cs typeface="Arial"/>
                <a:sym typeface="Arial"/>
              </a:rPr>
              <a:t>Real-time Update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marL="457200" lvl="0" indent="-3778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50"/>
              <a:buFont typeface="Arial"/>
              <a:buChar char="●"/>
            </a:pPr>
            <a:r>
              <a:rPr lang="en" sz="2350">
                <a:latin typeface="Arial"/>
                <a:ea typeface="Arial"/>
                <a:cs typeface="Arial"/>
                <a:sym typeface="Arial"/>
              </a:rPr>
              <a:t>Increase Company Options</a:t>
            </a:r>
            <a:endParaRPr sz="2350" b="1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78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50"/>
              <a:buFont typeface="Times New Roman"/>
              <a:buChar char="●"/>
            </a:pPr>
            <a:r>
              <a:rPr lang="en" sz="2350">
                <a:latin typeface="Arial"/>
                <a:ea typeface="Arial"/>
                <a:cs typeface="Arial"/>
                <a:sym typeface="Arial"/>
              </a:rPr>
              <a:t>Test and Validate</a:t>
            </a:r>
            <a:endParaRPr sz="235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78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50"/>
              <a:buFont typeface="Times New Roman"/>
              <a:buChar char="●"/>
            </a:pPr>
            <a:r>
              <a:rPr lang="en" sz="2350">
                <a:latin typeface="Arial"/>
                <a:ea typeface="Arial"/>
                <a:cs typeface="Arial"/>
                <a:sym typeface="Arial"/>
              </a:rPr>
              <a:t>Deploy and Monitor</a:t>
            </a:r>
            <a:endParaRPr sz="2350">
              <a:latin typeface="Arial"/>
              <a:ea typeface="Arial"/>
              <a:cs typeface="Arial"/>
              <a:sym typeface="Arial"/>
            </a:endParaRPr>
          </a:p>
          <a:p>
            <a:pPr marL="457200" lvl="0" indent="-377825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50"/>
              <a:buFont typeface="Arial"/>
              <a:buChar char="●"/>
            </a:pPr>
            <a:r>
              <a:rPr lang="en" sz="2350">
                <a:latin typeface="Arial"/>
                <a:ea typeface="Arial"/>
                <a:cs typeface="Arial"/>
                <a:sym typeface="Arial"/>
              </a:rPr>
              <a:t>Ensure Data Security and Privacy</a:t>
            </a:r>
            <a:endParaRPr sz="235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List of Links for Our Term Project 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u="sng">
                <a:latin typeface="Times New Roman"/>
                <a:ea typeface="Times New Roman"/>
                <a:cs typeface="Times New Roman"/>
                <a:sym typeface="Times New Roman"/>
              </a:rPr>
              <a:t>Github Link:             </a:t>
            </a:r>
            <a:endParaRPr sz="1400"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https://github.com/Christ244/CIS4400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u="sng">
                <a:latin typeface="Times New Roman"/>
                <a:ea typeface="Times New Roman"/>
                <a:cs typeface="Times New Roman"/>
                <a:sym typeface="Times New Roman"/>
              </a:rPr>
              <a:t>Deepnotes Link: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https://deepnote.com/workspace/cis4440-af30dd6c-7034-49d4-8ffd-f5f64dc5d870/project/KXW-ca436d51-26cb-4a7b-9af3-0ce82bc99b1b/notebook/christian_tiffany_ziqi-28eecb5ebd224e84830d08c034d50ea3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u="sng">
                <a:latin typeface="Times New Roman"/>
                <a:ea typeface="Times New Roman"/>
                <a:cs typeface="Times New Roman"/>
                <a:sym typeface="Times New Roman"/>
              </a:rPr>
              <a:t>Project Powerpoint: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https://docs.google.com/presentation/d/1KXKwsI8TYJ0FEIYt7-qRqH4FOfVE9nB4tE4OsMCjMhQ/edit?usp=sharing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/>
              <a:t>Team Members</a:t>
            </a:r>
            <a:endParaRPr sz="3000" b="1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255900"/>
            <a:ext cx="7038900" cy="364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 b="1">
                <a:latin typeface="Times New Roman"/>
                <a:ea typeface="Times New Roman"/>
                <a:cs typeface="Times New Roman"/>
                <a:sym typeface="Times New Roman"/>
              </a:rPr>
              <a:t>Christian Sierra Perez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en" sz="2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Project Manager</a:t>
            </a:r>
            <a:endParaRPr sz="2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 b="1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Ziqi Polimeros</a:t>
            </a:r>
            <a:r>
              <a:rPr lang="en" sz="2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- Senior Data Analysis</a:t>
            </a:r>
            <a:endParaRPr sz="2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1200"/>
              </a:spcBef>
              <a:spcAft>
                <a:spcPts val="0"/>
              </a:spcAft>
              <a:buSzPts val="2400"/>
              <a:buFont typeface="Times New Roman"/>
              <a:buChar char="●"/>
            </a:pPr>
            <a:r>
              <a:rPr lang="en" sz="2400" b="1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Tiffany Tran </a:t>
            </a:r>
            <a:r>
              <a:rPr lang="en" sz="2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- Data Analysis</a:t>
            </a:r>
            <a:endParaRPr sz="2400" b="1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latin typeface="Times New Roman"/>
                <a:ea typeface="Times New Roman"/>
                <a:cs typeface="Times New Roman"/>
                <a:sym typeface="Times New Roman"/>
              </a:rPr>
              <a:t>Background</a:t>
            </a:r>
            <a:endParaRPr sz="3000"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465900" y="1099525"/>
            <a:ext cx="8619000" cy="40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</a:t>
            </a:r>
            <a:r>
              <a:rPr lang="en" sz="1600" b="1"/>
              <a:t> Paycheck Protection Program</a:t>
            </a:r>
            <a:r>
              <a:rPr lang="en" sz="1600"/>
              <a:t> (PPP) is a $953-billion business loan program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Established by the government during the Trump administration in 2020 through the </a:t>
            </a:r>
            <a:r>
              <a:rPr lang="en" sz="1600" b="1"/>
              <a:t>CARES</a:t>
            </a:r>
            <a:r>
              <a:rPr lang="en" sz="1600"/>
              <a:t> Act (Coronavirus Aid, Relief, and Economic Security)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Intended to help certain nonprofit organizations and  businesses, self employers, sole proprietors, and tribal businesses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Program allows them to apply for low-interest loans for payroll and other costs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loan for each applicant was approximately 2.5 times the average monthly payroll costs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Some applicants received a second loan, typically similar to the first one to cover other costs (rent, interest, utilities, etc.)</a:t>
            </a:r>
            <a:endParaRPr sz="1600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be partially forgiven if the business keeps employee counts and wages stable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Users Benefits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024975"/>
            <a:ext cx="70389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Enhanced data quality and consistency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Provides a stable and central repository of all the data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Improves business processes and decision making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Provides insights on the different small business that were affected by covid-19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Allows users to see</a:t>
            </a:r>
            <a:endParaRPr sz="17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effect of the PPP loan on the businesses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different outcomes that came about the loan</a:t>
            </a:r>
            <a:endParaRPr sz="150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The financial impact before and after the loans</a:t>
            </a:r>
            <a:endParaRPr sz="15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Helps users come to conclusions about the different factors that may be affecting the business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Ultimately help to make decisions based on the information revealed from the data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Kanban Methodology                     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1168800" y="1558175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Kanban Methodology is an agile method that aims for continuous improvement, task management flexibility, and improved workflow.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875" y="2819950"/>
            <a:ext cx="3892075" cy="219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60250"/>
            <a:ext cx="4462576" cy="3530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Dimensional Modeling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body" idx="1"/>
          </p:nvPr>
        </p:nvSpPr>
        <p:spPr>
          <a:xfrm>
            <a:off x="1006625" y="1525575"/>
            <a:ext cx="7971900" cy="3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625" y="1525575"/>
            <a:ext cx="7971898" cy="3294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Times New Roman"/>
                <a:ea typeface="Times New Roman"/>
                <a:cs typeface="Times New Roman"/>
                <a:sym typeface="Times New Roman"/>
              </a:rPr>
              <a:t>Tableau Visualization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9"/>
          <p:cNvSpPr txBox="1">
            <a:spLocks noGrp="1"/>
          </p:cNvSpPr>
          <p:nvPr>
            <p:ph type="body" idx="1"/>
          </p:nvPr>
        </p:nvSpPr>
        <p:spPr>
          <a:xfrm>
            <a:off x="1006750" y="1391875"/>
            <a:ext cx="3085500" cy="32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Stocks</a:t>
            </a:r>
            <a:r>
              <a:rPr lang="en" sz="1400" u="sng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By Day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Average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Balance Sheet:</a:t>
            </a: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By Total Assets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By Total Liabilities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Ratios: </a:t>
            </a: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PB Ratios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PE Ratios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PS Ratios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0075" y="1173825"/>
            <a:ext cx="5233149" cy="37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Data Visualization – Stock Price 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807050" y="1307850"/>
            <a:ext cx="3156600" cy="37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Data Source: </a:t>
            </a: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Yahoo Finance.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Data Extraction: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Web scraping  through Python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Data Transformation:  </a:t>
            </a:r>
            <a:endParaRPr sz="16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Data cleaning, data filtering, data analysis.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 u="sng">
                <a:latin typeface="Times New Roman"/>
                <a:ea typeface="Times New Roman"/>
                <a:cs typeface="Times New Roman"/>
                <a:sym typeface="Times New Roman"/>
              </a:rPr>
              <a:t>Data Storage: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Azure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3641" y="1244750"/>
            <a:ext cx="5104934" cy="372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737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Data Visualization – PPP Loan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076" y="1191475"/>
            <a:ext cx="6357624" cy="395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Focus</vt:lpstr>
      <vt:lpstr> Data Warehouse Project of  Financial Companies  That Issued PPP Loan           </vt:lpstr>
      <vt:lpstr>Team Members</vt:lpstr>
      <vt:lpstr>Background</vt:lpstr>
      <vt:lpstr>Users Benefits</vt:lpstr>
      <vt:lpstr>Kanban Methodology                     </vt:lpstr>
      <vt:lpstr>Dimensional Modeling </vt:lpstr>
      <vt:lpstr>Tableau Visualization</vt:lpstr>
      <vt:lpstr>Data Visualization – Stock Price  </vt:lpstr>
      <vt:lpstr>Data Visualization – PPP Loan</vt:lpstr>
      <vt:lpstr>Insight</vt:lpstr>
      <vt:lpstr>Future Work</vt:lpstr>
      <vt:lpstr>List of Links for Our Term Project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Data Warehouse Project of  Financial Companies  That Issued PPP Loan           </dc:title>
  <cp:revision>1</cp:revision>
  <dcterms:modified xsi:type="dcterms:W3CDTF">2023-11-02T21:06:42Z</dcterms:modified>
</cp:coreProperties>
</file>