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B9E1C-7730-474A-A010-8D5AF305027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E1DA7-7261-4F74-9CEA-84E48FB244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C409-6AB3-4EDF-A33A-566B04A7350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5D9-66FF-4498-942F-34D4FF4EF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C409-6AB3-4EDF-A33A-566B04A7350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05D9-66FF-4498-942F-34D4FF4EFE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00042"/>
          </a:xfrm>
          <a:solidFill>
            <a:srgbClr val="FF0000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1200" b="1" dirty="0" smtClean="0">
                <a:latin typeface="Arial Black" pitchFamily="34" charset="0"/>
              </a:rPr>
              <a:t>FORAGE VIRTUAL INTERNSHIP PROGRAM</a:t>
            </a:r>
            <a:endParaRPr lang="en-US" sz="1200" b="1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0042"/>
            <a:ext cx="9144000" cy="6357958"/>
          </a:xfrm>
          <a:solidFill>
            <a:srgbClr val="FF0000"/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Bookman Old Style" pitchFamily="18" charset="0"/>
              </a:rPr>
              <a:t>WEB SCRAPPING TO GAIN INSIGHT</a:t>
            </a:r>
          </a:p>
          <a:p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Bookman Old Style" pitchFamily="18" charset="0"/>
              </a:rPr>
              <a:t>26/04/2023</a:t>
            </a:r>
            <a:endParaRPr lang="en-US" sz="1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pic>
        <p:nvPicPr>
          <p:cNvPr id="4" name="Picture 3" descr="British_Airway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5" y="785794"/>
            <a:ext cx="8642479" cy="13573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43049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GB" sz="1800" b="1" dirty="0" smtClean="0"/>
              <a:t>Scrapping and </a:t>
            </a:r>
            <a:r>
              <a:rPr lang="en-GB" sz="1800" b="1" dirty="0"/>
              <a:t>cleaning 1000 reviews </a:t>
            </a:r>
            <a:r>
              <a:rPr lang="en-GB" sz="1800" b="1" dirty="0" smtClean="0"/>
              <a:t>from  </a:t>
            </a:r>
            <a:r>
              <a:rPr lang="en-GB" sz="1800" b="1" dirty="0"/>
              <a:t>the </a:t>
            </a:r>
            <a:r>
              <a:rPr lang="en-GB" sz="1800" b="1" dirty="0" smtClean="0"/>
              <a:t>customers review section, </a:t>
            </a:r>
            <a:r>
              <a:rPr lang="en-GB" sz="1800" b="1" dirty="0"/>
              <a:t>we obtained </a:t>
            </a:r>
            <a:r>
              <a:rPr lang="en-GB" sz="1800" b="1" dirty="0" smtClean="0"/>
              <a:t>:</a:t>
            </a:r>
            <a:r>
              <a:rPr lang="en-GB" sz="1800" b="1" dirty="0"/>
              <a:t/>
            </a:r>
            <a:br>
              <a:rPr lang="en-GB" sz="1800" b="1" dirty="0"/>
            </a:br>
            <a:r>
              <a:rPr lang="en-US" sz="1800" b="1" dirty="0" smtClean="0"/>
              <a:t>Positive Reviews - 538</a:t>
            </a:r>
            <a:br>
              <a:rPr lang="en-US" sz="1800" b="1" dirty="0" smtClean="0"/>
            </a:br>
            <a:r>
              <a:rPr lang="en-US" sz="1800" b="1" dirty="0" smtClean="0"/>
              <a:t>Negative Reviews - 347 </a:t>
            </a:r>
            <a:br>
              <a:rPr lang="en-US" sz="1800" b="1" dirty="0" smtClean="0"/>
            </a:br>
            <a:r>
              <a:rPr lang="en-US" sz="1800" b="1" dirty="0" smtClean="0"/>
              <a:t>Neutral Reviews – 115</a:t>
            </a:r>
            <a:br>
              <a:rPr lang="en-US" sz="1800" b="1" dirty="0" smtClean="0"/>
            </a:br>
            <a:r>
              <a:rPr lang="en-US" sz="1800" b="1" dirty="0" smtClean="0"/>
              <a:t>from the sentimental analysis.</a:t>
            </a:r>
            <a:endParaRPr lang="en-US" sz="1800" b="1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  <a:p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5" name="Picture 4" descr="Screenshot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" y="2571744"/>
            <a:ext cx="4716293" cy="4213559"/>
          </a:xfrm>
          <a:prstGeom prst="rect">
            <a:avLst/>
          </a:prstGeom>
        </p:spPr>
      </p:pic>
      <p:pic>
        <p:nvPicPr>
          <p:cNvPr id="6" name="Picture 5" descr="Screenshot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643050"/>
            <a:ext cx="4429123" cy="27860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43439" y="4429132"/>
            <a:ext cx="45005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Word-cloud chart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643050"/>
            <a:ext cx="4857752" cy="9286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Sentiment chart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FORAGE VIRTUAL INTERNSHIP PROGRAM</vt:lpstr>
      <vt:lpstr>Scrapping and cleaning 1000 reviews from  the customers review section, we obtained : Positive Reviews - 538 Negative Reviews - 347  Neutral Reviews – 115 from the sentimental analysis.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FORAGE VIRTUAL INTERNSHIP PROGRAM</dc:title>
  <dc:creator>USER</dc:creator>
  <cp:lastModifiedBy>USER</cp:lastModifiedBy>
  <cp:revision>4</cp:revision>
  <dcterms:created xsi:type="dcterms:W3CDTF">2023-04-26T13:26:05Z</dcterms:created>
  <dcterms:modified xsi:type="dcterms:W3CDTF">2023-04-26T14:02:21Z</dcterms:modified>
</cp:coreProperties>
</file>