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27/04/2023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27/04/2023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3"/>
            <a:ext cx="10749412" cy="4732947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: </a:t>
            </a:r>
            <a:r>
              <a:rPr lang="en-US" sz="1800" dirty="0" smtClean="0"/>
              <a:t>82.00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Purchase lead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Flight hour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Length of stay</a:t>
            </a:r>
            <a:endParaRPr lang="en-US" sz="1800" b="0" dirty="0" smtClean="0"/>
          </a:p>
          <a:p>
            <a:pPr marL="342900" indent="-342900"/>
            <a:r>
              <a:rPr lang="en-US" sz="1800" b="0" dirty="0" smtClean="0"/>
              <a:t>4.  </a:t>
            </a:r>
            <a:r>
              <a:rPr lang="en-US" sz="1800" b="0" dirty="0" smtClean="0"/>
              <a:t>Flight duration</a:t>
            </a:r>
            <a:endParaRPr lang="en-US" sz="1800" b="0" dirty="0"/>
          </a:p>
          <a:p>
            <a:pPr marL="342900" indent="-342900"/>
            <a:r>
              <a:rPr lang="en-US" sz="1800" b="0" dirty="0" smtClean="0"/>
              <a:t>5.  Number of passenger</a:t>
            </a:r>
            <a:endParaRPr lang="en-US" sz="1800" b="0" dirty="0" smtClean="0"/>
          </a:p>
          <a:p>
            <a:r>
              <a:rPr lang="en-US" sz="1800" b="0" dirty="0" smtClean="0"/>
              <a:t>Made up</a:t>
            </a:r>
            <a:r>
              <a:rPr lang="en-US" sz="1800" b="0" dirty="0" smtClean="0"/>
              <a:t> </a:t>
            </a:r>
            <a:r>
              <a:rPr lang="en-US" sz="1800" b="0" dirty="0"/>
              <a:t>the top </a:t>
            </a:r>
            <a:r>
              <a:rPr lang="en-US" sz="1800" b="0" dirty="0" smtClean="0"/>
              <a:t>5</a:t>
            </a:r>
            <a:r>
              <a:rPr lang="en-US" sz="1800" b="0" dirty="0" smtClean="0"/>
              <a:t> </a:t>
            </a:r>
            <a:r>
              <a:rPr lang="en-US" sz="1800" b="0" dirty="0"/>
              <a:t>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</a:t>
            </a:r>
            <a:r>
              <a:rPr lang="en-US" sz="1800" b="0" dirty="0" err="1" smtClean="0"/>
              <a:t>behaviour</a:t>
            </a:r>
            <a:r>
              <a:rPr lang="en-US" sz="1800" b="0" dirty="0" smtClean="0"/>
              <a:t>.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The nature of imbalance in the booking column affected the accuracy of the model.</a:t>
            </a:r>
          </a:p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More attention could be given to the features with more importance to improve customer booking.</a:t>
            </a:r>
            <a:endParaRPr lang="en-GB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Screenshot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54" y="1643974"/>
            <a:ext cx="6968246" cy="37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89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Slide 1</vt:lpstr>
      <vt:lpstr>predictive model to understand factors that influence buying behaviour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USER</cp:lastModifiedBy>
  <cp:revision>24</cp:revision>
  <cp:lastPrinted>2022-06-09T07:44:13Z</cp:lastPrinted>
  <dcterms:created xsi:type="dcterms:W3CDTF">2022-02-22T07:39:05Z</dcterms:created>
  <dcterms:modified xsi:type="dcterms:W3CDTF">2023-04-27T15:11:02Z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