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B9E1C-7730-474A-A010-8D5AF305027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1DA7-7261-4F74-9CEA-84E48FB24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C409-6AB3-4EDF-A33A-566B04A73505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05D9-66FF-4498-942F-34D4FF4EF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0042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200" b="1" dirty="0" smtClean="0">
                <a:latin typeface="Arial Black" pitchFamily="34" charset="0"/>
              </a:rPr>
              <a:t>INSAID</a:t>
            </a:r>
            <a:r>
              <a:rPr lang="en-US" sz="1200" b="1" dirty="0" smtClean="0">
                <a:latin typeface="Arial Black" pitchFamily="34" charset="0"/>
              </a:rPr>
              <a:t> </a:t>
            </a:r>
            <a:r>
              <a:rPr lang="en-US" sz="1200" b="1" dirty="0" smtClean="0">
                <a:latin typeface="Arial Black" pitchFamily="34" charset="0"/>
              </a:rPr>
              <a:t>VIRTUAL INTERNSHIP </a:t>
            </a:r>
            <a:r>
              <a:rPr lang="en-US" sz="1200" b="1" dirty="0" smtClean="0">
                <a:latin typeface="Arial Black" pitchFamily="34" charset="0"/>
              </a:rPr>
              <a:t>TASK</a:t>
            </a:r>
            <a:endParaRPr lang="en-US" sz="12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DATA SCIENCE AND MACHINE LEARNING</a:t>
            </a:r>
            <a:endParaRPr lang="en-US" sz="1600" b="1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28/04/2023</a:t>
            </a:r>
            <a:endParaRPr lang="en-US" sz="1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5" name="Picture 4" descr="insaid-text-logo-2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571480"/>
            <a:ext cx="5929354" cy="194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</a:rPr>
              <a:t>We </a:t>
            </a:r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</a:rPr>
              <a:t>have trained the data set with Random forest classifier model and received </a:t>
            </a:r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9" name="Picture 8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5143505" cy="343491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143504" y="0"/>
            <a:ext cx="400049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aseline="-25000" dirty="0" smtClean="0">
                <a:latin typeface="Arial Black" pitchFamily="34" charset="0"/>
              </a:rPr>
              <a:t>NEW BALANCE DEST</a:t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800" baseline="-25000" dirty="0" smtClean="0">
                <a:latin typeface="Arial Black" pitchFamily="34" charset="0"/>
              </a:rPr>
              <a:t>OLD BALANCE ORG</a:t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800" baseline="-25000" dirty="0" smtClean="0">
                <a:latin typeface="Arial Black" pitchFamily="34" charset="0"/>
              </a:rPr>
              <a:t>AMOUNT</a:t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800" baseline="-25000" dirty="0" smtClean="0">
                <a:latin typeface="Arial Black" pitchFamily="34" charset="0"/>
              </a:rPr>
              <a:t>STEP</a:t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800" baseline="-25000" dirty="0" smtClean="0">
                <a:latin typeface="Arial Black" pitchFamily="34" charset="0"/>
              </a:rPr>
              <a:t>OLD BALANCE DEST</a:t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800" baseline="-25000" dirty="0" smtClean="0">
                <a:latin typeface="Arial Black" pitchFamily="34" charset="0"/>
              </a:rPr>
              <a:t/>
            </a:r>
            <a:br>
              <a:rPr lang="en-US" sz="1800" baseline="-25000" dirty="0" smtClean="0">
                <a:latin typeface="Arial Black" pitchFamily="34" charset="0"/>
              </a:rPr>
            </a:br>
            <a:r>
              <a:rPr lang="en-US" sz="1400" baseline="-25000" dirty="0" smtClean="0">
                <a:latin typeface="Arial Black" pitchFamily="34" charset="0"/>
              </a:rPr>
              <a:t>MADE UP THE TOP FIVE(5) KEY FACTORS THAT DETERMINED CUSTOMER FRAUDULENCE.</a:t>
            </a:r>
            <a:endParaRPr lang="en-US" sz="1800" baseline="-25000" dirty="0">
              <a:latin typeface="Arial Black" pitchFamily="34" charset="0"/>
            </a:endParaRP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857224" y="4071942"/>
            <a:ext cx="40004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Screenshot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6220694" cy="2610214"/>
          </a:xfrm>
          <a:prstGeom prst="rect">
            <a:avLst/>
          </a:prstGeom>
        </p:spPr>
      </p:pic>
      <p:sp>
        <p:nvSpPr>
          <p:cNvPr id="14" name="Title 9"/>
          <p:cNvSpPr txBox="1">
            <a:spLocks/>
          </p:cNvSpPr>
          <p:nvPr/>
        </p:nvSpPr>
        <p:spPr>
          <a:xfrm>
            <a:off x="5143504" y="1643050"/>
            <a:ext cx="40004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5" name="Title 9"/>
          <p:cNvSpPr txBox="1">
            <a:spLocks/>
          </p:cNvSpPr>
          <p:nvPr/>
        </p:nvSpPr>
        <p:spPr>
          <a:xfrm>
            <a:off x="5143504" y="1428736"/>
            <a:ext cx="40004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-25000" dirty="0" smtClean="0">
                <a:latin typeface="Arial Black" pitchFamily="34" charset="0"/>
                <a:ea typeface="+mj-ea"/>
                <a:cs typeface="+mj-cs"/>
              </a:rPr>
              <a:t>THROUGH</a:t>
            </a:r>
            <a:r>
              <a:rPr lang="en-US" sz="1400" dirty="0" smtClean="0"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THOROUGH REGRESSION AND CORRELATION ANALYSIS, I FOUND IT CONVENIENT TO KEEP ALL THE FEATURES IN THE DATASET.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-25000" dirty="0" smtClean="0">
                <a:latin typeface="Arial Black" pitchFamily="34" charset="0"/>
                <a:ea typeface="+mj-ea"/>
                <a:cs typeface="+mj-cs"/>
              </a:rPr>
              <a:t>I ALSO FOUND THE KEY FACTORS VALID FOR DETERMINING CUSTOMER FRAUD. THE TRANSACTION DIFFERENCES ARE VITAL AS PROPER ATTENTION TO CHECK MAJOR TRANSACTIONS BETWEEN ACCOUNTS WOULD HELP TO MITIGATE THE FRAUDULENCE.</a:t>
            </a:r>
            <a:r>
              <a:rPr lang="en-US" sz="1400" dirty="0" smtClean="0">
                <a:latin typeface="Arial Black" pitchFamily="34" charset="0"/>
                <a:ea typeface="+mj-ea"/>
                <a:cs typeface="+mj-cs"/>
              </a:rPr>
              <a:t>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INSAID VIRTUAL INTERNSHIP TASK</vt:lpstr>
      <vt:lpstr>NEW BALANCE DEST OLD BALANCE ORG AMOUNT STEP OLD BALANCE DEST  MADE UP THE TOP FIVE(5) KEY FACTORS THAT DETERMINED CUSTOMER FRAUDULENCE.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 VIRTUAL INTERNSHIP PROGRAM</dc:title>
  <dc:creator>USER</dc:creator>
  <cp:lastModifiedBy>USER</cp:lastModifiedBy>
  <cp:revision>10</cp:revision>
  <dcterms:created xsi:type="dcterms:W3CDTF">2023-04-26T13:26:05Z</dcterms:created>
  <dcterms:modified xsi:type="dcterms:W3CDTF">2023-04-28T17:04:46Z</dcterms:modified>
</cp:coreProperties>
</file>