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ABA8A-CBD1-21BF-3D25-C5A3F2E32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68A38B-8CCF-4DCD-E1F8-FD969480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9D5AD-A086-296B-C73F-E1FF8DDC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6AE064-DC88-C5BC-D42D-FD37995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A7266-07E9-06F7-C249-9845357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63102-5D53-7E7A-E92F-BFCE828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272AB-6119-AE49-7FCA-D172263B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17EC4-6FC6-2BA1-D595-995FEE5E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B2166-ABDD-350E-D3D6-1D0F870F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9EE86-C56F-FB6B-274A-3B41D74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88DC5D-445B-2720-7B93-7BDE6C21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D37520-8573-395E-88FC-3A0B233E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09222-B926-0F78-D193-DFE7BBE3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5A5F2-4348-E3AD-9CAC-97D7D38D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712CC-5869-3E08-3AFD-4C3CBA16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93D2E-B4C5-0182-5D6C-357BF21E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A4190-99D8-6191-63E4-6FDC68F8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F2A57-BDA0-CEF1-84FA-85CF1AEA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4AB7FD-D903-8B26-F6B4-81F4814E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21BDF-9E7D-C062-9653-15EBC9D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9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48377-96E8-3B95-2AFE-897B0265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4040FC-6797-28B5-C3C3-C28EA5DD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CFBA1-76D7-A68F-C8AE-D08CD056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F2950-8F79-32A3-5454-EDC98D5A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9F768-A8F1-BF40-EF34-12647E4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5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FA3DE-51DE-5B47-9ED2-1486A833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A44FF-D9E9-E226-0574-CCEF48A7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71A649-E806-EA5B-7057-0FB61A99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065AE-1CB2-45C2-34E9-393C48F7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C0BFF6-10E9-C3AF-4FF6-D08AAB7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892F5-4E29-12AB-ACD4-E67228D3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DA073-FB46-F518-4581-5D32B4C5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6EDD4-739B-F181-29AE-9824BE8A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FBA30E-044C-53A0-F6EB-0883583C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6EE7B-6DC8-0C56-E429-C7BF98FB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3E8027-B4D6-EC5A-1076-657A5A53A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CF104F-05EF-C5A5-316E-F320E66F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703D5A-A671-C005-C37B-0A8F33EB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18FFCE-9E9B-D9F8-BFD4-EEF08E70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9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6E17E-47F3-7702-EE02-108E5454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B9548E-5152-72A2-7AAD-57D42729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F36508-8641-DA9A-DC66-ABFEFB99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FD4D50-3A12-D7A1-CE21-3ECE78E8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4B4957-D3B1-59D9-0030-E1744BF9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860C8-20F9-A7F3-53D3-FD9E850D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353CF-5756-CAF8-3178-BCC5D0F0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64BD0-BEA6-1937-D5FA-FBED17E8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13E51-5BF5-5408-DB27-BADE6733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29EE2-528E-0E3E-C462-2318BDE0E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3A566-ED32-6AE3-91F6-896FA25B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C608F-406C-6C5A-A1D2-25125112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76615A-4F2D-0A09-5BD9-5AFB7E62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725A3-E5F0-AE4A-BEF5-8BE52675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B733C8-2341-1026-9713-2E3BA93BE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5D856-F701-6841-9BDC-839B21B6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1F4F48-6404-D971-92F5-380589B0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7F0DB-712E-90C0-B93E-E4A4AB56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BA3A73-08EE-2559-5AE4-512FAEA8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ECABB0-5AE8-A865-1B81-E4730393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1AFCA-C9D8-3463-29F3-EDCB9199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E1812-882B-0B7E-DB35-A20D35E8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01F1-8B44-448D-B505-6F2AB737A04F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46EBA-9293-B381-9138-AA7465CC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9CA76-AAE6-879D-3996-C0BDEED0C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A55B-DBEE-40E4-8DD6-912B582CC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9CD2E3-DBE5-42F9-BEAE-FE74BCB8C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E063BF-ABB8-9769-F572-BB74308C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825" y="2452525"/>
            <a:ext cx="4651846" cy="1952947"/>
          </a:xfrm>
          <a:noFill/>
        </p:spPr>
        <p:txBody>
          <a:bodyPr anchor="ctr">
            <a:normAutofit/>
          </a:bodyPr>
          <a:lstStyle/>
          <a:p>
            <a:r>
              <a:rPr lang="fr-FR" sz="2400" b="1" dirty="0">
                <a:solidFill>
                  <a:srgbClr val="080808"/>
                </a:solidFill>
                <a:latin typeface="Futura Std Book" panose="020B0502020204020303" pitchFamily="34" charset="0"/>
              </a:rPr>
              <a:t>Les Info-bulles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18994-AAC6-44DA-B357-6002F63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C11FE8-4063-4289-B23E-56DE1D043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E784F-CED4-455B-9760-51E0C725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BC543F-9829-44D9-B98C-C6ABDBD3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D9E86F1-3F60-4D1E-AEBE-23B5D3B53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B62D0FAE-65E0-7845-AE66-272BB628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85" y="630578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9CD2E3-DBE5-42F9-BEAE-FE74BCB8C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E063BF-ABB8-9769-F572-BB74308C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825" y="2452525"/>
            <a:ext cx="4651846" cy="1952947"/>
          </a:xfrm>
          <a:noFill/>
        </p:spPr>
        <p:txBody>
          <a:bodyPr anchor="ctr">
            <a:normAutofit/>
          </a:bodyPr>
          <a:lstStyle/>
          <a:p>
            <a:r>
              <a:rPr lang="fr-FR" sz="2000" b="1" dirty="0">
                <a:solidFill>
                  <a:srgbClr val="080808"/>
                </a:solidFill>
                <a:latin typeface="Futura Std Book" panose="020B0502020204020303" pitchFamily="34" charset="0"/>
              </a:rPr>
              <a:t>Vous avez aimé? </a:t>
            </a:r>
            <a:br>
              <a:rPr lang="fr-FR" sz="2000" b="1" dirty="0">
                <a:solidFill>
                  <a:srgbClr val="080808"/>
                </a:solidFill>
                <a:latin typeface="Futura Std Book" panose="020B0502020204020303" pitchFamily="34" charset="0"/>
              </a:rPr>
            </a:br>
            <a:r>
              <a:rPr lang="fr-FR" sz="2000" b="1" dirty="0">
                <a:solidFill>
                  <a:srgbClr val="080808"/>
                </a:solidFill>
                <a:latin typeface="Futura Std Book" panose="020B0502020204020303" pitchFamily="34" charset="0"/>
              </a:rPr>
              <a:t>Partagez, Likez !</a:t>
            </a:r>
            <a:br>
              <a:rPr lang="fr-FR" sz="2000" b="1" dirty="0">
                <a:solidFill>
                  <a:srgbClr val="080808"/>
                </a:solidFill>
                <a:latin typeface="Futura Std Book" panose="020B0502020204020303" pitchFamily="34" charset="0"/>
              </a:rPr>
            </a:br>
            <a:r>
              <a:rPr lang="fr-FR" sz="2000" b="1" dirty="0">
                <a:solidFill>
                  <a:srgbClr val="080808"/>
                </a:solidFill>
                <a:latin typeface="Futura Std Book" panose="020B0502020204020303" pitchFamily="34" charset="0"/>
              </a:rPr>
              <a:t>Merci.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18994-AAC6-44DA-B357-6002F63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C11FE8-4063-4289-B23E-56DE1D043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E784F-CED4-455B-9760-51E0C725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BC543F-9829-44D9-B98C-C6ABDBD3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D9E86F1-3F60-4D1E-AEBE-23B5D3B53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819582F-0A14-1E86-F7B4-0504D032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30" y="641662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DCF59F3-53FA-4BAA-ADB0-1C583EEBD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03442" y="67896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09626" y="580653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65882" y="570683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0670" y="619078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7333EA9-3447-4C0A-957A-C6D2B33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96788" y="1316432"/>
            <a:ext cx="4225136" cy="4225134"/>
          </a:xfrm>
          <a:custGeom>
            <a:avLst/>
            <a:gdLst>
              <a:gd name="connsiteX0" fmla="*/ 0 w 4225136"/>
              <a:gd name="connsiteY0" fmla="*/ 0 h 4225134"/>
              <a:gd name="connsiteX1" fmla="*/ 4225136 w 4225136"/>
              <a:gd name="connsiteY1" fmla="*/ 0 h 4225134"/>
              <a:gd name="connsiteX2" fmla="*/ 4225136 w 4225136"/>
              <a:gd name="connsiteY2" fmla="*/ 4225134 h 4225134"/>
              <a:gd name="connsiteX3" fmla="*/ 1078619 w 4225136"/>
              <a:gd name="connsiteY3" fmla="*/ 4225134 h 4225134"/>
              <a:gd name="connsiteX4" fmla="*/ 1078619 w 4225136"/>
              <a:gd name="connsiteY4" fmla="*/ 3146517 h 4225134"/>
              <a:gd name="connsiteX5" fmla="*/ 0 w 4225136"/>
              <a:gd name="connsiteY5" fmla="*/ 3146517 h 42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5136" h="4225134">
                <a:moveTo>
                  <a:pt x="0" y="0"/>
                </a:moveTo>
                <a:lnTo>
                  <a:pt x="4225136" y="0"/>
                </a:lnTo>
                <a:lnTo>
                  <a:pt x="4225136" y="4225134"/>
                </a:lnTo>
                <a:lnTo>
                  <a:pt x="1078619" y="4225134"/>
                </a:lnTo>
                <a:lnTo>
                  <a:pt x="1078619" y="3146517"/>
                </a:lnTo>
                <a:lnTo>
                  <a:pt x="0" y="3146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9" name="Sous-titre 2">
            <a:extLst>
              <a:ext uri="{FF2B5EF4-FFF2-40B4-BE49-F238E27FC236}">
                <a16:creationId xmlns:a16="http://schemas.microsoft.com/office/drawing/2014/main" id="{D2B610FB-3882-25E1-6710-237FD4702B6D}"/>
              </a:ext>
            </a:extLst>
          </p:cNvPr>
          <p:cNvSpPr txBox="1">
            <a:spLocks/>
          </p:cNvSpPr>
          <p:nvPr/>
        </p:nvSpPr>
        <p:spPr>
          <a:xfrm>
            <a:off x="860409" y="2950384"/>
            <a:ext cx="4144154" cy="11292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Avec le graphique ci-contre, comment afficher les ventes par mois rien qu’en survolant le graphique ? Réponse : les infobulles. Comment les met-on en place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69DFBE-BF4B-CFFE-BCA0-B12C296B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0" y="2132105"/>
            <a:ext cx="739810" cy="7398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A08BD0-4E5F-3896-6C5F-269F75A9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1995801"/>
            <a:ext cx="3985605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78483" y="624927"/>
            <a:ext cx="4144154" cy="15621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Partant du rapport, créons une nouvelle page qu’on appellera « Infobulle ». Cliquer sur la croix comme indiquée « +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61FF50-5C4F-DF68-83CA-6252D39A3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58" y="830387"/>
            <a:ext cx="6725920" cy="3924493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334DF53-B056-456E-63C3-78E2A004FD94}"/>
              </a:ext>
            </a:extLst>
          </p:cNvPr>
          <p:cNvCxnSpPr>
            <a:cxnSpLocks/>
          </p:cNvCxnSpPr>
          <p:nvPr/>
        </p:nvCxnSpPr>
        <p:spPr>
          <a:xfrm flipH="1">
            <a:off x="5621608" y="3807800"/>
            <a:ext cx="1719949" cy="680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78483" y="539867"/>
            <a:ext cx="4144154" cy="15621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Après avoir renommé la page comme signifié précédemment, cliquer sur le groupe « Page de format ». Déroulez la liste « Paramètres du canevas » puis sur la liste « Type » et choisissez l’option « Info-bulle ».Le résultat obtenu est celui de l’encadré orange.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3E551C0-75A4-27CA-2270-DC3A6E524E95}"/>
              </a:ext>
            </a:extLst>
          </p:cNvPr>
          <p:cNvGrpSpPr/>
          <p:nvPr/>
        </p:nvGrpSpPr>
        <p:grpSpPr>
          <a:xfrm>
            <a:off x="4506711" y="414978"/>
            <a:ext cx="7512397" cy="4527644"/>
            <a:chOff x="4506711" y="414978"/>
            <a:chExt cx="7512397" cy="4527644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6376E537-5C4E-53A9-3EBF-F86ADFBE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6711" y="414978"/>
              <a:ext cx="7512397" cy="4527644"/>
            </a:xfrm>
            <a:prstGeom prst="rect">
              <a:avLst/>
            </a:prstGeom>
          </p:spPr>
        </p:pic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223AAD0-3B5C-F1AB-0729-AAB9542C7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8301" y="1010093"/>
              <a:ext cx="1256639" cy="411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CFCEF-A408-D0C5-FBC7-E76156AF5819}"/>
                </a:ext>
              </a:extLst>
            </p:cNvPr>
            <p:cNvSpPr/>
            <p:nvPr/>
          </p:nvSpPr>
          <p:spPr>
            <a:xfrm>
              <a:off x="10919637" y="1837517"/>
              <a:ext cx="1093880" cy="1458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05E5F92-0FD4-384D-EEFB-7AA874F0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6472" y="2724420"/>
              <a:ext cx="267045" cy="2386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47A0407-94AB-D56A-2E19-1F2F32DD3DAB}"/>
              </a:ext>
            </a:extLst>
          </p:cNvPr>
          <p:cNvGrpSpPr/>
          <p:nvPr/>
        </p:nvGrpSpPr>
        <p:grpSpPr>
          <a:xfrm>
            <a:off x="221481" y="4137702"/>
            <a:ext cx="4017144" cy="2048912"/>
            <a:chOff x="221481" y="4137702"/>
            <a:chExt cx="4017144" cy="2048912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87DFC2E-2465-C675-BAA1-EEAC18A2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71" y="4212601"/>
              <a:ext cx="3798977" cy="181549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AB2A1-C13D-66C4-866B-721F0FAA1D92}"/>
                </a:ext>
              </a:extLst>
            </p:cNvPr>
            <p:cNvSpPr/>
            <p:nvPr/>
          </p:nvSpPr>
          <p:spPr>
            <a:xfrm>
              <a:off x="221481" y="4137702"/>
              <a:ext cx="4017144" cy="20489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</p:grpSp>
    </p:spTree>
    <p:extLst>
      <p:ext uri="{BB962C8B-B14F-4D97-AF65-F5344CB8AC3E}">
        <p14:creationId xmlns:p14="http://schemas.microsoft.com/office/powerpoint/2010/main" val="91514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78483" y="539868"/>
            <a:ext cx="4144154" cy="1209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On créera ensuite un diagramme à barre avec la mesure « _Ventes » et la colonne « Mois ». Mettra dans les puits « Axe X » et « Axe Y » les champs comme dans la capture.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47A0407-94AB-D56A-2E19-1F2F32DD3DAB}"/>
              </a:ext>
            </a:extLst>
          </p:cNvPr>
          <p:cNvGrpSpPr/>
          <p:nvPr/>
        </p:nvGrpSpPr>
        <p:grpSpPr>
          <a:xfrm>
            <a:off x="178483" y="1908054"/>
            <a:ext cx="4017144" cy="2048912"/>
            <a:chOff x="221481" y="4137702"/>
            <a:chExt cx="4017144" cy="2048912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87DFC2E-2465-C675-BAA1-EEAC18A2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71" y="4212601"/>
              <a:ext cx="3798977" cy="181549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AB2A1-C13D-66C4-866B-721F0FAA1D92}"/>
                </a:ext>
              </a:extLst>
            </p:cNvPr>
            <p:cNvSpPr/>
            <p:nvPr/>
          </p:nvSpPr>
          <p:spPr>
            <a:xfrm>
              <a:off x="221481" y="4137702"/>
              <a:ext cx="4017144" cy="20489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A57207E-0A12-D851-07B6-670D8039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93" y="1457389"/>
            <a:ext cx="3650296" cy="24995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26DE23-9ACA-76D6-20F9-108B7565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36" y="691297"/>
            <a:ext cx="2992487" cy="5279421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8F740CED-BC1B-CB73-8092-DBBDBB493ABD}"/>
              </a:ext>
            </a:extLst>
          </p:cNvPr>
          <p:cNvSpPr txBox="1">
            <a:spLocks/>
          </p:cNvSpPr>
          <p:nvPr/>
        </p:nvSpPr>
        <p:spPr>
          <a:xfrm>
            <a:off x="8778214" y="691297"/>
            <a:ext cx="3287551" cy="6031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Après une étape de mise en forme, on aboutit au résultat plus bas.</a:t>
            </a:r>
          </a:p>
        </p:txBody>
      </p:sp>
    </p:spTree>
    <p:extLst>
      <p:ext uri="{BB962C8B-B14F-4D97-AF65-F5344CB8AC3E}">
        <p14:creationId xmlns:p14="http://schemas.microsoft.com/office/powerpoint/2010/main" val="25924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26235" y="689594"/>
            <a:ext cx="4144154" cy="1653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Masquez la feuille « Infobulle » et revenez sur la feuille « Graphique ». Pour masquer la feuille, faites un clic droit sur le nom de cette dernière, puis cliquer sur « Masquer la page ». Elle restera visible dans Power BI Desktop mais masqué lors du partage dans Power BI Service.</a:t>
            </a:r>
          </a:p>
          <a:p>
            <a:pPr algn="l"/>
            <a:endParaRPr lang="fr-FR" sz="1600" dirty="0">
              <a:solidFill>
                <a:srgbClr val="080808"/>
              </a:solidFill>
              <a:latin typeface="Futura Std Book" panose="020B0502020204020303" pitchFamily="34" charset="0"/>
            </a:endParaRPr>
          </a:p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Pourquoi masquer la feuille ? La feuille « Infobulle » n’est qu’un input dans le processus. La garder visible pour l’utilisateur finale ne sera pas d’une grande utilité, l’expérience utilisateur pourrait en prendre un coup.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3A5203E-EB72-C9F0-13C5-100CE6683E93}"/>
              </a:ext>
            </a:extLst>
          </p:cNvPr>
          <p:cNvGrpSpPr/>
          <p:nvPr/>
        </p:nvGrpSpPr>
        <p:grpSpPr>
          <a:xfrm>
            <a:off x="5100481" y="689594"/>
            <a:ext cx="6965284" cy="5445982"/>
            <a:chOff x="5100481" y="689594"/>
            <a:chExt cx="6965284" cy="54459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31277A8-94CB-807D-BF7A-8D68BC94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481" y="689594"/>
              <a:ext cx="6965284" cy="544598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8617EC-2FA6-5A4C-353E-73B2E2013534}"/>
                </a:ext>
              </a:extLst>
            </p:cNvPr>
            <p:cNvSpPr/>
            <p:nvPr/>
          </p:nvSpPr>
          <p:spPr>
            <a:xfrm>
              <a:off x="7157262" y="5743574"/>
              <a:ext cx="1093880" cy="1909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</p:grpSp>
    </p:spTree>
    <p:extLst>
      <p:ext uri="{BB962C8B-B14F-4D97-AF65-F5344CB8AC3E}">
        <p14:creationId xmlns:p14="http://schemas.microsoft.com/office/powerpoint/2010/main" val="51621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26234" y="689594"/>
            <a:ext cx="4274315" cy="1653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Cliquer ensuite sur le graphique.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Puis sur le groupe « Format visuel », « Général » et déroulez la liste « Info-bulles ».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Dans le groupe « Options », choisissez dans l’onglet « Page », la page « Infobulle ».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7A95A79-6F35-4604-09D3-FC1A992C2A09}"/>
              </a:ext>
            </a:extLst>
          </p:cNvPr>
          <p:cNvCxnSpPr>
            <a:cxnSpLocks/>
          </p:cNvCxnSpPr>
          <p:nvPr/>
        </p:nvCxnSpPr>
        <p:spPr>
          <a:xfrm flipV="1">
            <a:off x="9284030" y="1310826"/>
            <a:ext cx="1256639" cy="41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393734D-3406-791D-4B75-945EC94EC2EC}"/>
              </a:ext>
            </a:extLst>
          </p:cNvPr>
          <p:cNvGrpSpPr/>
          <p:nvPr/>
        </p:nvGrpSpPr>
        <p:grpSpPr>
          <a:xfrm>
            <a:off x="5023542" y="689594"/>
            <a:ext cx="6629975" cy="5387807"/>
            <a:chOff x="5023542" y="689594"/>
            <a:chExt cx="6629975" cy="538780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E0E82E4-6245-8556-4366-6A4D22FE1256}"/>
                </a:ext>
              </a:extLst>
            </p:cNvPr>
            <p:cNvGrpSpPr/>
            <p:nvPr/>
          </p:nvGrpSpPr>
          <p:grpSpPr>
            <a:xfrm>
              <a:off x="5023542" y="689594"/>
              <a:ext cx="6629975" cy="5387807"/>
              <a:chOff x="5023542" y="689594"/>
              <a:chExt cx="6629975" cy="5387807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C32D0F22-61A8-0050-A4DE-89589965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542" y="689594"/>
                <a:ext cx="6629975" cy="5387807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90C1FD-0362-9AEF-2AAB-922C02E3E919}"/>
                  </a:ext>
                </a:extLst>
              </p:cNvPr>
              <p:cNvSpPr/>
              <p:nvPr/>
            </p:nvSpPr>
            <p:spPr>
              <a:xfrm>
                <a:off x="9912349" y="4279836"/>
                <a:ext cx="1641476" cy="1682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I" dirty="0"/>
              </a:p>
            </p:txBody>
          </p:sp>
          <p:pic>
            <p:nvPicPr>
              <p:cNvPr id="13" name="Image 12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92DD7001-3D07-9971-9C0E-0135B0214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838" y="4994825"/>
                <a:ext cx="1539373" cy="967824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80989E-ED89-DED8-1995-A82899B6495D}"/>
                </a:ext>
              </a:extLst>
            </p:cNvPr>
            <p:cNvSpPr/>
            <p:nvPr/>
          </p:nvSpPr>
          <p:spPr>
            <a:xfrm>
              <a:off x="8002838" y="5634264"/>
              <a:ext cx="1473680" cy="25717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2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142492" y="581300"/>
            <a:ext cx="4274315" cy="14590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Cliquer ensuite sur le graphique.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Puis sur le groupe « Format visuel », « Général » et déroulez la liste « Info-bulles ».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Dans le groupe « Options », choisissez dans l’onglet « Page », la page « Infobulle ».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7A95A79-6F35-4604-09D3-FC1A992C2A09}"/>
              </a:ext>
            </a:extLst>
          </p:cNvPr>
          <p:cNvCxnSpPr>
            <a:cxnSpLocks/>
          </p:cNvCxnSpPr>
          <p:nvPr/>
        </p:nvCxnSpPr>
        <p:spPr>
          <a:xfrm flipV="1">
            <a:off x="9284030" y="1310826"/>
            <a:ext cx="1256639" cy="41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393734D-3406-791D-4B75-945EC94EC2EC}"/>
              </a:ext>
            </a:extLst>
          </p:cNvPr>
          <p:cNvGrpSpPr/>
          <p:nvPr/>
        </p:nvGrpSpPr>
        <p:grpSpPr>
          <a:xfrm>
            <a:off x="5023542" y="689594"/>
            <a:ext cx="6629975" cy="5387807"/>
            <a:chOff x="5023542" y="689594"/>
            <a:chExt cx="6629975" cy="538780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E0E82E4-6245-8556-4366-6A4D22FE1256}"/>
                </a:ext>
              </a:extLst>
            </p:cNvPr>
            <p:cNvGrpSpPr/>
            <p:nvPr/>
          </p:nvGrpSpPr>
          <p:grpSpPr>
            <a:xfrm>
              <a:off x="5023542" y="689594"/>
              <a:ext cx="6629975" cy="5387807"/>
              <a:chOff x="5023542" y="689594"/>
              <a:chExt cx="6629975" cy="5387807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C32D0F22-61A8-0050-A4DE-89589965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542" y="689594"/>
                <a:ext cx="6629975" cy="5387807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90C1FD-0362-9AEF-2AAB-922C02E3E919}"/>
                  </a:ext>
                </a:extLst>
              </p:cNvPr>
              <p:cNvSpPr/>
              <p:nvPr/>
            </p:nvSpPr>
            <p:spPr>
              <a:xfrm>
                <a:off x="9912349" y="4279836"/>
                <a:ext cx="1641476" cy="1682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I" dirty="0"/>
              </a:p>
            </p:txBody>
          </p:sp>
          <p:pic>
            <p:nvPicPr>
              <p:cNvPr id="13" name="Image 12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92DD7001-3D07-9971-9C0E-0135B0214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838" y="4994825"/>
                <a:ext cx="1539373" cy="967824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80989E-ED89-DED8-1995-A82899B6495D}"/>
                </a:ext>
              </a:extLst>
            </p:cNvPr>
            <p:cNvSpPr/>
            <p:nvPr/>
          </p:nvSpPr>
          <p:spPr>
            <a:xfrm>
              <a:off x="8002838" y="5634264"/>
              <a:ext cx="1473680" cy="25717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I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2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DFFEBA-4C68-48E5-8B17-328CB58A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5AB0-017F-4C11-B8A8-E4E486DD0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354062-B1E0-40D8-A77C-F050783F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04F6B5-74D0-4A5D-BF4A-60EBB11B9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0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9650" y="0"/>
            <a:ext cx="991235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59720-88BA-F019-F11E-C9F05AEB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17" y="6342307"/>
            <a:ext cx="360000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818950-EA2C-2C04-46D3-99475D43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83" y="6342307"/>
            <a:ext cx="360000" cy="360000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4E36F4F2-3C32-56BD-4B24-8192A2B838EC}"/>
              </a:ext>
            </a:extLst>
          </p:cNvPr>
          <p:cNvSpPr txBox="1">
            <a:spLocks/>
          </p:cNvSpPr>
          <p:nvPr/>
        </p:nvSpPr>
        <p:spPr>
          <a:xfrm>
            <a:off x="538483" y="1321426"/>
            <a:ext cx="4274315" cy="18313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rgbClr val="080808"/>
                </a:solidFill>
                <a:latin typeface="Futura Std Book" panose="020B0502020204020303" pitchFamily="34" charset="0"/>
              </a:rPr>
              <a:t>Cette option apporte un plus à l’expérience utilisateur avec une interactivité beaucoup plus intéressante que les filtres. Si vous avez énormément de filtre dans votre rapport, pensez y. Les info-bulles apporteront un peu plus de clarté dans la présentation de votre rapport.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96E16D-9E7A-C123-BD61-74E22D62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88" y="1211361"/>
            <a:ext cx="4412362" cy="3093307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97405FE-2B7A-8764-A1BB-239044F45E78}"/>
              </a:ext>
            </a:extLst>
          </p:cNvPr>
          <p:cNvSpPr txBox="1">
            <a:spLocks/>
          </p:cNvSpPr>
          <p:nvPr/>
        </p:nvSpPr>
        <p:spPr>
          <a:xfrm>
            <a:off x="5991799" y="995849"/>
            <a:ext cx="1124332" cy="325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u="sng" dirty="0">
                <a:solidFill>
                  <a:srgbClr val="080808"/>
                </a:solidFill>
                <a:latin typeface="Futura Std Book" panose="020B0502020204020303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898084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389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Std Book</vt:lpstr>
      <vt:lpstr>Thème Office</vt:lpstr>
      <vt:lpstr>Les Info-bulles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Vous avez aimé?  Partagez, Likez ! Merci.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sur le visuel Vs Filtre sur la page/toutes les pages</dc:title>
  <dc:creator>APPIENOU CHRIST FABIEN</dc:creator>
  <cp:lastModifiedBy>APPIENOU CHRIST FABIEN</cp:lastModifiedBy>
  <cp:revision>5</cp:revision>
  <dcterms:created xsi:type="dcterms:W3CDTF">2022-11-22T13:21:20Z</dcterms:created>
  <dcterms:modified xsi:type="dcterms:W3CDTF">2022-11-28T14:52:58Z</dcterms:modified>
</cp:coreProperties>
</file>