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sldIdLst>
    <p:sldId id="539" r:id="rId5"/>
    <p:sldId id="257" r:id="rId6"/>
    <p:sldId id="557" r:id="rId7"/>
    <p:sldId id="547" r:id="rId8"/>
    <p:sldId id="551" r:id="rId9"/>
    <p:sldId id="256" r:id="rId10"/>
    <p:sldId id="553" r:id="rId11"/>
    <p:sldId id="543" r:id="rId12"/>
    <p:sldId id="554" r:id="rId13"/>
    <p:sldId id="555" r:id="rId14"/>
    <p:sldId id="556" r:id="rId15"/>
    <p:sldId id="540" r:id="rId16"/>
    <p:sldId id="5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70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725" autoAdjust="0"/>
  </p:normalViewPr>
  <p:slideViewPr>
    <p:cSldViewPr snapToGrid="0">
      <p:cViewPr varScale="1">
        <p:scale>
          <a:sx n="74" d="100"/>
          <a:sy n="74" d="100"/>
        </p:scale>
        <p:origin x="60" y="54"/>
      </p:cViewPr>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simple1" qsCatId="simple" csTypeId="urn:microsoft.com/office/officeart/2005/8/colors/accent5_2" csCatId="accent5" phldr="1"/>
      <dgm:spPr/>
      <dgm:t>
        <a:bodyPr/>
        <a:lstStyle/>
        <a:p>
          <a:endParaRPr lang="en-US"/>
        </a:p>
      </dgm:t>
    </dgm:pt>
    <dgm:pt modelId="{D0C06EB0-D7EF-45E3-95AD-C3986984C27E}">
      <dgm:prSet phldrT="[Text]" phldr="0"/>
      <dgm:spPr/>
      <dgm:t>
        <a:bodyPr/>
        <a:lstStyle/>
        <a:p>
          <a:pPr>
            <a:defRPr b="1"/>
          </a:pPr>
          <a:r>
            <a:rPr lang="en-US" dirty="0"/>
            <a:t>Title</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E599684-CBE7-4BF6-B041-7B59A5AE3CF2}">
      <dgm:prSet phldrT="[Text]"/>
      <dgm:spPr/>
      <dgm:t>
        <a:bodyPr/>
        <a:lstStyle/>
        <a:p>
          <a:r>
            <a:rPr lang="en-US" b="0" i="0" u="none" dirty="0"/>
            <a:t>To start a presentation, go to the Slide Show tab, and select From Beginning.</a:t>
          </a:r>
          <a:endParaRPr lang="en-US" dirty="0"/>
        </a:p>
      </dgm:t>
    </dgm:pt>
    <dgm:pt modelId="{A8AAC60B-A805-4BF6-9EA5-E87AC2902868}" type="parTrans" cxnId="{841D665D-B707-471F-BD09-964D3951145A}">
      <dgm:prSet/>
      <dgm:spPr/>
      <dgm:t>
        <a:bodyPr/>
        <a:lstStyle/>
        <a:p>
          <a:endParaRPr lang="en-US"/>
        </a:p>
      </dgm:t>
    </dgm:pt>
    <dgm:pt modelId="{BF909935-A6E2-4FB3-A57D-3F1AE3109B2D}" type="sibTrans" cxnId="{841D665D-B707-471F-BD09-964D3951145A}">
      <dgm:prSet/>
      <dgm:spPr/>
      <dgm:t>
        <a:bodyPr/>
        <a:lstStyle/>
        <a:p>
          <a:endParaRPr lang="en-US"/>
        </a:p>
      </dgm:t>
    </dgm:pt>
    <dgm:pt modelId="{4B3BEF5E-080D-4FEE-B522-70B46FFD0660}">
      <dgm:prSet phldrT="[Text]" phldr="0"/>
      <dgm:spPr/>
      <dgm:t>
        <a:bodyPr/>
        <a:lstStyle/>
        <a:p>
          <a:pPr>
            <a:defRPr b="1"/>
          </a:pPr>
          <a:r>
            <a:rPr lang="en-US" dirty="0"/>
            <a:t>Title</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US" dirty="0"/>
            <a:t>Title</a:t>
          </a:r>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20D34FCC-0F35-496C-B2E7-3FBCA3E29C37}">
      <dgm:prSet phldrT="[Text]"/>
      <dgm:spPr/>
      <dgm:t>
        <a:bodyPr/>
        <a:lstStyle/>
        <a:p>
          <a:r>
            <a:rPr lang="en-US" b="0" i="0" u="none" dirty="0"/>
            <a:t>During your presentation, the speaker notes are visible on your monitor, but aren't visible to the audience. </a:t>
          </a:r>
          <a:endParaRPr lang="en-US" dirty="0"/>
        </a:p>
      </dgm:t>
    </dgm:pt>
    <dgm:pt modelId="{CE74B72C-B89D-46FE-831F-2D7619996546}" type="parTrans" cxnId="{8F51CEF3-D7F7-4496-8E39-A74D3407581F}">
      <dgm:prSet/>
      <dgm:spPr/>
      <dgm:t>
        <a:bodyPr/>
        <a:lstStyle/>
        <a:p>
          <a:endParaRPr lang="en-US"/>
        </a:p>
      </dgm:t>
    </dgm:pt>
    <dgm:pt modelId="{927D4900-D936-4E0F-AEA8-71096C4E0FED}" type="sibTrans" cxnId="{8F51CEF3-D7F7-4496-8E39-A74D3407581F}">
      <dgm:prSet/>
      <dgm:spPr/>
      <dgm:t>
        <a:bodyPr/>
        <a:lstStyle/>
        <a:p>
          <a:endParaRPr lang="en-US"/>
        </a:p>
      </dgm:t>
    </dgm:pt>
    <dgm:pt modelId="{B510D331-3C37-4C52-88F7-7D5F73B475D4}">
      <dgm:prSet phldrT="[Text]" phldr="0"/>
      <dgm:spPr/>
      <dgm:t>
        <a:bodyPr/>
        <a:lstStyle/>
        <a:p>
          <a:pPr>
            <a:defRPr b="1"/>
          </a:pPr>
          <a:r>
            <a:rPr lang="en-US" dirty="0"/>
            <a:t>Title</a:t>
          </a:r>
        </a:p>
      </dgm:t>
    </dgm:pt>
    <dgm:pt modelId="{398F5480-7365-4006-835D-77B9E6A25983}" type="parTrans" cxnId="{0AEE03AD-B0A8-4E99-8053-4664FDD2E430}">
      <dgm:prSet/>
      <dgm:spPr/>
      <dgm:t>
        <a:bodyPr/>
        <a:lstStyle/>
        <a:p>
          <a:endParaRPr lang="en-US"/>
        </a:p>
      </dgm:t>
    </dgm:pt>
    <dgm:pt modelId="{367F77DB-ABFF-429A-8FC2-B52BF270F68E}" type="sibTrans" cxnId="{0AEE03AD-B0A8-4E99-8053-4664FDD2E430}">
      <dgm:prSet/>
      <dgm:spPr/>
      <dgm:t>
        <a:bodyPr/>
        <a:lstStyle/>
        <a:p>
          <a:endParaRPr lang="en-US"/>
        </a:p>
      </dgm:t>
    </dgm:pt>
    <dgm:pt modelId="{18961926-301C-44E1-9A47-D7A977A9BC11}">
      <dgm:prSet phldrT="[Text]" phldr="0"/>
      <dgm:spPr/>
      <dgm:t>
        <a:bodyPr/>
        <a:lstStyle/>
        <a:p>
          <a:r>
            <a:rPr lang="en-US" b="0" i="0" u="none" dirty="0"/>
            <a:t>The Notes pane is a box that appears below each slide. Tap it to add notes. </a:t>
          </a:r>
          <a:endParaRPr lang="en-US" dirty="0"/>
        </a:p>
      </dgm:t>
    </dgm:pt>
    <dgm:pt modelId="{81E4A02F-5B3D-4730-905E-26FA4F4D82B7}" type="parTrans" cxnId="{2E29CB5A-A09A-4060-B826-AE04269E70B5}">
      <dgm:prSet/>
      <dgm:spPr/>
      <dgm:t>
        <a:bodyPr/>
        <a:lstStyle/>
        <a:p>
          <a:endParaRPr lang="en-US"/>
        </a:p>
      </dgm:t>
    </dgm:pt>
    <dgm:pt modelId="{75DE58C7-C123-4BFF-A202-569D9552BC6D}" type="sibTrans" cxnId="{2E29CB5A-A09A-4060-B826-AE04269E70B5}">
      <dgm:prSet/>
      <dgm:spPr/>
      <dgm:t>
        <a:bodyPr/>
        <a:lstStyle/>
        <a:p>
          <a:endParaRPr lang="en-US"/>
        </a:p>
      </dgm:t>
    </dgm:pt>
    <dgm:pt modelId="{EE1E2388-05A7-4F6A-A4D8-E575A8B64F8F}">
      <dgm:prSet phldrT="[Text]" phldr="0"/>
      <dgm:spPr/>
      <dgm:t>
        <a:bodyPr/>
        <a:lstStyle/>
        <a:p>
          <a:pPr>
            <a:defRPr b="1"/>
          </a:pPr>
          <a:r>
            <a:rPr lang="en-US" dirty="0"/>
            <a:t>Title</a:t>
          </a:r>
        </a:p>
      </dgm:t>
    </dgm:pt>
    <dgm:pt modelId="{D2F98A81-FDB3-4B4B-A5A0-204E6B61EC1E}" type="parTrans" cxnId="{A693BDA8-10EB-4B66-8600-3E05FDE8FE2D}">
      <dgm:prSet/>
      <dgm:spPr/>
      <dgm:t>
        <a:bodyPr/>
        <a:lstStyle/>
        <a:p>
          <a:endParaRPr lang="en-US"/>
        </a:p>
      </dgm:t>
    </dgm:pt>
    <dgm:pt modelId="{AB5D91BF-CBD4-4B51-9FBC-18D3C3BE95C6}" type="sibTrans" cxnId="{A693BDA8-10EB-4B66-8600-3E05FDE8FE2D}">
      <dgm:prSet/>
      <dgm:spPr/>
      <dgm:t>
        <a:bodyPr/>
        <a:lstStyle/>
        <a:p>
          <a:endParaRPr lang="en-US"/>
        </a:p>
      </dgm:t>
    </dgm:pt>
    <dgm:pt modelId="{ABB612A5-7312-44DD-ACCB-DC1575749DDE}">
      <dgm:prSet phldrT="[Text]" phldr="0"/>
      <dgm:spPr/>
      <dgm:t>
        <a:bodyPr/>
        <a:lstStyle/>
        <a:p>
          <a:r>
            <a:rPr lang="en-US" b="0" i="0" u="none" dirty="0"/>
            <a:t>If you don’t see the Notes pane or it is completely minimized, click Notes on the task bar across the bottom of the PowerPoint window. </a:t>
          </a:r>
          <a:endParaRPr lang="en-US" dirty="0"/>
        </a:p>
      </dgm:t>
    </dgm:pt>
    <dgm:pt modelId="{362FDBE7-25B1-4B76-B88E-FCCF1B21A213}" type="parTrans" cxnId="{797BC34A-780D-404F-BF21-46FE6E9D10B9}">
      <dgm:prSet/>
      <dgm:spPr/>
      <dgm:t>
        <a:bodyPr/>
        <a:lstStyle/>
        <a:p>
          <a:endParaRPr lang="en-US"/>
        </a:p>
      </dgm:t>
    </dgm:pt>
    <dgm:pt modelId="{0CB3FDC2-4D36-428E-B9C0-0CF5100298FD}" type="sibTrans" cxnId="{797BC34A-780D-404F-BF21-46FE6E9D10B9}">
      <dgm:prSet/>
      <dgm:spPr/>
      <dgm:t>
        <a:bodyPr/>
        <a:lstStyle/>
        <a:p>
          <a:endParaRPr lang="en-US"/>
        </a:p>
      </dgm:t>
    </dgm:pt>
    <dgm:pt modelId="{932CA750-36C5-4FBB-923A-29DF7B5A91E5}" type="pres">
      <dgm:prSet presAssocID="{E604873E-34D9-4011-B823-45C4AD2A9FC6}" presName="root" presStyleCnt="0">
        <dgm:presLayoutVars>
          <dgm:chMax/>
          <dgm:chPref/>
          <dgm:animLvl val="lvl"/>
        </dgm:presLayoutVars>
      </dgm:prSet>
      <dgm:spPr/>
      <dgm:t>
        <a:bodyPr/>
        <a:lstStyle/>
        <a:p>
          <a:endParaRPr lang="fr-FR"/>
        </a:p>
      </dgm:t>
    </dgm:pt>
    <dgm:pt modelId="{C5D1BC48-B762-488E-BF7E-9CDA82DFACEE}" type="pres">
      <dgm:prSet presAssocID="{E604873E-34D9-4011-B823-45C4AD2A9FC6}" presName="divider" presStyleLbl="node1" presStyleIdx="0" presStyleCnt="1"/>
      <dgm:spPr/>
    </dgm:pt>
    <dgm:pt modelId="{03618986-EF2F-440D-8403-283058C2987B}" type="pres">
      <dgm:prSet presAssocID="{E604873E-34D9-4011-B823-45C4AD2A9FC6}" presName="nodes" presStyleCnt="0">
        <dgm:presLayoutVars>
          <dgm:chMax/>
          <dgm:chPref/>
          <dgm:animLvl val="lvl"/>
        </dgm:presLayoutVars>
      </dgm:prSet>
      <dgm:spPr/>
    </dgm:pt>
    <dgm:pt modelId="{3B7C76B3-9A15-41E9-ABC3-698AB66EEDEB}" type="pres">
      <dgm:prSet presAssocID="{D0C06EB0-D7EF-45E3-95AD-C3986984C27E}" presName="composite" presStyleCnt="0"/>
      <dgm:spPr/>
    </dgm:pt>
    <dgm:pt modelId="{0A2DB98E-12CB-44AC-A271-FA81A963AC9D}" type="pres">
      <dgm:prSet presAssocID="{D0C06EB0-D7EF-45E3-95AD-C3986984C27E}" presName="L1TextContainer" presStyleLbl="revTx" presStyleIdx="0" presStyleCnt="5">
        <dgm:presLayoutVars>
          <dgm:chMax val="1"/>
          <dgm:chPref val="1"/>
          <dgm:bulletEnabled val="1"/>
        </dgm:presLayoutVars>
      </dgm:prSet>
      <dgm:spPr/>
      <dgm:t>
        <a:bodyPr/>
        <a:lstStyle/>
        <a:p>
          <a:endParaRPr lang="fr-FR"/>
        </a:p>
      </dgm:t>
    </dgm:pt>
    <dgm:pt modelId="{27709FD2-3216-4BCF-9F74-FD4CEFA3A9ED}" type="pres">
      <dgm:prSet presAssocID="{D0C06EB0-D7EF-45E3-95AD-C3986984C27E}" presName="L2TextContainerWrapper" presStyleCnt="0">
        <dgm:presLayoutVars>
          <dgm:chMax val="0"/>
          <dgm:chPref val="0"/>
          <dgm:bulletEnabled val="1"/>
        </dgm:presLayoutVars>
      </dgm:prSet>
      <dgm:spPr/>
    </dgm:pt>
    <dgm:pt modelId="{CD7A980D-5441-4C5A-B155-C2A021C3D0DD}" type="pres">
      <dgm:prSet presAssocID="{D0C06EB0-D7EF-45E3-95AD-C3986984C27E}" presName="L2TextContainer" presStyleLbl="bgAccFollowNode1" presStyleIdx="0" presStyleCnt="5"/>
      <dgm:spPr/>
      <dgm:t>
        <a:bodyPr/>
        <a:lstStyle/>
        <a:p>
          <a:endParaRPr lang="fr-FR"/>
        </a:p>
      </dgm:t>
    </dgm:pt>
    <dgm:pt modelId="{EC43CE52-5C8B-407E-A382-D1268E523743}" type="pres">
      <dgm:prSet presAssocID="{D0C06EB0-D7EF-45E3-95AD-C3986984C27E}" presName="FlexibleEmptyPlaceHolder" presStyleCnt="0"/>
      <dgm:spPr/>
    </dgm:pt>
    <dgm:pt modelId="{87C15291-AEBC-4F1E-BB11-F23971968E4A}" type="pres">
      <dgm:prSet presAssocID="{D0C06EB0-D7EF-45E3-95AD-C3986984C27E}"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E6C086A-07A1-49AA-A5A9-2A0B949C7E99}" type="pres">
      <dgm:prSet presAssocID="{D0C06EB0-D7EF-45E3-95AD-C3986984C27E}"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CCF0635D-7E1B-4FF0-B23E-6E3FFAF0187C}" type="pres">
      <dgm:prSet presAssocID="{D0C06EB0-D7EF-45E3-95AD-C3986984C27E}" presName="EmptyPlaceHolder" presStyleCnt="0"/>
      <dgm:spPr/>
    </dgm:pt>
    <dgm:pt modelId="{53BBE295-ADA1-45B2-9B2A-E4439C63A887}" type="pres">
      <dgm:prSet presAssocID="{6F918279-79F1-4A08-BB84-2DE055676D74}" presName="spaceBetweenRectangles" presStyleCnt="0"/>
      <dgm:spPr/>
    </dgm:pt>
    <dgm:pt modelId="{E3013DA7-D413-41BE-9E81-B2A45F6CDF77}" type="pres">
      <dgm:prSet presAssocID="{4B3BEF5E-080D-4FEE-B522-70B46FFD0660}" presName="composite" presStyleCnt="0"/>
      <dgm:spPr/>
    </dgm:pt>
    <dgm:pt modelId="{E7F88204-0CA2-4C46-B02A-29D432AB1EB7}" type="pres">
      <dgm:prSet presAssocID="{4B3BEF5E-080D-4FEE-B522-70B46FFD0660}" presName="L1TextContainer" presStyleLbl="revTx" presStyleIdx="1" presStyleCnt="5">
        <dgm:presLayoutVars>
          <dgm:chMax val="1"/>
          <dgm:chPref val="1"/>
          <dgm:bulletEnabled val="1"/>
        </dgm:presLayoutVars>
      </dgm:prSet>
      <dgm:spPr/>
      <dgm:t>
        <a:bodyPr/>
        <a:lstStyle/>
        <a:p>
          <a:endParaRPr lang="fr-FR"/>
        </a:p>
      </dgm:t>
    </dgm:pt>
    <dgm:pt modelId="{8CAAB770-0AB9-4D31-A1B1-5A675C95D664}" type="pres">
      <dgm:prSet presAssocID="{4B3BEF5E-080D-4FEE-B522-70B46FFD0660}" presName="L2TextContainerWrapper" presStyleCnt="0">
        <dgm:presLayoutVars>
          <dgm:chMax val="0"/>
          <dgm:chPref val="0"/>
          <dgm:bulletEnabled val="1"/>
        </dgm:presLayoutVars>
      </dgm:prSet>
      <dgm:spPr/>
    </dgm:pt>
    <dgm:pt modelId="{51FEFD34-D680-431C-AC44-012B4D99C277}" type="pres">
      <dgm:prSet presAssocID="{4B3BEF5E-080D-4FEE-B522-70B46FFD0660}" presName="L2TextContainer" presStyleLbl="bgAccFollowNode1" presStyleIdx="1" presStyleCnt="5"/>
      <dgm:spPr/>
      <dgm:t>
        <a:bodyPr/>
        <a:lstStyle/>
        <a:p>
          <a:endParaRPr lang="fr-FR"/>
        </a:p>
      </dgm:t>
    </dgm:pt>
    <dgm:pt modelId="{3AB85E24-E56F-4866-BA4C-2F61045077CD}" type="pres">
      <dgm:prSet presAssocID="{4B3BEF5E-080D-4FEE-B522-70B46FFD0660}" presName="FlexibleEmptyPlaceHolder" presStyleCnt="0"/>
      <dgm:spPr/>
    </dgm:pt>
    <dgm:pt modelId="{CF581527-BD03-46E2-B01B-848601BE686D}" type="pres">
      <dgm:prSet presAssocID="{4B3BEF5E-080D-4FEE-B522-70B46FFD0660}" presName="ConnectLine" presStyleLbl="alignNode1" presStyleIdx="1"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87CBBACC-C115-48BD-9563-4AD8F5A27234}" type="pres">
      <dgm:prSet presAssocID="{4B3BEF5E-080D-4FEE-B522-70B46FFD0660}"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D151CB89-C46B-4A54-8445-270B818297F5}" type="pres">
      <dgm:prSet presAssocID="{4B3BEF5E-080D-4FEE-B522-70B46FFD0660}" presName="EmptyPlaceHolder" presStyleCnt="0"/>
      <dgm:spPr/>
    </dgm:pt>
    <dgm:pt modelId="{14644381-51A3-47DC-BD53-718253873CE3}" type="pres">
      <dgm:prSet presAssocID="{39F905D4-BCDD-42A3-91CF-0746D3124C5E}" presName="spaceBetweenRectangles" presStyleCnt="0"/>
      <dgm:spPr/>
    </dgm:pt>
    <dgm:pt modelId="{A19490FE-2862-4FAC-9536-B0E8D029F478}" type="pres">
      <dgm:prSet presAssocID="{406B4493-A90D-40A8-B02D-BA06CB04BF3C}" presName="composite" presStyleCnt="0"/>
      <dgm:spPr/>
    </dgm:pt>
    <dgm:pt modelId="{503E2E0C-528D-4B96-B61D-1C3F44FFC164}" type="pres">
      <dgm:prSet presAssocID="{406B4493-A90D-40A8-B02D-BA06CB04BF3C}" presName="L1TextContainer" presStyleLbl="revTx" presStyleIdx="2" presStyleCnt="5">
        <dgm:presLayoutVars>
          <dgm:chMax val="1"/>
          <dgm:chPref val="1"/>
          <dgm:bulletEnabled val="1"/>
        </dgm:presLayoutVars>
      </dgm:prSet>
      <dgm:spPr/>
      <dgm:t>
        <a:bodyPr/>
        <a:lstStyle/>
        <a:p>
          <a:endParaRPr lang="fr-FR"/>
        </a:p>
      </dgm:t>
    </dgm:pt>
    <dgm:pt modelId="{DC1D6388-D73A-489E-9F74-BB24DA3C2895}" type="pres">
      <dgm:prSet presAssocID="{406B4493-A90D-40A8-B02D-BA06CB04BF3C}" presName="L2TextContainerWrapper" presStyleCnt="0">
        <dgm:presLayoutVars>
          <dgm:chMax val="0"/>
          <dgm:chPref val="0"/>
          <dgm:bulletEnabled val="1"/>
        </dgm:presLayoutVars>
      </dgm:prSet>
      <dgm:spPr/>
    </dgm:pt>
    <dgm:pt modelId="{341D02C6-3F64-4DF2-AFB2-F620E7B389D9}" type="pres">
      <dgm:prSet presAssocID="{406B4493-A90D-40A8-B02D-BA06CB04BF3C}" presName="L2TextContainer" presStyleLbl="bgAccFollowNode1" presStyleIdx="2" presStyleCnt="5" custLinFactNeighborX="-2" custLinFactNeighborY="-435"/>
      <dgm:spPr/>
      <dgm:t>
        <a:bodyPr/>
        <a:lstStyle/>
        <a:p>
          <a:endParaRPr lang="fr-FR"/>
        </a:p>
      </dgm:t>
    </dgm:pt>
    <dgm:pt modelId="{148856CE-7B6D-4A68-9C6D-A741925B1D54}" type="pres">
      <dgm:prSet presAssocID="{406B4493-A90D-40A8-B02D-BA06CB04BF3C}" presName="FlexibleEmptyPlaceHolder" presStyleCnt="0"/>
      <dgm:spPr/>
    </dgm:pt>
    <dgm:pt modelId="{733145A9-EE86-4C22-9A0B-D61094480CC8}" type="pres">
      <dgm:prSet presAssocID="{406B4493-A90D-40A8-B02D-BA06CB04BF3C}" presName="ConnectLine" presStyleLbl="alignNode1" presStyleIdx="2"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78513766-A46C-4A38-9E06-613A95A26840}" type="pres">
      <dgm:prSet presAssocID="{406B4493-A90D-40A8-B02D-BA06CB04BF3C}"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818BF487-7F84-4EF9-A6DA-FA2F2DE9F454}" type="pres">
      <dgm:prSet presAssocID="{406B4493-A90D-40A8-B02D-BA06CB04BF3C}" presName="EmptyPlaceHolder" presStyleCnt="0"/>
      <dgm:spPr/>
    </dgm:pt>
    <dgm:pt modelId="{5E14ECBF-DB21-47A8-931B-38581CF264D1}" type="pres">
      <dgm:prSet presAssocID="{B6B5896F-38E7-450F-A826-9964A8F0DE0E}" presName="spaceBetweenRectangles" presStyleCnt="0"/>
      <dgm:spPr/>
    </dgm:pt>
    <dgm:pt modelId="{DCFF8531-D0C5-404C-A993-D79A3BB6F1D9}" type="pres">
      <dgm:prSet presAssocID="{B510D331-3C37-4C52-88F7-7D5F73B475D4}" presName="composite" presStyleCnt="0"/>
      <dgm:spPr/>
    </dgm:pt>
    <dgm:pt modelId="{23FE4FBE-0216-4C47-8409-B0D889216184}" type="pres">
      <dgm:prSet presAssocID="{B510D331-3C37-4C52-88F7-7D5F73B475D4}" presName="L1TextContainer" presStyleLbl="revTx" presStyleIdx="3" presStyleCnt="5">
        <dgm:presLayoutVars>
          <dgm:chMax val="1"/>
          <dgm:chPref val="1"/>
          <dgm:bulletEnabled val="1"/>
        </dgm:presLayoutVars>
      </dgm:prSet>
      <dgm:spPr/>
      <dgm:t>
        <a:bodyPr/>
        <a:lstStyle/>
        <a:p>
          <a:endParaRPr lang="fr-FR"/>
        </a:p>
      </dgm:t>
    </dgm:pt>
    <dgm:pt modelId="{3D93C9A5-FD9E-4504-AED8-4FECF513C0F6}" type="pres">
      <dgm:prSet presAssocID="{B510D331-3C37-4C52-88F7-7D5F73B475D4}" presName="L2TextContainerWrapper" presStyleCnt="0">
        <dgm:presLayoutVars>
          <dgm:chMax val="0"/>
          <dgm:chPref val="0"/>
          <dgm:bulletEnabled val="1"/>
        </dgm:presLayoutVars>
      </dgm:prSet>
      <dgm:spPr/>
    </dgm:pt>
    <dgm:pt modelId="{1FA6D165-7770-4A83-BEC4-863E69836AE5}" type="pres">
      <dgm:prSet presAssocID="{B510D331-3C37-4C52-88F7-7D5F73B475D4}" presName="L2TextContainer" presStyleLbl="bgAccFollowNode1" presStyleIdx="3" presStyleCnt="5"/>
      <dgm:spPr/>
      <dgm:t>
        <a:bodyPr/>
        <a:lstStyle/>
        <a:p>
          <a:endParaRPr lang="fr-FR"/>
        </a:p>
      </dgm:t>
    </dgm:pt>
    <dgm:pt modelId="{3EE4A459-D649-4009-AE2A-7603665EDC14}" type="pres">
      <dgm:prSet presAssocID="{B510D331-3C37-4C52-88F7-7D5F73B475D4}" presName="FlexibleEmptyPlaceHolder" presStyleCnt="0"/>
      <dgm:spPr/>
    </dgm:pt>
    <dgm:pt modelId="{4798EC92-4DB0-448A-8DEC-A77617C1B09D}" type="pres">
      <dgm:prSet presAssocID="{B510D331-3C37-4C52-88F7-7D5F73B475D4}" presName="ConnectLine" presStyleLbl="alignNode1" presStyleIdx="3"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AAD3C92D-5256-4CFD-970C-1FACA26243D8}" type="pres">
      <dgm:prSet presAssocID="{B510D331-3C37-4C52-88F7-7D5F73B475D4}"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89097143-6DE0-419F-8539-44992F7C66EE}" type="pres">
      <dgm:prSet presAssocID="{B510D331-3C37-4C52-88F7-7D5F73B475D4}" presName="EmptyPlaceHolder" presStyleCnt="0"/>
      <dgm:spPr/>
    </dgm:pt>
    <dgm:pt modelId="{5FB77434-C64E-40DF-BFF1-3691A75D8BFF}" type="pres">
      <dgm:prSet presAssocID="{367F77DB-ABFF-429A-8FC2-B52BF270F68E}" presName="spaceBetweenRectangles" presStyleCnt="0"/>
      <dgm:spPr/>
    </dgm:pt>
    <dgm:pt modelId="{9D9377FD-8A5F-4522-8098-06AD80BDB73B}" type="pres">
      <dgm:prSet presAssocID="{EE1E2388-05A7-4F6A-A4D8-E575A8B64F8F}" presName="composite" presStyleCnt="0"/>
      <dgm:spPr/>
    </dgm:pt>
    <dgm:pt modelId="{74F14CCF-4D24-4F52-988B-55185DFAD062}" type="pres">
      <dgm:prSet presAssocID="{EE1E2388-05A7-4F6A-A4D8-E575A8B64F8F}" presName="L1TextContainer" presStyleLbl="revTx" presStyleIdx="4" presStyleCnt="5">
        <dgm:presLayoutVars>
          <dgm:chMax val="1"/>
          <dgm:chPref val="1"/>
          <dgm:bulletEnabled val="1"/>
        </dgm:presLayoutVars>
      </dgm:prSet>
      <dgm:spPr/>
      <dgm:t>
        <a:bodyPr/>
        <a:lstStyle/>
        <a:p>
          <a:endParaRPr lang="fr-FR"/>
        </a:p>
      </dgm:t>
    </dgm:pt>
    <dgm:pt modelId="{441C9BE5-9C85-400E-BE73-224F62785822}" type="pres">
      <dgm:prSet presAssocID="{EE1E2388-05A7-4F6A-A4D8-E575A8B64F8F}" presName="L2TextContainerWrapper" presStyleCnt="0">
        <dgm:presLayoutVars>
          <dgm:chMax val="0"/>
          <dgm:chPref val="0"/>
          <dgm:bulletEnabled val="1"/>
        </dgm:presLayoutVars>
      </dgm:prSet>
      <dgm:spPr/>
    </dgm:pt>
    <dgm:pt modelId="{3EA4BEE1-D8BC-450E-84D0-5A021A999CA0}" type="pres">
      <dgm:prSet presAssocID="{EE1E2388-05A7-4F6A-A4D8-E575A8B64F8F}" presName="L2TextContainer" presStyleLbl="bgAccFollowNode1" presStyleIdx="4" presStyleCnt="5"/>
      <dgm:spPr/>
      <dgm:t>
        <a:bodyPr/>
        <a:lstStyle/>
        <a:p>
          <a:endParaRPr lang="fr-FR"/>
        </a:p>
      </dgm:t>
    </dgm:pt>
    <dgm:pt modelId="{9147C76B-CE1F-409C-9543-BAF01D6EA335}" type="pres">
      <dgm:prSet presAssocID="{EE1E2388-05A7-4F6A-A4D8-E575A8B64F8F}" presName="FlexibleEmptyPlaceHolder" presStyleCnt="0"/>
      <dgm:spPr/>
    </dgm:pt>
    <dgm:pt modelId="{F87C26A0-8195-4AC0-8B3E-7E200F3825D9}" type="pres">
      <dgm:prSet presAssocID="{EE1E2388-05A7-4F6A-A4D8-E575A8B64F8F}" presName="ConnectLine" presStyleLbl="alignNode1" presStyleIdx="4"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6CC25FB1-1A13-43A3-816E-D4C5567F9540}" type="pres">
      <dgm:prSet presAssocID="{EE1E2388-05A7-4F6A-A4D8-E575A8B64F8F}"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7F9E3319-0437-4209-8733-5002A1BF02D6}" type="pres">
      <dgm:prSet presAssocID="{EE1E2388-05A7-4F6A-A4D8-E575A8B64F8F}" presName="EmptyPlaceHolder" presStyleCnt="0"/>
      <dgm:spPr/>
    </dgm:pt>
  </dgm:ptLst>
  <dgm:cxnLst>
    <dgm:cxn modelId="{69430F1C-CD54-4634-9651-11DEBBE42B51}" type="presOf" srcId="{4B3BEF5E-080D-4FEE-B522-70B46FFD0660}" destId="{E7F88204-0CA2-4C46-B02A-29D432AB1EB7}" srcOrd="0" destOrd="0" presId="urn:microsoft.com/office/officeart/2017/3/layout/HorizontalPathTimeline"/>
    <dgm:cxn modelId="{D6373D48-D8B0-4539-A4A4-81DB907C07C1}" srcId="{4B3BEF5E-080D-4FEE-B522-70B46FFD0660}" destId="{DB8AF9DD-B1C3-4C20-BD21-C6C7FF671A92}" srcOrd="0" destOrd="0" parTransId="{DF70DEA5-E7DD-4AA9-B1CC-992432C16744}" sibTransId="{428A9B80-64FA-44ED-87FF-F7A0D539842F}"/>
    <dgm:cxn modelId="{841D665D-B707-471F-BD09-964D3951145A}" srcId="{D0C06EB0-D7EF-45E3-95AD-C3986984C27E}" destId="{4E599684-CBE7-4BF6-B041-7B59A5AE3CF2}" srcOrd="0" destOrd="0" parTransId="{A8AAC60B-A805-4BF6-9EA5-E87AC2902868}" sibTransId="{BF909935-A6E2-4FB3-A57D-3F1AE3109B2D}"/>
    <dgm:cxn modelId="{797BC34A-780D-404F-BF21-46FE6E9D10B9}" srcId="{EE1E2388-05A7-4F6A-A4D8-E575A8B64F8F}" destId="{ABB612A5-7312-44DD-ACCB-DC1575749DDE}" srcOrd="0" destOrd="0" parTransId="{362FDBE7-25B1-4B76-B88E-FCCF1B21A213}" sibTransId="{0CB3FDC2-4D36-428E-B9C0-0CF5100298FD}"/>
    <dgm:cxn modelId="{BB2F78C5-2049-452D-9EA0-B0A7E8B99D74}" type="presOf" srcId="{EE1E2388-05A7-4F6A-A4D8-E575A8B64F8F}" destId="{74F14CCF-4D24-4F52-988B-55185DFAD062}" srcOrd="0" destOrd="0" presId="urn:microsoft.com/office/officeart/2017/3/layout/HorizontalPathTimeline"/>
    <dgm:cxn modelId="{B128A003-3BB1-4A67-9604-8D987F9A69CB}" type="presOf" srcId="{E604873E-34D9-4011-B823-45C4AD2A9FC6}" destId="{932CA750-36C5-4FBB-923A-29DF7B5A91E5}" srcOrd="0" destOrd="0" presId="urn:microsoft.com/office/officeart/2017/3/layout/HorizontalPathTimeline"/>
    <dgm:cxn modelId="{83A71F1B-3DE1-4069-99FE-E27D01973B7F}" type="presOf" srcId="{ABB612A5-7312-44DD-ACCB-DC1575749DDE}" destId="{3EA4BEE1-D8BC-450E-84D0-5A021A999CA0}" srcOrd="0" destOrd="0" presId="urn:microsoft.com/office/officeart/2017/3/layout/HorizontalPathTimeline"/>
    <dgm:cxn modelId="{1A0D0496-36ED-4D40-AFD2-5F39173A0BE3}" type="presOf" srcId="{18961926-301C-44E1-9A47-D7A977A9BC11}" destId="{1FA6D165-7770-4A83-BEC4-863E69836AE5}" srcOrd="0" destOrd="0" presId="urn:microsoft.com/office/officeart/2017/3/layout/HorizontalPathTimeline"/>
    <dgm:cxn modelId="{12E25FB8-FA1E-4C8A-B0E2-727B51417E5A}" type="presOf" srcId="{B510D331-3C37-4C52-88F7-7D5F73B475D4}" destId="{23FE4FBE-0216-4C47-8409-B0D889216184}"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0AEE03AD-B0A8-4E99-8053-4664FDD2E430}" srcId="{E604873E-34D9-4011-B823-45C4AD2A9FC6}" destId="{B510D331-3C37-4C52-88F7-7D5F73B475D4}" srcOrd="3" destOrd="0" parTransId="{398F5480-7365-4006-835D-77B9E6A25983}" sibTransId="{367F77DB-ABFF-429A-8FC2-B52BF270F68E}"/>
    <dgm:cxn modelId="{9A613993-1976-4C90-B719-959774EC46C8}" srcId="{E604873E-34D9-4011-B823-45C4AD2A9FC6}" destId="{4B3BEF5E-080D-4FEE-B522-70B46FFD0660}" srcOrd="1" destOrd="0" parTransId="{06017295-6984-41E0-8693-8EB293EF8566}" sibTransId="{39F905D4-BCDD-42A3-91CF-0746D3124C5E}"/>
    <dgm:cxn modelId="{2E29CB5A-A09A-4060-B826-AE04269E70B5}" srcId="{B510D331-3C37-4C52-88F7-7D5F73B475D4}" destId="{18961926-301C-44E1-9A47-D7A977A9BC11}" srcOrd="0" destOrd="0" parTransId="{81E4A02F-5B3D-4730-905E-26FA4F4D82B7}" sibTransId="{75DE58C7-C123-4BFF-A202-569D9552BC6D}"/>
    <dgm:cxn modelId="{D9CD4C2D-92EF-4164-8E82-7309658730D9}" type="presOf" srcId="{D0C06EB0-D7EF-45E3-95AD-C3986984C27E}" destId="{0A2DB98E-12CB-44AC-A271-FA81A963AC9D}" srcOrd="0" destOrd="0" presId="urn:microsoft.com/office/officeart/2017/3/layout/HorizontalPathTimeline"/>
    <dgm:cxn modelId="{5C95EC59-8FCA-4B8E-8303-8E667B73BFCB}" type="presOf" srcId="{DB8AF9DD-B1C3-4C20-BD21-C6C7FF671A92}" destId="{51FEFD34-D680-431C-AC44-012B4D99C277}" srcOrd="0" destOrd="0" presId="urn:microsoft.com/office/officeart/2017/3/layout/HorizontalPathTimeline"/>
    <dgm:cxn modelId="{A693BDA8-10EB-4B66-8600-3E05FDE8FE2D}" srcId="{E604873E-34D9-4011-B823-45C4AD2A9FC6}" destId="{EE1E2388-05A7-4F6A-A4D8-E575A8B64F8F}" srcOrd="4" destOrd="0" parTransId="{D2F98A81-FDB3-4B4B-A5A0-204E6B61EC1E}" sibTransId="{AB5D91BF-CBD4-4B51-9FBC-18D3C3BE95C6}"/>
    <dgm:cxn modelId="{97993EA3-CE7B-4009-B7CE-BFB111FBE521}" srcId="{E604873E-34D9-4011-B823-45C4AD2A9FC6}" destId="{D0C06EB0-D7EF-45E3-95AD-C3986984C27E}" srcOrd="0" destOrd="0" parTransId="{0BB155BD-DA20-44C2-8CB4-CB3D3770A527}" sibTransId="{6F918279-79F1-4A08-BB84-2DE055676D74}"/>
    <dgm:cxn modelId="{F712E336-0730-4454-AAED-A8EC704ECFC8}" srcId="{E604873E-34D9-4011-B823-45C4AD2A9FC6}" destId="{406B4493-A90D-40A8-B02D-BA06CB04BF3C}" srcOrd="2" destOrd="0" parTransId="{2E2A0F75-F224-4A80-ACB5-1C4956E37E23}" sibTransId="{B6B5896F-38E7-450F-A826-9964A8F0DE0E}"/>
    <dgm:cxn modelId="{6CE3AD56-96C4-4F62-AE3B-F1260B8CF8F1}" type="presOf" srcId="{406B4493-A90D-40A8-B02D-BA06CB04BF3C}" destId="{503E2E0C-528D-4B96-B61D-1C3F44FFC164}" srcOrd="0" destOrd="0" presId="urn:microsoft.com/office/officeart/2017/3/layout/HorizontalPathTimeline"/>
    <dgm:cxn modelId="{5F04DA90-840E-4E51-9DED-9B2601C9DB0C}" type="presOf" srcId="{4E599684-CBE7-4BF6-B041-7B59A5AE3CF2}" destId="{CD7A980D-5441-4C5A-B155-C2A021C3D0DD}" srcOrd="0" destOrd="0" presId="urn:microsoft.com/office/officeart/2017/3/layout/HorizontalPathTimeline"/>
    <dgm:cxn modelId="{EDED7CE2-93A0-4D42-AE03-281B6BC93A8B}" type="presOf" srcId="{20D34FCC-0F35-496C-B2E7-3FBCA3E29C37}" destId="{341D02C6-3F64-4DF2-AFB2-F620E7B389D9}" srcOrd="0" destOrd="0" presId="urn:microsoft.com/office/officeart/2017/3/layout/HorizontalPathTimeline"/>
    <dgm:cxn modelId="{1AA29D47-14B6-4D11-B49B-96E5DDAF14E1}" type="presParOf" srcId="{932CA750-36C5-4FBB-923A-29DF7B5A91E5}" destId="{C5D1BC48-B762-488E-BF7E-9CDA82DFACEE}" srcOrd="0" destOrd="0" presId="urn:microsoft.com/office/officeart/2017/3/layout/HorizontalPathTimeline"/>
    <dgm:cxn modelId="{E4EEBF9D-6783-48A3-94E8-CBE5D53205FC}" type="presParOf" srcId="{932CA750-36C5-4FBB-923A-29DF7B5A91E5}" destId="{03618986-EF2F-440D-8403-283058C2987B}" srcOrd="1" destOrd="0" presId="urn:microsoft.com/office/officeart/2017/3/layout/HorizontalPathTimeline"/>
    <dgm:cxn modelId="{462CD591-3FF8-4A5A-8446-E2238F059B17}" type="presParOf" srcId="{03618986-EF2F-440D-8403-283058C2987B}" destId="{3B7C76B3-9A15-41E9-ABC3-698AB66EEDEB}" srcOrd="0" destOrd="0" presId="urn:microsoft.com/office/officeart/2017/3/layout/HorizontalPathTimeline"/>
    <dgm:cxn modelId="{A66549DE-3321-4767-990F-C1237A7ACADC}" type="presParOf" srcId="{3B7C76B3-9A15-41E9-ABC3-698AB66EEDEB}" destId="{0A2DB98E-12CB-44AC-A271-FA81A963AC9D}" srcOrd="0" destOrd="0" presId="urn:microsoft.com/office/officeart/2017/3/layout/HorizontalPathTimeline"/>
    <dgm:cxn modelId="{4D7C1CFB-8D34-411D-8727-12D0E8C0CF38}" type="presParOf" srcId="{3B7C76B3-9A15-41E9-ABC3-698AB66EEDEB}" destId="{27709FD2-3216-4BCF-9F74-FD4CEFA3A9ED}" srcOrd="1" destOrd="0" presId="urn:microsoft.com/office/officeart/2017/3/layout/HorizontalPathTimeline"/>
    <dgm:cxn modelId="{79DFA491-E799-4D9A-8972-B610B970EC8C}" type="presParOf" srcId="{27709FD2-3216-4BCF-9F74-FD4CEFA3A9ED}" destId="{CD7A980D-5441-4C5A-B155-C2A021C3D0DD}" srcOrd="0" destOrd="0" presId="urn:microsoft.com/office/officeart/2017/3/layout/HorizontalPathTimeline"/>
    <dgm:cxn modelId="{48A02D0F-AD42-4404-858D-4582D54EDDAF}" type="presParOf" srcId="{27709FD2-3216-4BCF-9F74-FD4CEFA3A9ED}" destId="{EC43CE52-5C8B-407E-A382-D1268E523743}" srcOrd="1" destOrd="0" presId="urn:microsoft.com/office/officeart/2017/3/layout/HorizontalPathTimeline"/>
    <dgm:cxn modelId="{55E3104A-2473-42FD-BDFF-ED2740972C1C}" type="presParOf" srcId="{3B7C76B3-9A15-41E9-ABC3-698AB66EEDEB}" destId="{87C15291-AEBC-4F1E-BB11-F23971968E4A}" srcOrd="2" destOrd="0" presId="urn:microsoft.com/office/officeart/2017/3/layout/HorizontalPathTimeline"/>
    <dgm:cxn modelId="{692E57EF-DA45-404F-B492-BF56ABC80A96}" type="presParOf" srcId="{3B7C76B3-9A15-41E9-ABC3-698AB66EEDEB}" destId="{4E6C086A-07A1-49AA-A5A9-2A0B949C7E99}" srcOrd="3" destOrd="0" presId="urn:microsoft.com/office/officeart/2017/3/layout/HorizontalPathTimeline"/>
    <dgm:cxn modelId="{97F03FEE-FA77-4DB8-87B2-7FA6A2930798}" type="presParOf" srcId="{3B7C76B3-9A15-41E9-ABC3-698AB66EEDEB}" destId="{CCF0635D-7E1B-4FF0-B23E-6E3FFAF0187C}" srcOrd="4" destOrd="0" presId="urn:microsoft.com/office/officeart/2017/3/layout/HorizontalPathTimeline"/>
    <dgm:cxn modelId="{02AD0C54-9AC1-453A-85F4-5620486D5B86}" type="presParOf" srcId="{03618986-EF2F-440D-8403-283058C2987B}" destId="{53BBE295-ADA1-45B2-9B2A-E4439C63A887}" srcOrd="1" destOrd="0" presId="urn:microsoft.com/office/officeart/2017/3/layout/HorizontalPathTimeline"/>
    <dgm:cxn modelId="{6CABB4DF-A394-4A2A-97FB-F963EC66093E}" type="presParOf" srcId="{03618986-EF2F-440D-8403-283058C2987B}" destId="{E3013DA7-D413-41BE-9E81-B2A45F6CDF77}" srcOrd="2" destOrd="0" presId="urn:microsoft.com/office/officeart/2017/3/layout/HorizontalPathTimeline"/>
    <dgm:cxn modelId="{F5853095-C2DE-4796-BDDC-CCB9284EF9BB}" type="presParOf" srcId="{E3013DA7-D413-41BE-9E81-B2A45F6CDF77}" destId="{E7F88204-0CA2-4C46-B02A-29D432AB1EB7}" srcOrd="0" destOrd="0" presId="urn:microsoft.com/office/officeart/2017/3/layout/HorizontalPathTimeline"/>
    <dgm:cxn modelId="{5724FD69-E070-42B4-B269-4EB77158FAEB}" type="presParOf" srcId="{E3013DA7-D413-41BE-9E81-B2A45F6CDF77}" destId="{8CAAB770-0AB9-4D31-A1B1-5A675C95D664}" srcOrd="1" destOrd="0" presId="urn:microsoft.com/office/officeart/2017/3/layout/HorizontalPathTimeline"/>
    <dgm:cxn modelId="{27635FF7-1CD9-4C9E-A571-66C6000251D6}" type="presParOf" srcId="{8CAAB770-0AB9-4D31-A1B1-5A675C95D664}" destId="{51FEFD34-D680-431C-AC44-012B4D99C277}" srcOrd="0" destOrd="0" presId="urn:microsoft.com/office/officeart/2017/3/layout/HorizontalPathTimeline"/>
    <dgm:cxn modelId="{23D60F6B-7D08-417F-AF24-C3AABF5BF9DB}" type="presParOf" srcId="{8CAAB770-0AB9-4D31-A1B1-5A675C95D664}" destId="{3AB85E24-E56F-4866-BA4C-2F61045077CD}" srcOrd="1" destOrd="0" presId="urn:microsoft.com/office/officeart/2017/3/layout/HorizontalPathTimeline"/>
    <dgm:cxn modelId="{1E1E3578-F47E-4293-B4A0-0FD2545668DB}" type="presParOf" srcId="{E3013DA7-D413-41BE-9E81-B2A45F6CDF77}" destId="{CF581527-BD03-46E2-B01B-848601BE686D}" srcOrd="2" destOrd="0" presId="urn:microsoft.com/office/officeart/2017/3/layout/HorizontalPathTimeline"/>
    <dgm:cxn modelId="{A4176FDD-3167-4B0B-8048-6931FB2F7399}" type="presParOf" srcId="{E3013DA7-D413-41BE-9E81-B2A45F6CDF77}" destId="{87CBBACC-C115-48BD-9563-4AD8F5A27234}" srcOrd="3" destOrd="0" presId="urn:microsoft.com/office/officeart/2017/3/layout/HorizontalPathTimeline"/>
    <dgm:cxn modelId="{785DD4A8-684D-4141-AA2A-E0286F682C5E}" type="presParOf" srcId="{E3013DA7-D413-41BE-9E81-B2A45F6CDF77}" destId="{D151CB89-C46B-4A54-8445-270B818297F5}" srcOrd="4" destOrd="0" presId="urn:microsoft.com/office/officeart/2017/3/layout/HorizontalPathTimeline"/>
    <dgm:cxn modelId="{C3605DAF-8FCD-42DE-8628-4E85E1DA9A02}" type="presParOf" srcId="{03618986-EF2F-440D-8403-283058C2987B}" destId="{14644381-51A3-47DC-BD53-718253873CE3}" srcOrd="3" destOrd="0" presId="urn:microsoft.com/office/officeart/2017/3/layout/HorizontalPathTimeline"/>
    <dgm:cxn modelId="{36A5FFA6-5C77-45CB-8DEE-30BF652344A9}" type="presParOf" srcId="{03618986-EF2F-440D-8403-283058C2987B}" destId="{A19490FE-2862-4FAC-9536-B0E8D029F478}" srcOrd="4" destOrd="0" presId="urn:microsoft.com/office/officeart/2017/3/layout/HorizontalPathTimeline"/>
    <dgm:cxn modelId="{62DA93CB-3CD1-4BCC-9423-8E31A4FCD770}" type="presParOf" srcId="{A19490FE-2862-4FAC-9536-B0E8D029F478}" destId="{503E2E0C-528D-4B96-B61D-1C3F44FFC164}" srcOrd="0" destOrd="0" presId="urn:microsoft.com/office/officeart/2017/3/layout/HorizontalPathTimeline"/>
    <dgm:cxn modelId="{7C5262A3-C997-4852-B213-6F02B272BECE}" type="presParOf" srcId="{A19490FE-2862-4FAC-9536-B0E8D029F478}" destId="{DC1D6388-D73A-489E-9F74-BB24DA3C2895}" srcOrd="1" destOrd="0" presId="urn:microsoft.com/office/officeart/2017/3/layout/HorizontalPathTimeline"/>
    <dgm:cxn modelId="{2E496EC7-6459-4D15-B3A0-B254D6A9AC2D}" type="presParOf" srcId="{DC1D6388-D73A-489E-9F74-BB24DA3C2895}" destId="{341D02C6-3F64-4DF2-AFB2-F620E7B389D9}" srcOrd="0" destOrd="0" presId="urn:microsoft.com/office/officeart/2017/3/layout/HorizontalPathTimeline"/>
    <dgm:cxn modelId="{B66FF987-A12C-4A61-8616-CF1559AD9C58}" type="presParOf" srcId="{DC1D6388-D73A-489E-9F74-BB24DA3C2895}" destId="{148856CE-7B6D-4A68-9C6D-A741925B1D54}" srcOrd="1" destOrd="0" presId="urn:microsoft.com/office/officeart/2017/3/layout/HorizontalPathTimeline"/>
    <dgm:cxn modelId="{0847A314-B1F8-4CBB-9B92-A77D430987DB}" type="presParOf" srcId="{A19490FE-2862-4FAC-9536-B0E8D029F478}" destId="{733145A9-EE86-4C22-9A0B-D61094480CC8}" srcOrd="2" destOrd="0" presId="urn:microsoft.com/office/officeart/2017/3/layout/HorizontalPathTimeline"/>
    <dgm:cxn modelId="{E8391C29-FF1E-4EB4-8652-85203097E551}" type="presParOf" srcId="{A19490FE-2862-4FAC-9536-B0E8D029F478}" destId="{78513766-A46C-4A38-9E06-613A95A26840}" srcOrd="3" destOrd="0" presId="urn:microsoft.com/office/officeart/2017/3/layout/HorizontalPathTimeline"/>
    <dgm:cxn modelId="{CAB0FA89-8F3E-4AC5-9F34-827A2BB55FD1}" type="presParOf" srcId="{A19490FE-2862-4FAC-9536-B0E8D029F478}" destId="{818BF487-7F84-4EF9-A6DA-FA2F2DE9F454}" srcOrd="4" destOrd="0" presId="urn:microsoft.com/office/officeart/2017/3/layout/HorizontalPathTimeline"/>
    <dgm:cxn modelId="{6223941A-BDE0-4EEA-B385-CE911E6D3E90}" type="presParOf" srcId="{03618986-EF2F-440D-8403-283058C2987B}" destId="{5E14ECBF-DB21-47A8-931B-38581CF264D1}" srcOrd="5" destOrd="0" presId="urn:microsoft.com/office/officeart/2017/3/layout/HorizontalPathTimeline"/>
    <dgm:cxn modelId="{6C1720AE-839B-4D11-AE69-09D685941800}" type="presParOf" srcId="{03618986-EF2F-440D-8403-283058C2987B}" destId="{DCFF8531-D0C5-404C-A993-D79A3BB6F1D9}" srcOrd="6" destOrd="0" presId="urn:microsoft.com/office/officeart/2017/3/layout/HorizontalPathTimeline"/>
    <dgm:cxn modelId="{CB1EDEBF-E6A7-489A-8CEE-5DA88D3971B7}" type="presParOf" srcId="{DCFF8531-D0C5-404C-A993-D79A3BB6F1D9}" destId="{23FE4FBE-0216-4C47-8409-B0D889216184}" srcOrd="0" destOrd="0" presId="urn:microsoft.com/office/officeart/2017/3/layout/HorizontalPathTimeline"/>
    <dgm:cxn modelId="{286E8816-C7C8-4205-BCF7-9C5D31ACC5F8}" type="presParOf" srcId="{DCFF8531-D0C5-404C-A993-D79A3BB6F1D9}" destId="{3D93C9A5-FD9E-4504-AED8-4FECF513C0F6}" srcOrd="1" destOrd="0" presId="urn:microsoft.com/office/officeart/2017/3/layout/HorizontalPathTimeline"/>
    <dgm:cxn modelId="{48D82FE2-E2C7-4D86-8C88-BE67BEB58607}" type="presParOf" srcId="{3D93C9A5-FD9E-4504-AED8-4FECF513C0F6}" destId="{1FA6D165-7770-4A83-BEC4-863E69836AE5}" srcOrd="0" destOrd="0" presId="urn:microsoft.com/office/officeart/2017/3/layout/HorizontalPathTimeline"/>
    <dgm:cxn modelId="{F83A01F5-3CD2-4313-B838-C02AD09AB8C9}" type="presParOf" srcId="{3D93C9A5-FD9E-4504-AED8-4FECF513C0F6}" destId="{3EE4A459-D649-4009-AE2A-7603665EDC14}" srcOrd="1" destOrd="0" presId="urn:microsoft.com/office/officeart/2017/3/layout/HorizontalPathTimeline"/>
    <dgm:cxn modelId="{A274B74E-3332-434E-B864-8D2D76D371A9}" type="presParOf" srcId="{DCFF8531-D0C5-404C-A993-D79A3BB6F1D9}" destId="{4798EC92-4DB0-448A-8DEC-A77617C1B09D}" srcOrd="2" destOrd="0" presId="urn:microsoft.com/office/officeart/2017/3/layout/HorizontalPathTimeline"/>
    <dgm:cxn modelId="{004209D4-0EF7-411D-8C53-B7DC164C6013}" type="presParOf" srcId="{DCFF8531-D0C5-404C-A993-D79A3BB6F1D9}" destId="{AAD3C92D-5256-4CFD-970C-1FACA26243D8}" srcOrd="3" destOrd="0" presId="urn:microsoft.com/office/officeart/2017/3/layout/HorizontalPathTimeline"/>
    <dgm:cxn modelId="{4EC62349-B007-421F-BEBC-E78D92750464}" type="presParOf" srcId="{DCFF8531-D0C5-404C-A993-D79A3BB6F1D9}" destId="{89097143-6DE0-419F-8539-44992F7C66EE}" srcOrd="4" destOrd="0" presId="urn:microsoft.com/office/officeart/2017/3/layout/HorizontalPathTimeline"/>
    <dgm:cxn modelId="{C5967A1B-BA30-416B-8F09-A73DA489B556}" type="presParOf" srcId="{03618986-EF2F-440D-8403-283058C2987B}" destId="{5FB77434-C64E-40DF-BFF1-3691A75D8BFF}" srcOrd="7" destOrd="0" presId="urn:microsoft.com/office/officeart/2017/3/layout/HorizontalPathTimeline"/>
    <dgm:cxn modelId="{F53E63F6-BE37-41A7-8C8F-A157C8BDA24A}" type="presParOf" srcId="{03618986-EF2F-440D-8403-283058C2987B}" destId="{9D9377FD-8A5F-4522-8098-06AD80BDB73B}" srcOrd="8" destOrd="0" presId="urn:microsoft.com/office/officeart/2017/3/layout/HorizontalPathTimeline"/>
    <dgm:cxn modelId="{03FC5D9E-7F75-4F90-AE13-FF35E83DAF97}" type="presParOf" srcId="{9D9377FD-8A5F-4522-8098-06AD80BDB73B}" destId="{74F14CCF-4D24-4F52-988B-55185DFAD062}" srcOrd="0" destOrd="0" presId="urn:microsoft.com/office/officeart/2017/3/layout/HorizontalPathTimeline"/>
    <dgm:cxn modelId="{D5D7D7E0-91CA-4AF6-8FED-F9D8D56C9FA0}" type="presParOf" srcId="{9D9377FD-8A5F-4522-8098-06AD80BDB73B}" destId="{441C9BE5-9C85-400E-BE73-224F62785822}" srcOrd="1" destOrd="0" presId="urn:microsoft.com/office/officeart/2017/3/layout/HorizontalPathTimeline"/>
    <dgm:cxn modelId="{540BD4FE-C2E6-43F9-A786-B919B5813920}" type="presParOf" srcId="{441C9BE5-9C85-400E-BE73-224F62785822}" destId="{3EA4BEE1-D8BC-450E-84D0-5A021A999CA0}" srcOrd="0" destOrd="0" presId="urn:microsoft.com/office/officeart/2017/3/layout/HorizontalPathTimeline"/>
    <dgm:cxn modelId="{57ABE9F6-89FA-4AC1-A806-838211D6F16B}" type="presParOf" srcId="{441C9BE5-9C85-400E-BE73-224F62785822}" destId="{9147C76B-CE1F-409C-9543-BAF01D6EA335}" srcOrd="1" destOrd="0" presId="urn:microsoft.com/office/officeart/2017/3/layout/HorizontalPathTimeline"/>
    <dgm:cxn modelId="{DFF9DEF7-EA9B-4B39-9C64-109793B63B5A}" type="presParOf" srcId="{9D9377FD-8A5F-4522-8098-06AD80BDB73B}" destId="{F87C26A0-8195-4AC0-8B3E-7E200F3825D9}" srcOrd="2" destOrd="0" presId="urn:microsoft.com/office/officeart/2017/3/layout/HorizontalPathTimeline"/>
    <dgm:cxn modelId="{515DCAD5-716B-4F75-83F5-5A6E3AF2E924}" type="presParOf" srcId="{9D9377FD-8A5F-4522-8098-06AD80BDB73B}" destId="{6CC25FB1-1A13-43A3-816E-D4C5567F9540}" srcOrd="3" destOrd="0" presId="urn:microsoft.com/office/officeart/2017/3/layout/HorizontalPathTimeline"/>
    <dgm:cxn modelId="{FBDBF903-C38C-406A-B1D5-26E52D093ABC}" type="presParOf" srcId="{9D9377FD-8A5F-4522-8098-06AD80BDB73B}" destId="{7F9E3319-0437-4209-8733-5002A1BF02D6}"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DB98E-12CB-44AC-A271-FA81A963AC9D}">
      <dsp:nvSpPr>
        <dsp:cNvPr id="0" name=""/>
        <dsp:cNvSpPr/>
      </dsp:nvSpPr>
      <dsp:spPr>
        <a:xfrm>
          <a:off x="355312" y="2081774"/>
          <a:ext cx="2801421"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755650">
            <a:lnSpc>
              <a:spcPct val="90000"/>
            </a:lnSpc>
            <a:spcBef>
              <a:spcPct val="0"/>
            </a:spcBef>
            <a:spcAft>
              <a:spcPct val="35000"/>
            </a:spcAft>
            <a:defRPr b="1"/>
          </a:pPr>
          <a:r>
            <a:rPr lang="en-US" sz="1700" kern="1200" dirty="0"/>
            <a:t>Title</a:t>
          </a:r>
        </a:p>
      </dsp:txBody>
      <dsp:txXfrm>
        <a:off x="355312" y="2081774"/>
        <a:ext cx="2801421" cy="438064"/>
      </dsp:txXfrm>
    </dsp:sp>
    <dsp:sp modelId="{C5D1BC48-B762-488E-BF7E-9CDA82DFACEE}">
      <dsp:nvSpPr>
        <dsp:cNvPr id="0" name=""/>
        <dsp:cNvSpPr/>
      </dsp:nvSpPr>
      <dsp:spPr>
        <a:xfrm>
          <a:off x="0" y="1860804"/>
          <a:ext cx="10515600" cy="1550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A980D-5441-4C5A-B155-C2A021C3D0DD}">
      <dsp:nvSpPr>
        <dsp:cNvPr id="0" name=""/>
        <dsp:cNvSpPr/>
      </dsp:nvSpPr>
      <dsp:spPr>
        <a:xfrm>
          <a:off x="215241" y="542673"/>
          <a:ext cx="3081563" cy="65909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lvl="0" algn="l" defTabSz="577850">
            <a:lnSpc>
              <a:spcPct val="90000"/>
            </a:lnSpc>
            <a:spcBef>
              <a:spcPct val="0"/>
            </a:spcBef>
            <a:spcAft>
              <a:spcPct val="35000"/>
            </a:spcAft>
          </a:pPr>
          <a:r>
            <a:rPr lang="en-US" sz="1300" b="0" i="0" u="none" kern="1200" dirty="0"/>
            <a:t>To start a presentation, go to the Slide Show tab, and select From Beginning.</a:t>
          </a:r>
          <a:endParaRPr lang="en-US" sz="1300" kern="1200" dirty="0"/>
        </a:p>
      </dsp:txBody>
      <dsp:txXfrm>
        <a:off x="215241" y="542673"/>
        <a:ext cx="3081563" cy="659095"/>
      </dsp:txXfrm>
    </dsp:sp>
    <dsp:sp modelId="{87C15291-AEBC-4F1E-BB11-F23971968E4A}">
      <dsp:nvSpPr>
        <dsp:cNvPr id="0" name=""/>
        <dsp:cNvSpPr/>
      </dsp:nvSpPr>
      <dsp:spPr>
        <a:xfrm>
          <a:off x="1756023" y="1201769"/>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6C086A-07A1-49AA-A5A9-2A0B949C7E99}">
      <dsp:nvSpPr>
        <dsp:cNvPr id="0" name=""/>
        <dsp:cNvSpPr/>
      </dsp:nvSpPr>
      <dsp:spPr>
        <a:xfrm>
          <a:off x="1707564" y="1889879"/>
          <a:ext cx="96916" cy="969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7F88204-0CA2-4C46-B02A-29D432AB1EB7}">
      <dsp:nvSpPr>
        <dsp:cNvPr id="0" name=""/>
        <dsp:cNvSpPr/>
      </dsp:nvSpPr>
      <dsp:spPr>
        <a:xfrm>
          <a:off x="2106200" y="1356836"/>
          <a:ext cx="2801421"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755650">
            <a:lnSpc>
              <a:spcPct val="90000"/>
            </a:lnSpc>
            <a:spcBef>
              <a:spcPct val="0"/>
            </a:spcBef>
            <a:spcAft>
              <a:spcPct val="35000"/>
            </a:spcAft>
            <a:defRPr b="1"/>
          </a:pPr>
          <a:r>
            <a:rPr lang="en-US" sz="1700" kern="1200" dirty="0"/>
            <a:t>Title</a:t>
          </a:r>
        </a:p>
      </dsp:txBody>
      <dsp:txXfrm>
        <a:off x="2106200" y="1356836"/>
        <a:ext cx="2801421" cy="438064"/>
      </dsp:txXfrm>
    </dsp:sp>
    <dsp:sp modelId="{51FEFD34-D680-431C-AC44-012B4D99C277}">
      <dsp:nvSpPr>
        <dsp:cNvPr id="0" name=""/>
        <dsp:cNvSpPr/>
      </dsp:nvSpPr>
      <dsp:spPr>
        <a:xfrm>
          <a:off x="1966129" y="2674905"/>
          <a:ext cx="3081563" cy="1047792"/>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lvl="0" algn="l" defTabSz="577850">
            <a:lnSpc>
              <a:spcPct val="90000"/>
            </a:lnSpc>
            <a:spcBef>
              <a:spcPct val="0"/>
            </a:spcBef>
            <a:spcAft>
              <a:spcPct val="35000"/>
            </a:spcAft>
          </a:pPr>
          <a:r>
            <a:rPr lang="en-US" sz="1300" b="0" i="0" u="none" kern="1200" dirty="0"/>
            <a:t>To display Presenter view, in Slide Show view, on the control bar at the bottom left select the three dots, and then Show Presenter View. </a:t>
          </a:r>
          <a:endParaRPr lang="en-US" sz="1300" kern="1200" dirty="0"/>
        </a:p>
      </dsp:txBody>
      <dsp:txXfrm>
        <a:off x="1966129" y="2674905"/>
        <a:ext cx="3081563" cy="1047792"/>
      </dsp:txXfrm>
    </dsp:sp>
    <dsp:sp modelId="{CF581527-BD03-46E2-B01B-848601BE686D}">
      <dsp:nvSpPr>
        <dsp:cNvPr id="0" name=""/>
        <dsp:cNvSpPr/>
      </dsp:nvSpPr>
      <dsp:spPr>
        <a:xfrm>
          <a:off x="3506911" y="2015870"/>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7CBBACC-C115-48BD-9563-4AD8F5A27234}">
      <dsp:nvSpPr>
        <dsp:cNvPr id="0" name=""/>
        <dsp:cNvSpPr/>
      </dsp:nvSpPr>
      <dsp:spPr>
        <a:xfrm>
          <a:off x="3458453" y="1889879"/>
          <a:ext cx="96916" cy="969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03E2E0C-528D-4B96-B61D-1C3F44FFC164}">
      <dsp:nvSpPr>
        <dsp:cNvPr id="0" name=""/>
        <dsp:cNvSpPr/>
      </dsp:nvSpPr>
      <dsp:spPr>
        <a:xfrm>
          <a:off x="3857089" y="2081774"/>
          <a:ext cx="2801421"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755650">
            <a:lnSpc>
              <a:spcPct val="90000"/>
            </a:lnSpc>
            <a:spcBef>
              <a:spcPct val="0"/>
            </a:spcBef>
            <a:spcAft>
              <a:spcPct val="35000"/>
            </a:spcAft>
            <a:defRPr b="1"/>
          </a:pPr>
          <a:r>
            <a:rPr lang="en-US" sz="1700" kern="1200" dirty="0"/>
            <a:t>Title</a:t>
          </a:r>
        </a:p>
      </dsp:txBody>
      <dsp:txXfrm>
        <a:off x="3857089" y="2081774"/>
        <a:ext cx="2801421" cy="438064"/>
      </dsp:txXfrm>
    </dsp:sp>
    <dsp:sp modelId="{341D02C6-3F64-4DF2-AFB2-F620E7B389D9}">
      <dsp:nvSpPr>
        <dsp:cNvPr id="0" name=""/>
        <dsp:cNvSpPr/>
      </dsp:nvSpPr>
      <dsp:spPr>
        <a:xfrm>
          <a:off x="3716956" y="336126"/>
          <a:ext cx="3081563" cy="86189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lvl="0" algn="l" defTabSz="577850">
            <a:lnSpc>
              <a:spcPct val="90000"/>
            </a:lnSpc>
            <a:spcBef>
              <a:spcPct val="0"/>
            </a:spcBef>
            <a:spcAft>
              <a:spcPct val="35000"/>
            </a:spcAft>
          </a:pPr>
          <a:r>
            <a:rPr lang="en-US" sz="1300" b="0" i="0" u="none" kern="1200" dirty="0"/>
            <a:t>During your presentation, the speaker notes are visible on your monitor, but aren't visible to the audience. </a:t>
          </a:r>
          <a:endParaRPr lang="en-US" sz="1300" kern="1200" dirty="0"/>
        </a:p>
      </dsp:txBody>
      <dsp:txXfrm>
        <a:off x="3716956" y="336126"/>
        <a:ext cx="3081563" cy="861893"/>
      </dsp:txXfrm>
    </dsp:sp>
    <dsp:sp modelId="{733145A9-EE86-4C22-9A0B-D61094480CC8}">
      <dsp:nvSpPr>
        <dsp:cNvPr id="0" name=""/>
        <dsp:cNvSpPr/>
      </dsp:nvSpPr>
      <dsp:spPr>
        <a:xfrm>
          <a:off x="5257800" y="1201769"/>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8513766-A46C-4A38-9E06-613A95A26840}">
      <dsp:nvSpPr>
        <dsp:cNvPr id="0" name=""/>
        <dsp:cNvSpPr/>
      </dsp:nvSpPr>
      <dsp:spPr>
        <a:xfrm>
          <a:off x="5209341" y="1889879"/>
          <a:ext cx="96916" cy="969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3FE4FBE-0216-4C47-8409-B0D889216184}">
      <dsp:nvSpPr>
        <dsp:cNvPr id="0" name=""/>
        <dsp:cNvSpPr/>
      </dsp:nvSpPr>
      <dsp:spPr>
        <a:xfrm>
          <a:off x="5607977" y="1356836"/>
          <a:ext cx="2801421"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755650">
            <a:lnSpc>
              <a:spcPct val="90000"/>
            </a:lnSpc>
            <a:spcBef>
              <a:spcPct val="0"/>
            </a:spcBef>
            <a:spcAft>
              <a:spcPct val="35000"/>
            </a:spcAft>
            <a:defRPr b="1"/>
          </a:pPr>
          <a:r>
            <a:rPr lang="en-US" sz="1700" kern="1200" dirty="0"/>
            <a:t>Title</a:t>
          </a:r>
        </a:p>
      </dsp:txBody>
      <dsp:txXfrm>
        <a:off x="5607977" y="1356836"/>
        <a:ext cx="2801421" cy="438064"/>
      </dsp:txXfrm>
    </dsp:sp>
    <dsp:sp modelId="{1FA6D165-7770-4A83-BEC4-863E69836AE5}">
      <dsp:nvSpPr>
        <dsp:cNvPr id="0" name=""/>
        <dsp:cNvSpPr/>
      </dsp:nvSpPr>
      <dsp:spPr>
        <a:xfrm>
          <a:off x="5467906" y="2674905"/>
          <a:ext cx="3081563" cy="65909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lvl="0" algn="l" defTabSz="577850">
            <a:lnSpc>
              <a:spcPct val="90000"/>
            </a:lnSpc>
            <a:spcBef>
              <a:spcPct val="0"/>
            </a:spcBef>
            <a:spcAft>
              <a:spcPct val="35000"/>
            </a:spcAft>
          </a:pPr>
          <a:r>
            <a:rPr lang="en-US" sz="1300" b="0" i="0" u="none" kern="1200" dirty="0"/>
            <a:t>The Notes pane is a box that appears below each slide. Tap it to add notes. </a:t>
          </a:r>
          <a:endParaRPr lang="en-US" sz="1300" kern="1200" dirty="0"/>
        </a:p>
      </dsp:txBody>
      <dsp:txXfrm>
        <a:off x="5467906" y="2674905"/>
        <a:ext cx="3081563" cy="659095"/>
      </dsp:txXfrm>
    </dsp:sp>
    <dsp:sp modelId="{4798EC92-4DB0-448A-8DEC-A77617C1B09D}">
      <dsp:nvSpPr>
        <dsp:cNvPr id="0" name=""/>
        <dsp:cNvSpPr/>
      </dsp:nvSpPr>
      <dsp:spPr>
        <a:xfrm>
          <a:off x="7008688" y="2015870"/>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AD3C92D-5256-4CFD-970C-1FACA26243D8}">
      <dsp:nvSpPr>
        <dsp:cNvPr id="0" name=""/>
        <dsp:cNvSpPr/>
      </dsp:nvSpPr>
      <dsp:spPr>
        <a:xfrm>
          <a:off x="6960230" y="1889879"/>
          <a:ext cx="96916" cy="969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4F14CCF-4D24-4F52-988B-55185DFAD062}">
      <dsp:nvSpPr>
        <dsp:cNvPr id="0" name=""/>
        <dsp:cNvSpPr/>
      </dsp:nvSpPr>
      <dsp:spPr>
        <a:xfrm>
          <a:off x="7358866" y="2081774"/>
          <a:ext cx="2801421"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755650">
            <a:lnSpc>
              <a:spcPct val="90000"/>
            </a:lnSpc>
            <a:spcBef>
              <a:spcPct val="0"/>
            </a:spcBef>
            <a:spcAft>
              <a:spcPct val="35000"/>
            </a:spcAft>
            <a:defRPr b="1"/>
          </a:pPr>
          <a:r>
            <a:rPr lang="en-US" sz="1700" kern="1200" dirty="0"/>
            <a:t>Title</a:t>
          </a:r>
        </a:p>
      </dsp:txBody>
      <dsp:txXfrm>
        <a:off x="7358866" y="2081774"/>
        <a:ext cx="2801421" cy="438064"/>
      </dsp:txXfrm>
    </dsp:sp>
    <dsp:sp modelId="{3EA4BEE1-D8BC-450E-84D0-5A021A999CA0}">
      <dsp:nvSpPr>
        <dsp:cNvPr id="0" name=""/>
        <dsp:cNvSpPr/>
      </dsp:nvSpPr>
      <dsp:spPr>
        <a:xfrm>
          <a:off x="7218795" y="153976"/>
          <a:ext cx="3081563" cy="1047792"/>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lvl="0" algn="l" defTabSz="577850">
            <a:lnSpc>
              <a:spcPct val="90000"/>
            </a:lnSpc>
            <a:spcBef>
              <a:spcPct val="0"/>
            </a:spcBef>
            <a:spcAft>
              <a:spcPct val="35000"/>
            </a:spcAft>
          </a:pPr>
          <a:r>
            <a:rPr lang="en-US" sz="1300" b="0" i="0" u="none" kern="1200" dirty="0"/>
            <a:t>If you don’t see the Notes pane or it is completely minimized, click Notes on the task bar across the bottom of the PowerPoint window. </a:t>
          </a:r>
          <a:endParaRPr lang="en-US" sz="1300" kern="1200" dirty="0"/>
        </a:p>
      </dsp:txBody>
      <dsp:txXfrm>
        <a:off x="7218795" y="153976"/>
        <a:ext cx="3081563" cy="1047792"/>
      </dsp:txXfrm>
    </dsp:sp>
    <dsp:sp modelId="{F87C26A0-8195-4AC0-8B3E-7E200F3825D9}">
      <dsp:nvSpPr>
        <dsp:cNvPr id="0" name=""/>
        <dsp:cNvSpPr/>
      </dsp:nvSpPr>
      <dsp:spPr>
        <a:xfrm>
          <a:off x="8759576" y="1201769"/>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CC25FB1-1A13-43A3-816E-D4C5567F9540}">
      <dsp:nvSpPr>
        <dsp:cNvPr id="0" name=""/>
        <dsp:cNvSpPr/>
      </dsp:nvSpPr>
      <dsp:spPr>
        <a:xfrm>
          <a:off x="8711118" y="1889879"/>
          <a:ext cx="96916" cy="969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BC4F2-6A87-450D-AD53-D2188421BC53}"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B2649-7BD8-4005-A99E-30D13769A8BD}" type="slidenum">
              <a:rPr lang="en-US" smtClean="0"/>
              <a:t>‹N°›</a:t>
            </a:fld>
            <a:endParaRPr lang="en-US"/>
          </a:p>
        </p:txBody>
      </p:sp>
    </p:spTree>
    <p:extLst>
      <p:ext uri="{BB962C8B-B14F-4D97-AF65-F5344CB8AC3E}">
        <p14:creationId xmlns:p14="http://schemas.microsoft.com/office/powerpoint/2010/main" val="2444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a:p>
        </p:txBody>
      </p:sp>
    </p:spTree>
    <p:extLst>
      <p:ext uri="{BB962C8B-B14F-4D97-AF65-F5344CB8AC3E}">
        <p14:creationId xmlns:p14="http://schemas.microsoft.com/office/powerpoint/2010/main" val="37241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B2649-7BD8-4005-A99E-30D13769A8BD}" type="slidenum">
              <a:rPr lang="en-US" smtClean="0"/>
              <a:t>6</a:t>
            </a:fld>
            <a:endParaRPr lang="en-US"/>
          </a:p>
        </p:txBody>
      </p:sp>
    </p:spTree>
    <p:extLst>
      <p:ext uri="{BB962C8B-B14F-4D97-AF65-F5344CB8AC3E}">
        <p14:creationId xmlns:p14="http://schemas.microsoft.com/office/powerpoint/2010/main" val="199749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51A4182-6276-41ED-8EAF-0C6A4D8FF0A8}"/>
              </a:ext>
              <a:ext uri="{C183D7F6-B498-43B3-948B-1728B52AA6E4}">
                <adec:decorative xmlns=""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 xmlns:a16="http://schemas.microsoft.com/office/drawing/2014/main" id="{EF4B644F-A23D-409C-9540-B41AC18DB546}"/>
              </a:ext>
              <a:ext uri="{C183D7F6-B498-43B3-948B-1728B52AA6E4}">
                <adec:decorative xmlns=""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endParaRPr lang="en-US" dirty="0"/>
          </a:p>
        </p:txBody>
      </p:sp>
    </p:spTree>
    <p:extLst>
      <p:ext uri="{BB962C8B-B14F-4D97-AF65-F5344CB8AC3E}">
        <p14:creationId xmlns:p14="http://schemas.microsoft.com/office/powerpoint/2010/main" val="20008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9D22302-83E3-4E22-93DF-1E5D463B64C3}"/>
              </a:ext>
            </a:extLst>
          </p:cNvPr>
          <p:cNvSpPr>
            <a:spLocks noGrp="1"/>
          </p:cNvSpPr>
          <p:nvPr>
            <p:ph type="title"/>
          </p:nvPr>
        </p:nvSpPr>
        <p:spPr>
          <a:xfrm>
            <a:off x="1517904" y="1517904"/>
            <a:ext cx="9144000" cy="786384"/>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EE90CDE0-3FEB-42A0-8BCC-7DADE7D4A621}"/>
              </a:ext>
            </a:extLst>
          </p:cNvPr>
          <p:cNvSpPr>
            <a:spLocks noGrp="1"/>
          </p:cNvSpPr>
          <p:nvPr>
            <p:ph type="body" idx="1"/>
          </p:nvPr>
        </p:nvSpPr>
        <p:spPr>
          <a:xfrm>
            <a:off x="1517905"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3B778B8B-E9A3-44BE-85A6-3E316659A9B4}"/>
              </a:ext>
            </a:extLst>
          </p:cNvPr>
          <p:cNvSpPr>
            <a:spLocks noGrp="1"/>
          </p:cNvSpPr>
          <p:nvPr>
            <p:ph sz="half" idx="2"/>
          </p:nvPr>
        </p:nvSpPr>
        <p:spPr>
          <a:xfrm>
            <a:off x="1517904"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 xmlns:a16="http://schemas.microsoft.com/office/drawing/2014/main" id="{D13F3BC3-6D4F-4A91-9397-DEB976DF5B59}"/>
              </a:ext>
            </a:extLst>
          </p:cNvPr>
          <p:cNvSpPr>
            <a:spLocks noGrp="1"/>
          </p:cNvSpPr>
          <p:nvPr>
            <p:ph type="body" sz="quarter" idx="13"/>
          </p:nvPr>
        </p:nvSpPr>
        <p:spPr>
          <a:xfrm>
            <a:off x="4622292"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 xmlns:a16="http://schemas.microsoft.com/office/drawing/2014/main" id="{A336BAA8-288D-4A65-AF12-E44ED08AF83A}"/>
              </a:ext>
            </a:extLst>
          </p:cNvPr>
          <p:cNvSpPr>
            <a:spLocks noGrp="1"/>
          </p:cNvSpPr>
          <p:nvPr>
            <p:ph sz="quarter" idx="14"/>
          </p:nvPr>
        </p:nvSpPr>
        <p:spPr>
          <a:xfrm>
            <a:off x="4622292"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60BF1BCA-A435-4779-A6FE-15207141F519}"/>
              </a:ext>
            </a:extLst>
          </p:cNvPr>
          <p:cNvSpPr>
            <a:spLocks noGrp="1"/>
          </p:cNvSpPr>
          <p:nvPr>
            <p:ph type="body" sz="quarter" idx="3"/>
          </p:nvPr>
        </p:nvSpPr>
        <p:spPr>
          <a:xfrm>
            <a:off x="7698867"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249B1923-9749-49E3-88FA-75C326E6719A}"/>
              </a:ext>
            </a:extLst>
          </p:cNvPr>
          <p:cNvSpPr>
            <a:spLocks noGrp="1"/>
          </p:cNvSpPr>
          <p:nvPr>
            <p:ph sz="quarter" idx="4"/>
          </p:nvPr>
        </p:nvSpPr>
        <p:spPr>
          <a:xfrm>
            <a:off x="7698867"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324272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85388F8-94ED-41CA-A4EE-E0FA1CAC03B2}"/>
              </a:ext>
              <a:ext uri="{C183D7F6-B498-43B3-948B-1728B52AA6E4}">
                <adec:decorative xmlns="" xmlns:adec="http://schemas.microsoft.com/office/drawing/2017/decorative" val="1"/>
              </a:ext>
            </a:extLst>
          </p:cNvPr>
          <p:cNvSpPr/>
          <p:nvPr userDrawn="1"/>
        </p:nvSpPr>
        <p:spPr>
          <a:xfrm>
            <a:off x="0" y="-1"/>
            <a:ext cx="12192000" cy="609905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 xmlns:a16="http://schemas.microsoft.com/office/drawing/2014/main" id="{62753702-3230-4BA6-A3F8-5783540BC1F6}"/>
              </a:ext>
              <a:ext uri="{C183D7F6-B498-43B3-948B-1728B52AA6E4}">
                <adec:decorative xmlns="" xmlns:adec="http://schemas.microsoft.com/office/drawing/2017/decorative" val="1"/>
              </a:ext>
            </a:extLst>
          </p:cNvPr>
          <p:cNvSpPr/>
          <p:nvPr userDrawn="1"/>
        </p:nvSpPr>
        <p:spPr>
          <a:xfrm>
            <a:off x="762000" y="758951"/>
            <a:ext cx="10668000" cy="555041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2">
            <a:extLst>
              <a:ext uri="{FF2B5EF4-FFF2-40B4-BE49-F238E27FC236}">
                <a16:creationId xmlns="" xmlns:a16="http://schemas.microsoft.com/office/drawing/2014/main" id="{22B9C48D-0714-4941-A2BB-36340F697D5E}"/>
              </a:ext>
            </a:extLst>
          </p:cNvPr>
          <p:cNvSpPr>
            <a:spLocks noGrp="1"/>
          </p:cNvSpPr>
          <p:nvPr>
            <p:ph type="title"/>
          </p:nvPr>
        </p:nvSpPr>
        <p:spPr>
          <a:xfrm>
            <a:off x="5411874" y="1517903"/>
            <a:ext cx="5250030" cy="1345115"/>
          </a:xfrm>
        </p:spPr>
        <p:txBody>
          <a:bodyPr/>
          <a:lstStyle/>
          <a:p>
            <a:endParaRPr lang="en-US" dirty="0"/>
          </a:p>
        </p:txBody>
      </p:sp>
      <p:sp>
        <p:nvSpPr>
          <p:cNvPr id="14" name="Picture Placeholder 13">
            <a:extLst>
              <a:ext uri="{FF2B5EF4-FFF2-40B4-BE49-F238E27FC236}">
                <a16:creationId xmlns="" xmlns:a16="http://schemas.microsoft.com/office/drawing/2014/main" id="{3A478133-AD69-45A3-8FE5-EBD28FD2FACB}"/>
              </a:ext>
            </a:extLst>
          </p:cNvPr>
          <p:cNvSpPr>
            <a:spLocks noGrp="1"/>
          </p:cNvSpPr>
          <p:nvPr>
            <p:ph type="pic" sz="quarter" idx="13"/>
          </p:nvPr>
        </p:nvSpPr>
        <p:spPr>
          <a:xfrm>
            <a:off x="758952" y="758952"/>
            <a:ext cx="1947672" cy="2670048"/>
          </a:xfrm>
          <a:solidFill>
            <a:schemeClr val="accent6"/>
          </a:solidFill>
        </p:spPr>
        <p:txBody>
          <a:bodyPr/>
          <a:lstStyle/>
          <a:p>
            <a:endParaRPr lang="en-US" dirty="0"/>
          </a:p>
        </p:txBody>
      </p:sp>
      <p:sp>
        <p:nvSpPr>
          <p:cNvPr id="16" name="Picture Placeholder 13">
            <a:extLst>
              <a:ext uri="{FF2B5EF4-FFF2-40B4-BE49-F238E27FC236}">
                <a16:creationId xmlns="" xmlns:a16="http://schemas.microsoft.com/office/drawing/2014/main" id="{F2E72FA7-6D23-4F38-9A7B-A0EB41E53416}"/>
              </a:ext>
            </a:extLst>
          </p:cNvPr>
          <p:cNvSpPr>
            <a:spLocks noGrp="1"/>
          </p:cNvSpPr>
          <p:nvPr>
            <p:ph type="pic" sz="quarter" idx="15"/>
          </p:nvPr>
        </p:nvSpPr>
        <p:spPr>
          <a:xfrm>
            <a:off x="758952" y="3424237"/>
            <a:ext cx="1947672" cy="2679192"/>
          </a:xfrm>
          <a:solidFill>
            <a:schemeClr val="accent6"/>
          </a:solidFill>
        </p:spPr>
        <p:txBody>
          <a:bodyPr/>
          <a:lstStyle/>
          <a:p>
            <a:endParaRPr lang="en-US"/>
          </a:p>
        </p:txBody>
      </p:sp>
      <p:sp>
        <p:nvSpPr>
          <p:cNvPr id="15" name="Picture Placeholder 13">
            <a:extLst>
              <a:ext uri="{FF2B5EF4-FFF2-40B4-BE49-F238E27FC236}">
                <a16:creationId xmlns="" xmlns:a16="http://schemas.microsoft.com/office/drawing/2014/main" id="{27DAE17D-48FA-4EE7-9630-D65727343897}"/>
              </a:ext>
            </a:extLst>
          </p:cNvPr>
          <p:cNvSpPr>
            <a:spLocks noGrp="1"/>
          </p:cNvSpPr>
          <p:nvPr>
            <p:ph type="pic" sz="quarter" idx="14"/>
          </p:nvPr>
        </p:nvSpPr>
        <p:spPr>
          <a:xfrm>
            <a:off x="2706624" y="758952"/>
            <a:ext cx="1947672" cy="2670048"/>
          </a:xfrm>
          <a:solidFill>
            <a:schemeClr val="accent6"/>
          </a:solidFill>
        </p:spPr>
        <p:txBody>
          <a:bodyPr/>
          <a:lstStyle/>
          <a:p>
            <a:endParaRPr lang="en-US"/>
          </a:p>
        </p:txBody>
      </p:sp>
      <p:sp>
        <p:nvSpPr>
          <p:cNvPr id="17" name="Picture Placeholder 13">
            <a:extLst>
              <a:ext uri="{FF2B5EF4-FFF2-40B4-BE49-F238E27FC236}">
                <a16:creationId xmlns="" xmlns:a16="http://schemas.microsoft.com/office/drawing/2014/main" id="{093DB7BE-4947-4B5D-B8E4-59505E49A06A}"/>
              </a:ext>
            </a:extLst>
          </p:cNvPr>
          <p:cNvSpPr>
            <a:spLocks noGrp="1"/>
          </p:cNvSpPr>
          <p:nvPr>
            <p:ph type="pic" sz="quarter" idx="16"/>
          </p:nvPr>
        </p:nvSpPr>
        <p:spPr>
          <a:xfrm>
            <a:off x="2706624" y="3424237"/>
            <a:ext cx="1947672" cy="2679192"/>
          </a:xfrm>
          <a:solidFill>
            <a:schemeClr val="accent6"/>
          </a:solidFill>
        </p:spPr>
        <p:txBody>
          <a:bodyPr/>
          <a:lstStyle/>
          <a:p>
            <a:endParaRPr lang="en-US"/>
          </a:p>
        </p:txBody>
      </p:sp>
      <p:sp>
        <p:nvSpPr>
          <p:cNvPr id="12" name="Content Placeholder 13">
            <a:extLst>
              <a:ext uri="{FF2B5EF4-FFF2-40B4-BE49-F238E27FC236}">
                <a16:creationId xmlns="" xmlns:a16="http://schemas.microsoft.com/office/drawing/2014/main" id="{D0C77CEA-908E-4A02-B347-F376CEC25E57}"/>
              </a:ext>
            </a:extLst>
          </p:cNvPr>
          <p:cNvSpPr>
            <a:spLocks noGrp="1"/>
          </p:cNvSpPr>
          <p:nvPr>
            <p:ph idx="1"/>
          </p:nvPr>
        </p:nvSpPr>
        <p:spPr>
          <a:xfrm>
            <a:off x="5411874" y="2970222"/>
            <a:ext cx="5250030" cy="3128826"/>
          </a:xfrm>
        </p:spPr>
        <p:txBody>
          <a:bodyPr>
            <a:normAutofit/>
          </a:bodyPr>
          <a:lstStyle>
            <a:lvl1pPr marL="0" indent="0">
              <a:lnSpc>
                <a:spcPct val="100000"/>
              </a:lnSpc>
              <a:spcBef>
                <a:spcPts val="0"/>
              </a:spcBef>
              <a:buNone/>
              <a:defRPr sz="2200"/>
            </a:lvl1pPr>
          </a:lstStyle>
          <a:p>
            <a:endParaRPr lang="en-US" dirty="0"/>
          </a:p>
        </p:txBody>
      </p:sp>
      <p:sp>
        <p:nvSpPr>
          <p:cNvPr id="3" name="Footer Placeholder 2">
            <a:extLst>
              <a:ext uri="{FF2B5EF4-FFF2-40B4-BE49-F238E27FC236}">
                <a16:creationId xmlns=""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3013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A53A25B7-A924-4C03-8022-000A9EA88D1A}"/>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4E3A68D8-CB71-4A41-B029-626BD6912875}"/>
              </a:ext>
              <a:ext uri="{C183D7F6-B498-43B3-948B-1728B52AA6E4}">
                <adec:decorative xmlns="" xmlns:adec="http://schemas.microsoft.com/office/drawing/2017/decorative" val="1"/>
              </a:ext>
            </a:extLst>
          </p:cNvPr>
          <p:cNvSpPr/>
          <p:nvPr userDrawn="1"/>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rgbClr val="FCEA37"/>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 xmlns:a16="http://schemas.microsoft.com/office/drawing/2014/main" id="{9ECFC55D-2CEE-47A4-9ACA-D6C78D236982}"/>
              </a:ext>
              <a:ext uri="{C183D7F6-B498-43B3-948B-1728B52AA6E4}">
                <adec:decorative xmlns="" xmlns:adec="http://schemas.microsoft.com/office/drawing/2017/decorative" val="1"/>
              </a:ext>
            </a:extLst>
          </p:cNvPr>
          <p:cNvSpPr/>
          <p:nvPr userDrawn="1"/>
        </p:nvSpPr>
        <p:spPr>
          <a:xfrm>
            <a:off x="-2" y="-9523"/>
            <a:ext cx="11430001" cy="6105523"/>
          </a:xfrm>
          <a:custGeom>
            <a:avLst/>
            <a:gdLst>
              <a:gd name="connsiteX0" fmla="*/ 0 w 11430001"/>
              <a:gd name="connsiteY0" fmla="*/ 0 h 6105523"/>
              <a:gd name="connsiteX1" fmla="*/ 7874003 w 11430001"/>
              <a:gd name="connsiteY1" fmla="*/ 0 h 6105523"/>
              <a:gd name="connsiteX2" fmla="*/ 7874003 w 11430001"/>
              <a:gd name="connsiteY2" fmla="*/ 771522 h 6105523"/>
              <a:gd name="connsiteX3" fmla="*/ 11430001 w 11430001"/>
              <a:gd name="connsiteY3" fmla="*/ 771522 h 6105523"/>
              <a:gd name="connsiteX4" fmla="*/ 11430001 w 11430001"/>
              <a:gd name="connsiteY4" fmla="*/ 6105523 h 6105523"/>
              <a:gd name="connsiteX5" fmla="*/ 7874003 w 11430001"/>
              <a:gd name="connsiteY5" fmla="*/ 6105523 h 6105523"/>
              <a:gd name="connsiteX6" fmla="*/ 5334002 w 11430001"/>
              <a:gd name="connsiteY6" fmla="*/ 6105523 h 6105523"/>
              <a:gd name="connsiteX7" fmla="*/ 0 w 11430001"/>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05523">
                <a:moveTo>
                  <a:pt x="0" y="0"/>
                </a:moveTo>
                <a:lnTo>
                  <a:pt x="7874003" y="0"/>
                </a:lnTo>
                <a:lnTo>
                  <a:pt x="7874003" y="771522"/>
                </a:lnTo>
                <a:lnTo>
                  <a:pt x="11430001" y="771522"/>
                </a:lnTo>
                <a:lnTo>
                  <a:pt x="11430001" y="6105523"/>
                </a:lnTo>
                <a:lnTo>
                  <a:pt x="7874003" y="6105523"/>
                </a:lnTo>
                <a:lnTo>
                  <a:pt x="5334002" y="6105523"/>
                </a:lnTo>
                <a:lnTo>
                  <a:pt x="0" y="6105523"/>
                </a:lnTo>
                <a:close/>
              </a:path>
            </a:pathLst>
          </a:custGeom>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5">
            <a:extLst>
              <a:ext uri="{FF2B5EF4-FFF2-40B4-BE49-F238E27FC236}">
                <a16:creationId xmlns="" xmlns:a16="http://schemas.microsoft.com/office/drawing/2014/main" id="{00406F9C-B330-46B3-A03C-15F85CD76061}"/>
              </a:ext>
            </a:extLst>
          </p:cNvPr>
          <p:cNvSpPr>
            <a:spLocks noGrp="1"/>
          </p:cNvSpPr>
          <p:nvPr>
            <p:ph type="title"/>
          </p:nvPr>
        </p:nvSpPr>
        <p:spPr>
          <a:xfrm>
            <a:off x="762000" y="3822282"/>
            <a:ext cx="5012266" cy="2273710"/>
          </a:xfrm>
        </p:spPr>
        <p:txBody>
          <a:bodyPr anchor="t"/>
          <a:lstStyle>
            <a:lvl1pPr>
              <a:defRPr sz="4200"/>
            </a:lvl1pPr>
          </a:lstStyle>
          <a:p>
            <a:endParaRPr lang="en-US" dirty="0"/>
          </a:p>
        </p:txBody>
      </p:sp>
      <p:sp>
        <p:nvSpPr>
          <p:cNvPr id="21" name="Picture Placeholder 20">
            <a:extLst>
              <a:ext uri="{FF2B5EF4-FFF2-40B4-BE49-F238E27FC236}">
                <a16:creationId xmlns="" xmlns:a16="http://schemas.microsoft.com/office/drawing/2014/main" id="{34FC9061-555D-4FE2-ABE9-07A195BC022E}"/>
              </a:ext>
            </a:extLst>
          </p:cNvPr>
          <p:cNvSpPr>
            <a:spLocks noGrp="1"/>
          </p:cNvSpPr>
          <p:nvPr>
            <p:ph type="pic" sz="quarter" idx="13"/>
          </p:nvPr>
        </p:nvSpPr>
        <p:spPr>
          <a:xfrm>
            <a:off x="758952" y="761988"/>
            <a:ext cx="3566160" cy="2660904"/>
          </a:xfrm>
          <a:solidFill>
            <a:schemeClr val="accent6"/>
          </a:solidFill>
        </p:spPr>
        <p:txBody>
          <a:bodyPr/>
          <a:lstStyle/>
          <a:p>
            <a:endParaRPr lang="en-US"/>
          </a:p>
        </p:txBody>
      </p:sp>
      <p:sp>
        <p:nvSpPr>
          <p:cNvPr id="22" name="Picture Placeholder 20">
            <a:extLst>
              <a:ext uri="{FF2B5EF4-FFF2-40B4-BE49-F238E27FC236}">
                <a16:creationId xmlns="" xmlns:a16="http://schemas.microsoft.com/office/drawing/2014/main" id="{7C8788B5-2964-4199-A168-84BDEBE3E9A7}"/>
              </a:ext>
            </a:extLst>
          </p:cNvPr>
          <p:cNvSpPr>
            <a:spLocks noGrp="1"/>
          </p:cNvSpPr>
          <p:nvPr>
            <p:ph type="pic" sz="quarter" idx="14"/>
          </p:nvPr>
        </p:nvSpPr>
        <p:spPr>
          <a:xfrm>
            <a:off x="4294632" y="761980"/>
            <a:ext cx="3566160" cy="2660904"/>
          </a:xfrm>
          <a:solidFill>
            <a:schemeClr val="accent6"/>
          </a:solidFill>
        </p:spPr>
        <p:txBody>
          <a:bodyPr/>
          <a:lstStyle/>
          <a:p>
            <a:endParaRPr lang="en-US"/>
          </a:p>
        </p:txBody>
      </p:sp>
      <p:sp>
        <p:nvSpPr>
          <p:cNvPr id="23" name="Picture Placeholder 20">
            <a:extLst>
              <a:ext uri="{FF2B5EF4-FFF2-40B4-BE49-F238E27FC236}">
                <a16:creationId xmlns="" xmlns:a16="http://schemas.microsoft.com/office/drawing/2014/main" id="{D4B5D4A5-C34C-4703-AFB6-DA982B6FF83B}"/>
              </a:ext>
            </a:extLst>
          </p:cNvPr>
          <p:cNvSpPr>
            <a:spLocks noGrp="1"/>
          </p:cNvSpPr>
          <p:nvPr>
            <p:ph type="pic" sz="quarter" idx="15"/>
          </p:nvPr>
        </p:nvSpPr>
        <p:spPr>
          <a:xfrm>
            <a:off x="7859598" y="761980"/>
            <a:ext cx="3566160" cy="2660904"/>
          </a:xfrm>
          <a:solidFill>
            <a:schemeClr val="accent6"/>
          </a:solidFill>
        </p:spPr>
        <p:txBody>
          <a:bodyPr/>
          <a:lstStyle/>
          <a:p>
            <a:endParaRPr lang="en-US" dirty="0"/>
          </a:p>
        </p:txBody>
      </p:sp>
      <p:sp>
        <p:nvSpPr>
          <p:cNvPr id="19" name="Content Placeholder 1">
            <a:extLst>
              <a:ext uri="{FF2B5EF4-FFF2-40B4-BE49-F238E27FC236}">
                <a16:creationId xmlns="" xmlns:a16="http://schemas.microsoft.com/office/drawing/2014/main" id="{8CA9663F-19C9-4799-8B97-333815BF6A4F}"/>
              </a:ext>
            </a:extLst>
          </p:cNvPr>
          <p:cNvSpPr>
            <a:spLocks noGrp="1"/>
          </p:cNvSpPr>
          <p:nvPr>
            <p:ph idx="1"/>
          </p:nvPr>
        </p:nvSpPr>
        <p:spPr>
          <a:xfrm>
            <a:off x="6417734" y="3822282"/>
            <a:ext cx="4607484" cy="2273710"/>
          </a:xfrm>
        </p:spPr>
        <p:txBody>
          <a:bodyPr anchor="t">
            <a:normAutofit/>
          </a:bodyPr>
          <a:lstStyle>
            <a:lvl1pPr marL="0" indent="0">
              <a:buNone/>
              <a:defRPr/>
            </a:lvl1pPr>
          </a:lstStyle>
          <a:p>
            <a:endParaRPr lang="en-US" dirty="0"/>
          </a:p>
        </p:txBody>
      </p:sp>
      <p:sp>
        <p:nvSpPr>
          <p:cNvPr id="3" name="Footer Placeholder 2">
            <a:extLst>
              <a:ext uri="{FF2B5EF4-FFF2-40B4-BE49-F238E27FC236}">
                <a16:creationId xmlns=""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11337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 xmlns:a16="http://schemas.microsoft.com/office/drawing/2014/main" id="{FAC5ABB9-3EAC-446C-B128-CFDB09B2476A}"/>
              </a:ext>
              <a:ext uri="{C183D7F6-B498-43B3-948B-1728B52AA6E4}">
                <adec:decorative xmlns="" xmlns:adec="http://schemas.microsoft.com/office/drawing/2017/decorative" val="1"/>
              </a:ext>
            </a:extLst>
          </p:cNvPr>
          <p:cNvSpPr/>
          <p:nvPr userDrawn="1"/>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70DED2D7-7BC9-473D-8241-8289B5821CF4}"/>
              </a:ext>
              <a:ext uri="{C183D7F6-B498-43B3-948B-1728B52AA6E4}">
                <adec:decorative xmlns="" xmlns:adec="http://schemas.microsoft.com/office/drawing/2017/decorative" val="1"/>
              </a:ext>
            </a:extLst>
          </p:cNvPr>
          <p:cNvSpPr/>
          <p:nvPr userDrawn="1"/>
        </p:nvSpPr>
        <p:spPr>
          <a:xfrm>
            <a:off x="0" y="0"/>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 xmlns:a16="http://schemas.microsoft.com/office/drawing/2014/main" id="{19C2616F-4436-4A60-BB08-54EC762C53BE}"/>
              </a:ext>
              <a:ext uri="{C183D7F6-B498-43B3-948B-1728B52AA6E4}">
                <adec:decorative xmlns="" xmlns:adec="http://schemas.microsoft.com/office/drawing/2017/decorative" val="1"/>
              </a:ext>
            </a:extLst>
          </p:cNvPr>
          <p:cNvSpPr/>
          <p:nvPr userDrawn="1"/>
        </p:nvSpPr>
        <p:spPr>
          <a:xfrm>
            <a:off x="0" y="762001"/>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2">
            <a:extLst>
              <a:ext uri="{FF2B5EF4-FFF2-40B4-BE49-F238E27FC236}">
                <a16:creationId xmlns="" xmlns:a16="http://schemas.microsoft.com/office/drawing/2014/main" id="{D6F9523F-1BD5-4832-8B13-FA0BE3E6F732}"/>
              </a:ext>
            </a:extLst>
          </p:cNvPr>
          <p:cNvSpPr>
            <a:spLocks noGrp="1"/>
          </p:cNvSpPr>
          <p:nvPr>
            <p:ph type="title"/>
          </p:nvPr>
        </p:nvSpPr>
        <p:spPr>
          <a:xfrm>
            <a:off x="5431940" y="1517652"/>
            <a:ext cx="5998059" cy="1344613"/>
          </a:xfrm>
        </p:spPr>
        <p:txBody>
          <a:bodyPr/>
          <a:lstStyle/>
          <a:p>
            <a:endParaRPr lang="en-US" dirty="0"/>
          </a:p>
        </p:txBody>
      </p:sp>
      <p:sp>
        <p:nvSpPr>
          <p:cNvPr id="17" name="Picture Placeholder 16">
            <a:extLst>
              <a:ext uri="{FF2B5EF4-FFF2-40B4-BE49-F238E27FC236}">
                <a16:creationId xmlns="" xmlns:a16="http://schemas.microsoft.com/office/drawing/2014/main" id="{FA83160D-9929-4C5C-B741-192DF7639B60}"/>
              </a:ext>
            </a:extLst>
          </p:cNvPr>
          <p:cNvSpPr>
            <a:spLocks noGrp="1"/>
          </p:cNvSpPr>
          <p:nvPr>
            <p:ph type="pic" sz="quarter" idx="13"/>
          </p:nvPr>
        </p:nvSpPr>
        <p:spPr>
          <a:xfrm>
            <a:off x="768293" y="1517652"/>
            <a:ext cx="1947672" cy="2295144"/>
          </a:xfrm>
          <a:solidFill>
            <a:schemeClr val="accent6"/>
          </a:solidFill>
        </p:spPr>
        <p:txBody>
          <a:bodyPr/>
          <a:lstStyle/>
          <a:p>
            <a:endParaRPr lang="en-US" dirty="0"/>
          </a:p>
        </p:txBody>
      </p:sp>
      <p:sp>
        <p:nvSpPr>
          <p:cNvPr id="18" name="Picture Placeholder 16">
            <a:extLst>
              <a:ext uri="{FF2B5EF4-FFF2-40B4-BE49-F238E27FC236}">
                <a16:creationId xmlns="" xmlns:a16="http://schemas.microsoft.com/office/drawing/2014/main" id="{D97EB8C6-CD91-4F0C-A719-5079DB8D325C}"/>
              </a:ext>
            </a:extLst>
          </p:cNvPr>
          <p:cNvSpPr>
            <a:spLocks noGrp="1"/>
          </p:cNvSpPr>
          <p:nvPr>
            <p:ph type="pic" sz="quarter" idx="14"/>
          </p:nvPr>
        </p:nvSpPr>
        <p:spPr>
          <a:xfrm>
            <a:off x="2715768" y="1517904"/>
            <a:ext cx="1947672" cy="2295144"/>
          </a:xfrm>
          <a:solidFill>
            <a:schemeClr val="accent6"/>
          </a:solidFill>
        </p:spPr>
        <p:txBody>
          <a:bodyPr/>
          <a:lstStyle/>
          <a:p>
            <a:endParaRPr lang="en-US" dirty="0"/>
          </a:p>
        </p:txBody>
      </p:sp>
      <p:sp>
        <p:nvSpPr>
          <p:cNvPr id="20" name="Picture Placeholder 19">
            <a:extLst>
              <a:ext uri="{FF2B5EF4-FFF2-40B4-BE49-F238E27FC236}">
                <a16:creationId xmlns="" xmlns:a16="http://schemas.microsoft.com/office/drawing/2014/main" id="{A7347AC5-7F3A-4E62-AE18-744B6A756E4C}"/>
              </a:ext>
            </a:extLst>
          </p:cNvPr>
          <p:cNvSpPr>
            <a:spLocks noGrp="1"/>
          </p:cNvSpPr>
          <p:nvPr>
            <p:ph type="pic" sz="quarter" idx="15"/>
          </p:nvPr>
        </p:nvSpPr>
        <p:spPr>
          <a:xfrm>
            <a:off x="768096" y="3800858"/>
            <a:ext cx="3895344" cy="2295144"/>
          </a:xfrm>
          <a:solidFill>
            <a:schemeClr val="accent6"/>
          </a:solidFill>
        </p:spPr>
        <p:txBody>
          <a:bodyPr/>
          <a:lstStyle/>
          <a:p>
            <a:endParaRPr lang="en-US"/>
          </a:p>
        </p:txBody>
      </p:sp>
      <p:sp>
        <p:nvSpPr>
          <p:cNvPr id="12" name="Content Placeholder 13">
            <a:extLst>
              <a:ext uri="{FF2B5EF4-FFF2-40B4-BE49-F238E27FC236}">
                <a16:creationId xmlns="" xmlns:a16="http://schemas.microsoft.com/office/drawing/2014/main" id="{CC904223-D55A-40A9-AA1D-5687C89BE8E3}"/>
              </a:ext>
            </a:extLst>
          </p:cNvPr>
          <p:cNvSpPr>
            <a:spLocks noGrp="1"/>
          </p:cNvSpPr>
          <p:nvPr>
            <p:ph idx="1"/>
          </p:nvPr>
        </p:nvSpPr>
        <p:spPr>
          <a:xfrm>
            <a:off x="5431940" y="2970215"/>
            <a:ext cx="5998059" cy="3125787"/>
          </a:xfrm>
        </p:spPr>
        <p:txBody>
          <a:bodyPr>
            <a:normAutofit/>
          </a:bodyPr>
          <a:lstStyle>
            <a:lvl1pPr marL="0" indent="0">
              <a:buNone/>
              <a:defRPr/>
            </a:lvl1pPr>
          </a:lstStyle>
          <a:p>
            <a:endParaRPr lang="en-US" dirty="0"/>
          </a:p>
        </p:txBody>
      </p:sp>
      <p:sp>
        <p:nvSpPr>
          <p:cNvPr id="3" name="Footer Placeholder 2">
            <a:extLst>
              <a:ext uri="{FF2B5EF4-FFF2-40B4-BE49-F238E27FC236}">
                <a16:creationId xmlns=""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4089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24A1CC7-4419-4A64-9DC9-AE157407AFB8}"/>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8A2F8EC6-DD66-475C-B129-22B374F49A70}"/>
              </a:ext>
              <a:ext uri="{C183D7F6-B498-43B3-948B-1728B52AA6E4}">
                <adec:decorative xmlns="" xmlns:adec="http://schemas.microsoft.com/office/drawing/2017/decorative" val="1"/>
              </a:ext>
            </a:extLst>
          </p:cNvPr>
          <p:cNvSpPr/>
          <p:nvPr userDrawn="1"/>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 xmlns:a16="http://schemas.microsoft.com/office/drawing/2014/main" id="{86FA963F-8B94-469B-B1A5-890D9134FB50}"/>
              </a:ext>
              <a:ext uri="{C183D7F6-B498-43B3-948B-1728B52AA6E4}">
                <adec:decorative xmlns="" xmlns:adec="http://schemas.microsoft.com/office/drawing/2017/decorative" val="1"/>
              </a:ext>
            </a:extLst>
          </p:cNvPr>
          <p:cNvSpPr/>
          <p:nvPr userDrawn="1"/>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5">
            <a:extLst>
              <a:ext uri="{FF2B5EF4-FFF2-40B4-BE49-F238E27FC236}">
                <a16:creationId xmlns="" xmlns:a16="http://schemas.microsoft.com/office/drawing/2014/main" id="{4CD44A43-6E39-4FE6-87BB-C65CE8FC6B1A}"/>
              </a:ext>
            </a:extLst>
          </p:cNvPr>
          <p:cNvSpPr>
            <a:spLocks noGrp="1"/>
          </p:cNvSpPr>
          <p:nvPr>
            <p:ph type="title"/>
          </p:nvPr>
        </p:nvSpPr>
        <p:spPr>
          <a:xfrm>
            <a:off x="6096000" y="1517650"/>
            <a:ext cx="4565650" cy="1344613"/>
          </a:xfrm>
        </p:spPr>
        <p:txBody>
          <a:bodyPr>
            <a:normAutofit/>
          </a:bodyPr>
          <a:lstStyle/>
          <a:p>
            <a:endParaRPr lang="en-US" dirty="0"/>
          </a:p>
        </p:txBody>
      </p:sp>
      <p:sp>
        <p:nvSpPr>
          <p:cNvPr id="18" name="Picture Placeholder 17">
            <a:extLst>
              <a:ext uri="{FF2B5EF4-FFF2-40B4-BE49-F238E27FC236}">
                <a16:creationId xmlns="" xmlns:a16="http://schemas.microsoft.com/office/drawing/2014/main" id="{5229EB0D-B986-4E26-BDF3-305AE3233EB7}"/>
              </a:ext>
            </a:extLst>
          </p:cNvPr>
          <p:cNvSpPr>
            <a:spLocks noGrp="1"/>
          </p:cNvSpPr>
          <p:nvPr>
            <p:ph type="pic" sz="quarter" idx="13"/>
          </p:nvPr>
        </p:nvSpPr>
        <p:spPr>
          <a:xfrm>
            <a:off x="758952" y="883487"/>
            <a:ext cx="4562856" cy="2441448"/>
          </a:xfrm>
          <a:solidFill>
            <a:schemeClr val="accent6"/>
          </a:solidFill>
        </p:spPr>
        <p:txBody>
          <a:bodyPr/>
          <a:lstStyle/>
          <a:p>
            <a:endParaRPr lang="en-US"/>
          </a:p>
        </p:txBody>
      </p:sp>
      <p:sp>
        <p:nvSpPr>
          <p:cNvPr id="19" name="Picture Placeholder 17">
            <a:extLst>
              <a:ext uri="{FF2B5EF4-FFF2-40B4-BE49-F238E27FC236}">
                <a16:creationId xmlns="" xmlns:a16="http://schemas.microsoft.com/office/drawing/2014/main" id="{37E21EC2-9A85-4522-B6AD-3FF227CACDD7}"/>
              </a:ext>
            </a:extLst>
          </p:cNvPr>
          <p:cNvSpPr>
            <a:spLocks noGrp="1"/>
          </p:cNvSpPr>
          <p:nvPr>
            <p:ph type="pic" sz="quarter" idx="14"/>
          </p:nvPr>
        </p:nvSpPr>
        <p:spPr>
          <a:xfrm>
            <a:off x="758952" y="3593592"/>
            <a:ext cx="4562856" cy="2441448"/>
          </a:xfrm>
          <a:solidFill>
            <a:schemeClr val="accent6"/>
          </a:solidFill>
        </p:spPr>
        <p:txBody>
          <a:bodyPr/>
          <a:lstStyle/>
          <a:p>
            <a:endParaRPr lang="en-US"/>
          </a:p>
        </p:txBody>
      </p:sp>
      <p:sp>
        <p:nvSpPr>
          <p:cNvPr id="16" name="Content Placeholder 1">
            <a:extLst>
              <a:ext uri="{FF2B5EF4-FFF2-40B4-BE49-F238E27FC236}">
                <a16:creationId xmlns="" xmlns:a16="http://schemas.microsoft.com/office/drawing/2014/main" id="{9F9D0834-E38A-4C71-95D5-A8A2B973AC09}"/>
              </a:ext>
            </a:extLst>
          </p:cNvPr>
          <p:cNvSpPr>
            <a:spLocks noGrp="1"/>
          </p:cNvSpPr>
          <p:nvPr>
            <p:ph idx="1"/>
          </p:nvPr>
        </p:nvSpPr>
        <p:spPr>
          <a:xfrm>
            <a:off x="6095998" y="2970213"/>
            <a:ext cx="4565651" cy="3125787"/>
          </a:xfrm>
        </p:spPr>
        <p:txBody>
          <a:bodyPr>
            <a:normAutofit/>
          </a:bodyPr>
          <a:lstStyle>
            <a:lvl1pPr marL="0" indent="0">
              <a:buNone/>
              <a:defRPr/>
            </a:lvl1pPr>
          </a:lstStyle>
          <a:p>
            <a:endParaRPr lang="en-US" dirty="0"/>
          </a:p>
        </p:txBody>
      </p:sp>
      <p:sp>
        <p:nvSpPr>
          <p:cNvPr id="3" name="Footer Placeholder 2">
            <a:extLst>
              <a:ext uri="{FF2B5EF4-FFF2-40B4-BE49-F238E27FC236}">
                <a16:creationId xmlns=""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319883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1D03AAFC-F6FA-4A24-BE1D-34AE6AD64CD3}"/>
              </a:ext>
              <a:ext uri="{C183D7F6-B498-43B3-948B-1728B52AA6E4}">
                <adec:decorative xmlns="" xmlns:adec="http://schemas.microsoft.com/office/drawing/2017/decorative" val="1"/>
              </a:ext>
            </a:extLst>
          </p:cNvPr>
          <p:cNvSpPr/>
          <p:nvPr userDrawn="1"/>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Picture Placeholder 11">
            <a:extLst>
              <a:ext uri="{FF2B5EF4-FFF2-40B4-BE49-F238E27FC236}">
                <a16:creationId xmlns="" xmlns:a16="http://schemas.microsoft.com/office/drawing/2014/main" id="{82190B39-D040-425A-9AD6-58A7533FEA6D}"/>
              </a:ext>
            </a:extLst>
          </p:cNvPr>
          <p:cNvSpPr>
            <a:spLocks noGrp="1"/>
          </p:cNvSpPr>
          <p:nvPr>
            <p:ph type="pic" sz="quarter" idx="13"/>
          </p:nvPr>
        </p:nvSpPr>
        <p:spPr>
          <a:xfrm>
            <a:off x="746760" y="756284"/>
            <a:ext cx="10698480" cy="5349240"/>
          </a:xfrm>
          <a:solidFill>
            <a:schemeClr val="accent6"/>
          </a:solidFill>
        </p:spPr>
        <p:txBody>
          <a:bodyPr/>
          <a:lstStyle/>
          <a:p>
            <a:endParaRPr lang="en-US" dirty="0"/>
          </a:p>
        </p:txBody>
      </p:sp>
      <p:sp>
        <p:nvSpPr>
          <p:cNvPr id="15" name="Title 16">
            <a:extLst>
              <a:ext uri="{FF2B5EF4-FFF2-40B4-BE49-F238E27FC236}">
                <a16:creationId xmlns="" xmlns:a16="http://schemas.microsoft.com/office/drawing/2014/main" id="{8950CCE3-163E-46A1-B489-395F3F75FE34}"/>
              </a:ext>
            </a:extLst>
          </p:cNvPr>
          <p:cNvSpPr>
            <a:spLocks noGrp="1"/>
          </p:cNvSpPr>
          <p:nvPr>
            <p:ph type="ctrTitle"/>
          </p:nvPr>
        </p:nvSpPr>
        <p:spPr>
          <a:xfrm>
            <a:off x="7333488" y="1517904"/>
            <a:ext cx="3749040" cy="2796945"/>
          </a:xfrm>
        </p:spPr>
        <p:txBody>
          <a:bodyPr anchor="ctr">
            <a:normAutofit/>
          </a:bodyPr>
          <a:lstStyle>
            <a:lvl1pPr>
              <a:defRPr sz="6000"/>
            </a:lvl1pPr>
          </a:lstStyle>
          <a:p>
            <a:pPr algn="l"/>
            <a:endParaRPr lang="en-US" dirty="0"/>
          </a:p>
        </p:txBody>
      </p:sp>
      <p:sp>
        <p:nvSpPr>
          <p:cNvPr id="16" name="Subtitle 17">
            <a:extLst>
              <a:ext uri="{FF2B5EF4-FFF2-40B4-BE49-F238E27FC236}">
                <a16:creationId xmlns="" xmlns:a16="http://schemas.microsoft.com/office/drawing/2014/main" id="{81E38157-454C-44D5-8D2B-A220A53D780E}"/>
              </a:ext>
            </a:extLst>
          </p:cNvPr>
          <p:cNvSpPr>
            <a:spLocks noGrp="1"/>
          </p:cNvSpPr>
          <p:nvPr>
            <p:ph type="subTitle" idx="1"/>
          </p:nvPr>
        </p:nvSpPr>
        <p:spPr>
          <a:xfrm>
            <a:off x="7333488" y="4479368"/>
            <a:ext cx="3666744" cy="1616631"/>
          </a:xfrm>
        </p:spPr>
        <p:txBody>
          <a:bodyPr/>
          <a:lstStyle>
            <a:lvl1pPr marL="0" indent="0">
              <a:buNone/>
              <a:defRPr/>
            </a:lvl1pPr>
          </a:lstStyle>
          <a:p>
            <a:pPr algn="l"/>
            <a:endParaRPr lang="en-US" dirty="0"/>
          </a:p>
        </p:txBody>
      </p:sp>
    </p:spTree>
    <p:extLst>
      <p:ext uri="{BB962C8B-B14F-4D97-AF65-F5344CB8AC3E}">
        <p14:creationId xmlns:p14="http://schemas.microsoft.com/office/powerpoint/2010/main" val="17305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 xmlns:a16="http://schemas.microsoft.com/office/drawing/2014/main" id="{BA2AD668-6E19-425C-88F7-AF4220662C0D}"/>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 xmlns:a16="http://schemas.microsoft.com/office/drawing/2014/main" id="{AC7CE36D-6B7B-4D5E-831E-34A4286D6E6A}"/>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35251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8EDA639-2F5C-4255-BE42-C41A5ABBC24D}"/>
              </a:ext>
              <a:ext uri="{C183D7F6-B498-43B3-948B-1728B52AA6E4}">
                <adec:decorative xmlns="" xmlns:adec="http://schemas.microsoft.com/office/drawing/2017/decorative" val="1"/>
              </a:ext>
            </a:extLst>
          </p:cNvPr>
          <p:cNvSpPr/>
          <p:nvPr userDrawn="1"/>
        </p:nvSpPr>
        <p:spPr>
          <a:xfrm>
            <a:off x="0" y="0"/>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 name="Rectangle 5">
            <a:extLst>
              <a:ext uri="{FF2B5EF4-FFF2-40B4-BE49-F238E27FC236}">
                <a16:creationId xmlns="" xmlns:a16="http://schemas.microsoft.com/office/drawing/2014/main" id="{E96D6DC8-1218-45DD-BCD3-DF21DFA5B10A}"/>
              </a:ext>
              <a:ext uri="{C183D7F6-B498-43B3-948B-1728B52AA6E4}">
                <adec:decorative xmlns="" xmlns:adec="http://schemas.microsoft.com/office/drawing/2017/decorative" val="1"/>
              </a:ext>
            </a:extLst>
          </p:cNvPr>
          <p:cNvSpPr/>
          <p:nvPr userDrawn="1"/>
        </p:nvSpPr>
        <p:spPr>
          <a:xfrm>
            <a:off x="762000" y="766762"/>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 xmlns:a16="http://schemas.microsoft.com/office/drawing/2014/main" id="{8A58F504-65F1-4BFD-A987-54F78AD52D41}"/>
              </a:ext>
            </a:extLst>
          </p:cNvPr>
          <p:cNvSpPr>
            <a:spLocks noGrp="1"/>
          </p:cNvSpPr>
          <p:nvPr>
            <p:ph type="pic" sz="quarter" idx="13"/>
          </p:nvPr>
        </p:nvSpPr>
        <p:spPr>
          <a:xfrm>
            <a:off x="758952" y="749808"/>
            <a:ext cx="10744200" cy="5394960"/>
          </a:xfrm>
          <a:solidFill>
            <a:schemeClr val="accent6"/>
          </a:solidFill>
        </p:spPr>
        <p:txBody>
          <a:bodyPr/>
          <a:lstStyle/>
          <a:p>
            <a:endParaRPr lang="en-US" dirty="0"/>
          </a:p>
        </p:txBody>
      </p:sp>
      <p:sp>
        <p:nvSpPr>
          <p:cNvPr id="13" name="Title 16">
            <a:extLst>
              <a:ext uri="{FF2B5EF4-FFF2-40B4-BE49-F238E27FC236}">
                <a16:creationId xmlns="" xmlns:a16="http://schemas.microsoft.com/office/drawing/2014/main" id="{0B9261BF-90C7-41A0-8711-97168C7479D9}"/>
              </a:ext>
            </a:extLst>
          </p:cNvPr>
          <p:cNvSpPr>
            <a:spLocks noGrp="1"/>
          </p:cNvSpPr>
          <p:nvPr>
            <p:ph type="ctrTitle"/>
          </p:nvPr>
        </p:nvSpPr>
        <p:spPr>
          <a:xfrm>
            <a:off x="6611112" y="1517904"/>
            <a:ext cx="4480560" cy="2796945"/>
          </a:xfrm>
        </p:spPr>
        <p:txBody>
          <a:bodyPr anchor="ctr">
            <a:normAutofit/>
          </a:bodyPr>
          <a:lstStyle>
            <a:lvl1pPr>
              <a:defRPr sz="4400"/>
            </a:lvl1pPr>
          </a:lstStyle>
          <a:p>
            <a:pPr algn="l"/>
            <a:endParaRPr lang="en-US" dirty="0"/>
          </a:p>
        </p:txBody>
      </p:sp>
      <p:sp>
        <p:nvSpPr>
          <p:cNvPr id="14" name="Subtitle 17">
            <a:extLst>
              <a:ext uri="{FF2B5EF4-FFF2-40B4-BE49-F238E27FC236}">
                <a16:creationId xmlns="" xmlns:a16="http://schemas.microsoft.com/office/drawing/2014/main" id="{305C0D07-994F-4143-B88E-32EED69E7F65}"/>
              </a:ext>
            </a:extLst>
          </p:cNvPr>
          <p:cNvSpPr>
            <a:spLocks noGrp="1"/>
          </p:cNvSpPr>
          <p:nvPr>
            <p:ph type="subTitle" idx="1"/>
          </p:nvPr>
        </p:nvSpPr>
        <p:spPr>
          <a:xfrm>
            <a:off x="6611112" y="4425696"/>
            <a:ext cx="4059936" cy="1189912"/>
          </a:xfrm>
        </p:spPr>
        <p:txBody>
          <a:bodyPr/>
          <a:lstStyle>
            <a:lvl1pPr marL="0" indent="0">
              <a:buNone/>
              <a:defRPr/>
            </a:lvl1pPr>
          </a:lstStyle>
          <a:p>
            <a:pPr algn="l"/>
            <a:endParaRPr lang="en-US" dirty="0"/>
          </a:p>
        </p:txBody>
      </p:sp>
      <p:sp>
        <p:nvSpPr>
          <p:cNvPr id="3" name="Footer Placeholder 2">
            <a:extLst>
              <a:ext uri="{FF2B5EF4-FFF2-40B4-BE49-F238E27FC236}">
                <a16:creationId xmlns="" xmlns:a16="http://schemas.microsoft.com/office/drawing/2014/main" id="{452CFE08-03FE-487B-8963-9FAD3049CFFA}"/>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2" name="Date Placeholder 1">
            <a:extLst>
              <a:ext uri="{FF2B5EF4-FFF2-40B4-BE49-F238E27FC236}">
                <a16:creationId xmlns="" xmlns:a16="http://schemas.microsoft.com/office/drawing/2014/main" id="{B7862271-51F6-4122-9709-D279042F8846}"/>
              </a:ext>
            </a:extLst>
          </p:cNvPr>
          <p:cNvSpPr>
            <a:spLocks noGrp="1"/>
          </p:cNvSpPr>
          <p:nvPr>
            <p:ph type="dt" sz="half" idx="10"/>
          </p:nvPr>
        </p:nvSpPr>
        <p:spPr/>
        <p:txBody>
          <a:bodyPr/>
          <a:lstStyle>
            <a:lvl1pPr>
              <a:defRPr>
                <a:solidFill>
                  <a:schemeClr val="bg1"/>
                </a:solidFill>
              </a:defRPr>
            </a:lvl1pPr>
          </a:lstStyle>
          <a:p>
            <a:r>
              <a:rPr lang="en-US"/>
              <a:t>3/1/20XX</a:t>
            </a:r>
          </a:p>
        </p:txBody>
      </p:sp>
      <p:sp>
        <p:nvSpPr>
          <p:cNvPr id="4" name="Slide Number Placeholder 3">
            <a:extLst>
              <a:ext uri="{FF2B5EF4-FFF2-40B4-BE49-F238E27FC236}">
                <a16:creationId xmlns="" xmlns:a16="http://schemas.microsoft.com/office/drawing/2014/main" id="{CA935A50-18AE-4CB1-BB10-1CBDD8A7C2C4}"/>
              </a:ext>
            </a:extLst>
          </p:cNvPr>
          <p:cNvSpPr>
            <a:spLocks noGrp="1"/>
          </p:cNvSpPr>
          <p:nvPr>
            <p:ph type="sldNum" sz="quarter" idx="12"/>
          </p:nvPr>
        </p:nvSpPr>
        <p:spPr/>
        <p:txBody>
          <a:bodyPr/>
          <a:lstStyle>
            <a:lvl1pPr>
              <a:defRPr>
                <a:solidFill>
                  <a:schemeClr val="bg1"/>
                </a:solidFill>
              </a:defRPr>
            </a:lvl1pPr>
          </a:lstStyle>
          <a:p>
            <a:fld id="{CB1E4CB7-CB13-4810-BF18-BE31AFC64F93}" type="slidenum">
              <a:rPr lang="en-US" smtClean="0"/>
              <a:pPr/>
              <a:t>‹N°›</a:t>
            </a:fld>
            <a:endParaRPr lang="en-US"/>
          </a:p>
        </p:txBody>
      </p:sp>
    </p:spTree>
    <p:extLst>
      <p:ext uri="{BB962C8B-B14F-4D97-AF65-F5344CB8AC3E}">
        <p14:creationId xmlns:p14="http://schemas.microsoft.com/office/powerpoint/2010/main" val="28225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29" name="Picture Placeholder 28">
            <a:extLst>
              <a:ext uri="{FF2B5EF4-FFF2-40B4-BE49-F238E27FC236}">
                <a16:creationId xmlns="" xmlns:a16="http://schemas.microsoft.com/office/drawing/2014/main" id="{26E6BD11-82A7-4729-AD05-B0676F9B1F5F}"/>
              </a:ext>
            </a:extLst>
          </p:cNvPr>
          <p:cNvSpPr>
            <a:spLocks noGrp="1"/>
          </p:cNvSpPr>
          <p:nvPr>
            <p:ph type="pic" sz="quarter" idx="21"/>
          </p:nvPr>
        </p:nvSpPr>
        <p:spPr>
          <a:xfrm>
            <a:off x="1504950" y="2861595"/>
            <a:ext cx="1828800" cy="1993392"/>
          </a:xfrm>
          <a:solidFill>
            <a:schemeClr val="accent6"/>
          </a:solidFill>
        </p:spPr>
        <p:txBody>
          <a:bodyPr/>
          <a:lstStyle/>
          <a:p>
            <a:endParaRPr lang="en-US"/>
          </a:p>
        </p:txBody>
      </p:sp>
      <p:sp>
        <p:nvSpPr>
          <p:cNvPr id="19" name="Text Placeholder 18">
            <a:extLst>
              <a:ext uri="{FF2B5EF4-FFF2-40B4-BE49-F238E27FC236}">
                <a16:creationId xmlns="" xmlns:a16="http://schemas.microsoft.com/office/drawing/2014/main" id="{6E08135B-D6D5-401C-B151-CDCB20550F16}"/>
              </a:ext>
            </a:extLst>
          </p:cNvPr>
          <p:cNvSpPr>
            <a:spLocks noGrp="1"/>
          </p:cNvSpPr>
          <p:nvPr>
            <p:ph type="body" sz="quarter" idx="13" hasCustomPrompt="1"/>
          </p:nvPr>
        </p:nvSpPr>
        <p:spPr>
          <a:xfrm>
            <a:off x="1508760"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1" name="Text Placeholder 20">
            <a:extLst>
              <a:ext uri="{FF2B5EF4-FFF2-40B4-BE49-F238E27FC236}">
                <a16:creationId xmlns="" xmlns:a16="http://schemas.microsoft.com/office/drawing/2014/main" id="{FA587696-63FF-4232-8879-488DFE1C31EA}"/>
              </a:ext>
            </a:extLst>
          </p:cNvPr>
          <p:cNvSpPr>
            <a:spLocks noGrp="1"/>
          </p:cNvSpPr>
          <p:nvPr>
            <p:ph type="body" sz="quarter" idx="14" hasCustomPrompt="1"/>
          </p:nvPr>
        </p:nvSpPr>
        <p:spPr>
          <a:xfrm>
            <a:off x="1504950"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0" name="Picture Placeholder 28">
            <a:extLst>
              <a:ext uri="{FF2B5EF4-FFF2-40B4-BE49-F238E27FC236}">
                <a16:creationId xmlns="" xmlns:a16="http://schemas.microsoft.com/office/drawing/2014/main" id="{96507A97-E180-468F-B641-141DBA738642}"/>
              </a:ext>
            </a:extLst>
          </p:cNvPr>
          <p:cNvSpPr>
            <a:spLocks noGrp="1"/>
          </p:cNvSpPr>
          <p:nvPr>
            <p:ph type="pic" sz="quarter" idx="22"/>
          </p:nvPr>
        </p:nvSpPr>
        <p:spPr>
          <a:xfrm>
            <a:off x="3953511" y="2861595"/>
            <a:ext cx="1828800" cy="1993392"/>
          </a:xfrm>
          <a:solidFill>
            <a:schemeClr val="accent6"/>
          </a:solidFill>
        </p:spPr>
        <p:txBody>
          <a:bodyPr/>
          <a:lstStyle/>
          <a:p>
            <a:endParaRPr lang="en-US"/>
          </a:p>
        </p:txBody>
      </p:sp>
      <p:sp>
        <p:nvSpPr>
          <p:cNvPr id="22" name="Text Placeholder 18">
            <a:extLst>
              <a:ext uri="{FF2B5EF4-FFF2-40B4-BE49-F238E27FC236}">
                <a16:creationId xmlns="" xmlns:a16="http://schemas.microsoft.com/office/drawing/2014/main" id="{49BB8F01-AE51-4455-BE0F-8972415A0C06}"/>
              </a:ext>
            </a:extLst>
          </p:cNvPr>
          <p:cNvSpPr>
            <a:spLocks noGrp="1"/>
          </p:cNvSpPr>
          <p:nvPr>
            <p:ph type="body" sz="quarter" idx="15" hasCustomPrompt="1"/>
          </p:nvPr>
        </p:nvSpPr>
        <p:spPr>
          <a:xfrm>
            <a:off x="3942757" y="4854889"/>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3" name="Text Placeholder 20">
            <a:extLst>
              <a:ext uri="{FF2B5EF4-FFF2-40B4-BE49-F238E27FC236}">
                <a16:creationId xmlns="" xmlns:a16="http://schemas.microsoft.com/office/drawing/2014/main" id="{759D2442-D209-4F87-9F2C-19D73A2412D4}"/>
              </a:ext>
            </a:extLst>
          </p:cNvPr>
          <p:cNvSpPr>
            <a:spLocks noGrp="1"/>
          </p:cNvSpPr>
          <p:nvPr>
            <p:ph type="body" sz="quarter" idx="16" hasCustomPrompt="1"/>
          </p:nvPr>
        </p:nvSpPr>
        <p:spPr>
          <a:xfrm>
            <a:off x="3942757" y="5462491"/>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1" name="Picture Placeholder 28">
            <a:extLst>
              <a:ext uri="{FF2B5EF4-FFF2-40B4-BE49-F238E27FC236}">
                <a16:creationId xmlns="" xmlns:a16="http://schemas.microsoft.com/office/drawing/2014/main" id="{A850442C-9915-406C-83D9-8EBE8AD3C243}"/>
              </a:ext>
            </a:extLst>
          </p:cNvPr>
          <p:cNvSpPr>
            <a:spLocks noGrp="1"/>
          </p:cNvSpPr>
          <p:nvPr>
            <p:ph type="pic" sz="quarter" idx="23"/>
          </p:nvPr>
        </p:nvSpPr>
        <p:spPr>
          <a:xfrm>
            <a:off x="6391656" y="2861595"/>
            <a:ext cx="1828800" cy="1993392"/>
          </a:xfrm>
          <a:solidFill>
            <a:schemeClr val="accent6"/>
          </a:solidFill>
        </p:spPr>
        <p:txBody>
          <a:bodyPr/>
          <a:lstStyle/>
          <a:p>
            <a:endParaRPr lang="en-US"/>
          </a:p>
        </p:txBody>
      </p:sp>
      <p:sp>
        <p:nvSpPr>
          <p:cNvPr id="24" name="Text Placeholder 18">
            <a:extLst>
              <a:ext uri="{FF2B5EF4-FFF2-40B4-BE49-F238E27FC236}">
                <a16:creationId xmlns="" xmlns:a16="http://schemas.microsoft.com/office/drawing/2014/main" id="{A596F3D1-5D97-4111-B3D6-FE37290A6B3D}"/>
              </a:ext>
            </a:extLst>
          </p:cNvPr>
          <p:cNvSpPr>
            <a:spLocks noGrp="1"/>
          </p:cNvSpPr>
          <p:nvPr>
            <p:ph type="body" sz="quarter" idx="17" hasCustomPrompt="1"/>
          </p:nvPr>
        </p:nvSpPr>
        <p:spPr>
          <a:xfrm>
            <a:off x="6391656"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5" name="Text Placeholder 20">
            <a:extLst>
              <a:ext uri="{FF2B5EF4-FFF2-40B4-BE49-F238E27FC236}">
                <a16:creationId xmlns="" xmlns:a16="http://schemas.microsoft.com/office/drawing/2014/main" id="{2D25C272-C21E-4078-818F-B12E10F1827C}"/>
              </a:ext>
            </a:extLst>
          </p:cNvPr>
          <p:cNvSpPr>
            <a:spLocks noGrp="1"/>
          </p:cNvSpPr>
          <p:nvPr>
            <p:ph type="body" sz="quarter" idx="18" hasCustomPrompt="1"/>
          </p:nvPr>
        </p:nvSpPr>
        <p:spPr>
          <a:xfrm>
            <a:off x="6391656"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2" name="Picture Placeholder 28">
            <a:extLst>
              <a:ext uri="{FF2B5EF4-FFF2-40B4-BE49-F238E27FC236}">
                <a16:creationId xmlns="" xmlns:a16="http://schemas.microsoft.com/office/drawing/2014/main" id="{05393806-4E48-45A2-8BD7-0BA36566F3CC}"/>
              </a:ext>
            </a:extLst>
          </p:cNvPr>
          <p:cNvSpPr>
            <a:spLocks noGrp="1"/>
          </p:cNvSpPr>
          <p:nvPr>
            <p:ph type="pic" sz="quarter" idx="24"/>
          </p:nvPr>
        </p:nvSpPr>
        <p:spPr>
          <a:xfrm>
            <a:off x="8833104" y="2862072"/>
            <a:ext cx="1828800" cy="1993392"/>
          </a:xfrm>
          <a:solidFill>
            <a:schemeClr val="accent6"/>
          </a:solidFill>
        </p:spPr>
        <p:txBody>
          <a:bodyPr/>
          <a:lstStyle/>
          <a:p>
            <a:endParaRPr lang="en-US"/>
          </a:p>
        </p:txBody>
      </p:sp>
      <p:sp>
        <p:nvSpPr>
          <p:cNvPr id="26" name="Text Placeholder 18">
            <a:extLst>
              <a:ext uri="{FF2B5EF4-FFF2-40B4-BE49-F238E27FC236}">
                <a16:creationId xmlns="" xmlns:a16="http://schemas.microsoft.com/office/drawing/2014/main" id="{DD19656C-C87E-4938-A66D-D6836DBC653A}"/>
              </a:ext>
            </a:extLst>
          </p:cNvPr>
          <p:cNvSpPr>
            <a:spLocks noGrp="1"/>
          </p:cNvSpPr>
          <p:nvPr>
            <p:ph type="body" sz="quarter" idx="19" hasCustomPrompt="1"/>
          </p:nvPr>
        </p:nvSpPr>
        <p:spPr>
          <a:xfrm>
            <a:off x="8825653" y="4855651"/>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7" name="Text Placeholder 20">
            <a:extLst>
              <a:ext uri="{FF2B5EF4-FFF2-40B4-BE49-F238E27FC236}">
                <a16:creationId xmlns="" xmlns:a16="http://schemas.microsoft.com/office/drawing/2014/main" id="{DF55E1E1-7FB8-465C-B720-E39D43FFECC8}"/>
              </a:ext>
            </a:extLst>
          </p:cNvPr>
          <p:cNvSpPr>
            <a:spLocks noGrp="1"/>
          </p:cNvSpPr>
          <p:nvPr>
            <p:ph type="body" sz="quarter" idx="20" hasCustomPrompt="1"/>
          </p:nvPr>
        </p:nvSpPr>
        <p:spPr>
          <a:xfrm>
            <a:off x="8825653" y="5468299"/>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4" name="Footer Placeholder 3">
            <a:extLst>
              <a:ext uri="{FF2B5EF4-FFF2-40B4-BE49-F238E27FC236}">
                <a16:creationId xmlns=""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398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 xmlns:a16="http://schemas.microsoft.com/office/drawing/2014/main" id="{B0FFFD15-4D1A-45CA-9374-373A700D366B}"/>
              </a:ext>
            </a:extLst>
          </p:cNvPr>
          <p:cNvSpPr>
            <a:spLocks noGrp="1"/>
          </p:cNvSpPr>
          <p:nvPr>
            <p:ph sz="quarter" idx="13"/>
          </p:nvPr>
        </p:nvSpPr>
        <p:spPr>
          <a:xfrm>
            <a:off x="838200" y="2181225"/>
            <a:ext cx="10515600" cy="3876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331837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9D22302-83E3-4E22-93DF-1E5D463B64C3}"/>
              </a:ext>
            </a:extLst>
          </p:cNvPr>
          <p:cNvSpPr>
            <a:spLocks noGrp="1"/>
          </p:cNvSpPr>
          <p:nvPr>
            <p:ph type="title"/>
          </p:nvPr>
        </p:nvSpPr>
        <p:spPr>
          <a:xfrm>
            <a:off x="1517904" y="1517904"/>
            <a:ext cx="9144000" cy="787146"/>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EE90CDE0-3FEB-42A0-8BCC-7DADE7D4A621}"/>
              </a:ext>
            </a:extLst>
          </p:cNvPr>
          <p:cNvSpPr>
            <a:spLocks noGrp="1"/>
          </p:cNvSpPr>
          <p:nvPr>
            <p:ph type="body" idx="1"/>
          </p:nvPr>
        </p:nvSpPr>
        <p:spPr>
          <a:xfrm>
            <a:off x="1517905"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3B778B8B-E9A3-44BE-85A6-3E316659A9B4}"/>
              </a:ext>
            </a:extLst>
          </p:cNvPr>
          <p:cNvSpPr>
            <a:spLocks noGrp="1"/>
          </p:cNvSpPr>
          <p:nvPr>
            <p:ph sz="half" idx="2"/>
          </p:nvPr>
        </p:nvSpPr>
        <p:spPr>
          <a:xfrm>
            <a:off x="1517904"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60BF1BCA-A435-4779-A6FE-15207141F519}"/>
              </a:ext>
            </a:extLst>
          </p:cNvPr>
          <p:cNvSpPr>
            <a:spLocks noGrp="1"/>
          </p:cNvSpPr>
          <p:nvPr>
            <p:ph type="body" sz="quarter" idx="3"/>
          </p:nvPr>
        </p:nvSpPr>
        <p:spPr>
          <a:xfrm>
            <a:off x="6336792"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49B1923-9749-49E3-88FA-75C326E6719A}"/>
              </a:ext>
            </a:extLst>
          </p:cNvPr>
          <p:cNvSpPr>
            <a:spLocks noGrp="1"/>
          </p:cNvSpPr>
          <p:nvPr>
            <p:ph sz="quarter" idx="4"/>
          </p:nvPr>
        </p:nvSpPr>
        <p:spPr>
          <a:xfrm>
            <a:off x="6336792"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380283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r>
              <a:rPr lang="en-US"/>
              <a:t>3/1/20XX</a:t>
            </a:r>
            <a:endParaRPr lang="en-US" dirty="0"/>
          </a:p>
        </p:txBody>
      </p:sp>
      <p:sp>
        <p:nvSpPr>
          <p:cNvPr id="5" name="Footer Placeholder 4">
            <a:extLst>
              <a:ext uri="{FF2B5EF4-FFF2-40B4-BE49-F238E27FC236}">
                <a16:creationId xmlns=""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Sample footer text</a:t>
            </a:r>
            <a:endParaRPr lang="en-US" sz="1000" dirty="0"/>
          </a:p>
        </p:txBody>
      </p:sp>
      <p:sp>
        <p:nvSpPr>
          <p:cNvPr id="6" name="Slide Number Placeholder 5">
            <a:extLst>
              <a:ext uri="{FF2B5EF4-FFF2-40B4-BE49-F238E27FC236}">
                <a16:creationId xmlns=""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a:t>
            </a:fld>
            <a:endParaRPr lang="en-US" sz="1000" dirty="0"/>
          </a:p>
        </p:txBody>
      </p:sp>
      <p:sp>
        <p:nvSpPr>
          <p:cNvPr id="8" name="Freeform: Shape 7">
            <a:extLst>
              <a:ext uri="{FF2B5EF4-FFF2-40B4-BE49-F238E27FC236}">
                <a16:creationId xmlns=""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04418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5" r:id="rId3"/>
    <p:sldLayoutId id="2147483663" r:id="rId4"/>
    <p:sldLayoutId id="2147483650" r:id="rId5"/>
    <p:sldLayoutId id="2147483664" r:id="rId6"/>
    <p:sldLayoutId id="2147483669" r:id="rId7"/>
    <p:sldLayoutId id="2147483654" r:id="rId8"/>
    <p:sldLayoutId id="2147483653" r:id="rId9"/>
    <p:sldLayoutId id="2147483670" r:id="rId10"/>
    <p:sldLayoutId id="2147483662" r:id="rId11"/>
    <p:sldLayoutId id="2147483666" r:id="rId12"/>
  </p:sldLayoutIdLst>
  <p:hf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1.xml"/><Relationship Id="rId5" Type="http://schemas.openxmlformats.org/officeDocument/2006/relationships/image" Target="../media/image22.jpe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6221" b="6221"/>
          <a:stretch>
            <a:fillRect/>
          </a:stretch>
        </p:blipFill>
        <p:spPr>
          <a:xfrm>
            <a:off x="2574304" y="472324"/>
            <a:ext cx="6771051" cy="5928476"/>
          </a:xfrm>
        </p:spPr>
      </p:pic>
    </p:spTree>
    <p:extLst>
      <p:ext uri="{BB962C8B-B14F-4D97-AF65-F5344CB8AC3E}">
        <p14:creationId xmlns:p14="http://schemas.microsoft.com/office/powerpoint/2010/main" val="90140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0A7EF77-B3A6-4EC7-9C15-89EEB984E020}"/>
              </a:ext>
            </a:extLst>
          </p:cNvPr>
          <p:cNvSpPr>
            <a:spLocks noGrp="1"/>
          </p:cNvSpPr>
          <p:nvPr>
            <p:ph type="title"/>
          </p:nvPr>
        </p:nvSpPr>
        <p:spPr>
          <a:xfrm>
            <a:off x="1517904" y="1517904"/>
            <a:ext cx="9144000" cy="787146"/>
          </a:xfrm>
        </p:spPr>
        <p:txBody>
          <a:bodyPr>
            <a:normAutofit/>
          </a:bodyPr>
          <a:lstStyle/>
          <a:p>
            <a:r>
              <a:rPr lang="en-US" dirty="0"/>
              <a:t>Content</a:t>
            </a:r>
          </a:p>
        </p:txBody>
      </p:sp>
      <p:sp>
        <p:nvSpPr>
          <p:cNvPr id="2" name="Text Placeholder 1">
            <a:extLst>
              <a:ext uri="{FF2B5EF4-FFF2-40B4-BE49-F238E27FC236}">
                <a16:creationId xmlns="" xmlns:a16="http://schemas.microsoft.com/office/drawing/2014/main" id="{79716383-4E86-4C1B-9602-EABE14A1F73E}"/>
              </a:ext>
            </a:extLst>
          </p:cNvPr>
          <p:cNvSpPr>
            <a:spLocks noGrp="1"/>
          </p:cNvSpPr>
          <p:nvPr>
            <p:ph type="body" idx="1"/>
          </p:nvPr>
        </p:nvSpPr>
        <p:spPr>
          <a:xfrm>
            <a:off x="1517905" y="2696718"/>
            <a:ext cx="4334256" cy="606026"/>
          </a:xfrm>
        </p:spPr>
        <p:txBody>
          <a:bodyPr/>
          <a:lstStyle/>
          <a:p>
            <a:r>
              <a:rPr lang="en-US" dirty="0"/>
              <a:t>Subtitle</a:t>
            </a:r>
          </a:p>
        </p:txBody>
      </p:sp>
      <p:sp>
        <p:nvSpPr>
          <p:cNvPr id="3" name="Content Placeholder 2">
            <a:extLst>
              <a:ext uri="{FF2B5EF4-FFF2-40B4-BE49-F238E27FC236}">
                <a16:creationId xmlns="" xmlns:a16="http://schemas.microsoft.com/office/drawing/2014/main" id="{975B74AE-546C-4A26-BDD5-2BD124FD2C39}"/>
              </a:ext>
            </a:extLst>
          </p:cNvPr>
          <p:cNvSpPr>
            <a:spLocks noGrp="1"/>
          </p:cNvSpPr>
          <p:nvPr>
            <p:ph sz="half" idx="2"/>
          </p:nvPr>
        </p:nvSpPr>
        <p:spPr>
          <a:xfrm>
            <a:off x="1517904" y="3397337"/>
            <a:ext cx="4334256" cy="2449645"/>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4" name="Text Placeholder 3">
            <a:extLst>
              <a:ext uri="{FF2B5EF4-FFF2-40B4-BE49-F238E27FC236}">
                <a16:creationId xmlns="" xmlns:a16="http://schemas.microsoft.com/office/drawing/2014/main" id="{3F3ADAD5-E67E-408A-87BE-C70E16A34F0C}"/>
              </a:ext>
            </a:extLst>
          </p:cNvPr>
          <p:cNvSpPr>
            <a:spLocks noGrp="1"/>
          </p:cNvSpPr>
          <p:nvPr>
            <p:ph type="body" sz="quarter" idx="3"/>
          </p:nvPr>
        </p:nvSpPr>
        <p:spPr>
          <a:xfrm>
            <a:off x="6336792" y="2696718"/>
            <a:ext cx="4334256" cy="606026"/>
          </a:xfrm>
        </p:spPr>
        <p:txBody>
          <a:bodyPr/>
          <a:lstStyle/>
          <a:p>
            <a:r>
              <a:rPr lang="en-US"/>
              <a:t>Subtitle</a:t>
            </a:r>
            <a:endParaRPr lang="en-US" dirty="0"/>
          </a:p>
        </p:txBody>
      </p:sp>
      <p:sp>
        <p:nvSpPr>
          <p:cNvPr id="5" name="Content Placeholder 4">
            <a:extLst>
              <a:ext uri="{FF2B5EF4-FFF2-40B4-BE49-F238E27FC236}">
                <a16:creationId xmlns="" xmlns:a16="http://schemas.microsoft.com/office/drawing/2014/main" id="{DD2567E2-A69E-4C26-B585-8B3CB193C2D7}"/>
              </a:ext>
            </a:extLst>
          </p:cNvPr>
          <p:cNvSpPr>
            <a:spLocks noGrp="1"/>
          </p:cNvSpPr>
          <p:nvPr>
            <p:ph sz="quarter" idx="4"/>
          </p:nvPr>
        </p:nvSpPr>
        <p:spPr>
          <a:xfrm>
            <a:off x="6336792" y="3397337"/>
            <a:ext cx="4334256" cy="2449645"/>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 xmlns:a16="http://schemas.microsoft.com/office/drawing/2014/main" id="{C1D5F42D-7E7B-4EFE-9B66-8141A49BE5AC}"/>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9" name="Slide Number Placeholder 8">
            <a:extLst>
              <a:ext uri="{FF2B5EF4-FFF2-40B4-BE49-F238E27FC236}">
                <a16:creationId xmlns="" xmlns:a16="http://schemas.microsoft.com/office/drawing/2014/main" id="{8C659246-E790-49FE-A673-1AEFD87FA46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10</a:t>
            </a:fld>
            <a:endParaRPr lang="en-US"/>
          </a:p>
        </p:txBody>
      </p:sp>
    </p:spTree>
    <p:extLst>
      <p:ext uri="{BB962C8B-B14F-4D97-AF65-F5344CB8AC3E}">
        <p14:creationId xmlns:p14="http://schemas.microsoft.com/office/powerpoint/2010/main" val="3060177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7A50B85-2F5A-41A0-A3A4-534F64AE9CD2}"/>
              </a:ext>
            </a:extLst>
          </p:cNvPr>
          <p:cNvSpPr>
            <a:spLocks noGrp="1"/>
          </p:cNvSpPr>
          <p:nvPr>
            <p:ph type="title"/>
          </p:nvPr>
        </p:nvSpPr>
        <p:spPr>
          <a:xfrm>
            <a:off x="1517904" y="1517904"/>
            <a:ext cx="9144000" cy="786384"/>
          </a:xfrm>
        </p:spPr>
        <p:txBody>
          <a:bodyPr>
            <a:normAutofit/>
          </a:bodyPr>
          <a:lstStyle/>
          <a:p>
            <a:r>
              <a:rPr lang="en-US" dirty="0"/>
              <a:t>Content </a:t>
            </a:r>
          </a:p>
        </p:txBody>
      </p:sp>
      <p:sp>
        <p:nvSpPr>
          <p:cNvPr id="2" name="Text Placeholder 1">
            <a:extLst>
              <a:ext uri="{FF2B5EF4-FFF2-40B4-BE49-F238E27FC236}">
                <a16:creationId xmlns="" xmlns:a16="http://schemas.microsoft.com/office/drawing/2014/main" id="{1724DC5D-0742-49C5-9646-E15D570B3558}"/>
              </a:ext>
            </a:extLst>
          </p:cNvPr>
          <p:cNvSpPr>
            <a:spLocks noGrp="1"/>
          </p:cNvSpPr>
          <p:nvPr>
            <p:ph type="body" idx="1"/>
          </p:nvPr>
        </p:nvSpPr>
        <p:spPr>
          <a:xfrm>
            <a:off x="1517905" y="2697480"/>
            <a:ext cx="2971800" cy="606026"/>
          </a:xfrm>
        </p:spPr>
        <p:txBody>
          <a:bodyPr/>
          <a:lstStyle/>
          <a:p>
            <a:r>
              <a:rPr lang="en-US"/>
              <a:t>Subtitle</a:t>
            </a:r>
            <a:endParaRPr lang="en-US" dirty="0"/>
          </a:p>
        </p:txBody>
      </p:sp>
      <p:sp>
        <p:nvSpPr>
          <p:cNvPr id="3" name="Content Placeholder 2">
            <a:extLst>
              <a:ext uri="{FF2B5EF4-FFF2-40B4-BE49-F238E27FC236}">
                <a16:creationId xmlns="" xmlns:a16="http://schemas.microsoft.com/office/drawing/2014/main" id="{B2DDC042-44B6-4318-A693-83C87718EADF}"/>
              </a:ext>
            </a:extLst>
          </p:cNvPr>
          <p:cNvSpPr>
            <a:spLocks noGrp="1"/>
          </p:cNvSpPr>
          <p:nvPr>
            <p:ph sz="half" idx="2"/>
          </p:nvPr>
        </p:nvSpPr>
        <p:spPr>
          <a:xfrm>
            <a:off x="1517904" y="3401568"/>
            <a:ext cx="2971800" cy="2449645"/>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7" name="Text Placeholder 6">
            <a:extLst>
              <a:ext uri="{FF2B5EF4-FFF2-40B4-BE49-F238E27FC236}">
                <a16:creationId xmlns="" xmlns:a16="http://schemas.microsoft.com/office/drawing/2014/main" id="{D2B21E22-7679-4EC8-8EAD-68C4CA84493C}"/>
              </a:ext>
            </a:extLst>
          </p:cNvPr>
          <p:cNvSpPr>
            <a:spLocks noGrp="1"/>
          </p:cNvSpPr>
          <p:nvPr>
            <p:ph type="body" sz="quarter" idx="13"/>
          </p:nvPr>
        </p:nvSpPr>
        <p:spPr>
          <a:xfrm>
            <a:off x="4622292" y="2697480"/>
            <a:ext cx="2971800" cy="606026"/>
          </a:xfrm>
        </p:spPr>
        <p:txBody>
          <a:bodyPr/>
          <a:lstStyle/>
          <a:p>
            <a:r>
              <a:rPr lang="en-US" dirty="0"/>
              <a:t>Subtitle</a:t>
            </a:r>
          </a:p>
        </p:txBody>
      </p:sp>
      <p:sp>
        <p:nvSpPr>
          <p:cNvPr id="8" name="Content Placeholder 7">
            <a:extLst>
              <a:ext uri="{FF2B5EF4-FFF2-40B4-BE49-F238E27FC236}">
                <a16:creationId xmlns="" xmlns:a16="http://schemas.microsoft.com/office/drawing/2014/main" id="{E0B31A92-A28B-4EBC-B911-36A4DA275048}"/>
              </a:ext>
            </a:extLst>
          </p:cNvPr>
          <p:cNvSpPr>
            <a:spLocks noGrp="1"/>
          </p:cNvSpPr>
          <p:nvPr>
            <p:ph sz="quarter" idx="14"/>
          </p:nvPr>
        </p:nvSpPr>
        <p:spPr>
          <a:xfrm>
            <a:off x="4622292" y="3401568"/>
            <a:ext cx="2971800" cy="2449645"/>
          </a:xfrm>
        </p:spPr>
        <p:txBody>
          <a:bodyPr>
            <a:noAutofit/>
          </a:bodyPr>
          <a:lstStyle/>
          <a:p>
            <a:r>
              <a:rPr lang="en-US" dirty="0"/>
              <a:t>Open the Design Ideas pane for instant slide makeovers. </a:t>
            </a:r>
          </a:p>
          <a:p>
            <a:r>
              <a:rPr lang="en-US" dirty="0"/>
              <a:t>When we have design ideas, we’ll show them to you right there. </a:t>
            </a:r>
          </a:p>
        </p:txBody>
      </p:sp>
      <p:sp>
        <p:nvSpPr>
          <p:cNvPr id="4" name="Text Placeholder 3">
            <a:extLst>
              <a:ext uri="{FF2B5EF4-FFF2-40B4-BE49-F238E27FC236}">
                <a16:creationId xmlns="" xmlns:a16="http://schemas.microsoft.com/office/drawing/2014/main" id="{37E1D5B1-3656-4DE7-9EF8-288141AFD6A7}"/>
              </a:ext>
            </a:extLst>
          </p:cNvPr>
          <p:cNvSpPr>
            <a:spLocks noGrp="1"/>
          </p:cNvSpPr>
          <p:nvPr>
            <p:ph type="body" sz="quarter" idx="3"/>
          </p:nvPr>
        </p:nvSpPr>
        <p:spPr>
          <a:xfrm>
            <a:off x="7698867" y="2697480"/>
            <a:ext cx="2971800" cy="606026"/>
          </a:xfrm>
        </p:spPr>
        <p:txBody>
          <a:bodyPr/>
          <a:lstStyle/>
          <a:p>
            <a:r>
              <a:rPr lang="en-US"/>
              <a:t>Subtitle</a:t>
            </a:r>
            <a:endParaRPr lang="en-US" dirty="0"/>
          </a:p>
        </p:txBody>
      </p:sp>
      <p:sp>
        <p:nvSpPr>
          <p:cNvPr id="5" name="Content Placeholder 4">
            <a:extLst>
              <a:ext uri="{FF2B5EF4-FFF2-40B4-BE49-F238E27FC236}">
                <a16:creationId xmlns="" xmlns:a16="http://schemas.microsoft.com/office/drawing/2014/main" id="{75C381F3-F8BD-4503-8E19-9552143317E6}"/>
              </a:ext>
            </a:extLst>
          </p:cNvPr>
          <p:cNvSpPr>
            <a:spLocks noGrp="1"/>
          </p:cNvSpPr>
          <p:nvPr>
            <p:ph sz="quarter" idx="4"/>
          </p:nvPr>
        </p:nvSpPr>
        <p:spPr>
          <a:xfrm>
            <a:off x="7698867" y="3401568"/>
            <a:ext cx="2971800" cy="2449645"/>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0" name="Footer Placeholder 9">
            <a:extLst>
              <a:ext uri="{FF2B5EF4-FFF2-40B4-BE49-F238E27FC236}">
                <a16:creationId xmlns="" xmlns:a16="http://schemas.microsoft.com/office/drawing/2014/main" id="{EF684D8F-367A-4DCA-A050-C45FC72EDBEA}"/>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11" name="Slide Number Placeholder 10">
            <a:extLst>
              <a:ext uri="{FF2B5EF4-FFF2-40B4-BE49-F238E27FC236}">
                <a16:creationId xmlns="" xmlns:a16="http://schemas.microsoft.com/office/drawing/2014/main" id="{D5B151D0-3929-4419-970F-87B9186C7327}"/>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11</a:t>
            </a:fld>
            <a:endParaRPr lang="en-US"/>
          </a:p>
        </p:txBody>
      </p:sp>
    </p:spTree>
    <p:extLst>
      <p:ext uri="{BB962C8B-B14F-4D97-AF65-F5344CB8AC3E}">
        <p14:creationId xmlns:p14="http://schemas.microsoft.com/office/powerpoint/2010/main" val="3910041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0D641-5445-4CDB-BF23-DE481B54BE70}"/>
              </a:ext>
            </a:extLst>
          </p:cNvPr>
          <p:cNvSpPr>
            <a:spLocks noGrp="1"/>
          </p:cNvSpPr>
          <p:nvPr>
            <p:ph type="title"/>
          </p:nvPr>
        </p:nvSpPr>
        <p:spPr>
          <a:xfrm>
            <a:off x="5411874" y="1517903"/>
            <a:ext cx="5250030" cy="1345115"/>
          </a:xfrm>
        </p:spPr>
        <p:txBody>
          <a:bodyPr/>
          <a:lstStyle/>
          <a:p>
            <a:r>
              <a:rPr lang="en-US" dirty="0"/>
              <a:t>Summary</a:t>
            </a:r>
          </a:p>
        </p:txBody>
      </p:sp>
      <p:pic>
        <p:nvPicPr>
          <p:cNvPr id="9" name="Picture Placeholder 8" descr="2 boba drinks">
            <a:extLst>
              <a:ext uri="{FF2B5EF4-FFF2-40B4-BE49-F238E27FC236}">
                <a16:creationId xmlns="" xmlns:a16="http://schemas.microsoft.com/office/drawing/2014/main" id="{9597FE60-D33F-4396-96D4-A39211C7BEB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 y="758952"/>
            <a:ext cx="1947672" cy="2670048"/>
          </a:xfrm>
        </p:spPr>
      </p:pic>
      <p:pic>
        <p:nvPicPr>
          <p:cNvPr id="13" name="Picture Placeholder 12" descr="Image of a bunch of oranges">
            <a:extLst>
              <a:ext uri="{FF2B5EF4-FFF2-40B4-BE49-F238E27FC236}">
                <a16:creationId xmlns="" xmlns:a16="http://schemas.microsoft.com/office/drawing/2014/main" id="{BAF054B5-6ECC-4B09-AF24-E197E92B666B}"/>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758952" y="3424237"/>
            <a:ext cx="1947672" cy="2679192"/>
          </a:xfrm>
        </p:spPr>
      </p:pic>
      <p:pic>
        <p:nvPicPr>
          <p:cNvPr id="11" name="Picture Placeholder 10" descr="Image of lime slice">
            <a:extLst>
              <a:ext uri="{FF2B5EF4-FFF2-40B4-BE49-F238E27FC236}">
                <a16:creationId xmlns="" xmlns:a16="http://schemas.microsoft.com/office/drawing/2014/main" id="{A4AD4D85-8AC5-40A8-A629-874220E829D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2706624" y="758952"/>
            <a:ext cx="1947672" cy="2670048"/>
          </a:xfrm>
        </p:spPr>
      </p:pic>
      <p:pic>
        <p:nvPicPr>
          <p:cNvPr id="20" name="Picture Placeholder 19" descr="Image of colorful popsicles">
            <a:extLst>
              <a:ext uri="{FF2B5EF4-FFF2-40B4-BE49-F238E27FC236}">
                <a16:creationId xmlns="" xmlns:a16="http://schemas.microsoft.com/office/drawing/2014/main" id="{0AEF3DEC-195E-48C8-88CA-3F27EF80BF61}"/>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2706624" y="3424237"/>
            <a:ext cx="1947672" cy="2679192"/>
          </a:xfrm>
        </p:spPr>
      </p:pic>
      <p:sp>
        <p:nvSpPr>
          <p:cNvPr id="3" name="Content Placeholder 2">
            <a:extLst>
              <a:ext uri="{FF2B5EF4-FFF2-40B4-BE49-F238E27FC236}">
                <a16:creationId xmlns="" xmlns:a16="http://schemas.microsoft.com/office/drawing/2014/main" id="{E0C06BF1-24A8-4CC3-B36E-FCFA069BEC3F}"/>
              </a:ext>
            </a:extLst>
          </p:cNvPr>
          <p:cNvSpPr>
            <a:spLocks noGrp="1"/>
          </p:cNvSpPr>
          <p:nvPr>
            <p:ph idx="1"/>
          </p:nvPr>
        </p:nvSpPr>
        <p:spPr>
          <a:xfrm>
            <a:off x="5411874" y="2970222"/>
            <a:ext cx="5250030" cy="3128826"/>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17" name="Footer Placeholder 16">
            <a:extLst>
              <a:ext uri="{FF2B5EF4-FFF2-40B4-BE49-F238E27FC236}">
                <a16:creationId xmlns="" xmlns:a16="http://schemas.microsoft.com/office/drawing/2014/main" id="{8DC7ED9C-0D38-4EB1-977B-7FBC2EA1D1F5}"/>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18" name="Slide Number Placeholder 17">
            <a:extLst>
              <a:ext uri="{FF2B5EF4-FFF2-40B4-BE49-F238E27FC236}">
                <a16:creationId xmlns="" xmlns:a16="http://schemas.microsoft.com/office/drawing/2014/main" id="{C96B839E-3F89-48A0-913B-EF8CF32905A0}"/>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12</a:t>
            </a:fld>
            <a:endParaRPr lang="en-US"/>
          </a:p>
        </p:txBody>
      </p:sp>
    </p:spTree>
    <p:extLst>
      <p:ext uri="{BB962C8B-B14F-4D97-AF65-F5344CB8AC3E}">
        <p14:creationId xmlns:p14="http://schemas.microsoft.com/office/powerpoint/2010/main" val="1310275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of lime slice">
            <a:extLst>
              <a:ext uri="{FF2B5EF4-FFF2-40B4-BE49-F238E27FC236}">
                <a16:creationId xmlns="" xmlns:a16="http://schemas.microsoft.com/office/drawing/2014/main" id="{9056A385-DF9B-4C71-BB88-1620C27E8AD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 y="761988"/>
            <a:ext cx="3566160" cy="2660904"/>
          </a:xfrm>
        </p:spPr>
      </p:pic>
      <p:pic>
        <p:nvPicPr>
          <p:cNvPr id="10" name="Picture Placeholder 9" descr="Image of colorful popsicles">
            <a:extLst>
              <a:ext uri="{FF2B5EF4-FFF2-40B4-BE49-F238E27FC236}">
                <a16:creationId xmlns="" xmlns:a16="http://schemas.microsoft.com/office/drawing/2014/main" id="{99655ACF-0F87-4DB8-A51C-23BE0F9CC3E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294632" y="761980"/>
            <a:ext cx="3566160" cy="2660904"/>
          </a:xfrm>
        </p:spPr>
      </p:pic>
      <p:pic>
        <p:nvPicPr>
          <p:cNvPr id="12" name="Picture Placeholder 11" descr="Close up of a green apple with water drops">
            <a:extLst>
              <a:ext uri="{FF2B5EF4-FFF2-40B4-BE49-F238E27FC236}">
                <a16:creationId xmlns="" xmlns:a16="http://schemas.microsoft.com/office/drawing/2014/main" id="{CAC4BF70-8F99-4595-A84D-6DF3039EBA0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859598" y="761980"/>
            <a:ext cx="3566160" cy="2660904"/>
          </a:xfrm>
        </p:spPr>
      </p:pic>
      <p:sp>
        <p:nvSpPr>
          <p:cNvPr id="2" name="Title 1">
            <a:extLst>
              <a:ext uri="{FF2B5EF4-FFF2-40B4-BE49-F238E27FC236}">
                <a16:creationId xmlns="" xmlns:a16="http://schemas.microsoft.com/office/drawing/2014/main" id="{2DFC2480-21DF-4547-B928-8E2BEDC4756E}"/>
              </a:ext>
            </a:extLst>
          </p:cNvPr>
          <p:cNvSpPr>
            <a:spLocks noGrp="1"/>
          </p:cNvSpPr>
          <p:nvPr>
            <p:ph type="title"/>
          </p:nvPr>
        </p:nvSpPr>
        <p:spPr>
          <a:xfrm>
            <a:off x="762000" y="3822282"/>
            <a:ext cx="5012266" cy="2273710"/>
          </a:xfrm>
        </p:spPr>
        <p:txBody>
          <a:bodyPr/>
          <a:lstStyle/>
          <a:p>
            <a:r>
              <a:rPr lang="en-US" dirty="0"/>
              <a:t>Thank you</a:t>
            </a:r>
          </a:p>
        </p:txBody>
      </p:sp>
      <p:sp>
        <p:nvSpPr>
          <p:cNvPr id="3" name="Content Placeholder 2">
            <a:extLst>
              <a:ext uri="{FF2B5EF4-FFF2-40B4-BE49-F238E27FC236}">
                <a16:creationId xmlns="" xmlns:a16="http://schemas.microsoft.com/office/drawing/2014/main" id="{6BC2C5F0-17A2-4505-B62E-A5178B8CB725}"/>
              </a:ext>
            </a:extLst>
          </p:cNvPr>
          <p:cNvSpPr>
            <a:spLocks noGrp="1"/>
          </p:cNvSpPr>
          <p:nvPr>
            <p:ph idx="1"/>
          </p:nvPr>
        </p:nvSpPr>
        <p:spPr>
          <a:xfrm>
            <a:off x="6417734" y="3822282"/>
            <a:ext cx="4607484" cy="2273710"/>
          </a:xfrm>
        </p:spPr>
        <p:txBody>
          <a:bodyPr>
            <a:normAutofit/>
          </a:bodyPr>
          <a:lstStyle/>
          <a:p>
            <a:r>
              <a:rPr lang="en-US" dirty="0"/>
              <a:t>Presenter name</a:t>
            </a:r>
          </a:p>
          <a:p>
            <a:r>
              <a:rPr lang="en-US" dirty="0"/>
              <a:t>Email address</a:t>
            </a:r>
          </a:p>
          <a:p>
            <a:r>
              <a:rPr lang="en-US"/>
              <a:t>Website address</a:t>
            </a:r>
            <a:endParaRPr lang="en-US" dirty="0"/>
          </a:p>
        </p:txBody>
      </p:sp>
      <p:sp>
        <p:nvSpPr>
          <p:cNvPr id="14" name="Footer Placeholder 13">
            <a:extLst>
              <a:ext uri="{FF2B5EF4-FFF2-40B4-BE49-F238E27FC236}">
                <a16:creationId xmlns="" xmlns:a16="http://schemas.microsoft.com/office/drawing/2014/main" id="{C477F264-F65D-4387-BC7C-C7ABF157EC28}"/>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15" name="Slide Number Placeholder 14">
            <a:extLst>
              <a:ext uri="{FF2B5EF4-FFF2-40B4-BE49-F238E27FC236}">
                <a16:creationId xmlns="" xmlns:a16="http://schemas.microsoft.com/office/drawing/2014/main" id="{3A04B45E-16DF-47B9-900E-047D593DF25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13</a:t>
            </a:fld>
            <a:endParaRPr lang="en-US"/>
          </a:p>
        </p:txBody>
      </p:sp>
    </p:spTree>
    <p:extLst>
      <p:ext uri="{BB962C8B-B14F-4D97-AF65-F5344CB8AC3E}">
        <p14:creationId xmlns:p14="http://schemas.microsoft.com/office/powerpoint/2010/main" val="3872894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4CF172-3947-42CE-B33F-43FB799FDB5E}"/>
              </a:ext>
            </a:extLst>
          </p:cNvPr>
          <p:cNvSpPr>
            <a:spLocks noGrp="1"/>
          </p:cNvSpPr>
          <p:nvPr>
            <p:ph type="title"/>
          </p:nvPr>
        </p:nvSpPr>
        <p:spPr>
          <a:xfrm>
            <a:off x="5431941" y="1883547"/>
            <a:ext cx="5998059" cy="1344613"/>
          </a:xfrm>
        </p:spPr>
        <p:txBody>
          <a:bodyPr/>
          <a:lstStyle/>
          <a:p>
            <a:r>
              <a:rPr lang="en-US" sz="4000" b="1" dirty="0" smtClean="0">
                <a:latin typeface="Adobe Fangsong Std R" panose="02020400000000000000" pitchFamily="18" charset="-128"/>
                <a:ea typeface="Adobe Fangsong Std R" panose="02020400000000000000" pitchFamily="18" charset="-128"/>
              </a:rPr>
              <a:t>SELECTIONS DES NOS ALIMENTS</a:t>
            </a:r>
            <a:endParaRPr lang="en-US" sz="4000" b="1" dirty="0">
              <a:latin typeface="Adobe Fangsong Std R" panose="02020400000000000000" pitchFamily="18" charset="-128"/>
              <a:ea typeface="Adobe Fangsong Std R" panose="02020400000000000000" pitchFamily="18" charset="-128"/>
            </a:endParaRPr>
          </a:p>
        </p:txBody>
      </p:sp>
      <p:sp>
        <p:nvSpPr>
          <p:cNvPr id="24" name="Slide Number Placeholder 23">
            <a:extLst>
              <a:ext uri="{FF2B5EF4-FFF2-40B4-BE49-F238E27FC236}">
                <a16:creationId xmlns="" xmlns:a16="http://schemas.microsoft.com/office/drawing/2014/main" id="{B583B8C6-95CF-4DD9-AFF1-3E252935F6C5}"/>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2</a:t>
            </a:fld>
            <a:endParaRPr lang="en-US"/>
          </a:p>
        </p:txBody>
      </p:sp>
      <p:pic>
        <p:nvPicPr>
          <p:cNvPr id="9" name="Espace réservé pour une image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595" r="21595"/>
          <a:stretch>
            <a:fillRect/>
          </a:stretch>
        </p:blipFill>
        <p:spPr>
          <a:xfrm>
            <a:off x="443413" y="1717992"/>
            <a:ext cx="2272552" cy="2295144"/>
          </a:xfrm>
        </p:spPr>
      </p:pic>
      <p:pic>
        <p:nvPicPr>
          <p:cNvPr id="11" name="Espace réservé pour une image  1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7154" r="17154"/>
          <a:stretch>
            <a:fillRect/>
          </a:stretch>
        </p:blipFill>
        <p:spPr>
          <a:xfrm>
            <a:off x="2822416" y="1883547"/>
            <a:ext cx="2237898" cy="2318638"/>
          </a:xfrm>
        </p:spPr>
      </p:pic>
      <p:pic>
        <p:nvPicPr>
          <p:cNvPr id="13" name="Espace réservé pour une image  12"/>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2269" r="2269"/>
          <a:stretch>
            <a:fillRect/>
          </a:stretch>
        </p:blipFill>
        <p:spPr>
          <a:xfrm>
            <a:off x="768293" y="4105656"/>
            <a:ext cx="3895344" cy="2295144"/>
          </a:xfrm>
        </p:spPr>
      </p:pic>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9590" y="3257533"/>
            <a:ext cx="6776374" cy="6286533"/>
          </a:xfrm>
          <a:prstGeom prst="ellipse">
            <a:avLst/>
          </a:prstGeom>
          <a:ln>
            <a:noFill/>
          </a:ln>
          <a:effectLst>
            <a:softEdge rad="112500"/>
          </a:effectLst>
        </p:spPr>
      </p:pic>
      <p:pic>
        <p:nvPicPr>
          <p:cNvPr id="18" name="Imag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0" y="-13447"/>
            <a:ext cx="780752" cy="780752"/>
          </a:xfrm>
          <a:prstGeom prst="rect">
            <a:avLst/>
          </a:prstGeom>
        </p:spPr>
      </p:pic>
    </p:spTree>
    <p:extLst>
      <p:ext uri="{BB962C8B-B14F-4D97-AF65-F5344CB8AC3E}">
        <p14:creationId xmlns:p14="http://schemas.microsoft.com/office/powerpoint/2010/main" val="326050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heel(1)">
                                      <p:cBhvr>
                                        <p:cTn id="18" dur="2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4CF172-3947-42CE-B33F-43FB799FDB5E}"/>
              </a:ext>
            </a:extLst>
          </p:cNvPr>
          <p:cNvSpPr>
            <a:spLocks noGrp="1"/>
          </p:cNvSpPr>
          <p:nvPr>
            <p:ph type="title"/>
          </p:nvPr>
        </p:nvSpPr>
        <p:spPr>
          <a:xfrm>
            <a:off x="311241" y="3233449"/>
            <a:ext cx="5998059" cy="1344613"/>
          </a:xfrm>
        </p:spPr>
        <p:txBody>
          <a:bodyPr/>
          <a:lstStyle/>
          <a:p>
            <a:r>
              <a:rPr lang="en-US" sz="4000" b="1" dirty="0" smtClean="0">
                <a:latin typeface="Adobe Fangsong Std R" panose="02020400000000000000" pitchFamily="18" charset="-128"/>
                <a:ea typeface="Adobe Fangsong Std R" panose="02020400000000000000" pitchFamily="18" charset="-128"/>
              </a:rPr>
              <a:t>SELECTIONS DES NOS ALIMENTS</a:t>
            </a:r>
            <a:endParaRPr lang="en-US" sz="4000" b="1" dirty="0">
              <a:latin typeface="Adobe Fangsong Std R" panose="02020400000000000000" pitchFamily="18" charset="-128"/>
              <a:ea typeface="Adobe Fangsong Std R" panose="02020400000000000000" pitchFamily="18" charset="-128"/>
            </a:endParaRPr>
          </a:p>
        </p:txBody>
      </p:sp>
      <p:sp>
        <p:nvSpPr>
          <p:cNvPr id="24" name="Slide Number Placeholder 23">
            <a:extLst>
              <a:ext uri="{FF2B5EF4-FFF2-40B4-BE49-F238E27FC236}">
                <a16:creationId xmlns="" xmlns:a16="http://schemas.microsoft.com/office/drawing/2014/main" id="{B583B8C6-95CF-4DD9-AFF1-3E252935F6C5}"/>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3</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862" y="1605005"/>
            <a:ext cx="2538132" cy="287425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035" y="4578062"/>
            <a:ext cx="2740959" cy="182273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6196" y="1709116"/>
            <a:ext cx="2977403" cy="1773209"/>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4535" y="4198232"/>
            <a:ext cx="2295465" cy="1291199"/>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0" y="-13447"/>
            <a:ext cx="780752" cy="780752"/>
          </a:xfrm>
          <a:prstGeom prst="rect">
            <a:avLst/>
          </a:prstGeom>
        </p:spPr>
      </p:pic>
    </p:spTree>
    <p:extLst>
      <p:ext uri="{BB962C8B-B14F-4D97-AF65-F5344CB8AC3E}">
        <p14:creationId xmlns:p14="http://schemas.microsoft.com/office/powerpoint/2010/main" val="3845868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 xmlns:a16="http://schemas.microsoft.com/office/drawing/2014/main" id="{6EA7615A-2736-464C-81F6-BFD25DAD0E64}"/>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4</a:t>
            </a:fld>
            <a:endParaRPr lang="en-US"/>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0" y="-13447"/>
            <a:ext cx="780752" cy="780752"/>
          </a:xfrm>
          <a:prstGeom prst="rect">
            <a:avLst/>
          </a:prstGeom>
        </p:spPr>
      </p:pic>
      <p:sp>
        <p:nvSpPr>
          <p:cNvPr id="10" name="Title 1">
            <a:extLst>
              <a:ext uri="{FF2B5EF4-FFF2-40B4-BE49-F238E27FC236}">
                <a16:creationId xmlns="" xmlns:a16="http://schemas.microsoft.com/office/drawing/2014/main" id="{B24CF172-3947-42CE-B33F-43FB799FDB5E}"/>
              </a:ext>
            </a:extLst>
          </p:cNvPr>
          <p:cNvSpPr>
            <a:spLocks noGrp="1"/>
          </p:cNvSpPr>
          <p:nvPr>
            <p:ph type="title"/>
          </p:nvPr>
        </p:nvSpPr>
        <p:spPr>
          <a:xfrm>
            <a:off x="5682340" y="1015805"/>
            <a:ext cx="5217308" cy="993299"/>
          </a:xfrm>
        </p:spPr>
        <p:txBody>
          <a:bodyPr>
            <a:noAutofit/>
          </a:bodyPr>
          <a:lstStyle/>
          <a:p>
            <a:r>
              <a:rPr lang="fr-FR" sz="3200" b="1" dirty="0" smtClean="0">
                <a:latin typeface="Adobe Fangsong Std R" panose="02020400000000000000" pitchFamily="18" charset="-128"/>
                <a:ea typeface="Adobe Fangsong Std R" panose="02020400000000000000" pitchFamily="18" charset="-128"/>
              </a:rPr>
              <a:t>DÉCOUVREZ NOS FOURNISSEURS LOCAUX</a:t>
            </a:r>
            <a:endParaRPr lang="fr-FR" sz="3200" b="1" dirty="0">
              <a:latin typeface="Adobe Fangsong Std R" panose="02020400000000000000" pitchFamily="18" charset="-128"/>
              <a:ea typeface="Adobe Fangsong Std R" panose="02020400000000000000" pitchFamily="18" charset="-128"/>
            </a:endParaRPr>
          </a:p>
        </p:txBody>
      </p:sp>
      <p:pic>
        <p:nvPicPr>
          <p:cNvPr id="13" name="Espace réservé pour une image  1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552" r="4552"/>
          <a:stretch>
            <a:fillRect/>
          </a:stretch>
        </p:blipFill>
        <p:spPr/>
      </p:pic>
      <p:pic>
        <p:nvPicPr>
          <p:cNvPr id="16" name="Espace réservé pour une image  15"/>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t="9818" b="9818"/>
          <a:stretch>
            <a:fillRect/>
          </a:stretch>
        </p:blipFill>
        <p:spPr>
          <a:xfrm>
            <a:off x="6357296" y="2118462"/>
            <a:ext cx="3366253" cy="1801182"/>
          </a:xfrm>
        </p:spPr>
      </p:pic>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556" y="4152417"/>
            <a:ext cx="2286875" cy="2430945"/>
          </a:xfrm>
          <a:prstGeom prst="rect">
            <a:avLst/>
          </a:prstGeom>
        </p:spPr>
      </p:pic>
      <p:pic>
        <p:nvPicPr>
          <p:cNvPr id="18" name="Imag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587" y="3610465"/>
            <a:ext cx="5515673" cy="2462354"/>
          </a:xfrm>
          <a:prstGeom prst="rect">
            <a:avLst/>
          </a:prstGeom>
        </p:spPr>
      </p:pic>
    </p:spTree>
    <p:extLst>
      <p:ext uri="{BB962C8B-B14F-4D97-AF65-F5344CB8AC3E}">
        <p14:creationId xmlns:p14="http://schemas.microsoft.com/office/powerpoint/2010/main" val="155928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05E3A2-D7AF-4CD5-A5F2-A7655264A3DF}"/>
              </a:ext>
            </a:extLst>
          </p:cNvPr>
          <p:cNvSpPr>
            <a:spLocks noGrp="1"/>
          </p:cNvSpPr>
          <p:nvPr>
            <p:ph type="title"/>
          </p:nvPr>
        </p:nvSpPr>
        <p:spPr>
          <a:xfrm>
            <a:off x="1517904" y="1517904"/>
            <a:ext cx="2848034" cy="684383"/>
          </a:xfrm>
        </p:spPr>
        <p:txBody>
          <a:bodyPr/>
          <a:lstStyle/>
          <a:p>
            <a:r>
              <a:rPr lang="en-US" sz="4000" b="1" dirty="0">
                <a:latin typeface="Adobe Fangsong Std R" panose="02020400000000000000" pitchFamily="18" charset="-128"/>
                <a:ea typeface="Adobe Fangsong Std R" panose="02020400000000000000" pitchFamily="18" charset="-128"/>
              </a:rPr>
              <a:t>NOS PRIX</a:t>
            </a:r>
          </a:p>
        </p:txBody>
      </p:sp>
      <p:graphicFrame>
        <p:nvGraphicFramePr>
          <p:cNvPr id="4" name="Table 4" descr="Table">
            <a:extLst>
              <a:ext uri="{FF2B5EF4-FFF2-40B4-BE49-F238E27FC236}">
                <a16:creationId xmlns="" xmlns:a16="http://schemas.microsoft.com/office/drawing/2014/main" id="{CF1459E7-08AA-4517-8347-511A7848A56A}"/>
              </a:ext>
            </a:extLst>
          </p:cNvPr>
          <p:cNvGraphicFramePr>
            <a:graphicFrameLocks noGrp="1"/>
          </p:cNvGraphicFramePr>
          <p:nvPr>
            <p:ph idx="1"/>
            <p:extLst>
              <p:ext uri="{D42A27DB-BD31-4B8C-83A1-F6EECF244321}">
                <p14:modId xmlns:p14="http://schemas.microsoft.com/office/powerpoint/2010/main" val="1682442609"/>
              </p:ext>
            </p:extLst>
          </p:nvPr>
        </p:nvGraphicFramePr>
        <p:xfrm>
          <a:off x="1517650" y="2971800"/>
          <a:ext cx="9144000" cy="2554355"/>
        </p:xfrm>
        <a:graphic>
          <a:graphicData uri="http://schemas.openxmlformats.org/drawingml/2006/table">
            <a:tbl>
              <a:tblPr firstRow="1" bandRow="1">
                <a:tableStyleId>{5A111915-BE36-4E01-A7E5-04B1672EAD32}</a:tableStyleId>
              </a:tblPr>
              <a:tblGrid>
                <a:gridCol w="1828800">
                  <a:extLst>
                    <a:ext uri="{9D8B030D-6E8A-4147-A177-3AD203B41FA5}">
                      <a16:colId xmlns="" xmlns:a16="http://schemas.microsoft.com/office/drawing/2014/main" val="1640921695"/>
                    </a:ext>
                  </a:extLst>
                </a:gridCol>
                <a:gridCol w="1828800">
                  <a:extLst>
                    <a:ext uri="{9D8B030D-6E8A-4147-A177-3AD203B41FA5}">
                      <a16:colId xmlns="" xmlns:a16="http://schemas.microsoft.com/office/drawing/2014/main" val="122673764"/>
                    </a:ext>
                  </a:extLst>
                </a:gridCol>
                <a:gridCol w="1828800">
                  <a:extLst>
                    <a:ext uri="{9D8B030D-6E8A-4147-A177-3AD203B41FA5}">
                      <a16:colId xmlns="" xmlns:a16="http://schemas.microsoft.com/office/drawing/2014/main" val="2220235301"/>
                    </a:ext>
                  </a:extLst>
                </a:gridCol>
                <a:gridCol w="1828800">
                  <a:extLst>
                    <a:ext uri="{9D8B030D-6E8A-4147-A177-3AD203B41FA5}">
                      <a16:colId xmlns="" xmlns:a16="http://schemas.microsoft.com/office/drawing/2014/main" val="343895149"/>
                    </a:ext>
                  </a:extLst>
                </a:gridCol>
                <a:gridCol w="1828800">
                  <a:extLst>
                    <a:ext uri="{9D8B030D-6E8A-4147-A177-3AD203B41FA5}">
                      <a16:colId xmlns="" xmlns:a16="http://schemas.microsoft.com/office/drawing/2014/main" val="2431111108"/>
                    </a:ext>
                  </a:extLst>
                </a:gridCol>
              </a:tblGrid>
              <a:tr h="510871">
                <a:tc>
                  <a:txBody>
                    <a:bodyPr/>
                    <a:lstStyle/>
                    <a:p>
                      <a:pPr algn="ctr"/>
                      <a:endParaRPr lang="en-US" dirty="0"/>
                    </a:p>
                  </a:txBody>
                  <a:tcPr anchor="ctr"/>
                </a:tc>
                <a:tc>
                  <a:txBody>
                    <a:bodyPr/>
                    <a:lstStyle/>
                    <a:p>
                      <a:pPr algn="ctr"/>
                      <a:r>
                        <a:rPr lang="en-US" dirty="0"/>
                        <a:t>Category 1</a:t>
                      </a:r>
                    </a:p>
                  </a:txBody>
                  <a:tcPr anchor="ctr"/>
                </a:tc>
                <a:tc>
                  <a:txBody>
                    <a:bodyPr/>
                    <a:lstStyle/>
                    <a:p>
                      <a:pPr algn="ctr"/>
                      <a:r>
                        <a:rPr lang="en-US" dirty="0"/>
                        <a:t>Category 2</a:t>
                      </a:r>
                    </a:p>
                  </a:txBody>
                  <a:tcPr anchor="ctr"/>
                </a:tc>
                <a:tc>
                  <a:txBody>
                    <a:bodyPr/>
                    <a:lstStyle/>
                    <a:p>
                      <a:pPr algn="ctr"/>
                      <a:r>
                        <a:rPr lang="en-US" dirty="0"/>
                        <a:t>Category 3</a:t>
                      </a:r>
                    </a:p>
                  </a:txBody>
                  <a:tcPr anchor="ctr"/>
                </a:tc>
                <a:tc>
                  <a:txBody>
                    <a:bodyPr/>
                    <a:lstStyle/>
                    <a:p>
                      <a:pPr algn="ctr"/>
                      <a:r>
                        <a:rPr lang="en-US" dirty="0"/>
                        <a:t>Category 4</a:t>
                      </a:r>
                    </a:p>
                  </a:txBody>
                  <a:tcPr anchor="ctr"/>
                </a:tc>
                <a:extLst>
                  <a:ext uri="{0D108BD9-81ED-4DB2-BD59-A6C34878D82A}">
                    <a16:rowId xmlns="" xmlns:a16="http://schemas.microsoft.com/office/drawing/2014/main" val="1451369346"/>
                  </a:ext>
                </a:extLst>
              </a:tr>
              <a:tr h="510871">
                <a:tc>
                  <a:txBody>
                    <a:bodyPr/>
                    <a:lstStyle/>
                    <a:p>
                      <a:pPr algn="ctr"/>
                      <a:r>
                        <a:rPr lang="en-US" dirty="0" err="1" smtClean="0"/>
                        <a:t>Ananas</a:t>
                      </a:r>
                      <a:endParaRPr lang="en-US" dirty="0"/>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 xmlns:a16="http://schemas.microsoft.com/office/drawing/2014/main" val="4250434672"/>
                  </a:ext>
                </a:extLst>
              </a:tr>
              <a:tr h="510871">
                <a:tc>
                  <a:txBody>
                    <a:bodyPr/>
                    <a:lstStyle/>
                    <a:p>
                      <a:pPr algn="ctr"/>
                      <a:r>
                        <a:rPr lang="en-US" dirty="0" err="1" smtClean="0"/>
                        <a:t>Bananes</a:t>
                      </a:r>
                      <a:endParaRPr lang="en-US" dirty="0"/>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 xmlns:a16="http://schemas.microsoft.com/office/drawing/2014/main" val="2967065548"/>
                  </a:ext>
                </a:extLst>
              </a:tr>
              <a:tr h="510871">
                <a:tc>
                  <a:txBody>
                    <a:bodyPr/>
                    <a:lstStyle/>
                    <a:p>
                      <a:pPr algn="ctr"/>
                      <a:r>
                        <a:rPr lang="en-US" dirty="0" err="1" smtClean="0"/>
                        <a:t>Tomates</a:t>
                      </a:r>
                      <a:endParaRPr lang="en-US" dirty="0"/>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 xmlns:a16="http://schemas.microsoft.com/office/drawing/2014/main" val="4159659414"/>
                  </a:ext>
                </a:extLst>
              </a:tr>
              <a:tr h="510871">
                <a:tc>
                  <a:txBody>
                    <a:bodyPr/>
                    <a:lstStyle/>
                    <a:p>
                      <a:pPr algn="ctr"/>
                      <a:r>
                        <a:rPr lang="en-US" dirty="0" err="1" smtClean="0"/>
                        <a:t>Carottes</a:t>
                      </a:r>
                      <a:endParaRPr lang="en-US" dirty="0"/>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 xmlns:a16="http://schemas.microsoft.com/office/drawing/2014/main" val="2103999333"/>
                  </a:ext>
                </a:extLst>
              </a:tr>
            </a:tbl>
          </a:graphicData>
        </a:graphic>
      </p:graphicFrame>
      <p:sp>
        <p:nvSpPr>
          <p:cNvPr id="7" name="Slide Number Placeholder 6">
            <a:extLst>
              <a:ext uri="{FF2B5EF4-FFF2-40B4-BE49-F238E27FC236}">
                <a16:creationId xmlns="" xmlns:a16="http://schemas.microsoft.com/office/drawing/2014/main" id="{27C4D1DB-B1D6-41EC-B7EF-CB6F808ABBC5}"/>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5</a:t>
            </a:fld>
            <a:endParaRPr lang="en-US"/>
          </a:p>
        </p:txBody>
      </p:sp>
    </p:spTree>
    <p:extLst>
      <p:ext uri="{BB962C8B-B14F-4D97-AF65-F5344CB8AC3E}">
        <p14:creationId xmlns:p14="http://schemas.microsoft.com/office/powerpoint/2010/main" val="991894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636" b="8636"/>
          <a:stretch>
            <a:fillRect/>
          </a:stretch>
        </p:blipFill>
        <p:spPr>
          <a:xfrm>
            <a:off x="731520" y="1520134"/>
            <a:ext cx="10698480" cy="5349240"/>
          </a:xfrm>
        </p:spPr>
      </p:pic>
      <p:sp>
        <p:nvSpPr>
          <p:cNvPr id="9" name="Title 8">
            <a:extLst>
              <a:ext uri="{FF2B5EF4-FFF2-40B4-BE49-F238E27FC236}">
                <a16:creationId xmlns="" xmlns:a16="http://schemas.microsoft.com/office/drawing/2014/main" id="{AF764D8E-8D44-4B0E-A17E-DF05833AC7B7}"/>
              </a:ext>
            </a:extLst>
          </p:cNvPr>
          <p:cNvSpPr>
            <a:spLocks noGrp="1"/>
          </p:cNvSpPr>
          <p:nvPr>
            <p:ph type="ctrTitle"/>
          </p:nvPr>
        </p:nvSpPr>
        <p:spPr>
          <a:xfrm>
            <a:off x="4250028" y="528461"/>
            <a:ext cx="7450686" cy="991673"/>
          </a:xfrm>
        </p:spPr>
        <p:txBody>
          <a:bodyPr anchor="b" anchorCtr="0">
            <a:normAutofit fontScale="90000"/>
          </a:bodyPr>
          <a:lstStyle/>
          <a:p>
            <a:r>
              <a:rPr lang="fr-FR" sz="4000" b="1" dirty="0" smtClean="0">
                <a:latin typeface="Adobe Fangsong Std R" panose="02020400000000000000" pitchFamily="18" charset="-128"/>
                <a:ea typeface="Adobe Fangsong Std R" panose="02020400000000000000" pitchFamily="18" charset="-128"/>
              </a:rPr>
              <a:t>LIVRAISON RAPIDE ET EFFICACE</a:t>
            </a:r>
            <a:endParaRPr lang="fr-FR" sz="4000" b="1" dirty="0">
              <a:latin typeface="Adobe Fangsong Std R" panose="02020400000000000000" pitchFamily="18" charset="-128"/>
              <a:ea typeface="Adobe Fangsong Std R" panose="02020400000000000000" pitchFamily="18" charset="-128"/>
            </a:endParaRP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0" y="-13447"/>
            <a:ext cx="780752" cy="780752"/>
          </a:xfrm>
          <a:prstGeom prst="rect">
            <a:avLst/>
          </a:prstGeom>
        </p:spPr>
      </p:pic>
    </p:spTree>
    <p:extLst>
      <p:ext uri="{BB962C8B-B14F-4D97-AF65-F5344CB8AC3E}">
        <p14:creationId xmlns:p14="http://schemas.microsoft.com/office/powerpoint/2010/main" val="714287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C87BD4-FF44-4235-A44A-E4C6B1FA0F5B}"/>
              </a:ext>
            </a:extLst>
          </p:cNvPr>
          <p:cNvSpPr>
            <a:spLocks noGrp="1"/>
          </p:cNvSpPr>
          <p:nvPr>
            <p:ph type="title"/>
          </p:nvPr>
        </p:nvSpPr>
        <p:spPr>
          <a:xfrm>
            <a:off x="1517904" y="1517904"/>
            <a:ext cx="9144000" cy="1344168"/>
          </a:xfrm>
        </p:spPr>
        <p:txBody>
          <a:bodyPr/>
          <a:lstStyle/>
          <a:p>
            <a:r>
              <a:rPr lang="fr-FR" sz="3200" b="1" dirty="0" smtClean="0">
                <a:latin typeface="Adobe Fangsong Std R" panose="02020400000000000000" pitchFamily="18" charset="-128"/>
                <a:ea typeface="Adobe Fangsong Std R" panose="02020400000000000000" pitchFamily="18" charset="-128"/>
              </a:rPr>
              <a:t>GARANTIE DE QUALITÉ SUR CHAQUE PRODUIT</a:t>
            </a:r>
            <a:r>
              <a:rPr lang="fr-FR" b="1" dirty="0"/>
              <a:t/>
            </a:r>
            <a:br>
              <a:rPr lang="fr-FR" b="1" dirty="0"/>
            </a:br>
            <a:endParaRPr lang="en-US" dirty="0"/>
          </a:p>
        </p:txBody>
      </p:sp>
      <p:sp>
        <p:nvSpPr>
          <p:cNvPr id="5" name="Text Placeholder 4">
            <a:extLst>
              <a:ext uri="{FF2B5EF4-FFF2-40B4-BE49-F238E27FC236}">
                <a16:creationId xmlns="" xmlns:a16="http://schemas.microsoft.com/office/drawing/2014/main" id="{6161D729-79F6-40AF-9351-EF2BBC428191}"/>
              </a:ext>
            </a:extLst>
          </p:cNvPr>
          <p:cNvSpPr>
            <a:spLocks noGrp="1"/>
          </p:cNvSpPr>
          <p:nvPr>
            <p:ph type="body" sz="quarter" idx="15"/>
          </p:nvPr>
        </p:nvSpPr>
        <p:spPr>
          <a:xfrm>
            <a:off x="1409549" y="4707371"/>
            <a:ext cx="2921682" cy="594360"/>
          </a:xfrm>
        </p:spPr>
        <p:txBody>
          <a:bodyPr>
            <a:noAutofit/>
          </a:bodyPr>
          <a:lstStyle/>
          <a:p>
            <a:r>
              <a:rPr lang="fr-FR" sz="1600" spc="-50" dirty="0">
                <a:latin typeface="Adobe Fangsong Std R" panose="02020400000000000000" pitchFamily="18" charset="-128"/>
                <a:ea typeface="Adobe Fangsong Std R" panose="02020400000000000000" pitchFamily="18" charset="-128"/>
                <a:cs typeface="+mj-cs"/>
              </a:rPr>
              <a:t>Inspection en profondeur</a:t>
            </a:r>
          </a:p>
        </p:txBody>
      </p:sp>
      <p:sp>
        <p:nvSpPr>
          <p:cNvPr id="7" name="Text Placeholder 6">
            <a:extLst>
              <a:ext uri="{FF2B5EF4-FFF2-40B4-BE49-F238E27FC236}">
                <a16:creationId xmlns="" xmlns:a16="http://schemas.microsoft.com/office/drawing/2014/main" id="{460AACAF-9E24-4C3B-AD68-95E5ECBF9A08}"/>
              </a:ext>
            </a:extLst>
          </p:cNvPr>
          <p:cNvSpPr>
            <a:spLocks noGrp="1"/>
          </p:cNvSpPr>
          <p:nvPr>
            <p:ph type="body" sz="quarter" idx="17"/>
          </p:nvPr>
        </p:nvSpPr>
        <p:spPr>
          <a:xfrm>
            <a:off x="4910312" y="5183573"/>
            <a:ext cx="2574258" cy="594360"/>
          </a:xfrm>
        </p:spPr>
        <p:txBody>
          <a:bodyPr>
            <a:normAutofit/>
          </a:bodyPr>
          <a:lstStyle/>
          <a:p>
            <a:pPr>
              <a:lnSpc>
                <a:spcPct val="125000"/>
              </a:lnSpc>
            </a:pPr>
            <a:r>
              <a:rPr lang="fr-FR" sz="1700" spc="-50" dirty="0">
                <a:latin typeface="Adobe Fangsong Std R" panose="02020400000000000000" pitchFamily="18" charset="-128"/>
                <a:ea typeface="Adobe Fangsong Std R" panose="02020400000000000000" pitchFamily="18" charset="-128"/>
                <a:cs typeface="+mj-cs"/>
              </a:rPr>
              <a:t>Garantie de satisfaction</a:t>
            </a:r>
          </a:p>
          <a:p>
            <a:endParaRPr lang="en-US" dirty="0"/>
          </a:p>
        </p:txBody>
      </p:sp>
      <p:sp>
        <p:nvSpPr>
          <p:cNvPr id="9" name="Text Placeholder 8">
            <a:extLst>
              <a:ext uri="{FF2B5EF4-FFF2-40B4-BE49-F238E27FC236}">
                <a16:creationId xmlns="" xmlns:a16="http://schemas.microsoft.com/office/drawing/2014/main" id="{248723CB-6418-4E6A-BB4D-120CC51DEF9C}"/>
              </a:ext>
            </a:extLst>
          </p:cNvPr>
          <p:cNvSpPr>
            <a:spLocks noGrp="1"/>
          </p:cNvSpPr>
          <p:nvPr>
            <p:ph type="body" sz="quarter" idx="19"/>
          </p:nvPr>
        </p:nvSpPr>
        <p:spPr>
          <a:xfrm>
            <a:off x="8755829" y="5014029"/>
            <a:ext cx="1828800" cy="594360"/>
          </a:xfrm>
        </p:spPr>
        <p:txBody>
          <a:bodyPr>
            <a:normAutofit fontScale="62500" lnSpcReduction="20000"/>
          </a:bodyPr>
          <a:lstStyle/>
          <a:p>
            <a:pPr>
              <a:lnSpc>
                <a:spcPct val="145000"/>
              </a:lnSpc>
            </a:pPr>
            <a:r>
              <a:rPr lang="fr-FR" sz="2200" spc="-50" dirty="0">
                <a:latin typeface="Adobe Fangsong Std R" panose="02020400000000000000" pitchFamily="18" charset="-128"/>
                <a:ea typeface="Adobe Fangsong Std R" panose="02020400000000000000" pitchFamily="18" charset="-128"/>
                <a:cs typeface="+mj-cs"/>
              </a:rPr>
              <a:t>Livraison de qualité</a:t>
            </a:r>
          </a:p>
          <a:p>
            <a:endParaRPr lang="en-US" dirty="0"/>
          </a:p>
        </p:txBody>
      </p:sp>
      <p:sp>
        <p:nvSpPr>
          <p:cNvPr id="25" name="Slide Number Placeholder 24">
            <a:extLst>
              <a:ext uri="{FF2B5EF4-FFF2-40B4-BE49-F238E27FC236}">
                <a16:creationId xmlns="" xmlns:a16="http://schemas.microsoft.com/office/drawing/2014/main" id="{F0BE1471-7BBE-4F39-A9A6-15B2692F1B8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7</a:t>
            </a:fld>
            <a:endParaRPr lang="en-US"/>
          </a:p>
        </p:txBody>
      </p:sp>
      <p:pic>
        <p:nvPicPr>
          <p:cNvPr id="28" name="Imag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142" y="3040747"/>
            <a:ext cx="2404632" cy="1730508"/>
          </a:xfrm>
          <a:prstGeom prst="rect">
            <a:avLst/>
          </a:prstGeom>
        </p:spPr>
      </p:pic>
      <p:pic>
        <p:nvPicPr>
          <p:cNvPr id="29" name="Imag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672" y="2828412"/>
            <a:ext cx="2209799" cy="2209799"/>
          </a:xfrm>
          <a:prstGeom prst="rect">
            <a:avLst/>
          </a:prstGeom>
        </p:spPr>
      </p:pic>
      <p:pic>
        <p:nvPicPr>
          <p:cNvPr id="30" name="Imag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470" y="2946281"/>
            <a:ext cx="1824974" cy="1824974"/>
          </a:xfrm>
          <a:prstGeom prst="rect">
            <a:avLst/>
          </a:prstGeom>
        </p:spPr>
      </p:pic>
    </p:spTree>
    <p:extLst>
      <p:ext uri="{BB962C8B-B14F-4D97-AF65-F5344CB8AC3E}">
        <p14:creationId xmlns:p14="http://schemas.microsoft.com/office/powerpoint/2010/main" val="168230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1000"/>
                                        <p:tgtEl>
                                          <p:spTgt spid="7">
                                            <p:txEl>
                                              <p:pRg st="0" end="0"/>
                                            </p:txEl>
                                          </p:spTgt>
                                        </p:tgtEl>
                                      </p:cBhvr>
                                    </p:animEffect>
                                    <p:anim calcmode="lin" valueType="num">
                                      <p:cBhvr>
                                        <p:cTn id="2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randombar(horizontal)">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wipe(down)">
                                      <p:cBhvr>
                                        <p:cTn id="3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Image of a glass of water with orange slices and blueberries&#10;">
            <a:extLst>
              <a:ext uri="{FF2B5EF4-FFF2-40B4-BE49-F238E27FC236}">
                <a16:creationId xmlns="" xmlns:a16="http://schemas.microsoft.com/office/drawing/2014/main" id="{1B04B052-E6DF-4BF0-8FE7-9B077DDAB09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 y="749808"/>
            <a:ext cx="10744200" cy="5394960"/>
          </a:xfrm>
        </p:spPr>
      </p:pic>
      <p:sp>
        <p:nvSpPr>
          <p:cNvPr id="2" name="Title 1">
            <a:extLst>
              <a:ext uri="{FF2B5EF4-FFF2-40B4-BE49-F238E27FC236}">
                <a16:creationId xmlns="" xmlns:a16="http://schemas.microsoft.com/office/drawing/2014/main" id="{FA425EA5-DA2A-4F5D-9C8A-A8DD11EE97C3}"/>
              </a:ext>
            </a:extLst>
          </p:cNvPr>
          <p:cNvSpPr>
            <a:spLocks noGrp="1"/>
          </p:cNvSpPr>
          <p:nvPr>
            <p:ph type="ctrTitle"/>
          </p:nvPr>
        </p:nvSpPr>
        <p:spPr>
          <a:xfrm>
            <a:off x="6611112" y="1517904"/>
            <a:ext cx="4480560" cy="2796945"/>
          </a:xfrm>
        </p:spPr>
        <p:txBody>
          <a:bodyPr>
            <a:normAutofit/>
          </a:bodyPr>
          <a:lstStyle/>
          <a:p>
            <a:r>
              <a:rPr lang="en-US" dirty="0"/>
              <a:t>The way to get started is to quit </a:t>
            </a:r>
            <a:br>
              <a:rPr lang="en-US" dirty="0"/>
            </a:br>
            <a:r>
              <a:rPr lang="en-US" dirty="0"/>
              <a:t>talking and begin doing.</a:t>
            </a:r>
          </a:p>
        </p:txBody>
      </p:sp>
      <p:sp>
        <p:nvSpPr>
          <p:cNvPr id="3" name="Subtitle 2">
            <a:extLst>
              <a:ext uri="{FF2B5EF4-FFF2-40B4-BE49-F238E27FC236}">
                <a16:creationId xmlns="" xmlns:a16="http://schemas.microsoft.com/office/drawing/2014/main" id="{67CF293A-C923-4F3F-AE8F-23F74E3B00C9}"/>
              </a:ext>
            </a:extLst>
          </p:cNvPr>
          <p:cNvSpPr>
            <a:spLocks noGrp="1"/>
          </p:cNvSpPr>
          <p:nvPr>
            <p:ph type="subTitle" idx="1"/>
          </p:nvPr>
        </p:nvSpPr>
        <p:spPr>
          <a:xfrm>
            <a:off x="6611112" y="4425696"/>
            <a:ext cx="4059936" cy="1189912"/>
          </a:xfrm>
        </p:spPr>
        <p:txBody>
          <a:bodyPr/>
          <a:lstStyle/>
          <a:p>
            <a:r>
              <a:rPr lang="en-US" dirty="0"/>
              <a:t>Walt Disney</a:t>
            </a:r>
          </a:p>
        </p:txBody>
      </p:sp>
      <p:sp>
        <p:nvSpPr>
          <p:cNvPr id="12" name="Footer Placeholder 11">
            <a:extLst>
              <a:ext uri="{FF2B5EF4-FFF2-40B4-BE49-F238E27FC236}">
                <a16:creationId xmlns="" xmlns:a16="http://schemas.microsoft.com/office/drawing/2014/main" id="{7A208888-C00D-4C50-A30C-E6FCAB5FA59A}"/>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13" name="Slide Number Placeholder 12">
            <a:extLst>
              <a:ext uri="{FF2B5EF4-FFF2-40B4-BE49-F238E27FC236}">
                <a16:creationId xmlns="" xmlns:a16="http://schemas.microsoft.com/office/drawing/2014/main" id="{48AF2CAF-4D8D-43C4-8EC0-040A1E489120}"/>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8</a:t>
            </a:fld>
            <a:endParaRPr lang="en-US"/>
          </a:p>
        </p:txBody>
      </p:sp>
    </p:spTree>
    <p:extLst>
      <p:ext uri="{BB962C8B-B14F-4D97-AF65-F5344CB8AC3E}">
        <p14:creationId xmlns:p14="http://schemas.microsoft.com/office/powerpoint/2010/main" val="124084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DDC860-8DC7-4834-A932-8FC94ADA6696}"/>
              </a:ext>
            </a:extLst>
          </p:cNvPr>
          <p:cNvSpPr>
            <a:spLocks noGrp="1"/>
          </p:cNvSpPr>
          <p:nvPr>
            <p:ph type="title"/>
          </p:nvPr>
        </p:nvSpPr>
        <p:spPr>
          <a:xfrm>
            <a:off x="1517904" y="1517904"/>
            <a:ext cx="9144000" cy="1344168"/>
          </a:xfrm>
        </p:spPr>
        <p:txBody>
          <a:bodyPr/>
          <a:lstStyle/>
          <a:p>
            <a:r>
              <a:rPr lang="en-US" dirty="0"/>
              <a:t>Timeline</a:t>
            </a:r>
          </a:p>
        </p:txBody>
      </p:sp>
      <p:graphicFrame>
        <p:nvGraphicFramePr>
          <p:cNvPr id="20" name="Content Placeholder 3" descr="Timeline">
            <a:extLst>
              <a:ext uri="{FF2B5EF4-FFF2-40B4-BE49-F238E27FC236}">
                <a16:creationId xmlns="" xmlns:a16="http://schemas.microsoft.com/office/drawing/2014/main" id="{E1E8DF8B-EFEE-4136-87B4-236CEAA96B73}"/>
              </a:ext>
            </a:extLst>
          </p:cNvPr>
          <p:cNvGraphicFramePr>
            <a:graphicFrameLocks noGrp="1"/>
          </p:cNvGraphicFramePr>
          <p:nvPr>
            <p:ph sz="quarter" idx="13"/>
            <p:extLst>
              <p:ext uri="{D42A27DB-BD31-4B8C-83A1-F6EECF244321}">
                <p14:modId xmlns:p14="http://schemas.microsoft.com/office/powerpoint/2010/main" val="1630402860"/>
              </p:ext>
            </p:extLst>
          </p:nvPr>
        </p:nvGraphicFramePr>
        <p:xfrm>
          <a:off x="838200" y="2181225"/>
          <a:ext cx="10515600" cy="387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 xmlns:a16="http://schemas.microsoft.com/office/drawing/2014/main" id="{A2F72204-0F4B-4DEA-BD63-85674F1AD942}"/>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6" name="Slide Number Placeholder 5">
            <a:extLst>
              <a:ext uri="{FF2B5EF4-FFF2-40B4-BE49-F238E27FC236}">
                <a16:creationId xmlns="" xmlns:a16="http://schemas.microsoft.com/office/drawing/2014/main" id="{9269FE60-7858-44EB-82B7-A245FB07EF0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9</a:t>
            </a:fld>
            <a:endParaRPr lang="en-US"/>
          </a:p>
        </p:txBody>
      </p:sp>
    </p:spTree>
    <p:extLst>
      <p:ext uri="{BB962C8B-B14F-4D97-AF65-F5344CB8AC3E}">
        <p14:creationId xmlns:p14="http://schemas.microsoft.com/office/powerpoint/2010/main" val="1650748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B7AAFC-BA46-4192-9EDD-FC31D26BDA5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8C0A62C-1D19-4451-82BF-923146272E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4D9BD-AE11-4F3A-9185-74D1F42CA59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_PrismaticVTI</Template>
  <TotalTime>0</TotalTime>
  <Words>453</Words>
  <Application>Microsoft Office PowerPoint</Application>
  <PresentationFormat>Grand écran</PresentationFormat>
  <Paragraphs>90</Paragraphs>
  <Slides>13</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Adobe Fangsong Std R</vt:lpstr>
      <vt:lpstr>Aharoni</vt:lpstr>
      <vt:lpstr>Arial</vt:lpstr>
      <vt:lpstr>Avenir Next LT Pro</vt:lpstr>
      <vt:lpstr>Calibri</vt:lpstr>
      <vt:lpstr>PrismaticVTI</vt:lpstr>
      <vt:lpstr>Présentation PowerPoint</vt:lpstr>
      <vt:lpstr>SELECTIONS DES NOS ALIMENTS</vt:lpstr>
      <vt:lpstr>SELECTIONS DES NOS ALIMENTS</vt:lpstr>
      <vt:lpstr>DÉCOUVREZ NOS FOURNISSEURS LOCAUX</vt:lpstr>
      <vt:lpstr>NOS PRIX</vt:lpstr>
      <vt:lpstr>LIVRAISON RAPIDE ET EFFICACE</vt:lpstr>
      <vt:lpstr>GARANTIE DE QUALITÉ SUR CHAQUE PRODUIT </vt:lpstr>
      <vt:lpstr>The way to get started is to quit  talking and begin doing.</vt:lpstr>
      <vt:lpstr>Timeline</vt:lpstr>
      <vt:lpstr>Content</vt:lpstr>
      <vt:lpstr>Content </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2021-02-25T20:11:39Z</dcterms:created>
  <dcterms:modified xsi:type="dcterms:W3CDTF">2023-05-13T13:37:35Z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