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43"/>
  </p:notesMasterIdLst>
  <p:handoutMasterIdLst>
    <p:handoutMasterId r:id="rId44"/>
  </p:handoutMasterIdLst>
  <p:sldIdLst>
    <p:sldId id="851" r:id="rId2"/>
    <p:sldId id="684" r:id="rId3"/>
    <p:sldId id="1115" r:id="rId4"/>
    <p:sldId id="1134" r:id="rId5"/>
    <p:sldId id="1153" r:id="rId6"/>
    <p:sldId id="1154" r:id="rId7"/>
    <p:sldId id="1155" r:id="rId8"/>
    <p:sldId id="1156" r:id="rId9"/>
    <p:sldId id="1157" r:id="rId10"/>
    <p:sldId id="1117" r:id="rId11"/>
    <p:sldId id="1119" r:id="rId12"/>
    <p:sldId id="1120" r:id="rId13"/>
    <p:sldId id="1121" r:id="rId14"/>
    <p:sldId id="1137" r:id="rId15"/>
    <p:sldId id="1171" r:id="rId16"/>
    <p:sldId id="1138" r:id="rId17"/>
    <p:sldId id="1131" r:id="rId18"/>
    <p:sldId id="1140" r:id="rId19"/>
    <p:sldId id="1142" r:id="rId20"/>
    <p:sldId id="1161" r:id="rId21"/>
    <p:sldId id="1162" r:id="rId22"/>
    <p:sldId id="1163" r:id="rId23"/>
    <p:sldId id="1164" r:id="rId24"/>
    <p:sldId id="1166" r:id="rId25"/>
    <p:sldId id="1168" r:id="rId26"/>
    <p:sldId id="1167" r:id="rId27"/>
    <p:sldId id="1170" r:id="rId28"/>
    <p:sldId id="1158" r:id="rId29"/>
    <p:sldId id="1143" r:id="rId30"/>
    <p:sldId id="1144" r:id="rId31"/>
    <p:sldId id="1145" r:id="rId32"/>
    <p:sldId id="1141" r:id="rId33"/>
    <p:sldId id="1146" r:id="rId34"/>
    <p:sldId id="1147" r:id="rId35"/>
    <p:sldId id="1148" r:id="rId36"/>
    <p:sldId id="1150" r:id="rId37"/>
    <p:sldId id="1151" r:id="rId38"/>
    <p:sldId id="1152" r:id="rId39"/>
    <p:sldId id="1169" r:id="rId40"/>
    <p:sldId id="877" r:id="rId41"/>
    <p:sldId id="294" r:id="rId42"/>
  </p:sldIdLst>
  <p:sldSz cx="9144000" cy="5143500" type="screen16x9"/>
  <p:notesSz cx="6858000" cy="9101138"/>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userDrawn="1">
          <p15:clr>
            <a:srgbClr val="A4A3A4"/>
          </p15:clr>
        </p15:guide>
        <p15:guide id="2" orient="horz" pos="2508" userDrawn="1">
          <p15:clr>
            <a:srgbClr val="A4A3A4"/>
          </p15:clr>
        </p15:guide>
        <p15:guide id="3" orient="horz" pos="83">
          <p15:clr>
            <a:srgbClr val="A4A3A4"/>
          </p15:clr>
        </p15:guide>
        <p15:guide id="4" orient="horz" pos="156">
          <p15:clr>
            <a:srgbClr val="A4A3A4"/>
          </p15:clr>
        </p15:guide>
        <p15:guide id="5" orient="horz" pos="1380" userDrawn="1">
          <p15:clr>
            <a:srgbClr val="A4A3A4"/>
          </p15:clr>
        </p15:guide>
        <p15:guide id="6" orient="horz" pos="804" userDrawn="1">
          <p15:clr>
            <a:srgbClr val="A4A3A4"/>
          </p15:clr>
        </p15:guide>
        <p15:guide id="7" orient="horz" pos="924" userDrawn="1">
          <p15:clr>
            <a:srgbClr val="A4A3A4"/>
          </p15:clr>
        </p15:guide>
        <p15:guide id="8" pos="2880" userDrawn="1">
          <p15:clr>
            <a:srgbClr val="A4A3A4"/>
          </p15:clr>
        </p15:guide>
        <p15:guide id="9" pos="552" userDrawn="1">
          <p15:clr>
            <a:srgbClr val="A4A3A4"/>
          </p15:clr>
        </p15:guide>
        <p15:guide id="10" pos="5621">
          <p15:clr>
            <a:srgbClr val="A4A3A4"/>
          </p15:clr>
        </p15:guide>
        <p15:guide id="11" pos="5192">
          <p15:clr>
            <a:srgbClr val="A4A3A4"/>
          </p15:clr>
        </p15:guide>
      </p15:sldGuideLst>
    </p:ext>
    <p:ext uri="{2D200454-40CA-4A62-9FC3-DE9A4176ACB9}">
      <p15:notesGuideLst xmlns:p15="http://schemas.microsoft.com/office/powerpoint/2012/main">
        <p15:guide id="1" orient="horz" pos="2867">
          <p15:clr>
            <a:srgbClr val="A4A3A4"/>
          </p15:clr>
        </p15:guide>
        <p15:guide id="2" orient="horz" pos="2160">
          <p15:clr>
            <a:srgbClr val="A4A3A4"/>
          </p15:clr>
        </p15:guide>
        <p15:guide id="3" orient="horz" pos="3805">
          <p15:clr>
            <a:srgbClr val="A4A3A4"/>
          </p15:clr>
        </p15:guide>
        <p15:guide id="4" pos="2160">
          <p15:clr>
            <a:srgbClr val="A4A3A4"/>
          </p15:clr>
        </p15:guide>
        <p15:guide id="5" pos="2867">
          <p15:clr>
            <a:srgbClr val="A4A3A4"/>
          </p15:clr>
        </p15:guide>
        <p15:guide id="6" pos="16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GI" initials="YG" lastIdx="1" clrIdx="0">
    <p:extLst>
      <p:ext uri="{19B8F6BF-5375-455C-9EA6-DF929625EA0E}">
        <p15:presenceInfo xmlns:p15="http://schemas.microsoft.com/office/powerpoint/2012/main" userId="64a491ea42c4ed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490"/>
    <a:srgbClr val="818386"/>
    <a:srgbClr val="D6763E"/>
    <a:srgbClr val="FFFF89"/>
    <a:srgbClr val="FFFFFF"/>
    <a:srgbClr val="595959"/>
    <a:srgbClr val="336600"/>
    <a:srgbClr val="FF9966"/>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72" autoAdjust="0"/>
    <p:restoredTop sz="68889" autoAdjust="0"/>
  </p:normalViewPr>
  <p:slideViewPr>
    <p:cSldViewPr snapToGrid="0">
      <p:cViewPr varScale="1">
        <p:scale>
          <a:sx n="82" d="100"/>
          <a:sy n="82" d="100"/>
        </p:scale>
        <p:origin x="108" y="108"/>
      </p:cViewPr>
      <p:guideLst>
        <p:guide orient="horz" pos="1620"/>
        <p:guide orient="horz" pos="2508"/>
        <p:guide orient="horz" pos="83"/>
        <p:guide orient="horz" pos="156"/>
        <p:guide orient="horz" pos="1380"/>
        <p:guide orient="horz" pos="804"/>
        <p:guide orient="horz" pos="924"/>
        <p:guide pos="2880"/>
        <p:guide pos="552"/>
        <p:guide pos="5621"/>
        <p:guide pos="5192"/>
      </p:guideLst>
    </p:cSldViewPr>
  </p:slideViewPr>
  <p:notesTextViewPr>
    <p:cViewPr>
      <p:scale>
        <a:sx n="114" d="100"/>
        <a:sy n="114" d="100"/>
      </p:scale>
      <p:origin x="0" y="0"/>
    </p:cViewPr>
  </p:notesTextViewPr>
  <p:sorterViewPr>
    <p:cViewPr>
      <p:scale>
        <a:sx n="161" d="100"/>
        <a:sy n="161" d="100"/>
      </p:scale>
      <p:origin x="0" y="0"/>
    </p:cViewPr>
  </p:sorterViewPr>
  <p:notesViewPr>
    <p:cSldViewPr snapToGrid="0">
      <p:cViewPr varScale="1">
        <p:scale>
          <a:sx n="174" d="100"/>
          <a:sy n="174" d="100"/>
        </p:scale>
        <p:origin x="1864" y="176"/>
      </p:cViewPr>
      <p:guideLst>
        <p:guide orient="horz" pos="2867"/>
        <p:guide orient="horz" pos="2160"/>
        <p:guide orient="horz" pos="3805"/>
        <p:guide pos="2160"/>
        <p:guide pos="2867"/>
        <p:guide pos="16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o" userId="fd4821043e3089ad" providerId="LiveId" clId="{0A9B1A5C-49B9-4F2F-B15A-523D34506C2B}"/>
    <pc:docChg chg="undo redo custSel addSld delSld modSld sldOrd">
      <pc:chgData name="Kevin Do" userId="fd4821043e3089ad" providerId="LiveId" clId="{0A9B1A5C-49B9-4F2F-B15A-523D34506C2B}" dt="2020-02-19T06:55:27.756" v="2773" actId="20577"/>
      <pc:docMkLst>
        <pc:docMk/>
      </pc:docMkLst>
      <pc:sldChg chg="modNotes modNotesTx">
        <pc:chgData name="Kevin Do" userId="fd4821043e3089ad" providerId="LiveId" clId="{0A9B1A5C-49B9-4F2F-B15A-523D34506C2B}" dt="2020-02-18T02:16:38.675" v="1930" actId="27636"/>
        <pc:sldMkLst>
          <pc:docMk/>
          <pc:sldMk cId="221580031" sldId="773"/>
        </pc:sldMkLst>
      </pc:sldChg>
      <pc:sldChg chg="add">
        <pc:chgData name="Kevin Do" userId="fd4821043e3089ad" providerId="LiveId" clId="{0A9B1A5C-49B9-4F2F-B15A-523D34506C2B}" dt="2020-02-19T06:48:28.197" v="2764"/>
        <pc:sldMkLst>
          <pc:docMk/>
          <pc:sldMk cId="1172757495" sldId="928"/>
        </pc:sldMkLst>
      </pc:sldChg>
      <pc:sldChg chg="add">
        <pc:chgData name="Kevin Do" userId="fd4821043e3089ad" providerId="LiveId" clId="{0A9B1A5C-49B9-4F2F-B15A-523D34506C2B}" dt="2020-02-19T06:48:28.197" v="2764"/>
        <pc:sldMkLst>
          <pc:docMk/>
          <pc:sldMk cId="1115880266" sldId="1008"/>
        </pc:sldMkLst>
      </pc:sldChg>
      <pc:sldChg chg="add">
        <pc:chgData name="Kevin Do" userId="fd4821043e3089ad" providerId="LiveId" clId="{0A9B1A5C-49B9-4F2F-B15A-523D34506C2B}" dt="2020-02-19T06:48:28.197" v="2764"/>
        <pc:sldMkLst>
          <pc:docMk/>
          <pc:sldMk cId="915175741" sldId="1009"/>
        </pc:sldMkLst>
      </pc:sldChg>
      <pc:sldChg chg="add">
        <pc:chgData name="Kevin Do" userId="fd4821043e3089ad" providerId="LiveId" clId="{0A9B1A5C-49B9-4F2F-B15A-523D34506C2B}" dt="2020-02-19T06:48:28.197" v="2764"/>
        <pc:sldMkLst>
          <pc:docMk/>
          <pc:sldMk cId="1705789488" sldId="1010"/>
        </pc:sldMkLst>
      </pc:sldChg>
      <pc:sldChg chg="add">
        <pc:chgData name="Kevin Do" userId="fd4821043e3089ad" providerId="LiveId" clId="{0A9B1A5C-49B9-4F2F-B15A-523D34506C2B}" dt="2020-02-19T06:48:28.197" v="2764"/>
        <pc:sldMkLst>
          <pc:docMk/>
          <pc:sldMk cId="2737832063" sldId="1011"/>
        </pc:sldMkLst>
      </pc:sldChg>
      <pc:sldChg chg="add">
        <pc:chgData name="Kevin Do" userId="fd4821043e3089ad" providerId="LiveId" clId="{0A9B1A5C-49B9-4F2F-B15A-523D34506C2B}" dt="2020-02-19T06:48:28.197" v="2764"/>
        <pc:sldMkLst>
          <pc:docMk/>
          <pc:sldMk cId="1030625429" sldId="1012"/>
        </pc:sldMkLst>
      </pc:sldChg>
      <pc:sldChg chg="add">
        <pc:chgData name="Kevin Do" userId="fd4821043e3089ad" providerId="LiveId" clId="{0A9B1A5C-49B9-4F2F-B15A-523D34506C2B}" dt="2020-02-19T06:48:28.197" v="2764"/>
        <pc:sldMkLst>
          <pc:docMk/>
          <pc:sldMk cId="945603728" sldId="1013"/>
        </pc:sldMkLst>
      </pc:sldChg>
      <pc:sldChg chg="add">
        <pc:chgData name="Kevin Do" userId="fd4821043e3089ad" providerId="LiveId" clId="{0A9B1A5C-49B9-4F2F-B15A-523D34506C2B}" dt="2020-02-19T06:48:28.197" v="2764"/>
        <pc:sldMkLst>
          <pc:docMk/>
          <pc:sldMk cId="3598450249" sldId="1014"/>
        </pc:sldMkLst>
      </pc:sldChg>
      <pc:sldChg chg="add">
        <pc:chgData name="Kevin Do" userId="fd4821043e3089ad" providerId="LiveId" clId="{0A9B1A5C-49B9-4F2F-B15A-523D34506C2B}" dt="2020-02-19T06:48:28.197" v="2764"/>
        <pc:sldMkLst>
          <pc:docMk/>
          <pc:sldMk cId="2266322868" sldId="1016"/>
        </pc:sldMkLst>
      </pc:sldChg>
      <pc:sldChg chg="add">
        <pc:chgData name="Kevin Do" userId="fd4821043e3089ad" providerId="LiveId" clId="{0A9B1A5C-49B9-4F2F-B15A-523D34506C2B}" dt="2020-02-19T06:48:28.197" v="2764"/>
        <pc:sldMkLst>
          <pc:docMk/>
          <pc:sldMk cId="3302842144" sldId="1018"/>
        </pc:sldMkLst>
      </pc:sldChg>
    </pc:docChg>
  </pc:docChgLst>
  <pc:docChgLst>
    <pc:chgData name="Kevin Do" userId="fd4821043e3089ad" providerId="LiveId" clId="{4DC34AD6-5B6D-41BB-8D29-52CD917716A0}"/>
    <pc:docChg chg="undo custSel addSld delSld modSld sldOrd">
      <pc:chgData name="Kevin Do" userId="fd4821043e3089ad" providerId="LiveId" clId="{4DC34AD6-5B6D-41BB-8D29-52CD917716A0}" dt="2020-02-27T06:37:27.755" v="4413" actId="20577"/>
      <pc:docMkLst>
        <pc:docMk/>
      </pc:docMkLst>
      <pc:sldChg chg="modSp modAnim">
        <pc:chgData name="Kevin Do" userId="fd4821043e3089ad" providerId="LiveId" clId="{4DC34AD6-5B6D-41BB-8D29-52CD917716A0}" dt="2020-02-26T09:49:43.561" v="2930"/>
        <pc:sldMkLst>
          <pc:docMk/>
          <pc:sldMk cId="221580031" sldId="773"/>
        </pc:sldMkLst>
        <pc:spChg chg="mod">
          <ac:chgData name="Kevin Do" userId="fd4821043e3089ad" providerId="LiveId" clId="{4DC34AD6-5B6D-41BB-8D29-52CD917716A0}" dt="2020-02-26T09:49:26.008" v="2929" actId="20577"/>
          <ac:spMkLst>
            <pc:docMk/>
            <pc:sldMk cId="221580031" sldId="773"/>
            <ac:spMk id="2" creationId="{3FD304B6-9925-B645-A667-17B006DDEDD6}"/>
          </ac:spMkLst>
        </pc:spChg>
      </pc:sldChg>
      <pc:sldChg chg="modSp">
        <pc:chgData name="Kevin Do" userId="fd4821043e3089ad" providerId="LiveId" clId="{4DC34AD6-5B6D-41BB-8D29-52CD917716A0}" dt="2020-02-19T07:00:05.461" v="2" actId="20577"/>
        <pc:sldMkLst>
          <pc:docMk/>
          <pc:sldMk cId="116084036" sldId="851"/>
        </pc:sldMkLst>
        <pc:spChg chg="mod">
          <ac:chgData name="Kevin Do" userId="fd4821043e3089ad" providerId="LiveId" clId="{4DC34AD6-5B6D-41BB-8D29-52CD917716A0}" dt="2020-02-19T07:00:05.461" v="2" actId="20577"/>
          <ac:spMkLst>
            <pc:docMk/>
            <pc:sldMk cId="116084036" sldId="851"/>
            <ac:spMk id="4" creationId="{2D8059C7-5DFE-4D21-B03B-656D1D8E923C}"/>
          </ac:spMkLst>
        </pc:spChg>
      </pc:sldChg>
      <pc:sldChg chg="modSp">
        <pc:chgData name="Kevin Do" userId="fd4821043e3089ad" providerId="LiveId" clId="{4DC34AD6-5B6D-41BB-8D29-52CD917716A0}" dt="2020-02-20T07:11:44.957" v="1666" actId="114"/>
        <pc:sldMkLst>
          <pc:docMk/>
          <pc:sldMk cId="1919365285" sldId="924"/>
        </pc:sldMkLst>
        <pc:spChg chg="mod">
          <ac:chgData name="Kevin Do" userId="fd4821043e3089ad" providerId="LiveId" clId="{4DC34AD6-5B6D-41BB-8D29-52CD917716A0}" dt="2020-02-20T07:11:44.957" v="1666" actId="114"/>
          <ac:spMkLst>
            <pc:docMk/>
            <pc:sldMk cId="1919365285" sldId="924"/>
            <ac:spMk id="5" creationId="{F117C95D-02C8-4861-955A-34598B283C04}"/>
          </ac:spMkLst>
        </pc:spChg>
      </pc:sldChg>
      <pc:sldChg chg="modSp">
        <pc:chgData name="Kevin Do" userId="fd4821043e3089ad" providerId="LiveId" clId="{4DC34AD6-5B6D-41BB-8D29-52CD917716A0}" dt="2020-02-20T10:01:37.177" v="2318" actId="6549"/>
        <pc:sldMkLst>
          <pc:docMk/>
          <pc:sldMk cId="2940768586" sldId="938"/>
        </pc:sldMkLst>
        <pc:spChg chg="mod">
          <ac:chgData name="Kevin Do" userId="fd4821043e3089ad" providerId="LiveId" clId="{4DC34AD6-5B6D-41BB-8D29-52CD917716A0}" dt="2020-02-20T10:01:37.177" v="2318" actId="6549"/>
          <ac:spMkLst>
            <pc:docMk/>
            <pc:sldMk cId="2940768586" sldId="938"/>
            <ac:spMk id="3" creationId="{AD820DB3-ACB0-4F79-8A88-3BD5FFF40A80}"/>
          </ac:spMkLst>
        </pc:spChg>
      </pc:sldChg>
      <pc:sldChg chg="ord">
        <pc:chgData name="Kevin Do" userId="fd4821043e3089ad" providerId="LiveId" clId="{4DC34AD6-5B6D-41BB-8D29-52CD917716A0}" dt="2020-02-27T02:02:46.663" v="2932"/>
        <pc:sldMkLst>
          <pc:docMk/>
          <pc:sldMk cId="2689035627" sldId="964"/>
        </pc:sldMkLst>
      </pc:sldChg>
      <pc:sldChg chg="delSp modSp add">
        <pc:chgData name="Kevin Do" userId="fd4821043e3089ad" providerId="LiveId" clId="{4DC34AD6-5B6D-41BB-8D29-52CD917716A0}" dt="2020-02-20T09:50:02.639" v="2232" actId="20577"/>
        <pc:sldMkLst>
          <pc:docMk/>
          <pc:sldMk cId="3106624009" sldId="994"/>
        </pc:sldMkLst>
        <pc:spChg chg="mod">
          <ac:chgData name="Kevin Do" userId="fd4821043e3089ad" providerId="LiveId" clId="{4DC34AD6-5B6D-41BB-8D29-52CD917716A0}" dt="2020-02-20T09:50:02.639" v="2232" actId="20577"/>
          <ac:spMkLst>
            <pc:docMk/>
            <pc:sldMk cId="3106624009" sldId="994"/>
            <ac:spMk id="3" creationId="{95100BEE-F4CA-48F4-9CB9-36432F643BC9}"/>
          </ac:spMkLst>
        </pc:spChg>
        <pc:picChg chg="del">
          <ac:chgData name="Kevin Do" userId="fd4821043e3089ad" providerId="LiveId" clId="{4DC34AD6-5B6D-41BB-8D29-52CD917716A0}" dt="2020-02-20T09:46:01.600" v="2213" actId="478"/>
          <ac:picMkLst>
            <pc:docMk/>
            <pc:sldMk cId="3106624009" sldId="994"/>
            <ac:picMk id="9" creationId="{D48678FC-4D7B-4C80-A3DC-51BCEAB5574C}"/>
          </ac:picMkLst>
        </pc:picChg>
      </pc:sldChg>
      <pc:sldChg chg="modSp">
        <pc:chgData name="Kevin Do" userId="fd4821043e3089ad" providerId="LiveId" clId="{4DC34AD6-5B6D-41BB-8D29-52CD917716A0}" dt="2020-02-20T07:52:09.655" v="1833" actId="20577"/>
        <pc:sldMkLst>
          <pc:docMk/>
          <pc:sldMk cId="592689495" sldId="995"/>
        </pc:sldMkLst>
        <pc:spChg chg="mod">
          <ac:chgData name="Kevin Do" userId="fd4821043e3089ad" providerId="LiveId" clId="{4DC34AD6-5B6D-41BB-8D29-52CD917716A0}" dt="2020-02-20T07:52:09.655" v="1833" actId="20577"/>
          <ac:spMkLst>
            <pc:docMk/>
            <pc:sldMk cId="592689495" sldId="995"/>
            <ac:spMk id="2" creationId="{D8E9B66D-ACA6-4C01-AFB4-A038820394BE}"/>
          </ac:spMkLst>
        </pc:spChg>
        <pc:spChg chg="mod">
          <ac:chgData name="Kevin Do" userId="fd4821043e3089ad" providerId="LiveId" clId="{4DC34AD6-5B6D-41BB-8D29-52CD917716A0}" dt="2020-02-20T07:51:57.884" v="1827" actId="6549"/>
          <ac:spMkLst>
            <pc:docMk/>
            <pc:sldMk cId="592689495" sldId="995"/>
            <ac:spMk id="3" creationId="{BD18A34C-BFA0-4FDF-AEA1-801E74CAA092}"/>
          </ac:spMkLst>
        </pc:spChg>
      </pc:sldChg>
      <pc:sldChg chg="addSp delSp modSp add">
        <pc:chgData name="Kevin Do" userId="fd4821043e3089ad" providerId="LiveId" clId="{4DC34AD6-5B6D-41BB-8D29-52CD917716A0}" dt="2020-02-20T09:49:03.137" v="2226" actId="1076"/>
        <pc:sldMkLst>
          <pc:docMk/>
          <pc:sldMk cId="3845903461" sldId="996"/>
        </pc:sldMkLst>
        <pc:spChg chg="del mod">
          <ac:chgData name="Kevin Do" userId="fd4821043e3089ad" providerId="LiveId" clId="{4DC34AD6-5B6D-41BB-8D29-52CD917716A0}" dt="2020-02-20T09:46:35.887" v="2217"/>
          <ac:spMkLst>
            <pc:docMk/>
            <pc:sldMk cId="3845903461" sldId="996"/>
            <ac:spMk id="6" creationId="{04E21268-1E3C-4302-93C6-DFFBB5FBEBD1}"/>
          </ac:spMkLst>
        </pc:spChg>
        <pc:picChg chg="del">
          <ac:chgData name="Kevin Do" userId="fd4821043e3089ad" providerId="LiveId" clId="{4DC34AD6-5B6D-41BB-8D29-52CD917716A0}" dt="2020-02-20T09:47:28.514" v="2218" actId="478"/>
          <ac:picMkLst>
            <pc:docMk/>
            <pc:sldMk cId="3845903461" sldId="996"/>
            <ac:picMk id="5" creationId="{BFF973A9-CD42-4D8B-BF1B-3B29AADC3A64}"/>
          </ac:picMkLst>
        </pc:picChg>
        <pc:picChg chg="add del mod">
          <ac:chgData name="Kevin Do" userId="fd4821043e3089ad" providerId="LiveId" clId="{4DC34AD6-5B6D-41BB-8D29-52CD917716A0}" dt="2020-02-20T09:48:51.319" v="2221" actId="478"/>
          <ac:picMkLst>
            <pc:docMk/>
            <pc:sldMk cId="3845903461" sldId="996"/>
            <ac:picMk id="7" creationId="{4B859F10-648E-4494-83D8-7499A5AA3859}"/>
          </ac:picMkLst>
        </pc:picChg>
        <pc:picChg chg="del">
          <ac:chgData name="Kevin Do" userId="fd4821043e3089ad" providerId="LiveId" clId="{4DC34AD6-5B6D-41BB-8D29-52CD917716A0}" dt="2020-02-20T09:46:25.377" v="2214" actId="478"/>
          <ac:picMkLst>
            <pc:docMk/>
            <pc:sldMk cId="3845903461" sldId="996"/>
            <ac:picMk id="8" creationId="{D95C8357-CC19-4C94-A09C-4F3529EBC916}"/>
          </ac:picMkLst>
        </pc:picChg>
        <pc:picChg chg="add mod">
          <ac:chgData name="Kevin Do" userId="fd4821043e3089ad" providerId="LiveId" clId="{4DC34AD6-5B6D-41BB-8D29-52CD917716A0}" dt="2020-02-20T09:49:03.137" v="2226" actId="1076"/>
          <ac:picMkLst>
            <pc:docMk/>
            <pc:sldMk cId="3845903461" sldId="996"/>
            <ac:picMk id="10" creationId="{CF8B9AF4-8D84-4ED6-8A43-3851A1BF6828}"/>
          </ac:picMkLst>
        </pc:picChg>
      </pc:sldChg>
      <pc:sldChg chg="add">
        <pc:chgData name="Kevin Do" userId="fd4821043e3089ad" providerId="LiveId" clId="{4DC34AD6-5B6D-41BB-8D29-52CD917716A0}" dt="2020-02-20T09:38:57.972" v="2147"/>
        <pc:sldMkLst>
          <pc:docMk/>
          <pc:sldMk cId="198348904" sldId="1063"/>
        </pc:sldMkLst>
      </pc:sldChg>
      <pc:sldChg chg="add">
        <pc:chgData name="Kevin Do" userId="fd4821043e3089ad" providerId="LiveId" clId="{4DC34AD6-5B6D-41BB-8D29-52CD917716A0}" dt="2020-02-20T09:38:57.972" v="2147"/>
        <pc:sldMkLst>
          <pc:docMk/>
          <pc:sldMk cId="1728660356" sldId="1064"/>
        </pc:sldMkLst>
      </pc:sldChg>
      <pc:sldChg chg="add">
        <pc:chgData name="Kevin Do" userId="fd4821043e3089ad" providerId="LiveId" clId="{4DC34AD6-5B6D-41BB-8D29-52CD917716A0}" dt="2020-02-20T09:38:57.972" v="2147"/>
        <pc:sldMkLst>
          <pc:docMk/>
          <pc:sldMk cId="2610798953" sldId="1065"/>
        </pc:sldMkLst>
      </pc:sldChg>
      <pc:sldChg chg="add">
        <pc:chgData name="Kevin Do" userId="fd4821043e3089ad" providerId="LiveId" clId="{4DC34AD6-5B6D-41BB-8D29-52CD917716A0}" dt="2020-02-20T09:38:57.972" v="2147"/>
        <pc:sldMkLst>
          <pc:docMk/>
          <pc:sldMk cId="1548505070" sldId="1071"/>
        </pc:sldMkLst>
      </pc:sldChg>
      <pc:sldChg chg="add">
        <pc:chgData name="Kevin Do" userId="fd4821043e3089ad" providerId="LiveId" clId="{4DC34AD6-5B6D-41BB-8D29-52CD917716A0}" dt="2020-02-20T09:38:57.972" v="2147"/>
        <pc:sldMkLst>
          <pc:docMk/>
          <pc:sldMk cId="3148031486" sldId="1072"/>
        </pc:sldMkLst>
      </pc:sldChg>
      <pc:sldChg chg="add">
        <pc:chgData name="Kevin Do" userId="fd4821043e3089ad" providerId="LiveId" clId="{4DC34AD6-5B6D-41BB-8D29-52CD917716A0}" dt="2020-02-20T09:38:57.972" v="2147"/>
        <pc:sldMkLst>
          <pc:docMk/>
          <pc:sldMk cId="550204053" sldId="1073"/>
        </pc:sldMkLst>
      </pc:sldChg>
      <pc:sldChg chg="add">
        <pc:chgData name="Kevin Do" userId="fd4821043e3089ad" providerId="LiveId" clId="{4DC34AD6-5B6D-41BB-8D29-52CD917716A0}" dt="2020-02-20T09:38:57.972" v="2147"/>
        <pc:sldMkLst>
          <pc:docMk/>
          <pc:sldMk cId="3419392562" sldId="1074"/>
        </pc:sldMkLst>
      </pc:sldChg>
      <pc:sldChg chg="add">
        <pc:chgData name="Kevin Do" userId="fd4821043e3089ad" providerId="LiveId" clId="{4DC34AD6-5B6D-41BB-8D29-52CD917716A0}" dt="2020-02-20T09:38:57.972" v="2147"/>
        <pc:sldMkLst>
          <pc:docMk/>
          <pc:sldMk cId="3608013782" sldId="1075"/>
        </pc:sldMkLst>
      </pc:sldChg>
      <pc:sldChg chg="add">
        <pc:chgData name="Kevin Do" userId="fd4821043e3089ad" providerId="LiveId" clId="{4DC34AD6-5B6D-41BB-8D29-52CD917716A0}" dt="2020-02-20T09:38:57.972" v="2147"/>
        <pc:sldMkLst>
          <pc:docMk/>
          <pc:sldMk cId="1890484232" sldId="1076"/>
        </pc:sldMkLst>
      </pc:sldChg>
      <pc:sldChg chg="addSp delSp modSp add">
        <pc:chgData name="Kevin Do" userId="fd4821043e3089ad" providerId="LiveId" clId="{4DC34AD6-5B6D-41BB-8D29-52CD917716A0}" dt="2020-02-20T02:28:12.798" v="852"/>
        <pc:sldMkLst>
          <pc:docMk/>
          <pc:sldMk cId="2936437674" sldId="1077"/>
        </pc:sldMkLst>
        <pc:spChg chg="del">
          <ac:chgData name="Kevin Do" userId="fd4821043e3089ad" providerId="LiveId" clId="{4DC34AD6-5B6D-41BB-8D29-52CD917716A0}" dt="2020-02-19T07:01:33.468" v="6"/>
          <ac:spMkLst>
            <pc:docMk/>
            <pc:sldMk cId="2936437674" sldId="1077"/>
            <ac:spMk id="2" creationId="{704B1E90-C019-48EA-B457-91605BFB067A}"/>
          </ac:spMkLst>
        </pc:spChg>
        <pc:spChg chg="add del mod">
          <ac:chgData name="Kevin Do" userId="fd4821043e3089ad" providerId="LiveId" clId="{4DC34AD6-5B6D-41BB-8D29-52CD917716A0}" dt="2020-02-19T07:02:23.944" v="50" actId="478"/>
          <ac:spMkLst>
            <pc:docMk/>
            <pc:sldMk cId="2936437674" sldId="1077"/>
            <ac:spMk id="3" creationId="{46A211D5-5FE5-4B58-BD07-F69E028D55EA}"/>
          </ac:spMkLst>
        </pc:spChg>
        <pc:spChg chg="add mod">
          <ac:chgData name="Kevin Do" userId="fd4821043e3089ad" providerId="LiveId" clId="{4DC34AD6-5B6D-41BB-8D29-52CD917716A0}" dt="2020-02-20T02:26:17.755" v="848" actId="122"/>
          <ac:spMkLst>
            <pc:docMk/>
            <pc:sldMk cId="2936437674" sldId="1077"/>
            <ac:spMk id="4" creationId="{2896FD39-6BF5-453C-8511-03D15154528A}"/>
          </ac:spMkLst>
        </pc:spChg>
        <pc:spChg chg="add del mod">
          <ac:chgData name="Kevin Do" userId="fd4821043e3089ad" providerId="LiveId" clId="{4DC34AD6-5B6D-41BB-8D29-52CD917716A0}" dt="2020-02-20T02:28:12.798" v="852"/>
          <ac:spMkLst>
            <pc:docMk/>
            <pc:sldMk cId="2936437674" sldId="1077"/>
            <ac:spMk id="5" creationId="{19E64997-BDA1-47CE-93FE-2267CAEAAE8E}"/>
          </ac:spMkLst>
        </pc:spChg>
      </pc:sldChg>
      <pc:sldChg chg="modSp add">
        <pc:chgData name="Kevin Do" userId="fd4821043e3089ad" providerId="LiveId" clId="{4DC34AD6-5B6D-41BB-8D29-52CD917716A0}" dt="2020-02-20T02:44:40.219" v="906" actId="6549"/>
        <pc:sldMkLst>
          <pc:docMk/>
          <pc:sldMk cId="589466584" sldId="1079"/>
        </pc:sldMkLst>
        <pc:spChg chg="mod">
          <ac:chgData name="Kevin Do" userId="fd4821043e3089ad" providerId="LiveId" clId="{4DC34AD6-5B6D-41BB-8D29-52CD917716A0}" dt="2020-02-20T02:44:40.219" v="906" actId="6549"/>
          <ac:spMkLst>
            <pc:docMk/>
            <pc:sldMk cId="589466584" sldId="1079"/>
            <ac:spMk id="2" creationId="{A250E17D-B4E7-4CD8-9B62-829CA80279DE}"/>
          </ac:spMkLst>
        </pc:spChg>
      </pc:sldChg>
      <pc:sldChg chg="modSp add">
        <pc:chgData name="Kevin Do" userId="fd4821043e3089ad" providerId="LiveId" clId="{4DC34AD6-5B6D-41BB-8D29-52CD917716A0}" dt="2020-02-20T02:44:56.084" v="909" actId="6549"/>
        <pc:sldMkLst>
          <pc:docMk/>
          <pc:sldMk cId="379134409" sldId="1080"/>
        </pc:sldMkLst>
        <pc:spChg chg="mod">
          <ac:chgData name="Kevin Do" userId="fd4821043e3089ad" providerId="LiveId" clId="{4DC34AD6-5B6D-41BB-8D29-52CD917716A0}" dt="2020-02-20T02:44:56.084" v="909" actId="6549"/>
          <ac:spMkLst>
            <pc:docMk/>
            <pc:sldMk cId="379134409" sldId="1080"/>
            <ac:spMk id="2" creationId="{A250E17D-B4E7-4CD8-9B62-829CA80279DE}"/>
          </ac:spMkLst>
        </pc:spChg>
      </pc:sldChg>
      <pc:sldChg chg="modSp add">
        <pc:chgData name="Kevin Do" userId="fd4821043e3089ad" providerId="LiveId" clId="{4DC34AD6-5B6D-41BB-8D29-52CD917716A0}" dt="2020-02-20T02:45:12.466" v="911" actId="6549"/>
        <pc:sldMkLst>
          <pc:docMk/>
          <pc:sldMk cId="2824913221" sldId="1081"/>
        </pc:sldMkLst>
        <pc:spChg chg="mod">
          <ac:chgData name="Kevin Do" userId="fd4821043e3089ad" providerId="LiveId" clId="{4DC34AD6-5B6D-41BB-8D29-52CD917716A0}" dt="2020-02-20T02:45:12.466" v="911" actId="6549"/>
          <ac:spMkLst>
            <pc:docMk/>
            <pc:sldMk cId="2824913221" sldId="1081"/>
            <ac:spMk id="2" creationId="{A250E17D-B4E7-4CD8-9B62-829CA80279DE}"/>
          </ac:spMkLst>
        </pc:spChg>
      </pc:sldChg>
      <pc:sldChg chg="modSp add modNotes">
        <pc:chgData name="Kevin Do" userId="fd4821043e3089ad" providerId="LiveId" clId="{4DC34AD6-5B6D-41BB-8D29-52CD917716A0}" dt="2020-02-20T02:48:39.657" v="974" actId="20577"/>
        <pc:sldMkLst>
          <pc:docMk/>
          <pc:sldMk cId="2439196116" sldId="1082"/>
        </pc:sldMkLst>
        <pc:spChg chg="mod">
          <ac:chgData name="Kevin Do" userId="fd4821043e3089ad" providerId="LiveId" clId="{4DC34AD6-5B6D-41BB-8D29-52CD917716A0}" dt="2020-02-20T02:48:39.657" v="974" actId="20577"/>
          <ac:spMkLst>
            <pc:docMk/>
            <pc:sldMk cId="2439196116" sldId="1082"/>
            <ac:spMk id="2" creationId="{A250E17D-B4E7-4CD8-9B62-829CA80279DE}"/>
          </ac:spMkLst>
        </pc:spChg>
      </pc:sldChg>
      <pc:sldChg chg="modSp add">
        <pc:chgData name="Kevin Do" userId="fd4821043e3089ad" providerId="LiveId" clId="{4DC34AD6-5B6D-41BB-8D29-52CD917716A0}" dt="2020-02-20T02:45:49.750" v="939" actId="20577"/>
        <pc:sldMkLst>
          <pc:docMk/>
          <pc:sldMk cId="786739025" sldId="1083"/>
        </pc:sldMkLst>
        <pc:spChg chg="mod">
          <ac:chgData name="Kevin Do" userId="fd4821043e3089ad" providerId="LiveId" clId="{4DC34AD6-5B6D-41BB-8D29-52CD917716A0}" dt="2020-02-20T02:45:49.750" v="939" actId="20577"/>
          <ac:spMkLst>
            <pc:docMk/>
            <pc:sldMk cId="786739025" sldId="1083"/>
            <ac:spMk id="2" creationId="{A250E17D-B4E7-4CD8-9B62-829CA80279DE}"/>
          </ac:spMkLst>
        </pc:spChg>
      </pc:sldChg>
      <pc:sldChg chg="modSp add">
        <pc:chgData name="Kevin Do" userId="fd4821043e3089ad" providerId="LiveId" clId="{4DC34AD6-5B6D-41BB-8D29-52CD917716A0}" dt="2020-02-20T02:50:23.646" v="1014" actId="20577"/>
        <pc:sldMkLst>
          <pc:docMk/>
          <pc:sldMk cId="2417780190" sldId="1085"/>
        </pc:sldMkLst>
        <pc:spChg chg="mod">
          <ac:chgData name="Kevin Do" userId="fd4821043e3089ad" providerId="LiveId" clId="{4DC34AD6-5B6D-41BB-8D29-52CD917716A0}" dt="2020-02-20T02:50:23.646" v="1014" actId="20577"/>
          <ac:spMkLst>
            <pc:docMk/>
            <pc:sldMk cId="2417780190" sldId="1085"/>
            <ac:spMk id="2" creationId="{3BCD772B-511C-4294-BB97-C213996FE46E}"/>
          </ac:spMkLst>
        </pc:spChg>
      </pc:sldChg>
      <pc:sldChg chg="modSp add">
        <pc:chgData name="Kevin Do" userId="fd4821043e3089ad" providerId="LiveId" clId="{4DC34AD6-5B6D-41BB-8D29-52CD917716A0}" dt="2020-02-20T02:45:06.169" v="910" actId="6549"/>
        <pc:sldMkLst>
          <pc:docMk/>
          <pc:sldMk cId="1582690434" sldId="1086"/>
        </pc:sldMkLst>
        <pc:spChg chg="mod">
          <ac:chgData name="Kevin Do" userId="fd4821043e3089ad" providerId="LiveId" clId="{4DC34AD6-5B6D-41BB-8D29-52CD917716A0}" dt="2020-02-20T02:45:06.169" v="910" actId="6549"/>
          <ac:spMkLst>
            <pc:docMk/>
            <pc:sldMk cId="1582690434" sldId="1086"/>
            <ac:spMk id="2" creationId="{A250E17D-B4E7-4CD8-9B62-829CA80279DE}"/>
          </ac:spMkLst>
        </pc:spChg>
      </pc:sldChg>
      <pc:sldChg chg="add">
        <pc:chgData name="Kevin Do" userId="fd4821043e3089ad" providerId="LiveId" clId="{4DC34AD6-5B6D-41BB-8D29-52CD917716A0}" dt="2020-02-20T07:07:59.151" v="1325"/>
        <pc:sldMkLst>
          <pc:docMk/>
          <pc:sldMk cId="4066100264" sldId="1088"/>
        </pc:sldMkLst>
      </pc:sldChg>
      <pc:sldChg chg="add">
        <pc:chgData name="Kevin Do" userId="fd4821043e3089ad" providerId="LiveId" clId="{4DC34AD6-5B6D-41BB-8D29-52CD917716A0}" dt="2020-02-20T07:07:59.151" v="1325"/>
        <pc:sldMkLst>
          <pc:docMk/>
          <pc:sldMk cId="1016065179" sldId="1089"/>
        </pc:sldMkLst>
      </pc:sldChg>
      <pc:sldChg chg="add">
        <pc:chgData name="Kevin Do" userId="fd4821043e3089ad" providerId="LiveId" clId="{4DC34AD6-5B6D-41BB-8D29-52CD917716A0}" dt="2020-02-20T02:26:07.208" v="822"/>
        <pc:sldMkLst>
          <pc:docMk/>
          <pc:sldMk cId="2975272293" sldId="1090"/>
        </pc:sldMkLst>
      </pc:sldChg>
      <pc:sldChg chg="addSp delSp modSp add">
        <pc:chgData name="Kevin Do" userId="fd4821043e3089ad" providerId="LiveId" clId="{4DC34AD6-5B6D-41BB-8D29-52CD917716A0}" dt="2020-02-20T02:42:57.874" v="891" actId="20577"/>
        <pc:sldMkLst>
          <pc:docMk/>
          <pc:sldMk cId="682181678" sldId="1091"/>
        </pc:sldMkLst>
        <pc:spChg chg="add mod">
          <ac:chgData name="Kevin Do" userId="fd4821043e3089ad" providerId="LiveId" clId="{4DC34AD6-5B6D-41BB-8D29-52CD917716A0}" dt="2020-02-20T02:42:57.874" v="891" actId="20577"/>
          <ac:spMkLst>
            <pc:docMk/>
            <pc:sldMk cId="682181678" sldId="1091"/>
            <ac:spMk id="4" creationId="{D498E63D-8153-490E-9304-CACDC4512C22}"/>
          </ac:spMkLst>
        </pc:spChg>
        <pc:spChg chg="add mod">
          <ac:chgData name="Kevin Do" userId="fd4821043e3089ad" providerId="LiveId" clId="{4DC34AD6-5B6D-41BB-8D29-52CD917716A0}" dt="2020-02-20T02:30:50.601" v="860" actId="6549"/>
          <ac:spMkLst>
            <pc:docMk/>
            <pc:sldMk cId="682181678" sldId="1091"/>
            <ac:spMk id="5" creationId="{739009AE-BFE7-46C3-92F4-4A2DDAE2F2E6}"/>
          </ac:spMkLst>
        </pc:spChg>
        <pc:spChg chg="add del mod">
          <ac:chgData name="Kevin Do" userId="fd4821043e3089ad" providerId="LiveId" clId="{4DC34AD6-5B6D-41BB-8D29-52CD917716A0}" dt="2020-02-20T02:30:46.251" v="858"/>
          <ac:spMkLst>
            <pc:docMk/>
            <pc:sldMk cId="682181678" sldId="1091"/>
            <ac:spMk id="6" creationId="{4B61DC79-3E77-4BA2-B22F-A1ED4C1629C4}"/>
          </ac:spMkLst>
        </pc:spChg>
        <pc:picChg chg="add mod">
          <ac:chgData name="Kevin Do" userId="fd4821043e3089ad" providerId="LiveId" clId="{4DC34AD6-5B6D-41BB-8D29-52CD917716A0}" dt="2020-02-20T02:30:58.393" v="863" actId="14100"/>
          <ac:picMkLst>
            <pc:docMk/>
            <pc:sldMk cId="682181678" sldId="1091"/>
            <ac:picMk id="3" creationId="{E40FDD4F-70B6-4575-99B8-512686C9C1B8}"/>
          </ac:picMkLst>
        </pc:picChg>
      </pc:sldChg>
      <pc:sldChg chg="addSp delSp modSp add modNotesTx">
        <pc:chgData name="Kevin Do" userId="fd4821043e3089ad" providerId="LiveId" clId="{4DC34AD6-5B6D-41BB-8D29-52CD917716A0}" dt="2020-02-20T07:01:46.734" v="1321" actId="6549"/>
        <pc:sldMkLst>
          <pc:docMk/>
          <pc:sldMk cId="1131672014" sldId="1092"/>
        </pc:sldMkLst>
        <pc:spChg chg="add del mod">
          <ac:chgData name="Kevin Do" userId="fd4821043e3089ad" providerId="LiveId" clId="{4DC34AD6-5B6D-41BB-8D29-52CD917716A0}" dt="2020-02-20T02:53:46.710" v="1017"/>
          <ac:spMkLst>
            <pc:docMk/>
            <pc:sldMk cId="1131672014" sldId="1092"/>
            <ac:spMk id="4" creationId="{B807561E-C4E9-44BA-986D-D1A6C06711F0}"/>
          </ac:spMkLst>
        </pc:spChg>
        <pc:spChg chg="mod">
          <ac:chgData name="Kevin Do" userId="fd4821043e3089ad" providerId="LiveId" clId="{4DC34AD6-5B6D-41BB-8D29-52CD917716A0}" dt="2020-02-20T06:41:11.351" v="1151" actId="20577"/>
          <ac:spMkLst>
            <pc:docMk/>
            <pc:sldMk cId="1131672014" sldId="1092"/>
            <ac:spMk id="9" creationId="{744D89B8-63B1-4B3B-BA42-44AC5B986DDB}"/>
          </ac:spMkLst>
        </pc:spChg>
        <pc:picChg chg="add mod">
          <ac:chgData name="Kevin Do" userId="fd4821043e3089ad" providerId="LiveId" clId="{4DC34AD6-5B6D-41BB-8D29-52CD917716A0}" dt="2020-02-20T02:53:46.710" v="1017"/>
          <ac:picMkLst>
            <pc:docMk/>
            <pc:sldMk cId="1131672014" sldId="1092"/>
            <ac:picMk id="6" creationId="{B4C1ECC6-7A61-4BC0-AFB8-76E55F9620EE}"/>
          </ac:picMkLst>
        </pc:picChg>
        <pc:picChg chg="del">
          <ac:chgData name="Kevin Do" userId="fd4821043e3089ad" providerId="LiveId" clId="{4DC34AD6-5B6D-41BB-8D29-52CD917716A0}" dt="2020-02-20T02:53:42.182" v="1016" actId="478"/>
          <ac:picMkLst>
            <pc:docMk/>
            <pc:sldMk cId="1131672014" sldId="1092"/>
            <ac:picMk id="7" creationId="{79E6EC87-5D62-455F-BCD3-70BBFEF213B7}"/>
          </ac:picMkLst>
        </pc:picChg>
      </pc:sldChg>
      <pc:sldChg chg="addSp delSp modSp add">
        <pc:chgData name="Kevin Do" userId="fd4821043e3089ad" providerId="LiveId" clId="{4DC34AD6-5B6D-41BB-8D29-52CD917716A0}" dt="2020-02-20T02:55:31.575" v="1042"/>
        <pc:sldMkLst>
          <pc:docMk/>
          <pc:sldMk cId="747859057" sldId="1093"/>
        </pc:sldMkLst>
        <pc:spChg chg="add del mod">
          <ac:chgData name="Kevin Do" userId="fd4821043e3089ad" providerId="LiveId" clId="{4DC34AD6-5B6D-41BB-8D29-52CD917716A0}" dt="2020-02-20T02:55:31.575" v="1042"/>
          <ac:spMkLst>
            <pc:docMk/>
            <pc:sldMk cId="747859057" sldId="1093"/>
            <ac:spMk id="4" creationId="{4BA5F204-D8EA-432F-9D0F-04A891E927BC}"/>
          </ac:spMkLst>
        </pc:spChg>
        <pc:spChg chg="mod">
          <ac:chgData name="Kevin Do" userId="fd4821043e3089ad" providerId="LiveId" clId="{4DC34AD6-5B6D-41BB-8D29-52CD917716A0}" dt="2020-02-20T02:55:17.147" v="1040" actId="20577"/>
          <ac:spMkLst>
            <pc:docMk/>
            <pc:sldMk cId="747859057" sldId="1093"/>
            <ac:spMk id="9" creationId="{744D89B8-63B1-4B3B-BA42-44AC5B986DDB}"/>
          </ac:spMkLst>
        </pc:spChg>
        <pc:picChg chg="del">
          <ac:chgData name="Kevin Do" userId="fd4821043e3089ad" providerId="LiveId" clId="{4DC34AD6-5B6D-41BB-8D29-52CD917716A0}" dt="2020-02-20T02:55:18.453" v="1041" actId="478"/>
          <ac:picMkLst>
            <pc:docMk/>
            <pc:sldMk cId="747859057" sldId="1093"/>
            <ac:picMk id="6" creationId="{B4C1ECC6-7A61-4BC0-AFB8-76E55F9620EE}"/>
          </ac:picMkLst>
        </pc:picChg>
        <pc:picChg chg="add mod">
          <ac:chgData name="Kevin Do" userId="fd4821043e3089ad" providerId="LiveId" clId="{4DC34AD6-5B6D-41BB-8D29-52CD917716A0}" dt="2020-02-20T02:55:31.575" v="1042"/>
          <ac:picMkLst>
            <pc:docMk/>
            <pc:sldMk cId="747859057" sldId="1093"/>
            <ac:picMk id="7" creationId="{0D31C38F-9211-4547-8AF6-290DF8C588D2}"/>
          </ac:picMkLst>
        </pc:picChg>
      </pc:sldChg>
      <pc:sldChg chg="addSp delSp modSp add">
        <pc:chgData name="Kevin Do" userId="fd4821043e3089ad" providerId="LiveId" clId="{4DC34AD6-5B6D-41BB-8D29-52CD917716A0}" dt="2020-02-20T07:08:54.857" v="1377" actId="20577"/>
        <pc:sldMkLst>
          <pc:docMk/>
          <pc:sldMk cId="2474222085" sldId="1094"/>
        </pc:sldMkLst>
        <pc:spChg chg="mod">
          <ac:chgData name="Kevin Do" userId="fd4821043e3089ad" providerId="LiveId" clId="{4DC34AD6-5B6D-41BB-8D29-52CD917716A0}" dt="2020-02-20T07:08:54.857" v="1377" actId="20577"/>
          <ac:spMkLst>
            <pc:docMk/>
            <pc:sldMk cId="2474222085" sldId="1094"/>
            <ac:spMk id="2" creationId="{3BCD772B-511C-4294-BB97-C213996FE46E}"/>
          </ac:spMkLst>
        </pc:spChg>
        <pc:spChg chg="add del mod">
          <ac:chgData name="Kevin Do" userId="fd4821043e3089ad" providerId="LiveId" clId="{4DC34AD6-5B6D-41BB-8D29-52CD917716A0}" dt="2020-02-20T07:08:20.231" v="1328"/>
          <ac:spMkLst>
            <pc:docMk/>
            <pc:sldMk cId="2474222085" sldId="1094"/>
            <ac:spMk id="4" creationId="{A32ED71A-CBE9-45BB-9ECA-202B8C9F8A11}"/>
          </ac:spMkLst>
        </pc:spChg>
        <pc:spChg chg="mod">
          <ac:chgData name="Kevin Do" userId="fd4821043e3089ad" providerId="LiveId" clId="{4DC34AD6-5B6D-41BB-8D29-52CD917716A0}" dt="2020-02-20T07:08:38.019" v="1347" actId="20577"/>
          <ac:spMkLst>
            <pc:docMk/>
            <pc:sldMk cId="2474222085" sldId="1094"/>
            <ac:spMk id="9" creationId="{744D89B8-63B1-4B3B-BA42-44AC5B986DDB}"/>
          </ac:spMkLst>
        </pc:spChg>
        <pc:picChg chg="add mod">
          <ac:chgData name="Kevin Do" userId="fd4821043e3089ad" providerId="LiveId" clId="{4DC34AD6-5B6D-41BB-8D29-52CD917716A0}" dt="2020-02-20T07:08:24.348" v="1329" actId="14100"/>
          <ac:picMkLst>
            <pc:docMk/>
            <pc:sldMk cId="2474222085" sldId="1094"/>
            <ac:picMk id="6" creationId="{4D9EE7DF-C340-4044-82C6-F2756EB8626B}"/>
          </ac:picMkLst>
        </pc:picChg>
        <pc:picChg chg="del">
          <ac:chgData name="Kevin Do" userId="fd4821043e3089ad" providerId="LiveId" clId="{4DC34AD6-5B6D-41BB-8D29-52CD917716A0}" dt="2020-02-20T07:08:18.514" v="1327" actId="478"/>
          <ac:picMkLst>
            <pc:docMk/>
            <pc:sldMk cId="2474222085" sldId="1094"/>
            <ac:picMk id="7" creationId="{0D31C38F-9211-4547-8AF6-290DF8C588D2}"/>
          </ac:picMkLst>
        </pc:picChg>
      </pc:sldChg>
      <pc:sldChg chg="modSp add ord">
        <pc:chgData name="Kevin Do" userId="fd4821043e3089ad" providerId="LiveId" clId="{4DC34AD6-5B6D-41BB-8D29-52CD917716A0}" dt="2020-02-20T08:35:50.131" v="1950"/>
        <pc:sldMkLst>
          <pc:docMk/>
          <pc:sldMk cId="3618282112" sldId="1095"/>
        </pc:sldMkLst>
        <pc:spChg chg="mod">
          <ac:chgData name="Kevin Do" userId="fd4821043e3089ad" providerId="LiveId" clId="{4DC34AD6-5B6D-41BB-8D29-52CD917716A0}" dt="2020-02-20T07:42:40.471" v="1688" actId="20577"/>
          <ac:spMkLst>
            <pc:docMk/>
            <pc:sldMk cId="3618282112" sldId="1095"/>
            <ac:spMk id="4" creationId="{9845EBEB-659E-40DD-A852-8DBE3E01ED93}"/>
          </ac:spMkLst>
        </pc:spChg>
        <pc:spChg chg="mod">
          <ac:chgData name="Kevin Do" userId="fd4821043e3089ad" providerId="LiveId" clId="{4DC34AD6-5B6D-41BB-8D29-52CD917716A0}" dt="2020-02-20T07:35:56.850" v="1679" actId="255"/>
          <ac:spMkLst>
            <pc:docMk/>
            <pc:sldMk cId="3618282112" sldId="1095"/>
            <ac:spMk id="5" creationId="{F117C95D-02C8-4861-955A-34598B283C04}"/>
          </ac:spMkLst>
        </pc:spChg>
      </pc:sldChg>
      <pc:sldChg chg="addSp delSp modSp add ord modNotes modNotesTx">
        <pc:chgData name="Kevin Do" userId="fd4821043e3089ad" providerId="LiveId" clId="{4DC34AD6-5B6D-41BB-8D29-52CD917716A0}" dt="2020-02-20T08:28:36.565" v="1949" actId="20577"/>
        <pc:sldMkLst>
          <pc:docMk/>
          <pc:sldMk cId="4119732661" sldId="1096"/>
        </pc:sldMkLst>
        <pc:spChg chg="mod">
          <ac:chgData name="Kevin Do" userId="fd4821043e3089ad" providerId="LiveId" clId="{4DC34AD6-5B6D-41BB-8D29-52CD917716A0}" dt="2020-02-20T07:50:47.074" v="1792" actId="20577"/>
          <ac:spMkLst>
            <pc:docMk/>
            <pc:sldMk cId="4119732661" sldId="1096"/>
            <ac:spMk id="2" creationId="{1B7174DE-A0ED-4BD0-BE9C-7EA4585E2156}"/>
          </ac:spMkLst>
        </pc:spChg>
        <pc:spChg chg="del">
          <ac:chgData name="Kevin Do" userId="fd4821043e3089ad" providerId="LiveId" clId="{4DC34AD6-5B6D-41BB-8D29-52CD917716A0}" dt="2020-02-20T07:50:51.051" v="1793"/>
          <ac:spMkLst>
            <pc:docMk/>
            <pc:sldMk cId="4119732661" sldId="1096"/>
            <ac:spMk id="3" creationId="{4F4C3B9B-0ED7-4A7A-A1B7-B7F6184CF806}"/>
          </ac:spMkLst>
        </pc:spChg>
        <pc:picChg chg="add mod">
          <ac:chgData name="Kevin Do" userId="fd4821043e3089ad" providerId="LiveId" clId="{4DC34AD6-5B6D-41BB-8D29-52CD917716A0}" dt="2020-02-20T07:50:51.051" v="1793"/>
          <ac:picMkLst>
            <pc:docMk/>
            <pc:sldMk cId="4119732661" sldId="1096"/>
            <ac:picMk id="5" creationId="{C8B9D2E0-3889-4311-B408-54B638EEF517}"/>
          </ac:picMkLst>
        </pc:picChg>
      </pc:sldChg>
      <pc:sldChg chg="addSp delSp modSp add modNotes modNotesTx">
        <pc:chgData name="Kevin Do" userId="fd4821043e3089ad" providerId="LiveId" clId="{4DC34AD6-5B6D-41BB-8D29-52CD917716A0}" dt="2020-02-20T09:12:01.678" v="2033"/>
        <pc:sldMkLst>
          <pc:docMk/>
          <pc:sldMk cId="943992910" sldId="1097"/>
        </pc:sldMkLst>
        <pc:spChg chg="mod">
          <ac:chgData name="Kevin Do" userId="fd4821043e3089ad" providerId="LiveId" clId="{4DC34AD6-5B6D-41BB-8D29-52CD917716A0}" dt="2020-02-20T08:40:40.239" v="1975" actId="20577"/>
          <ac:spMkLst>
            <pc:docMk/>
            <pc:sldMk cId="943992910" sldId="1097"/>
            <ac:spMk id="2" creationId="{1B7174DE-A0ED-4BD0-BE9C-7EA4585E2156}"/>
          </ac:spMkLst>
        </pc:spChg>
        <pc:spChg chg="add del mod">
          <ac:chgData name="Kevin Do" userId="fd4821043e3089ad" providerId="LiveId" clId="{4DC34AD6-5B6D-41BB-8D29-52CD917716A0}" dt="2020-02-20T09:03:20.126" v="1977"/>
          <ac:spMkLst>
            <pc:docMk/>
            <pc:sldMk cId="943992910" sldId="1097"/>
            <ac:spMk id="4" creationId="{E705F911-04C7-47A2-B542-E581D1A65B31}"/>
          </ac:spMkLst>
        </pc:spChg>
        <pc:spChg chg="add del mod">
          <ac:chgData name="Kevin Do" userId="fd4821043e3089ad" providerId="LiveId" clId="{4DC34AD6-5B6D-41BB-8D29-52CD917716A0}" dt="2020-02-20T09:12:01.678" v="2033"/>
          <ac:spMkLst>
            <pc:docMk/>
            <pc:sldMk cId="943992910" sldId="1097"/>
            <ac:spMk id="8" creationId="{4CABF148-FAF7-4171-9179-F83E583F8173}"/>
          </ac:spMkLst>
        </pc:spChg>
        <pc:picChg chg="del">
          <ac:chgData name="Kevin Do" userId="fd4821043e3089ad" providerId="LiveId" clId="{4DC34AD6-5B6D-41BB-8D29-52CD917716A0}" dt="2020-02-20T09:03:13.709" v="1976" actId="478"/>
          <ac:picMkLst>
            <pc:docMk/>
            <pc:sldMk cId="943992910" sldId="1097"/>
            <ac:picMk id="5" creationId="{C8B9D2E0-3889-4311-B408-54B638EEF517}"/>
          </ac:picMkLst>
        </pc:picChg>
        <pc:picChg chg="add mod">
          <ac:chgData name="Kevin Do" userId="fd4821043e3089ad" providerId="LiveId" clId="{4DC34AD6-5B6D-41BB-8D29-52CD917716A0}" dt="2020-02-20T09:03:20.126" v="1977"/>
          <ac:picMkLst>
            <pc:docMk/>
            <pc:sldMk cId="943992910" sldId="1097"/>
            <ac:picMk id="7" creationId="{BC939835-ED2A-4B5E-9089-9FCB62CDA3E9}"/>
          </ac:picMkLst>
        </pc:picChg>
      </pc:sldChg>
      <pc:sldChg chg="addSp delSp modSp add">
        <pc:chgData name="Kevin Do" userId="fd4821043e3089ad" providerId="LiveId" clId="{4DC34AD6-5B6D-41BB-8D29-52CD917716A0}" dt="2020-02-20T09:20:03.487" v="2034"/>
        <pc:sldMkLst>
          <pc:docMk/>
          <pc:sldMk cId="3492597695" sldId="1098"/>
        </pc:sldMkLst>
        <pc:spChg chg="mod">
          <ac:chgData name="Kevin Do" userId="fd4821043e3089ad" providerId="LiveId" clId="{4DC34AD6-5B6D-41BB-8D29-52CD917716A0}" dt="2020-02-20T09:10:19.959" v="2024" actId="20577"/>
          <ac:spMkLst>
            <pc:docMk/>
            <pc:sldMk cId="3492597695" sldId="1098"/>
            <ac:spMk id="2" creationId="{1B7174DE-A0ED-4BD0-BE9C-7EA4585E2156}"/>
          </ac:spMkLst>
        </pc:spChg>
        <pc:spChg chg="add del mod">
          <ac:chgData name="Kevin Do" userId="fd4821043e3089ad" providerId="LiveId" clId="{4DC34AD6-5B6D-41BB-8D29-52CD917716A0}" dt="2020-02-20T09:20:03.487" v="2034"/>
          <ac:spMkLst>
            <pc:docMk/>
            <pc:sldMk cId="3492597695" sldId="1098"/>
            <ac:spMk id="4" creationId="{27668F5F-77C8-46CD-9804-18884B6C8455}"/>
          </ac:spMkLst>
        </pc:spChg>
        <pc:picChg chg="add mod">
          <ac:chgData name="Kevin Do" userId="fd4821043e3089ad" providerId="LiveId" clId="{4DC34AD6-5B6D-41BB-8D29-52CD917716A0}" dt="2020-02-20T09:20:03.487" v="2034"/>
          <ac:picMkLst>
            <pc:docMk/>
            <pc:sldMk cId="3492597695" sldId="1098"/>
            <ac:picMk id="6" creationId="{47BBA85E-B2D7-48D1-99F3-4C271A178556}"/>
          </ac:picMkLst>
        </pc:picChg>
        <pc:picChg chg="del">
          <ac:chgData name="Kevin Do" userId="fd4821043e3089ad" providerId="LiveId" clId="{4DC34AD6-5B6D-41BB-8D29-52CD917716A0}" dt="2020-02-20T09:10:55.843" v="2025" actId="478"/>
          <ac:picMkLst>
            <pc:docMk/>
            <pc:sldMk cId="3492597695" sldId="1098"/>
            <ac:picMk id="7" creationId="{BC939835-ED2A-4B5E-9089-9FCB62CDA3E9}"/>
          </ac:picMkLst>
        </pc:picChg>
      </pc:sldChg>
      <pc:sldChg chg="addSp delSp modSp add modNotesTx">
        <pc:chgData name="Kevin Do" userId="fd4821043e3089ad" providerId="LiveId" clId="{4DC34AD6-5B6D-41BB-8D29-52CD917716A0}" dt="2020-02-20T09:28:32.827" v="2084" actId="1076"/>
        <pc:sldMkLst>
          <pc:docMk/>
          <pc:sldMk cId="2428951631" sldId="1099"/>
        </pc:sldMkLst>
        <pc:spChg chg="add del mod">
          <ac:chgData name="Kevin Do" userId="fd4821043e3089ad" providerId="LiveId" clId="{4DC34AD6-5B6D-41BB-8D29-52CD917716A0}" dt="2020-02-20T09:23:12.957" v="2037"/>
          <ac:spMkLst>
            <pc:docMk/>
            <pc:sldMk cId="2428951631" sldId="1099"/>
            <ac:spMk id="4" creationId="{AE78BDEF-AB93-4A47-BE5F-6D39B458061F}"/>
          </ac:spMkLst>
        </pc:spChg>
        <pc:picChg chg="del">
          <ac:chgData name="Kevin Do" userId="fd4821043e3089ad" providerId="LiveId" clId="{4DC34AD6-5B6D-41BB-8D29-52CD917716A0}" dt="2020-02-20T09:22:41.642" v="2036" actId="478"/>
          <ac:picMkLst>
            <pc:docMk/>
            <pc:sldMk cId="2428951631" sldId="1099"/>
            <ac:picMk id="6" creationId="{47BBA85E-B2D7-48D1-99F3-4C271A178556}"/>
          </ac:picMkLst>
        </pc:picChg>
        <pc:picChg chg="add mod">
          <ac:chgData name="Kevin Do" userId="fd4821043e3089ad" providerId="LiveId" clId="{4DC34AD6-5B6D-41BB-8D29-52CD917716A0}" dt="2020-02-20T09:28:32.827" v="2084" actId="1076"/>
          <ac:picMkLst>
            <pc:docMk/>
            <pc:sldMk cId="2428951631" sldId="1099"/>
            <ac:picMk id="7" creationId="{E54DBB19-803F-486E-B811-D08BA11FAD52}"/>
          </ac:picMkLst>
        </pc:picChg>
        <pc:picChg chg="add del mod">
          <ac:chgData name="Kevin Do" userId="fd4821043e3089ad" providerId="LiveId" clId="{4DC34AD6-5B6D-41BB-8D29-52CD917716A0}" dt="2020-02-20T09:28:26.932" v="2079" actId="478"/>
          <ac:picMkLst>
            <pc:docMk/>
            <pc:sldMk cId="2428951631" sldId="1099"/>
            <ac:picMk id="9" creationId="{B655D164-56CD-468C-A14A-CA039EA2DAFC}"/>
          </ac:picMkLst>
        </pc:picChg>
        <pc:picChg chg="add del mod">
          <ac:chgData name="Kevin Do" userId="fd4821043e3089ad" providerId="LiveId" clId="{4DC34AD6-5B6D-41BB-8D29-52CD917716A0}" dt="2020-02-20T09:28:27.935" v="2081" actId="478"/>
          <ac:picMkLst>
            <pc:docMk/>
            <pc:sldMk cId="2428951631" sldId="1099"/>
            <ac:picMk id="11" creationId="{59D98AA3-6CA5-4DFF-98BA-C4DEE711172C}"/>
          </ac:picMkLst>
        </pc:picChg>
        <pc:picChg chg="add del mod">
          <ac:chgData name="Kevin Do" userId="fd4821043e3089ad" providerId="LiveId" clId="{4DC34AD6-5B6D-41BB-8D29-52CD917716A0}" dt="2020-02-20T09:28:27.538" v="2080" actId="478"/>
          <ac:picMkLst>
            <pc:docMk/>
            <pc:sldMk cId="2428951631" sldId="1099"/>
            <ac:picMk id="13" creationId="{4C542681-2FBC-4872-9BAF-BF9707440BC2}"/>
          </ac:picMkLst>
        </pc:picChg>
      </pc:sldChg>
      <pc:sldChg chg="addSp delSp modSp add">
        <pc:chgData name="Kevin Do" userId="fd4821043e3089ad" providerId="LiveId" clId="{4DC34AD6-5B6D-41BB-8D29-52CD917716A0}" dt="2020-02-20T09:29:41.865" v="2111" actId="13822"/>
        <pc:sldMkLst>
          <pc:docMk/>
          <pc:sldMk cId="2880080072" sldId="1100"/>
        </pc:sldMkLst>
        <pc:spChg chg="add del mod">
          <ac:chgData name="Kevin Do" userId="fd4821043e3089ad" providerId="LiveId" clId="{4DC34AD6-5B6D-41BB-8D29-52CD917716A0}" dt="2020-02-20T09:28:44.144" v="2088" actId="478"/>
          <ac:spMkLst>
            <pc:docMk/>
            <pc:sldMk cId="2880080072" sldId="1100"/>
            <ac:spMk id="4" creationId="{5C18C414-FC23-413E-8E80-40E5F993606B}"/>
          </ac:spMkLst>
        </pc:spChg>
        <pc:spChg chg="add mod">
          <ac:chgData name="Kevin Do" userId="fd4821043e3089ad" providerId="LiveId" clId="{4DC34AD6-5B6D-41BB-8D29-52CD917716A0}" dt="2020-02-20T09:29:41.865" v="2111" actId="13822"/>
          <ac:spMkLst>
            <pc:docMk/>
            <pc:sldMk cId="2880080072" sldId="1100"/>
            <ac:spMk id="8" creationId="{A7734CFE-C4F0-4920-AA70-DE94FD73E6FB}"/>
          </ac:spMkLst>
        </pc:spChg>
        <pc:picChg chg="add mod">
          <ac:chgData name="Kevin Do" userId="fd4821043e3089ad" providerId="LiveId" clId="{4DC34AD6-5B6D-41BB-8D29-52CD917716A0}" dt="2020-02-20T09:29:17.286" v="2095" actId="1076"/>
          <ac:picMkLst>
            <pc:docMk/>
            <pc:sldMk cId="2880080072" sldId="1100"/>
            <ac:picMk id="6" creationId="{E95EA5A7-9B2E-4DD3-8FE5-7E36EAE9646C}"/>
          </ac:picMkLst>
        </pc:picChg>
        <pc:picChg chg="del">
          <ac:chgData name="Kevin Do" userId="fd4821043e3089ad" providerId="LiveId" clId="{4DC34AD6-5B6D-41BB-8D29-52CD917716A0}" dt="2020-02-20T09:28:35.149" v="2085" actId="478"/>
          <ac:picMkLst>
            <pc:docMk/>
            <pc:sldMk cId="2880080072" sldId="1100"/>
            <ac:picMk id="7" creationId="{E54DBB19-803F-486E-B811-D08BA11FAD52}"/>
          </ac:picMkLst>
        </pc:picChg>
        <pc:picChg chg="mod">
          <ac:chgData name="Kevin Do" userId="fd4821043e3089ad" providerId="LiveId" clId="{4DC34AD6-5B6D-41BB-8D29-52CD917716A0}" dt="2020-02-20T09:29:22.791" v="2107" actId="1037"/>
          <ac:picMkLst>
            <pc:docMk/>
            <pc:sldMk cId="2880080072" sldId="1100"/>
            <ac:picMk id="9" creationId="{B655D164-56CD-468C-A14A-CA039EA2DAFC}"/>
          </ac:picMkLst>
        </pc:picChg>
        <pc:picChg chg="del">
          <ac:chgData name="Kevin Do" userId="fd4821043e3089ad" providerId="LiveId" clId="{4DC34AD6-5B6D-41BB-8D29-52CD917716A0}" dt="2020-02-20T09:28:38.921" v="2086" actId="478"/>
          <ac:picMkLst>
            <pc:docMk/>
            <pc:sldMk cId="2880080072" sldId="1100"/>
            <ac:picMk id="11" creationId="{59D98AA3-6CA5-4DFF-98BA-C4DEE711172C}"/>
          </ac:picMkLst>
        </pc:picChg>
        <pc:picChg chg="del">
          <ac:chgData name="Kevin Do" userId="fd4821043e3089ad" providerId="LiveId" clId="{4DC34AD6-5B6D-41BB-8D29-52CD917716A0}" dt="2020-02-20T09:28:41.610" v="2087" actId="478"/>
          <ac:picMkLst>
            <pc:docMk/>
            <pc:sldMk cId="2880080072" sldId="1100"/>
            <ac:picMk id="13" creationId="{4C542681-2FBC-4872-9BAF-BF9707440BC2}"/>
          </ac:picMkLst>
        </pc:picChg>
      </pc:sldChg>
      <pc:sldChg chg="addSp delSp modSp add">
        <pc:chgData name="Kevin Do" userId="fd4821043e3089ad" providerId="LiveId" clId="{4DC34AD6-5B6D-41BB-8D29-52CD917716A0}" dt="2020-02-20T09:30:15.842" v="2118" actId="1076"/>
        <pc:sldMkLst>
          <pc:docMk/>
          <pc:sldMk cId="3401821144" sldId="1101"/>
        </pc:sldMkLst>
        <pc:spChg chg="add del mod">
          <ac:chgData name="Kevin Do" userId="fd4821043e3089ad" providerId="LiveId" clId="{4DC34AD6-5B6D-41BB-8D29-52CD917716A0}" dt="2020-02-20T09:30:06.377" v="2113" actId="478"/>
          <ac:spMkLst>
            <pc:docMk/>
            <pc:sldMk cId="3401821144" sldId="1101"/>
            <ac:spMk id="4" creationId="{641ECB96-6959-4DCF-AE71-478AE4026132}"/>
          </ac:spMkLst>
        </pc:spChg>
        <pc:picChg chg="del">
          <ac:chgData name="Kevin Do" userId="fd4821043e3089ad" providerId="LiveId" clId="{4DC34AD6-5B6D-41BB-8D29-52CD917716A0}" dt="2020-02-20T09:30:04.878" v="2112" actId="478"/>
          <ac:picMkLst>
            <pc:docMk/>
            <pc:sldMk cId="3401821144" sldId="1101"/>
            <ac:picMk id="7" creationId="{E54DBB19-803F-486E-B811-D08BA11FAD52}"/>
          </ac:picMkLst>
        </pc:picChg>
        <pc:picChg chg="del">
          <ac:chgData name="Kevin Do" userId="fd4821043e3089ad" providerId="LiveId" clId="{4DC34AD6-5B6D-41BB-8D29-52CD917716A0}" dt="2020-02-20T09:30:06.884" v="2114" actId="478"/>
          <ac:picMkLst>
            <pc:docMk/>
            <pc:sldMk cId="3401821144" sldId="1101"/>
            <ac:picMk id="9" creationId="{B655D164-56CD-468C-A14A-CA039EA2DAFC}"/>
          </ac:picMkLst>
        </pc:picChg>
        <pc:picChg chg="mod">
          <ac:chgData name="Kevin Do" userId="fd4821043e3089ad" providerId="LiveId" clId="{4DC34AD6-5B6D-41BB-8D29-52CD917716A0}" dt="2020-02-20T09:30:15.842" v="2118" actId="1076"/>
          <ac:picMkLst>
            <pc:docMk/>
            <pc:sldMk cId="3401821144" sldId="1101"/>
            <ac:picMk id="11" creationId="{59D98AA3-6CA5-4DFF-98BA-C4DEE711172C}"/>
          </ac:picMkLst>
        </pc:picChg>
        <pc:picChg chg="del">
          <ac:chgData name="Kevin Do" userId="fd4821043e3089ad" providerId="LiveId" clId="{4DC34AD6-5B6D-41BB-8D29-52CD917716A0}" dt="2020-02-20T09:30:07.472" v="2115" actId="478"/>
          <ac:picMkLst>
            <pc:docMk/>
            <pc:sldMk cId="3401821144" sldId="1101"/>
            <ac:picMk id="13" creationId="{4C542681-2FBC-4872-9BAF-BF9707440BC2}"/>
          </ac:picMkLst>
        </pc:picChg>
      </pc:sldChg>
      <pc:sldChg chg="addSp delSp modSp add">
        <pc:chgData name="Kevin Do" userId="fd4821043e3089ad" providerId="LiveId" clId="{4DC34AD6-5B6D-41BB-8D29-52CD917716A0}" dt="2020-02-20T09:32:07.943" v="2125" actId="1076"/>
        <pc:sldMkLst>
          <pc:docMk/>
          <pc:sldMk cId="634267885" sldId="1102"/>
        </pc:sldMkLst>
        <pc:spChg chg="add del mod">
          <ac:chgData name="Kevin Do" userId="fd4821043e3089ad" providerId="LiveId" clId="{4DC34AD6-5B6D-41BB-8D29-52CD917716A0}" dt="2020-02-20T09:32:00.858" v="2120" actId="478"/>
          <ac:spMkLst>
            <pc:docMk/>
            <pc:sldMk cId="634267885" sldId="1102"/>
            <ac:spMk id="4" creationId="{6B868671-08FD-44F9-87F5-C7276F87BF6A}"/>
          </ac:spMkLst>
        </pc:spChg>
        <pc:picChg chg="del">
          <ac:chgData name="Kevin Do" userId="fd4821043e3089ad" providerId="LiveId" clId="{4DC34AD6-5B6D-41BB-8D29-52CD917716A0}" dt="2020-02-20T09:31:58.187" v="2119" actId="478"/>
          <ac:picMkLst>
            <pc:docMk/>
            <pc:sldMk cId="634267885" sldId="1102"/>
            <ac:picMk id="7" creationId="{E54DBB19-803F-486E-B811-D08BA11FAD52}"/>
          </ac:picMkLst>
        </pc:picChg>
        <pc:picChg chg="del">
          <ac:chgData name="Kevin Do" userId="fd4821043e3089ad" providerId="LiveId" clId="{4DC34AD6-5B6D-41BB-8D29-52CD917716A0}" dt="2020-02-20T09:32:02.086" v="2122" actId="478"/>
          <ac:picMkLst>
            <pc:docMk/>
            <pc:sldMk cId="634267885" sldId="1102"/>
            <ac:picMk id="9" creationId="{B655D164-56CD-468C-A14A-CA039EA2DAFC}"/>
          </ac:picMkLst>
        </pc:picChg>
        <pc:picChg chg="del">
          <ac:chgData name="Kevin Do" userId="fd4821043e3089ad" providerId="LiveId" clId="{4DC34AD6-5B6D-41BB-8D29-52CD917716A0}" dt="2020-02-20T09:32:01.587" v="2121" actId="478"/>
          <ac:picMkLst>
            <pc:docMk/>
            <pc:sldMk cId="634267885" sldId="1102"/>
            <ac:picMk id="11" creationId="{59D98AA3-6CA5-4DFF-98BA-C4DEE711172C}"/>
          </ac:picMkLst>
        </pc:picChg>
        <pc:picChg chg="mod">
          <ac:chgData name="Kevin Do" userId="fd4821043e3089ad" providerId="LiveId" clId="{4DC34AD6-5B6D-41BB-8D29-52CD917716A0}" dt="2020-02-20T09:32:07.943" v="2125" actId="1076"/>
          <ac:picMkLst>
            <pc:docMk/>
            <pc:sldMk cId="634267885" sldId="1102"/>
            <ac:picMk id="13" creationId="{4C542681-2FBC-4872-9BAF-BF9707440BC2}"/>
          </ac:picMkLst>
        </pc:picChg>
      </pc:sldChg>
      <pc:sldChg chg="addSp delSp modSp add modNotesTx">
        <pc:chgData name="Kevin Do" userId="fd4821043e3089ad" providerId="LiveId" clId="{4DC34AD6-5B6D-41BB-8D29-52CD917716A0}" dt="2020-02-20T09:33:59.312" v="2136"/>
        <pc:sldMkLst>
          <pc:docMk/>
          <pc:sldMk cId="743340594" sldId="1103"/>
        </pc:sldMkLst>
        <pc:spChg chg="mod">
          <ac:chgData name="Kevin Do" userId="fd4821043e3089ad" providerId="LiveId" clId="{4DC34AD6-5B6D-41BB-8D29-52CD917716A0}" dt="2020-02-20T09:33:50.797" v="2133" actId="20577"/>
          <ac:spMkLst>
            <pc:docMk/>
            <pc:sldMk cId="743340594" sldId="1103"/>
            <ac:spMk id="2" creationId="{1B7174DE-A0ED-4BD0-BE9C-7EA4585E2156}"/>
          </ac:spMkLst>
        </pc:spChg>
        <pc:spChg chg="add del mod">
          <ac:chgData name="Kevin Do" userId="fd4821043e3089ad" providerId="LiveId" clId="{4DC34AD6-5B6D-41BB-8D29-52CD917716A0}" dt="2020-02-20T09:33:59.312" v="2136"/>
          <ac:spMkLst>
            <pc:docMk/>
            <pc:sldMk cId="743340594" sldId="1103"/>
            <ac:spMk id="4" creationId="{86C2FEBC-9B82-47A1-8551-D3A8CE26F94D}"/>
          </ac:spMkLst>
        </pc:spChg>
        <pc:picChg chg="add mod">
          <ac:chgData name="Kevin Do" userId="fd4821043e3089ad" providerId="LiveId" clId="{4DC34AD6-5B6D-41BB-8D29-52CD917716A0}" dt="2020-02-20T09:33:59.312" v="2136"/>
          <ac:picMkLst>
            <pc:docMk/>
            <pc:sldMk cId="743340594" sldId="1103"/>
            <ac:picMk id="6" creationId="{18870AFC-FB4E-4CB7-9317-96A070FE623C}"/>
          </ac:picMkLst>
        </pc:picChg>
        <pc:picChg chg="del">
          <ac:chgData name="Kevin Do" userId="fd4821043e3089ad" providerId="LiveId" clId="{4DC34AD6-5B6D-41BB-8D29-52CD917716A0}" dt="2020-02-20T09:33:52.853" v="2134" actId="478"/>
          <ac:picMkLst>
            <pc:docMk/>
            <pc:sldMk cId="743340594" sldId="1103"/>
            <ac:picMk id="7" creationId="{BC939835-ED2A-4B5E-9089-9FCB62CDA3E9}"/>
          </ac:picMkLst>
        </pc:picChg>
      </pc:sldChg>
      <pc:sldChg chg="addSp delSp modSp add">
        <pc:chgData name="Kevin Do" userId="fd4821043e3089ad" providerId="LiveId" clId="{4DC34AD6-5B6D-41BB-8D29-52CD917716A0}" dt="2020-02-20T09:41:11.019" v="2184" actId="207"/>
        <pc:sldMkLst>
          <pc:docMk/>
          <pc:sldMk cId="1224584696" sldId="1104"/>
        </pc:sldMkLst>
        <pc:spChg chg="del">
          <ac:chgData name="Kevin Do" userId="fd4821043e3089ad" providerId="LiveId" clId="{4DC34AD6-5B6D-41BB-8D29-52CD917716A0}" dt="2020-02-20T09:39:29.268" v="2151"/>
          <ac:spMkLst>
            <pc:docMk/>
            <pc:sldMk cId="1224584696" sldId="1104"/>
            <ac:spMk id="2" creationId="{B0D7B187-803A-4D95-AA50-452EEA7B9637}"/>
          </ac:spMkLst>
        </pc:spChg>
        <pc:spChg chg="add mod">
          <ac:chgData name="Kevin Do" userId="fd4821043e3089ad" providerId="LiveId" clId="{4DC34AD6-5B6D-41BB-8D29-52CD917716A0}" dt="2020-02-20T09:41:11.019" v="2184" actId="207"/>
          <ac:spMkLst>
            <pc:docMk/>
            <pc:sldMk cId="1224584696" sldId="1104"/>
            <ac:spMk id="3" creationId="{AC4DB620-B15A-4FBA-BF77-9D0A4E23B17C}"/>
          </ac:spMkLst>
        </pc:spChg>
        <pc:spChg chg="add mod">
          <ac:chgData name="Kevin Do" userId="fd4821043e3089ad" providerId="LiveId" clId="{4DC34AD6-5B6D-41BB-8D29-52CD917716A0}" dt="2020-02-20T09:40:00.012" v="2154" actId="571"/>
          <ac:spMkLst>
            <pc:docMk/>
            <pc:sldMk cId="1224584696" sldId="1104"/>
            <ac:spMk id="4" creationId="{0DCF125A-8290-4FF5-B3BF-F18210064638}"/>
          </ac:spMkLst>
        </pc:spChg>
        <pc:spChg chg="add mod">
          <ac:chgData name="Kevin Do" userId="fd4821043e3089ad" providerId="LiveId" clId="{4DC34AD6-5B6D-41BB-8D29-52CD917716A0}" dt="2020-02-20T09:41:02.811" v="2183" actId="1038"/>
          <ac:spMkLst>
            <pc:docMk/>
            <pc:sldMk cId="1224584696" sldId="1104"/>
            <ac:spMk id="5" creationId="{4C16DCE5-9A4D-4267-A07D-F04347101289}"/>
          </ac:spMkLst>
        </pc:spChg>
      </pc:sldChg>
      <pc:sldChg chg="addSp delSp modSp add">
        <pc:chgData name="Kevin Do" userId="fd4821043e3089ad" providerId="LiveId" clId="{4DC34AD6-5B6D-41BB-8D29-52CD917716A0}" dt="2020-02-20T09:45:52.197" v="2212" actId="1038"/>
        <pc:sldMkLst>
          <pc:docMk/>
          <pc:sldMk cId="3308647081" sldId="1105"/>
        </pc:sldMkLst>
        <pc:spChg chg="del">
          <ac:chgData name="Kevin Do" userId="fd4821043e3089ad" providerId="LiveId" clId="{4DC34AD6-5B6D-41BB-8D29-52CD917716A0}" dt="2020-02-20T09:45:33.395" v="2191" actId="478"/>
          <ac:spMkLst>
            <pc:docMk/>
            <pc:sldMk cId="3308647081" sldId="1105"/>
            <ac:spMk id="3" creationId="{C97BBA34-FC17-4B8D-902B-8E8EAEA2DA4B}"/>
          </ac:spMkLst>
        </pc:spChg>
        <pc:spChg chg="add del mod">
          <ac:chgData name="Kevin Do" userId="fd4821043e3089ad" providerId="LiveId" clId="{4DC34AD6-5B6D-41BB-8D29-52CD917716A0}" dt="2020-02-20T09:45:39.371" v="2192"/>
          <ac:spMkLst>
            <pc:docMk/>
            <pc:sldMk cId="3308647081" sldId="1105"/>
            <ac:spMk id="7" creationId="{F24A6255-21D4-4066-B9D2-152A49E9CD50}"/>
          </ac:spMkLst>
        </pc:spChg>
        <pc:picChg chg="del">
          <ac:chgData name="Kevin Do" userId="fd4821043e3089ad" providerId="LiveId" clId="{4DC34AD6-5B6D-41BB-8D29-52CD917716A0}" dt="2020-02-20T09:45:32.201" v="2190" actId="478"/>
          <ac:picMkLst>
            <pc:docMk/>
            <pc:sldMk cId="3308647081" sldId="1105"/>
            <ac:picMk id="5" creationId="{BFF973A9-CD42-4D8B-BF1B-3B29AADC3A64}"/>
          </ac:picMkLst>
        </pc:picChg>
        <pc:picChg chg="mod">
          <ac:chgData name="Kevin Do" userId="fd4821043e3089ad" providerId="LiveId" clId="{4DC34AD6-5B6D-41BB-8D29-52CD917716A0}" dt="2020-02-20T09:45:52.197" v="2212" actId="1038"/>
          <ac:picMkLst>
            <pc:docMk/>
            <pc:sldMk cId="3308647081" sldId="1105"/>
            <ac:picMk id="8" creationId="{D95C8357-CC19-4C94-A09C-4F3529EBC916}"/>
          </ac:picMkLst>
        </pc:picChg>
      </pc:sldChg>
      <pc:sldChg chg="addSp delSp modSp add modNotes modNotesTx">
        <pc:chgData name="Kevin Do" userId="fd4821043e3089ad" providerId="LiveId" clId="{4DC34AD6-5B6D-41BB-8D29-52CD917716A0}" dt="2020-02-27T04:22:50.109" v="4304" actId="20577"/>
        <pc:sldMkLst>
          <pc:docMk/>
          <pc:sldMk cId="3451179091" sldId="1106"/>
        </pc:sldMkLst>
        <pc:spChg chg="mod">
          <ac:chgData name="Kevin Do" userId="fd4821043e3089ad" providerId="LiveId" clId="{4DC34AD6-5B6D-41BB-8D29-52CD917716A0}" dt="2020-02-25T07:53:20.293" v="2360" actId="20577"/>
          <ac:spMkLst>
            <pc:docMk/>
            <pc:sldMk cId="3451179091" sldId="1106"/>
            <ac:spMk id="4" creationId="{D498E63D-8153-490E-9304-CACDC4512C22}"/>
          </ac:spMkLst>
        </pc:spChg>
        <pc:spChg chg="del">
          <ac:chgData name="Kevin Do" userId="fd4821043e3089ad" providerId="LiveId" clId="{4DC34AD6-5B6D-41BB-8D29-52CD917716A0}" dt="2020-02-25T07:52:44.408" v="2323" actId="478"/>
          <ac:spMkLst>
            <pc:docMk/>
            <pc:sldMk cId="3451179091" sldId="1106"/>
            <ac:spMk id="5" creationId="{739009AE-BFE7-46C3-92F4-4A2DDAE2F2E6}"/>
          </ac:spMkLst>
        </pc:spChg>
        <pc:spChg chg="add del mod">
          <ac:chgData name="Kevin Do" userId="fd4821043e3089ad" providerId="LiveId" clId="{4DC34AD6-5B6D-41BB-8D29-52CD917716A0}" dt="2020-02-25T07:52:50.729" v="2324"/>
          <ac:spMkLst>
            <pc:docMk/>
            <pc:sldMk cId="3451179091" sldId="1106"/>
            <ac:spMk id="8" creationId="{6FE4F44E-5C51-41A0-8754-83867DDC7C60}"/>
          </ac:spMkLst>
        </pc:spChg>
        <pc:picChg chg="del">
          <ac:chgData name="Kevin Do" userId="fd4821043e3089ad" providerId="LiveId" clId="{4DC34AD6-5B6D-41BB-8D29-52CD917716A0}" dt="2020-02-25T07:52:34.654" v="2320" actId="478"/>
          <ac:picMkLst>
            <pc:docMk/>
            <pc:sldMk cId="3451179091" sldId="1106"/>
            <ac:picMk id="3" creationId="{E40FDD4F-70B6-4575-99B8-512686C9C1B8}"/>
          </ac:picMkLst>
        </pc:picChg>
        <pc:picChg chg="add mod">
          <ac:chgData name="Kevin Do" userId="fd4821043e3089ad" providerId="LiveId" clId="{4DC34AD6-5B6D-41BB-8D29-52CD917716A0}" dt="2020-02-25T07:57:38.517" v="2545" actId="1037"/>
          <ac:picMkLst>
            <pc:docMk/>
            <pc:sldMk cId="3451179091" sldId="1106"/>
            <ac:picMk id="6" creationId="{B2DC68CC-6B84-4441-AC54-6B5936F2B581}"/>
          </ac:picMkLst>
        </pc:picChg>
      </pc:sldChg>
      <pc:sldChg chg="addSp modSp add modAnim modNotes modNotesTx">
        <pc:chgData name="Kevin Do" userId="fd4821043e3089ad" providerId="LiveId" clId="{4DC34AD6-5B6D-41BB-8D29-52CD917716A0}" dt="2020-02-27T04:37:56.705" v="4387" actId="14100"/>
        <pc:sldMkLst>
          <pc:docMk/>
          <pc:sldMk cId="3250577641" sldId="1107"/>
        </pc:sldMkLst>
        <pc:spChg chg="add mod">
          <ac:chgData name="Kevin Do" userId="fd4821043e3089ad" providerId="LiveId" clId="{4DC34AD6-5B6D-41BB-8D29-52CD917716A0}" dt="2020-02-27T04:37:29.771" v="4379" actId="14100"/>
          <ac:spMkLst>
            <pc:docMk/>
            <pc:sldMk cId="3250577641" sldId="1107"/>
            <ac:spMk id="3" creationId="{F8040016-66EF-4A5C-97BA-C93AFD878A1F}"/>
          </ac:spMkLst>
        </pc:spChg>
        <pc:spChg chg="add mod">
          <ac:chgData name="Kevin Do" userId="fd4821043e3089ad" providerId="LiveId" clId="{4DC34AD6-5B6D-41BB-8D29-52CD917716A0}" dt="2020-02-27T04:37:46.181" v="4383" actId="14100"/>
          <ac:spMkLst>
            <pc:docMk/>
            <pc:sldMk cId="3250577641" sldId="1107"/>
            <ac:spMk id="6" creationId="{E8295654-2604-4B15-82D3-DCE73751C98B}"/>
          </ac:spMkLst>
        </pc:spChg>
        <pc:spChg chg="add mod">
          <ac:chgData name="Kevin Do" userId="fd4821043e3089ad" providerId="LiveId" clId="{4DC34AD6-5B6D-41BB-8D29-52CD917716A0}" dt="2020-02-27T04:37:51.443" v="4385" actId="14100"/>
          <ac:spMkLst>
            <pc:docMk/>
            <pc:sldMk cId="3250577641" sldId="1107"/>
            <ac:spMk id="7" creationId="{E1E8EFD5-ADF0-4BD5-A234-EA4EF04C7EB2}"/>
          </ac:spMkLst>
        </pc:spChg>
        <pc:spChg chg="add mod">
          <ac:chgData name="Kevin Do" userId="fd4821043e3089ad" providerId="LiveId" clId="{4DC34AD6-5B6D-41BB-8D29-52CD917716A0}" dt="2020-02-27T04:37:56.705" v="4387" actId="14100"/>
          <ac:spMkLst>
            <pc:docMk/>
            <pc:sldMk cId="3250577641" sldId="1107"/>
            <ac:spMk id="8" creationId="{82ACDD86-C8F4-4A3F-B8B1-06281E89D8F8}"/>
          </ac:spMkLst>
        </pc:spChg>
        <pc:spChg chg="add mod">
          <ac:chgData name="Kevin Do" userId="fd4821043e3089ad" providerId="LiveId" clId="{4DC34AD6-5B6D-41BB-8D29-52CD917716A0}" dt="2020-02-27T04:37:49.305" v="4384" actId="14100"/>
          <ac:spMkLst>
            <pc:docMk/>
            <pc:sldMk cId="3250577641" sldId="1107"/>
            <ac:spMk id="9" creationId="{4EAF7CA3-A972-4F51-BE66-CF7B8869B661}"/>
          </ac:spMkLst>
        </pc:spChg>
        <pc:spChg chg="add mod">
          <ac:chgData name="Kevin Do" userId="fd4821043e3089ad" providerId="LiveId" clId="{4DC34AD6-5B6D-41BB-8D29-52CD917716A0}" dt="2020-02-27T04:37:54.148" v="4386" actId="14100"/>
          <ac:spMkLst>
            <pc:docMk/>
            <pc:sldMk cId="3250577641" sldId="1107"/>
            <ac:spMk id="10" creationId="{CCEACEA7-50E4-42AA-A8AA-E14BA6A8CC3E}"/>
          </ac:spMkLst>
        </pc:spChg>
      </pc:sldChg>
      <pc:sldChg chg="addSp delSp modSp add del modNotesTx">
        <pc:chgData name="Kevin Do" userId="fd4821043e3089ad" providerId="LiveId" clId="{4DC34AD6-5B6D-41BB-8D29-52CD917716A0}" dt="2020-02-27T02:26:57.105" v="2935" actId="2696"/>
        <pc:sldMkLst>
          <pc:docMk/>
          <pc:sldMk cId="3742429063" sldId="1107"/>
        </pc:sldMkLst>
        <pc:spChg chg="mod">
          <ac:chgData name="Kevin Do" userId="fd4821043e3089ad" providerId="LiveId" clId="{4DC34AD6-5B6D-41BB-8D29-52CD917716A0}" dt="2020-02-25T08:33:39.535" v="2834" actId="20577"/>
          <ac:spMkLst>
            <pc:docMk/>
            <pc:sldMk cId="3742429063" sldId="1107"/>
            <ac:spMk id="2" creationId="{98A66813-0A33-49D3-8287-A3A6E8658E95}"/>
          </ac:spMkLst>
        </pc:spChg>
        <pc:spChg chg="del mod">
          <ac:chgData name="Kevin Do" userId="fd4821043e3089ad" providerId="LiveId" clId="{4DC34AD6-5B6D-41BB-8D29-52CD917716A0}" dt="2020-02-25T08:33:51.534" v="2836"/>
          <ac:spMkLst>
            <pc:docMk/>
            <pc:sldMk cId="3742429063" sldId="1107"/>
            <ac:spMk id="3" creationId="{3DAC07A6-A00C-4FA9-A742-3401549C7BF6}"/>
          </ac:spMkLst>
        </pc:spChg>
        <pc:picChg chg="add mod">
          <ac:chgData name="Kevin Do" userId="fd4821043e3089ad" providerId="LiveId" clId="{4DC34AD6-5B6D-41BB-8D29-52CD917716A0}" dt="2020-02-25T08:33:57.337" v="2839" actId="1076"/>
          <ac:picMkLst>
            <pc:docMk/>
            <pc:sldMk cId="3742429063" sldId="1107"/>
            <ac:picMk id="5" creationId="{7674C20A-B38D-43A4-B173-8C1BD5AC6528}"/>
          </ac:picMkLst>
        </pc:picChg>
      </pc:sldChg>
      <pc:sldChg chg="add del">
        <pc:chgData name="Kevin Do" userId="fd4821043e3089ad" providerId="LiveId" clId="{4DC34AD6-5B6D-41BB-8D29-52CD917716A0}" dt="2020-02-27T02:26:54.655" v="2933" actId="2696"/>
        <pc:sldMkLst>
          <pc:docMk/>
          <pc:sldMk cId="1360734667" sldId="1108"/>
        </pc:sldMkLst>
      </pc:sldChg>
      <pc:sldChg chg="modSp add del modAnim modNotes modNotesTx">
        <pc:chgData name="Kevin Do" userId="fd4821043e3089ad" providerId="LiveId" clId="{4DC34AD6-5B6D-41BB-8D29-52CD917716A0}" dt="2020-02-27T02:26:57.098" v="2934" actId="2696"/>
        <pc:sldMkLst>
          <pc:docMk/>
          <pc:sldMk cId="149598827" sldId="1109"/>
        </pc:sldMkLst>
        <pc:spChg chg="mod">
          <ac:chgData name="Kevin Do" userId="fd4821043e3089ad" providerId="LiveId" clId="{4DC34AD6-5B6D-41BB-8D29-52CD917716A0}" dt="2020-02-25T08:33:16.361" v="2784" actId="14100"/>
          <ac:spMkLst>
            <pc:docMk/>
            <pc:sldMk cId="149598827" sldId="1109"/>
            <ac:spMk id="2" creationId="{3FD304B6-9925-B645-A667-17B006DDEDD6}"/>
          </ac:spMkLst>
        </pc:spChg>
        <pc:spChg chg="mod">
          <ac:chgData name="Kevin Do" userId="fd4821043e3089ad" providerId="LiveId" clId="{4DC34AD6-5B6D-41BB-8D29-52CD917716A0}" dt="2020-02-26T09:48:26.870" v="2926" actId="207"/>
          <ac:spMkLst>
            <pc:docMk/>
            <pc:sldMk cId="149598827" sldId="1109"/>
            <ac:spMk id="3" creationId="{8BD4BFAC-AE4F-F747-9C50-BBD2B7345D4E}"/>
          </ac:spMkLst>
        </pc:spChg>
      </pc:sldChg>
      <pc:sldChg chg="add">
        <pc:chgData name="Kevin Do" userId="fd4821043e3089ad" providerId="LiveId" clId="{4DC34AD6-5B6D-41BB-8D29-52CD917716A0}" dt="2020-02-27T02:27:02.009" v="2936"/>
        <pc:sldMkLst>
          <pc:docMk/>
          <pc:sldMk cId="3360041872" sldId="1109"/>
        </pc:sldMkLst>
      </pc:sldChg>
      <pc:sldChg chg="modSp add del">
        <pc:chgData name="Kevin Do" userId="fd4821043e3089ad" providerId="LiveId" clId="{4DC34AD6-5B6D-41BB-8D29-52CD917716A0}" dt="2020-02-27T02:29:11.864" v="2983" actId="2696"/>
        <pc:sldMkLst>
          <pc:docMk/>
          <pc:sldMk cId="1102698215" sldId="1110"/>
        </pc:sldMkLst>
        <pc:spChg chg="mod">
          <ac:chgData name="Kevin Do" userId="fd4821043e3089ad" providerId="LiveId" clId="{4DC34AD6-5B6D-41BB-8D29-52CD917716A0}" dt="2020-02-27T02:29:04.389" v="2982" actId="20577"/>
          <ac:spMkLst>
            <pc:docMk/>
            <pc:sldMk cId="1102698215" sldId="1110"/>
            <ac:spMk id="2" creationId="{98A66813-0A33-49D3-8287-A3A6E8658E95}"/>
          </ac:spMkLst>
        </pc:spChg>
      </pc:sldChg>
      <pc:sldChg chg="addSp delSp modSp add ord modAnim modNotesTx">
        <pc:chgData name="Kevin Do" userId="fd4821043e3089ad" providerId="LiveId" clId="{4DC34AD6-5B6D-41BB-8D29-52CD917716A0}" dt="2020-02-27T02:36:19.481" v="3188"/>
        <pc:sldMkLst>
          <pc:docMk/>
          <pc:sldMk cId="2902625859" sldId="1110"/>
        </pc:sldMkLst>
        <pc:spChg chg="mod">
          <ac:chgData name="Kevin Do" userId="fd4821043e3089ad" providerId="LiveId" clId="{4DC34AD6-5B6D-41BB-8D29-52CD917716A0}" dt="2020-02-27T02:32:35.315" v="3047" actId="20577"/>
          <ac:spMkLst>
            <pc:docMk/>
            <pc:sldMk cId="2902625859" sldId="1110"/>
            <ac:spMk id="2" creationId="{98A66813-0A33-49D3-8287-A3A6E8658E95}"/>
          </ac:spMkLst>
        </pc:spChg>
        <pc:spChg chg="del">
          <ac:chgData name="Kevin Do" userId="fd4821043e3089ad" providerId="LiveId" clId="{4DC34AD6-5B6D-41BB-8D29-52CD917716A0}" dt="2020-02-27T02:32:15.849" v="3040" actId="478"/>
          <ac:spMkLst>
            <pc:docMk/>
            <pc:sldMk cId="2902625859" sldId="1110"/>
            <ac:spMk id="3" creationId="{F8040016-66EF-4A5C-97BA-C93AFD878A1F}"/>
          </ac:spMkLst>
        </pc:spChg>
        <pc:spChg chg="add del mod">
          <ac:chgData name="Kevin Do" userId="fd4821043e3089ad" providerId="LiveId" clId="{4DC34AD6-5B6D-41BB-8D29-52CD917716A0}" dt="2020-02-27T02:32:17.225" v="3041"/>
          <ac:spMkLst>
            <pc:docMk/>
            <pc:sldMk cId="2902625859" sldId="1110"/>
            <ac:spMk id="4" creationId="{7D7CBECD-AE4F-4E52-8882-1BD4097497D7}"/>
          </ac:spMkLst>
        </pc:spChg>
        <pc:spChg chg="del">
          <ac:chgData name="Kevin Do" userId="fd4821043e3089ad" providerId="LiveId" clId="{4DC34AD6-5B6D-41BB-8D29-52CD917716A0}" dt="2020-02-27T02:32:15.849" v="3040" actId="478"/>
          <ac:spMkLst>
            <pc:docMk/>
            <pc:sldMk cId="2902625859" sldId="1110"/>
            <ac:spMk id="6" creationId="{E8295654-2604-4B15-82D3-DCE73751C98B}"/>
          </ac:spMkLst>
        </pc:spChg>
        <pc:spChg chg="del">
          <ac:chgData name="Kevin Do" userId="fd4821043e3089ad" providerId="LiveId" clId="{4DC34AD6-5B6D-41BB-8D29-52CD917716A0}" dt="2020-02-27T02:32:15.849" v="3040" actId="478"/>
          <ac:spMkLst>
            <pc:docMk/>
            <pc:sldMk cId="2902625859" sldId="1110"/>
            <ac:spMk id="7" creationId="{E1E8EFD5-ADF0-4BD5-A234-EA4EF04C7EB2}"/>
          </ac:spMkLst>
        </pc:spChg>
        <pc:spChg chg="del">
          <ac:chgData name="Kevin Do" userId="fd4821043e3089ad" providerId="LiveId" clId="{4DC34AD6-5B6D-41BB-8D29-52CD917716A0}" dt="2020-02-27T02:32:15.849" v="3040" actId="478"/>
          <ac:spMkLst>
            <pc:docMk/>
            <pc:sldMk cId="2902625859" sldId="1110"/>
            <ac:spMk id="8" creationId="{82ACDD86-C8F4-4A3F-B8B1-06281E89D8F8}"/>
          </ac:spMkLst>
        </pc:spChg>
        <pc:spChg chg="add mod">
          <ac:chgData name="Kevin Do" userId="fd4821043e3089ad" providerId="LiveId" clId="{4DC34AD6-5B6D-41BB-8D29-52CD917716A0}" dt="2020-02-27T02:32:50.440" v="3095" actId="20577"/>
          <ac:spMkLst>
            <pc:docMk/>
            <pc:sldMk cId="2902625859" sldId="1110"/>
            <ac:spMk id="9" creationId="{2ADA8AF9-8854-4F86-859D-3169F9F06408}"/>
          </ac:spMkLst>
        </pc:spChg>
        <pc:spChg chg="add mod">
          <ac:chgData name="Kevin Do" userId="fd4821043e3089ad" providerId="LiveId" clId="{4DC34AD6-5B6D-41BB-8D29-52CD917716A0}" dt="2020-02-27T02:34:27.590" v="3169" actId="20577"/>
          <ac:spMkLst>
            <pc:docMk/>
            <pc:sldMk cId="2902625859" sldId="1110"/>
            <ac:spMk id="10" creationId="{69F3CEBC-354E-493B-A5BB-6845C130780D}"/>
          </ac:spMkLst>
        </pc:spChg>
        <pc:picChg chg="del">
          <ac:chgData name="Kevin Do" userId="fd4821043e3089ad" providerId="LiveId" clId="{4DC34AD6-5B6D-41BB-8D29-52CD917716A0}" dt="2020-02-27T02:32:15.849" v="3040" actId="478"/>
          <ac:picMkLst>
            <pc:docMk/>
            <pc:sldMk cId="2902625859" sldId="1110"/>
            <ac:picMk id="5" creationId="{7674C20A-B38D-43A4-B173-8C1BD5AC6528}"/>
          </ac:picMkLst>
        </pc:picChg>
      </pc:sldChg>
      <pc:sldChg chg="addSp delSp modSp add delAnim modAnim modNotesTx">
        <pc:chgData name="Kevin Do" userId="fd4821043e3089ad" providerId="LiveId" clId="{4DC34AD6-5B6D-41BB-8D29-52CD917716A0}" dt="2020-02-27T04:34:34.591" v="4377" actId="20577"/>
        <pc:sldMkLst>
          <pc:docMk/>
          <pc:sldMk cId="1510927574" sldId="1111"/>
        </pc:sldMkLst>
        <pc:spChg chg="add del mod">
          <ac:chgData name="Kevin Do" userId="fd4821043e3089ad" providerId="LiveId" clId="{4DC34AD6-5B6D-41BB-8D29-52CD917716A0}" dt="2020-02-27T02:38:14.077" v="3234" actId="478"/>
          <ac:spMkLst>
            <pc:docMk/>
            <pc:sldMk cId="1510927574" sldId="1111"/>
            <ac:spMk id="4" creationId="{76122BB1-174E-424E-8B0B-24F3F5A6C9B8}"/>
          </ac:spMkLst>
        </pc:spChg>
        <pc:spChg chg="add del">
          <ac:chgData name="Kevin Do" userId="fd4821043e3089ad" providerId="LiveId" clId="{4DC34AD6-5B6D-41BB-8D29-52CD917716A0}" dt="2020-02-27T04:30:35.610" v="4310"/>
          <ac:spMkLst>
            <pc:docMk/>
            <pc:sldMk cId="1510927574" sldId="1111"/>
            <ac:spMk id="7" creationId="{0AD18363-EDC8-4667-8879-EF4DD67DC565}"/>
          </ac:spMkLst>
        </pc:spChg>
        <pc:spChg chg="mod">
          <ac:chgData name="Kevin Do" userId="fd4821043e3089ad" providerId="LiveId" clId="{4DC34AD6-5B6D-41BB-8D29-52CD917716A0}" dt="2020-02-27T02:37:45.717" v="3231" actId="5793"/>
          <ac:spMkLst>
            <pc:docMk/>
            <pc:sldMk cId="1510927574" sldId="1111"/>
            <ac:spMk id="9" creationId="{2ADA8AF9-8854-4F86-859D-3169F9F06408}"/>
          </ac:spMkLst>
        </pc:spChg>
        <pc:spChg chg="del">
          <ac:chgData name="Kevin Do" userId="fd4821043e3089ad" providerId="LiveId" clId="{4DC34AD6-5B6D-41BB-8D29-52CD917716A0}" dt="2020-02-27T02:38:06.767" v="3232" actId="478"/>
          <ac:spMkLst>
            <pc:docMk/>
            <pc:sldMk cId="1510927574" sldId="1111"/>
            <ac:spMk id="10" creationId="{69F3CEBC-354E-493B-A5BB-6845C130780D}"/>
          </ac:spMkLst>
        </pc:spChg>
        <pc:picChg chg="add del mod">
          <ac:chgData name="Kevin Do" userId="fd4821043e3089ad" providerId="LiveId" clId="{4DC34AD6-5B6D-41BB-8D29-52CD917716A0}" dt="2020-02-27T04:29:38.575" v="4305" actId="478"/>
          <ac:picMkLst>
            <pc:docMk/>
            <pc:sldMk cId="1510927574" sldId="1111"/>
            <ac:picMk id="6" creationId="{66505F8E-027F-45AC-83A3-4E63BA9F4638}"/>
          </ac:picMkLst>
        </pc:picChg>
        <pc:picChg chg="add mod">
          <ac:chgData name="Kevin Do" userId="fd4821043e3089ad" providerId="LiveId" clId="{4DC34AD6-5B6D-41BB-8D29-52CD917716A0}" dt="2020-02-27T04:29:43.025" v="4308" actId="1076"/>
          <ac:picMkLst>
            <pc:docMk/>
            <pc:sldMk cId="1510927574" sldId="1111"/>
            <ac:picMk id="2050" creationId="{4A1C7459-7AE7-4F2A-A28D-41369B658FA4}"/>
          </ac:picMkLst>
        </pc:picChg>
        <pc:picChg chg="add mod">
          <ac:chgData name="Kevin Do" userId="fd4821043e3089ad" providerId="LiveId" clId="{4DC34AD6-5B6D-41BB-8D29-52CD917716A0}" dt="2020-02-27T04:31:05.845" v="4317" actId="14100"/>
          <ac:picMkLst>
            <pc:docMk/>
            <pc:sldMk cId="1510927574" sldId="1111"/>
            <ac:picMk id="2052" creationId="{8367708B-2379-4BD8-9628-2B3BA14A91EC}"/>
          </ac:picMkLst>
        </pc:picChg>
      </pc:sldChg>
      <pc:sldChg chg="modSp add ord modAnim">
        <pc:chgData name="Kevin Do" userId="fd4821043e3089ad" providerId="LiveId" clId="{4DC34AD6-5B6D-41BB-8D29-52CD917716A0}" dt="2020-02-27T02:44:13.991" v="3523" actId="5793"/>
        <pc:sldMkLst>
          <pc:docMk/>
          <pc:sldMk cId="4194109667" sldId="1112"/>
        </pc:sldMkLst>
        <pc:spChg chg="mod">
          <ac:chgData name="Kevin Do" userId="fd4821043e3089ad" providerId="LiveId" clId="{4DC34AD6-5B6D-41BB-8D29-52CD917716A0}" dt="2020-02-27T02:44:13.991" v="3523" actId="5793"/>
          <ac:spMkLst>
            <pc:docMk/>
            <pc:sldMk cId="4194109667" sldId="1112"/>
            <ac:spMk id="9" creationId="{2ADA8AF9-8854-4F86-859D-3169F9F06408}"/>
          </ac:spMkLst>
        </pc:spChg>
        <pc:spChg chg="mod">
          <ac:chgData name="Kevin Do" userId="fd4821043e3089ad" providerId="LiveId" clId="{4DC34AD6-5B6D-41BB-8D29-52CD917716A0}" dt="2020-02-27T02:44:06.067" v="3518" actId="20577"/>
          <ac:spMkLst>
            <pc:docMk/>
            <pc:sldMk cId="4194109667" sldId="1112"/>
            <ac:spMk id="10" creationId="{69F3CEBC-354E-493B-A5BB-6845C130780D}"/>
          </ac:spMkLst>
        </pc:spChg>
      </pc:sldChg>
      <pc:sldChg chg="add del">
        <pc:chgData name="Kevin Do" userId="fd4821043e3089ad" providerId="LiveId" clId="{4DC34AD6-5B6D-41BB-8D29-52CD917716A0}" dt="2020-02-27T02:45:17.016" v="3525" actId="2696"/>
        <pc:sldMkLst>
          <pc:docMk/>
          <pc:sldMk cId="481926677" sldId="1113"/>
        </pc:sldMkLst>
      </pc:sldChg>
      <pc:sldChg chg="addSp delSp modSp add ord modAnim modNotes modNotesTx">
        <pc:chgData name="Kevin Do" userId="fd4821043e3089ad" providerId="LiveId" clId="{4DC34AD6-5B6D-41BB-8D29-52CD917716A0}" dt="2020-02-27T03:27:33.560" v="4003"/>
        <pc:sldMkLst>
          <pc:docMk/>
          <pc:sldMk cId="515067191" sldId="1113"/>
        </pc:sldMkLst>
        <pc:spChg chg="add del">
          <ac:chgData name="Kevin Do" userId="fd4821043e3089ad" providerId="LiveId" clId="{4DC34AD6-5B6D-41BB-8D29-52CD917716A0}" dt="2020-02-27T02:53:21.573" v="3711" actId="478"/>
          <ac:spMkLst>
            <pc:docMk/>
            <pc:sldMk cId="515067191" sldId="1113"/>
            <ac:spMk id="3" creationId="{F8040016-66EF-4A5C-97BA-C93AFD878A1F}"/>
          </ac:spMkLst>
        </pc:spChg>
        <pc:spChg chg="add mod">
          <ac:chgData name="Kevin Do" userId="fd4821043e3089ad" providerId="LiveId" clId="{4DC34AD6-5B6D-41BB-8D29-52CD917716A0}" dt="2020-02-27T03:24:07.605" v="3888" actId="1076"/>
          <ac:spMkLst>
            <pc:docMk/>
            <pc:sldMk cId="515067191" sldId="1113"/>
            <ac:spMk id="4" creationId="{6EFA14EC-DB42-425E-9575-38FD782903E6}"/>
          </ac:spMkLst>
        </pc:spChg>
        <pc:spChg chg="add del">
          <ac:chgData name="Kevin Do" userId="fd4821043e3089ad" providerId="LiveId" clId="{4DC34AD6-5B6D-41BB-8D29-52CD917716A0}" dt="2020-02-27T02:53:19.321" v="3707" actId="478"/>
          <ac:spMkLst>
            <pc:docMk/>
            <pc:sldMk cId="515067191" sldId="1113"/>
            <ac:spMk id="6" creationId="{E8295654-2604-4B15-82D3-DCE73751C98B}"/>
          </ac:spMkLst>
        </pc:spChg>
        <pc:spChg chg="add del">
          <ac:chgData name="Kevin Do" userId="fd4821043e3089ad" providerId="LiveId" clId="{4DC34AD6-5B6D-41BB-8D29-52CD917716A0}" dt="2020-02-27T02:53:19.771" v="3708" actId="478"/>
          <ac:spMkLst>
            <pc:docMk/>
            <pc:sldMk cId="515067191" sldId="1113"/>
            <ac:spMk id="7" creationId="{E1E8EFD5-ADF0-4BD5-A234-EA4EF04C7EB2}"/>
          </ac:spMkLst>
        </pc:spChg>
        <pc:spChg chg="add del">
          <ac:chgData name="Kevin Do" userId="fd4821043e3089ad" providerId="LiveId" clId="{4DC34AD6-5B6D-41BB-8D29-52CD917716A0}" dt="2020-02-27T02:53:21.128" v="3710" actId="478"/>
          <ac:spMkLst>
            <pc:docMk/>
            <pc:sldMk cId="515067191" sldId="1113"/>
            <ac:spMk id="8" creationId="{82ACDD86-C8F4-4A3F-B8B1-06281E89D8F8}"/>
          </ac:spMkLst>
        </pc:spChg>
        <pc:spChg chg="add del">
          <ac:chgData name="Kevin Do" userId="fd4821043e3089ad" providerId="LiveId" clId="{4DC34AD6-5B6D-41BB-8D29-52CD917716A0}" dt="2020-02-27T02:53:18.816" v="3706" actId="478"/>
          <ac:spMkLst>
            <pc:docMk/>
            <pc:sldMk cId="515067191" sldId="1113"/>
            <ac:spMk id="9" creationId="{4EAF7CA3-A972-4F51-BE66-CF7B8869B661}"/>
          </ac:spMkLst>
        </pc:spChg>
        <pc:spChg chg="add del">
          <ac:chgData name="Kevin Do" userId="fd4821043e3089ad" providerId="LiveId" clId="{4DC34AD6-5B6D-41BB-8D29-52CD917716A0}" dt="2020-02-27T02:53:20.562" v="3709" actId="478"/>
          <ac:spMkLst>
            <pc:docMk/>
            <pc:sldMk cId="515067191" sldId="1113"/>
            <ac:spMk id="10" creationId="{CCEACEA7-50E4-42AA-A8AA-E14BA6A8CC3E}"/>
          </ac:spMkLst>
        </pc:spChg>
        <pc:spChg chg="add mod">
          <ac:chgData name="Kevin Do" userId="fd4821043e3089ad" providerId="LiveId" clId="{4DC34AD6-5B6D-41BB-8D29-52CD917716A0}" dt="2020-02-27T03:23:24.437" v="3869" actId="1038"/>
          <ac:spMkLst>
            <pc:docMk/>
            <pc:sldMk cId="515067191" sldId="1113"/>
            <ac:spMk id="11" creationId="{9AC3B70D-9021-456F-999C-130EA1D7B85E}"/>
          </ac:spMkLst>
        </pc:spChg>
        <pc:spChg chg="add mod">
          <ac:chgData name="Kevin Do" userId="fd4821043e3089ad" providerId="LiveId" clId="{4DC34AD6-5B6D-41BB-8D29-52CD917716A0}" dt="2020-02-27T03:23:36.037" v="3871" actId="1076"/>
          <ac:spMkLst>
            <pc:docMk/>
            <pc:sldMk cId="515067191" sldId="1113"/>
            <ac:spMk id="12" creationId="{B923DB03-EDD2-4424-B036-B6587BB6FE57}"/>
          </ac:spMkLst>
        </pc:spChg>
        <pc:spChg chg="add mod">
          <ac:chgData name="Kevin Do" userId="fd4821043e3089ad" providerId="LiveId" clId="{4DC34AD6-5B6D-41BB-8D29-52CD917716A0}" dt="2020-02-27T03:24:26.114" v="3900" actId="20577"/>
          <ac:spMkLst>
            <pc:docMk/>
            <pc:sldMk cId="515067191" sldId="1113"/>
            <ac:spMk id="13" creationId="{D44E1E90-AA92-4A02-AB40-53A029DDCC85}"/>
          </ac:spMkLst>
        </pc:spChg>
        <pc:spChg chg="add mod">
          <ac:chgData name="Kevin Do" userId="fd4821043e3089ad" providerId="LiveId" clId="{4DC34AD6-5B6D-41BB-8D29-52CD917716A0}" dt="2020-02-27T03:26:06.693" v="3987" actId="1036"/>
          <ac:spMkLst>
            <pc:docMk/>
            <pc:sldMk cId="515067191" sldId="1113"/>
            <ac:spMk id="14" creationId="{EC78CE8B-5FB9-4BBD-8985-8B9580BF5E10}"/>
          </ac:spMkLst>
        </pc:spChg>
        <pc:spChg chg="add mod">
          <ac:chgData name="Kevin Do" userId="fd4821043e3089ad" providerId="LiveId" clId="{4DC34AD6-5B6D-41BB-8D29-52CD917716A0}" dt="2020-02-27T03:26:09.529" v="3988" actId="1038"/>
          <ac:spMkLst>
            <pc:docMk/>
            <pc:sldMk cId="515067191" sldId="1113"/>
            <ac:spMk id="15" creationId="{948DA4A0-D41F-4B6C-95CC-BD4F596DE9C3}"/>
          </ac:spMkLst>
        </pc:spChg>
        <pc:spChg chg="add mod">
          <ac:chgData name="Kevin Do" userId="fd4821043e3089ad" providerId="LiveId" clId="{4DC34AD6-5B6D-41BB-8D29-52CD917716A0}" dt="2020-02-27T03:26:12.091" v="3992" actId="1035"/>
          <ac:spMkLst>
            <pc:docMk/>
            <pc:sldMk cId="515067191" sldId="1113"/>
            <ac:spMk id="16" creationId="{DD15664A-A4D4-41C0-B95B-97AA6D2EBB85}"/>
          </ac:spMkLst>
        </pc:spChg>
        <pc:picChg chg="add del">
          <ac:chgData name="Kevin Do" userId="fd4821043e3089ad" providerId="LiveId" clId="{4DC34AD6-5B6D-41BB-8D29-52CD917716A0}" dt="2020-02-27T02:53:15.901" v="3705" actId="478"/>
          <ac:picMkLst>
            <pc:docMk/>
            <pc:sldMk cId="515067191" sldId="1113"/>
            <ac:picMk id="5" creationId="{7674C20A-B38D-43A4-B173-8C1BD5AC6528}"/>
          </ac:picMkLst>
        </pc:picChg>
      </pc:sldChg>
      <pc:sldChg chg="modSp add">
        <pc:chgData name="Kevin Do" userId="fd4821043e3089ad" providerId="LiveId" clId="{4DC34AD6-5B6D-41BB-8D29-52CD917716A0}" dt="2020-02-27T06:37:27.755" v="4413" actId="20577"/>
        <pc:sldMkLst>
          <pc:docMk/>
          <pc:sldMk cId="1072295607" sldId="1114"/>
        </pc:sldMkLst>
        <pc:spChg chg="mod">
          <ac:chgData name="Kevin Do" userId="fd4821043e3089ad" providerId="LiveId" clId="{4DC34AD6-5B6D-41BB-8D29-52CD917716A0}" dt="2020-02-27T06:37:27.755" v="4413" actId="20577"/>
          <ac:spMkLst>
            <pc:docMk/>
            <pc:sldMk cId="1072295607" sldId="1114"/>
            <ac:spMk id="2" creationId="{080519E8-BF60-4421-95FC-536434E52900}"/>
          </ac:spMkLst>
        </pc:spChg>
      </pc:sldChg>
    </pc:docChg>
  </pc:docChgLst>
  <pc:docChgLst>
    <pc:chgData name="Kevin Do" userId="fd4821043e3089ad" providerId="LiveId" clId="{CAA314A4-7E94-4168-ADB6-18A448AB8E88}"/>
    <pc:docChg chg="modSld">
      <pc:chgData name="Kevin Do" userId="fd4821043e3089ad" providerId="LiveId" clId="{CAA314A4-7E94-4168-ADB6-18A448AB8E88}" dt="2020-02-27T06:52:02.832" v="115" actId="20577"/>
      <pc:docMkLst>
        <pc:docMk/>
      </pc:docMkLst>
      <pc:sldChg chg="modNotesTx">
        <pc:chgData name="Kevin Do" userId="fd4821043e3089ad" providerId="LiveId" clId="{CAA314A4-7E94-4168-ADB6-18A448AB8E88}" dt="2020-02-27T06:42:26.444" v="4" actId="6549"/>
        <pc:sldMkLst>
          <pc:docMk/>
          <pc:sldMk cId="1289883983" sldId="315"/>
        </pc:sldMkLst>
      </pc:sldChg>
      <pc:sldChg chg="modNotesTx">
        <pc:chgData name="Kevin Do" userId="fd4821043e3089ad" providerId="LiveId" clId="{CAA314A4-7E94-4168-ADB6-18A448AB8E88}" dt="2020-02-27T06:42:48.291" v="10" actId="6549"/>
        <pc:sldMkLst>
          <pc:docMk/>
          <pc:sldMk cId="2442549073" sldId="347"/>
        </pc:sldMkLst>
      </pc:sldChg>
      <pc:sldChg chg="modNotesTx">
        <pc:chgData name="Kevin Do" userId="fd4821043e3089ad" providerId="LiveId" clId="{CAA314A4-7E94-4168-ADB6-18A448AB8E88}" dt="2020-02-27T06:45:15.248" v="44" actId="6549"/>
        <pc:sldMkLst>
          <pc:docMk/>
          <pc:sldMk cId="4268549140" sldId="362"/>
        </pc:sldMkLst>
      </pc:sldChg>
      <pc:sldChg chg="modNotesTx">
        <pc:chgData name="Kevin Do" userId="fd4821043e3089ad" providerId="LiveId" clId="{CAA314A4-7E94-4168-ADB6-18A448AB8E88}" dt="2020-02-27T06:42:43.795" v="9" actId="6549"/>
        <pc:sldMkLst>
          <pc:docMk/>
          <pc:sldMk cId="2782452872" sldId="684"/>
        </pc:sldMkLst>
      </pc:sldChg>
      <pc:sldChg chg="modNotesTx">
        <pc:chgData name="Kevin Do" userId="fd4821043e3089ad" providerId="LiveId" clId="{CAA314A4-7E94-4168-ADB6-18A448AB8E88}" dt="2020-02-27T06:42:29.422" v="5" actId="6549"/>
        <pc:sldMkLst>
          <pc:docMk/>
          <pc:sldMk cId="631476736" sldId="737"/>
        </pc:sldMkLst>
      </pc:sldChg>
      <pc:sldChg chg="modNotesTx">
        <pc:chgData name="Kevin Do" userId="fd4821043e3089ad" providerId="LiveId" clId="{CAA314A4-7E94-4168-ADB6-18A448AB8E88}" dt="2020-02-27T06:42:32.180" v="6" actId="6549"/>
        <pc:sldMkLst>
          <pc:docMk/>
          <pc:sldMk cId="3166982888" sldId="739"/>
        </pc:sldMkLst>
      </pc:sldChg>
      <pc:sldChg chg="modNotesTx">
        <pc:chgData name="Kevin Do" userId="fd4821043e3089ad" providerId="LiveId" clId="{CAA314A4-7E94-4168-ADB6-18A448AB8E88}" dt="2020-02-27T06:42:36.107" v="7" actId="6549"/>
        <pc:sldMkLst>
          <pc:docMk/>
          <pc:sldMk cId="221580031" sldId="773"/>
        </pc:sldMkLst>
      </pc:sldChg>
      <pc:sldChg chg="modNotesTx">
        <pc:chgData name="Kevin Do" userId="fd4821043e3089ad" providerId="LiveId" clId="{CAA314A4-7E94-4168-ADB6-18A448AB8E88}" dt="2020-02-27T06:42:50.719" v="11" actId="6549"/>
        <pc:sldMkLst>
          <pc:docMk/>
          <pc:sldMk cId="251775518" sldId="850"/>
        </pc:sldMkLst>
      </pc:sldChg>
      <pc:sldChg chg="modSp">
        <pc:chgData name="Kevin Do" userId="fd4821043e3089ad" providerId="LiveId" clId="{CAA314A4-7E94-4168-ADB6-18A448AB8E88}" dt="2020-02-27T06:52:02.832" v="115" actId="20577"/>
        <pc:sldMkLst>
          <pc:docMk/>
          <pc:sldMk cId="116084036" sldId="851"/>
        </pc:sldMkLst>
        <pc:spChg chg="mod">
          <ac:chgData name="Kevin Do" userId="fd4821043e3089ad" providerId="LiveId" clId="{CAA314A4-7E94-4168-ADB6-18A448AB8E88}" dt="2020-02-27T06:52:02.832" v="115" actId="20577"/>
          <ac:spMkLst>
            <pc:docMk/>
            <pc:sldMk cId="116084036" sldId="851"/>
            <ac:spMk id="6" creationId="{00000000-0000-0000-0000-000000000000}"/>
          </ac:spMkLst>
        </pc:spChg>
      </pc:sldChg>
      <pc:sldChg chg="modNotesTx">
        <pc:chgData name="Kevin Do" userId="fd4821043e3089ad" providerId="LiveId" clId="{CAA314A4-7E94-4168-ADB6-18A448AB8E88}" dt="2020-02-27T06:44:49.188" v="39" actId="6549"/>
        <pc:sldMkLst>
          <pc:docMk/>
          <pc:sldMk cId="910394797" sldId="854"/>
        </pc:sldMkLst>
      </pc:sldChg>
      <pc:sldChg chg="modNotesTx">
        <pc:chgData name="Kevin Do" userId="fd4821043e3089ad" providerId="LiveId" clId="{CAA314A4-7E94-4168-ADB6-18A448AB8E88}" dt="2020-02-27T06:42:14.693" v="0" actId="6549"/>
        <pc:sldMkLst>
          <pc:docMk/>
          <pc:sldMk cId="72561164" sldId="877"/>
        </pc:sldMkLst>
      </pc:sldChg>
      <pc:sldChg chg="modNotesTx">
        <pc:chgData name="Kevin Do" userId="fd4821043e3089ad" providerId="LiveId" clId="{CAA314A4-7E94-4168-ADB6-18A448AB8E88}" dt="2020-02-27T06:42:38.587" v="8" actId="6549"/>
        <pc:sldMkLst>
          <pc:docMk/>
          <pc:sldMk cId="3870049976" sldId="883"/>
        </pc:sldMkLst>
      </pc:sldChg>
      <pc:sldChg chg="modNotesTx">
        <pc:chgData name="Kevin Do" userId="fd4821043e3089ad" providerId="LiveId" clId="{CAA314A4-7E94-4168-ADB6-18A448AB8E88}" dt="2020-02-27T06:42:18.164" v="1" actId="6549"/>
        <pc:sldMkLst>
          <pc:docMk/>
          <pc:sldMk cId="3190676001" sldId="963"/>
        </pc:sldMkLst>
      </pc:sldChg>
      <pc:sldChg chg="modNotesTx">
        <pc:chgData name="Kevin Do" userId="fd4821043e3089ad" providerId="LiveId" clId="{CAA314A4-7E94-4168-ADB6-18A448AB8E88}" dt="2020-02-27T06:42:20.592" v="2" actId="6549"/>
        <pc:sldMkLst>
          <pc:docMk/>
          <pc:sldMk cId="2689035627" sldId="964"/>
        </pc:sldMkLst>
      </pc:sldChg>
      <pc:sldChg chg="modNotesTx">
        <pc:chgData name="Kevin Do" userId="fd4821043e3089ad" providerId="LiveId" clId="{CAA314A4-7E94-4168-ADB6-18A448AB8E88}" dt="2020-02-27T06:42:23.053" v="3" actId="6549"/>
        <pc:sldMkLst>
          <pc:docMk/>
          <pc:sldMk cId="2042222409" sldId="981"/>
        </pc:sldMkLst>
      </pc:sldChg>
      <pc:sldChg chg="modNotesTx">
        <pc:chgData name="Kevin Do" userId="fd4821043e3089ad" providerId="LiveId" clId="{CAA314A4-7E94-4168-ADB6-18A448AB8E88}" dt="2020-02-27T06:44:17.101" v="31" actId="6549"/>
        <pc:sldMkLst>
          <pc:docMk/>
          <pc:sldMk cId="3106624009" sldId="994"/>
        </pc:sldMkLst>
      </pc:sldChg>
      <pc:sldChg chg="modNotesTx">
        <pc:chgData name="Kevin Do" userId="fd4821043e3089ad" providerId="LiveId" clId="{CAA314A4-7E94-4168-ADB6-18A448AB8E88}" dt="2020-02-27T06:44:20.459" v="32" actId="6549"/>
        <pc:sldMkLst>
          <pc:docMk/>
          <pc:sldMk cId="3845903461" sldId="996"/>
        </pc:sldMkLst>
      </pc:sldChg>
      <pc:sldChg chg="modNotesTx">
        <pc:chgData name="Kevin Do" userId="fd4821043e3089ad" providerId="LiveId" clId="{CAA314A4-7E94-4168-ADB6-18A448AB8E88}" dt="2020-02-27T06:43:45.335" v="23" actId="6549"/>
        <pc:sldMkLst>
          <pc:docMk/>
          <pc:sldMk cId="2266322868" sldId="1016"/>
        </pc:sldMkLst>
      </pc:sldChg>
      <pc:sldChg chg="modNotesTx">
        <pc:chgData name="Kevin Do" userId="fd4821043e3089ad" providerId="LiveId" clId="{CAA314A4-7E94-4168-ADB6-18A448AB8E88}" dt="2020-02-27T06:44:46.136" v="38" actId="6549"/>
        <pc:sldMkLst>
          <pc:docMk/>
          <pc:sldMk cId="1591517456" sldId="1037"/>
        </pc:sldMkLst>
      </pc:sldChg>
      <pc:sldChg chg="modNotesTx">
        <pc:chgData name="Kevin Do" userId="fd4821043e3089ad" providerId="LiveId" clId="{CAA314A4-7E94-4168-ADB6-18A448AB8E88}" dt="2020-02-27T06:44:56.415" v="41" actId="6549"/>
        <pc:sldMkLst>
          <pc:docMk/>
          <pc:sldMk cId="1789336140" sldId="1039"/>
        </pc:sldMkLst>
      </pc:sldChg>
      <pc:sldChg chg="modNotesTx">
        <pc:chgData name="Kevin Do" userId="fd4821043e3089ad" providerId="LiveId" clId="{CAA314A4-7E94-4168-ADB6-18A448AB8E88}" dt="2020-02-27T06:44:53.364" v="40" actId="6549"/>
        <pc:sldMkLst>
          <pc:docMk/>
          <pc:sldMk cId="23111548" sldId="1040"/>
        </pc:sldMkLst>
      </pc:sldChg>
      <pc:sldChg chg="modNotesTx">
        <pc:chgData name="Kevin Do" userId="fd4821043e3089ad" providerId="LiveId" clId="{CAA314A4-7E94-4168-ADB6-18A448AB8E88}" dt="2020-02-27T06:45:03.890" v="42" actId="6549"/>
        <pc:sldMkLst>
          <pc:docMk/>
          <pc:sldMk cId="2447980806" sldId="1048"/>
        </pc:sldMkLst>
      </pc:sldChg>
      <pc:sldChg chg="modNotesTx">
        <pc:chgData name="Kevin Do" userId="fd4821043e3089ad" providerId="LiveId" clId="{CAA314A4-7E94-4168-ADB6-18A448AB8E88}" dt="2020-02-27T06:45:06.593" v="43" actId="6549"/>
        <pc:sldMkLst>
          <pc:docMk/>
          <pc:sldMk cId="2057084327" sldId="1050"/>
        </pc:sldMkLst>
      </pc:sldChg>
      <pc:sldChg chg="modNotesTx">
        <pc:chgData name="Kevin Do" userId="fd4821043e3089ad" providerId="LiveId" clId="{CAA314A4-7E94-4168-ADB6-18A448AB8E88}" dt="2020-02-27T06:44:31.381" v="35" actId="6549"/>
        <pc:sldMkLst>
          <pc:docMk/>
          <pc:sldMk cId="550204053" sldId="1073"/>
        </pc:sldMkLst>
      </pc:sldChg>
      <pc:sldChg chg="modNotesTx">
        <pc:chgData name="Kevin Do" userId="fd4821043e3089ad" providerId="LiveId" clId="{CAA314A4-7E94-4168-ADB6-18A448AB8E88}" dt="2020-02-27T06:44:34.517" v="36" actId="6549"/>
        <pc:sldMkLst>
          <pc:docMk/>
          <pc:sldMk cId="3419392562" sldId="1074"/>
        </pc:sldMkLst>
      </pc:sldChg>
      <pc:sldChg chg="modNotesTx">
        <pc:chgData name="Kevin Do" userId="fd4821043e3089ad" providerId="LiveId" clId="{CAA314A4-7E94-4168-ADB6-18A448AB8E88}" dt="2020-02-27T06:44:37.762" v="37" actId="6549"/>
        <pc:sldMkLst>
          <pc:docMk/>
          <pc:sldMk cId="3608013782" sldId="1075"/>
        </pc:sldMkLst>
      </pc:sldChg>
      <pc:sldChg chg="modNotesTx">
        <pc:chgData name="Kevin Do" userId="fd4821043e3089ad" providerId="LiveId" clId="{CAA314A4-7E94-4168-ADB6-18A448AB8E88}" dt="2020-02-27T06:44:28.828" v="34" actId="6549"/>
        <pc:sldMkLst>
          <pc:docMk/>
          <pc:sldMk cId="1890484232" sldId="1076"/>
        </pc:sldMkLst>
      </pc:sldChg>
      <pc:sldChg chg="modNotesTx">
        <pc:chgData name="Kevin Do" userId="fd4821043e3089ad" providerId="LiveId" clId="{CAA314A4-7E94-4168-ADB6-18A448AB8E88}" dt="2020-02-27T06:43:24.216" v="20" actId="6549"/>
        <pc:sldMkLst>
          <pc:docMk/>
          <pc:sldMk cId="2439196116" sldId="1082"/>
        </pc:sldMkLst>
      </pc:sldChg>
      <pc:sldChg chg="modNotesTx">
        <pc:chgData name="Kevin Do" userId="fd4821043e3089ad" providerId="LiveId" clId="{CAA314A4-7E94-4168-ADB6-18A448AB8E88}" dt="2020-02-27T06:43:26.807" v="21" actId="6549"/>
        <pc:sldMkLst>
          <pc:docMk/>
          <pc:sldMk cId="2417780190" sldId="1085"/>
        </pc:sldMkLst>
      </pc:sldChg>
      <pc:sldChg chg="modNotesTx">
        <pc:chgData name="Kevin Do" userId="fd4821043e3089ad" providerId="LiveId" clId="{CAA314A4-7E94-4168-ADB6-18A448AB8E88}" dt="2020-02-27T06:43:19.876" v="19" actId="6549"/>
        <pc:sldMkLst>
          <pc:docMk/>
          <pc:sldMk cId="1582690434" sldId="1086"/>
        </pc:sldMkLst>
      </pc:sldChg>
      <pc:sldChg chg="modNotesTx">
        <pc:chgData name="Kevin Do" userId="fd4821043e3089ad" providerId="LiveId" clId="{CAA314A4-7E94-4168-ADB6-18A448AB8E88}" dt="2020-02-27T06:42:54.481" v="12" actId="6549"/>
        <pc:sldMkLst>
          <pc:docMk/>
          <pc:sldMk cId="682181678" sldId="1091"/>
        </pc:sldMkLst>
      </pc:sldChg>
      <pc:sldChg chg="modNotesTx">
        <pc:chgData name="Kevin Do" userId="fd4821043e3089ad" providerId="LiveId" clId="{CAA314A4-7E94-4168-ADB6-18A448AB8E88}" dt="2020-02-27T06:43:30.129" v="22" actId="6549"/>
        <pc:sldMkLst>
          <pc:docMk/>
          <pc:sldMk cId="1131672014" sldId="1092"/>
        </pc:sldMkLst>
      </pc:sldChg>
      <pc:sldChg chg="modNotesTx">
        <pc:chgData name="Kevin Do" userId="fd4821043e3089ad" providerId="LiveId" clId="{CAA314A4-7E94-4168-ADB6-18A448AB8E88}" dt="2020-02-27T06:43:52.865" v="24" actId="6549"/>
        <pc:sldMkLst>
          <pc:docMk/>
          <pc:sldMk cId="4119732661" sldId="1096"/>
        </pc:sldMkLst>
      </pc:sldChg>
      <pc:sldChg chg="modNotesTx">
        <pc:chgData name="Kevin Do" userId="fd4821043e3089ad" providerId="LiveId" clId="{CAA314A4-7E94-4168-ADB6-18A448AB8E88}" dt="2020-02-27T06:43:57.787" v="25" actId="6549"/>
        <pc:sldMkLst>
          <pc:docMk/>
          <pc:sldMk cId="943992910" sldId="1097"/>
        </pc:sldMkLst>
      </pc:sldChg>
      <pc:sldChg chg="modNotesTx">
        <pc:chgData name="Kevin Do" userId="fd4821043e3089ad" providerId="LiveId" clId="{CAA314A4-7E94-4168-ADB6-18A448AB8E88}" dt="2020-02-27T06:44:01.953" v="26" actId="6549"/>
        <pc:sldMkLst>
          <pc:docMk/>
          <pc:sldMk cId="3492597695" sldId="1098"/>
        </pc:sldMkLst>
      </pc:sldChg>
      <pc:sldChg chg="modNotesTx">
        <pc:chgData name="Kevin Do" userId="fd4821043e3089ad" providerId="LiveId" clId="{CAA314A4-7E94-4168-ADB6-18A448AB8E88}" dt="2020-02-27T06:44:05.199" v="27" actId="6549"/>
        <pc:sldMkLst>
          <pc:docMk/>
          <pc:sldMk cId="2428951631" sldId="1099"/>
        </pc:sldMkLst>
      </pc:sldChg>
      <pc:sldChg chg="modNotesTx">
        <pc:chgData name="Kevin Do" userId="fd4821043e3089ad" providerId="LiveId" clId="{CAA314A4-7E94-4168-ADB6-18A448AB8E88}" dt="2020-02-27T06:44:08.258" v="28" actId="6549"/>
        <pc:sldMkLst>
          <pc:docMk/>
          <pc:sldMk cId="2880080072" sldId="1100"/>
        </pc:sldMkLst>
      </pc:sldChg>
      <pc:sldChg chg="modNotesTx">
        <pc:chgData name="Kevin Do" userId="fd4821043e3089ad" providerId="LiveId" clId="{CAA314A4-7E94-4168-ADB6-18A448AB8E88}" dt="2020-02-27T06:44:10.801" v="29" actId="6549"/>
        <pc:sldMkLst>
          <pc:docMk/>
          <pc:sldMk cId="3401821144" sldId="1101"/>
        </pc:sldMkLst>
      </pc:sldChg>
      <pc:sldChg chg="modNotesTx">
        <pc:chgData name="Kevin Do" userId="fd4821043e3089ad" providerId="LiveId" clId="{CAA314A4-7E94-4168-ADB6-18A448AB8E88}" dt="2020-02-27T06:44:14.683" v="30" actId="6549"/>
        <pc:sldMkLst>
          <pc:docMk/>
          <pc:sldMk cId="634267885" sldId="1102"/>
        </pc:sldMkLst>
      </pc:sldChg>
      <pc:sldChg chg="modNotesTx">
        <pc:chgData name="Kevin Do" userId="fd4821043e3089ad" providerId="LiveId" clId="{CAA314A4-7E94-4168-ADB6-18A448AB8E88}" dt="2020-02-27T06:44:22.596" v="33" actId="6549"/>
        <pc:sldMkLst>
          <pc:docMk/>
          <pc:sldMk cId="3308647081" sldId="1105"/>
        </pc:sldMkLst>
      </pc:sldChg>
      <pc:sldChg chg="modNotesTx">
        <pc:chgData name="Kevin Do" userId="fd4821043e3089ad" providerId="LiveId" clId="{CAA314A4-7E94-4168-ADB6-18A448AB8E88}" dt="2020-02-27T06:43:09.527" v="17" actId="6549"/>
        <pc:sldMkLst>
          <pc:docMk/>
          <pc:sldMk cId="3451179091" sldId="1106"/>
        </pc:sldMkLst>
      </pc:sldChg>
      <pc:sldChg chg="modSp modNotesTx">
        <pc:chgData name="Kevin Do" userId="fd4821043e3089ad" providerId="LiveId" clId="{CAA314A4-7E94-4168-ADB6-18A448AB8E88}" dt="2020-02-27T06:46:12.554" v="75" actId="1038"/>
        <pc:sldMkLst>
          <pc:docMk/>
          <pc:sldMk cId="3250577641" sldId="1107"/>
        </pc:sldMkLst>
        <pc:spChg chg="mod">
          <ac:chgData name="Kevin Do" userId="fd4821043e3089ad" providerId="LiveId" clId="{CAA314A4-7E94-4168-ADB6-18A448AB8E88}" dt="2020-02-27T06:45:53.877" v="48" actId="1038"/>
          <ac:spMkLst>
            <pc:docMk/>
            <pc:sldMk cId="3250577641" sldId="1107"/>
            <ac:spMk id="3" creationId="{F8040016-66EF-4A5C-97BA-C93AFD878A1F}"/>
          </ac:spMkLst>
        </pc:spChg>
        <pc:spChg chg="mod">
          <ac:chgData name="Kevin Do" userId="fd4821043e3089ad" providerId="LiveId" clId="{CAA314A4-7E94-4168-ADB6-18A448AB8E88}" dt="2020-02-27T06:46:08.469" v="69" actId="1037"/>
          <ac:spMkLst>
            <pc:docMk/>
            <pc:sldMk cId="3250577641" sldId="1107"/>
            <ac:spMk id="6" creationId="{E8295654-2604-4B15-82D3-DCE73751C98B}"/>
          </ac:spMkLst>
        </pc:spChg>
        <pc:spChg chg="mod">
          <ac:chgData name="Kevin Do" userId="fd4821043e3089ad" providerId="LiveId" clId="{CAA314A4-7E94-4168-ADB6-18A448AB8E88}" dt="2020-02-27T06:46:04.442" v="62" actId="1038"/>
          <ac:spMkLst>
            <pc:docMk/>
            <pc:sldMk cId="3250577641" sldId="1107"/>
            <ac:spMk id="7" creationId="{E1E8EFD5-ADF0-4BD5-A234-EA4EF04C7EB2}"/>
          </ac:spMkLst>
        </pc:spChg>
        <pc:spChg chg="mod">
          <ac:chgData name="Kevin Do" userId="fd4821043e3089ad" providerId="LiveId" clId="{CAA314A4-7E94-4168-ADB6-18A448AB8E88}" dt="2020-02-27T06:45:58.462" v="53" actId="1036"/>
          <ac:spMkLst>
            <pc:docMk/>
            <pc:sldMk cId="3250577641" sldId="1107"/>
            <ac:spMk id="8" creationId="{82ACDD86-C8F4-4A3F-B8B1-06281E89D8F8}"/>
          </ac:spMkLst>
        </pc:spChg>
        <pc:spChg chg="mod">
          <ac:chgData name="Kevin Do" userId="fd4821043e3089ad" providerId="LiveId" clId="{CAA314A4-7E94-4168-ADB6-18A448AB8E88}" dt="2020-02-27T06:46:12.554" v="75" actId="1038"/>
          <ac:spMkLst>
            <pc:docMk/>
            <pc:sldMk cId="3250577641" sldId="1107"/>
            <ac:spMk id="9" creationId="{4EAF7CA3-A972-4F51-BE66-CF7B8869B661}"/>
          </ac:spMkLst>
        </pc:spChg>
        <pc:spChg chg="mod">
          <ac:chgData name="Kevin Do" userId="fd4821043e3089ad" providerId="LiveId" clId="{CAA314A4-7E94-4168-ADB6-18A448AB8E88}" dt="2020-02-27T06:46:02.266" v="60" actId="1037"/>
          <ac:spMkLst>
            <pc:docMk/>
            <pc:sldMk cId="3250577641" sldId="1107"/>
            <ac:spMk id="10" creationId="{CCEACEA7-50E4-42AA-A8AA-E14BA6A8CC3E}"/>
          </ac:spMkLst>
        </pc:spChg>
      </pc:sldChg>
      <pc:sldChg chg="modNotesTx">
        <pc:chgData name="Kevin Do" userId="fd4821043e3089ad" providerId="LiveId" clId="{CAA314A4-7E94-4168-ADB6-18A448AB8E88}" dt="2020-02-27T06:42:59.081" v="13" actId="6549"/>
        <pc:sldMkLst>
          <pc:docMk/>
          <pc:sldMk cId="2902625859" sldId="1110"/>
        </pc:sldMkLst>
      </pc:sldChg>
      <pc:sldChg chg="modNotesTx">
        <pc:chgData name="Kevin Do" userId="fd4821043e3089ad" providerId="LiveId" clId="{CAA314A4-7E94-4168-ADB6-18A448AB8E88}" dt="2020-02-27T06:43:02.045" v="14" actId="6549"/>
        <pc:sldMkLst>
          <pc:docMk/>
          <pc:sldMk cId="1510927574" sldId="1111"/>
        </pc:sldMkLst>
      </pc:sldChg>
      <pc:sldChg chg="modNotesTx">
        <pc:chgData name="Kevin Do" userId="fd4821043e3089ad" providerId="LiveId" clId="{CAA314A4-7E94-4168-ADB6-18A448AB8E88}" dt="2020-02-27T06:43:04.470" v="15" actId="6549"/>
        <pc:sldMkLst>
          <pc:docMk/>
          <pc:sldMk cId="4194109667" sldId="1112"/>
        </pc:sldMkLst>
      </pc:sldChg>
      <pc:sldChg chg="modNotesTx">
        <pc:chgData name="Kevin Do" userId="fd4821043e3089ad" providerId="LiveId" clId="{CAA314A4-7E94-4168-ADB6-18A448AB8E88}" dt="2020-02-27T06:43:12.248" v="18" actId="6549"/>
        <pc:sldMkLst>
          <pc:docMk/>
          <pc:sldMk cId="515067191" sldId="11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43938"/>
            <a:ext cx="2971800" cy="455612"/>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F2F84CE1-1704-5D4B-9E62-D437827D1245}" type="slidenum">
              <a:rPr lang="en-US"/>
              <a:pPr>
                <a:defRPr/>
              </a:pPr>
              <a:t>‹#›</a:t>
            </a:fld>
            <a:endParaRPr lang="en-US"/>
          </a:p>
        </p:txBody>
      </p:sp>
    </p:spTree>
    <p:extLst>
      <p:ext uri="{BB962C8B-B14F-4D97-AF65-F5344CB8AC3E}">
        <p14:creationId xmlns:p14="http://schemas.microsoft.com/office/powerpoint/2010/main" val="40079688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613"/>
          </a:xfrm>
          <a:prstGeom prst="rect">
            <a:avLst/>
          </a:prstGeom>
        </p:spPr>
        <p:txBody>
          <a:bodyPr vert="horz" lIns="91440" tIns="45720" rIns="91440" bIns="45720" rtlCol="0"/>
          <a:lstStyle>
            <a:lvl1pPr algn="l" fontAlgn="auto">
              <a:spcBef>
                <a:spcPts val="0"/>
              </a:spcBef>
              <a:spcAft>
                <a:spcPts val="0"/>
              </a:spcAft>
              <a:defRPr sz="1200" dirty="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5613"/>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F5CE5940-C32A-584F-971E-1ECF2C628F95}" type="datetimeFigureOut">
              <a:rPr lang="en-US"/>
              <a:pPr>
                <a:defRPr/>
              </a:pPr>
              <a:t>16-May-20</a:t>
            </a:fld>
            <a:endParaRPr lang="en-US"/>
          </a:p>
        </p:txBody>
      </p:sp>
      <p:sp>
        <p:nvSpPr>
          <p:cNvPr id="4" name="Slide Image Placeholder 3"/>
          <p:cNvSpPr>
            <a:spLocks noGrp="1" noRot="1" noChangeAspect="1"/>
          </p:cNvSpPr>
          <p:nvPr>
            <p:ph type="sldImg" idx="2"/>
          </p:nvPr>
        </p:nvSpPr>
        <p:spPr>
          <a:xfrm>
            <a:off x="395288" y="682625"/>
            <a:ext cx="6067425" cy="34131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22763"/>
            <a:ext cx="5486400" cy="409575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43938"/>
            <a:ext cx="2971800" cy="455612"/>
          </a:xfrm>
          <a:prstGeom prst="rect">
            <a:avLst/>
          </a:prstGeom>
        </p:spPr>
        <p:txBody>
          <a:bodyPr vert="horz" lIns="91440" tIns="45720" rIns="91440" bIns="45720" rtlCol="0" anchor="b"/>
          <a:lstStyle>
            <a:lvl1pPr algn="l" fontAlgn="auto">
              <a:spcBef>
                <a:spcPts val="0"/>
              </a:spcBef>
              <a:spcAft>
                <a:spcPts val="0"/>
              </a:spcAft>
              <a:defRPr sz="1200" dirty="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43938"/>
            <a:ext cx="2971800" cy="455612"/>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528DC4C2-1707-B34C-8B85-3F6FAF54ADAE}" type="slidenum">
              <a:rPr lang="en-US"/>
              <a:pPr>
                <a:defRPr/>
              </a:pPr>
              <a:t>‹#›</a:t>
            </a:fld>
            <a:endParaRPr lang="en-US"/>
          </a:p>
        </p:txBody>
      </p:sp>
    </p:spTree>
    <p:extLst>
      <p:ext uri="{BB962C8B-B14F-4D97-AF65-F5344CB8AC3E}">
        <p14:creationId xmlns:p14="http://schemas.microsoft.com/office/powerpoint/2010/main" val="34900158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B2F42-7EB3-426A-AE0F-BE645EFDC3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8495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10</a:t>
            </a:fld>
            <a:endParaRPr lang="en-US"/>
          </a:p>
        </p:txBody>
      </p:sp>
    </p:spTree>
    <p:extLst>
      <p:ext uri="{BB962C8B-B14F-4D97-AF65-F5344CB8AC3E}">
        <p14:creationId xmlns:p14="http://schemas.microsoft.com/office/powerpoint/2010/main" val="2719995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sz="1100" baseline="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11</a:t>
            </a:fld>
            <a:endParaRPr lang="en-US"/>
          </a:p>
        </p:txBody>
      </p:sp>
    </p:spTree>
    <p:extLst>
      <p:ext uri="{BB962C8B-B14F-4D97-AF65-F5344CB8AC3E}">
        <p14:creationId xmlns:p14="http://schemas.microsoft.com/office/powerpoint/2010/main" val="1552603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sz="1100" baseline="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12</a:t>
            </a:fld>
            <a:endParaRPr lang="en-US"/>
          </a:p>
        </p:txBody>
      </p:sp>
    </p:spTree>
    <p:extLst>
      <p:ext uri="{BB962C8B-B14F-4D97-AF65-F5344CB8AC3E}">
        <p14:creationId xmlns:p14="http://schemas.microsoft.com/office/powerpoint/2010/main" val="2595799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a:solidFill>
                  <a:schemeClr val="tx2"/>
                </a:solidFill>
                <a:effectLst/>
                <a:latin typeface="medium-content-serif-font"/>
              </a:rPr>
              <a:t>As you can see above, there is a clear daily seasonality. Every day, you see a peak towards the evening, and the lowest points are the beginning and the end of each day.</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13</a:t>
            </a:fld>
            <a:endParaRPr lang="en-US"/>
          </a:p>
        </p:txBody>
      </p:sp>
    </p:spTree>
    <p:extLst>
      <p:ext uri="{BB962C8B-B14F-4D97-AF65-F5344CB8AC3E}">
        <p14:creationId xmlns:p14="http://schemas.microsoft.com/office/powerpoint/2010/main" val="3750724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a:solidFill>
                  <a:schemeClr val="tx2"/>
                </a:solidFill>
                <a:effectLst/>
                <a:latin typeface="medium-content-serif-font"/>
              </a:rPr>
              <a:t>As you can see above, there is a clear daily seasonality. Every day, you see a peak towards the evening, and the lowest points are the beginning and the end of each day.</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14</a:t>
            </a:fld>
            <a:endParaRPr lang="en-US"/>
          </a:p>
        </p:txBody>
      </p:sp>
    </p:spTree>
    <p:extLst>
      <p:ext uri="{BB962C8B-B14F-4D97-AF65-F5344CB8AC3E}">
        <p14:creationId xmlns:p14="http://schemas.microsoft.com/office/powerpoint/2010/main" val="2034956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a:solidFill>
                  <a:schemeClr val="tx2"/>
                </a:solidFill>
                <a:effectLst/>
                <a:latin typeface="medium-content-serif-font"/>
              </a:rPr>
              <a:t>As you can see above, there is a clear daily seasonality. Every day, you see a peak towards the evening, and the lowest points are the beginning and the end of each day.</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15</a:t>
            </a:fld>
            <a:endParaRPr lang="en-US"/>
          </a:p>
        </p:txBody>
      </p:sp>
    </p:spTree>
    <p:extLst>
      <p:ext uri="{BB962C8B-B14F-4D97-AF65-F5344CB8AC3E}">
        <p14:creationId xmlns:p14="http://schemas.microsoft.com/office/powerpoint/2010/main" val="3255068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a:solidFill>
                  <a:schemeClr val="tx2"/>
                </a:solidFill>
                <a:effectLst/>
                <a:latin typeface="medium-content-serif-font"/>
              </a:rPr>
              <a:t>As you can see above, there is a clear daily seasonality. Every day, you see a peak towards the evening, and the lowest points are the beginning and the end of each day.</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16</a:t>
            </a:fld>
            <a:endParaRPr lang="en-US"/>
          </a:p>
        </p:txBody>
      </p:sp>
    </p:spTree>
    <p:extLst>
      <p:ext uri="{BB962C8B-B14F-4D97-AF65-F5344CB8AC3E}">
        <p14:creationId xmlns:p14="http://schemas.microsoft.com/office/powerpoint/2010/main" val="2295352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sz="1100" baseline="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17</a:t>
            </a:fld>
            <a:endParaRPr lang="en-US"/>
          </a:p>
        </p:txBody>
      </p:sp>
    </p:spTree>
    <p:extLst>
      <p:ext uri="{BB962C8B-B14F-4D97-AF65-F5344CB8AC3E}">
        <p14:creationId xmlns:p14="http://schemas.microsoft.com/office/powerpoint/2010/main" val="271384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18</a:t>
            </a:fld>
            <a:endParaRPr lang="en-US"/>
          </a:p>
        </p:txBody>
      </p:sp>
    </p:spTree>
    <p:extLst>
      <p:ext uri="{BB962C8B-B14F-4D97-AF65-F5344CB8AC3E}">
        <p14:creationId xmlns:p14="http://schemas.microsoft.com/office/powerpoint/2010/main" val="4270311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19</a:t>
            </a:fld>
            <a:endParaRPr lang="en-US"/>
          </a:p>
        </p:txBody>
      </p:sp>
    </p:spTree>
    <p:extLst>
      <p:ext uri="{BB962C8B-B14F-4D97-AF65-F5344CB8AC3E}">
        <p14:creationId xmlns:p14="http://schemas.microsoft.com/office/powerpoint/2010/main" val="3022668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a:t>
            </a:fld>
            <a:endParaRPr lang="en-US"/>
          </a:p>
        </p:txBody>
      </p:sp>
    </p:spTree>
    <p:extLst>
      <p:ext uri="{BB962C8B-B14F-4D97-AF65-F5344CB8AC3E}">
        <p14:creationId xmlns:p14="http://schemas.microsoft.com/office/powerpoint/2010/main" val="418058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20</a:t>
            </a:fld>
            <a:endParaRPr lang="en-US"/>
          </a:p>
        </p:txBody>
      </p:sp>
    </p:spTree>
    <p:extLst>
      <p:ext uri="{BB962C8B-B14F-4D97-AF65-F5344CB8AC3E}">
        <p14:creationId xmlns:p14="http://schemas.microsoft.com/office/powerpoint/2010/main" val="2627023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21</a:t>
            </a:fld>
            <a:endParaRPr lang="en-US"/>
          </a:p>
        </p:txBody>
      </p:sp>
    </p:spTree>
    <p:extLst>
      <p:ext uri="{BB962C8B-B14F-4D97-AF65-F5344CB8AC3E}">
        <p14:creationId xmlns:p14="http://schemas.microsoft.com/office/powerpoint/2010/main" val="1293981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22</a:t>
            </a:fld>
            <a:endParaRPr lang="en-US"/>
          </a:p>
        </p:txBody>
      </p:sp>
    </p:spTree>
    <p:extLst>
      <p:ext uri="{BB962C8B-B14F-4D97-AF65-F5344CB8AC3E}">
        <p14:creationId xmlns:p14="http://schemas.microsoft.com/office/powerpoint/2010/main" val="3546757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23</a:t>
            </a:fld>
            <a:endParaRPr lang="en-US"/>
          </a:p>
        </p:txBody>
      </p:sp>
    </p:spTree>
    <p:extLst>
      <p:ext uri="{BB962C8B-B14F-4D97-AF65-F5344CB8AC3E}">
        <p14:creationId xmlns:p14="http://schemas.microsoft.com/office/powerpoint/2010/main" val="3019274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24</a:t>
            </a:fld>
            <a:endParaRPr lang="en-US"/>
          </a:p>
        </p:txBody>
      </p:sp>
    </p:spTree>
    <p:extLst>
      <p:ext uri="{BB962C8B-B14F-4D97-AF65-F5344CB8AC3E}">
        <p14:creationId xmlns:p14="http://schemas.microsoft.com/office/powerpoint/2010/main" val="198062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25</a:t>
            </a:fld>
            <a:endParaRPr lang="en-US"/>
          </a:p>
        </p:txBody>
      </p:sp>
    </p:spTree>
    <p:extLst>
      <p:ext uri="{BB962C8B-B14F-4D97-AF65-F5344CB8AC3E}">
        <p14:creationId xmlns:p14="http://schemas.microsoft.com/office/powerpoint/2010/main" val="601147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26</a:t>
            </a:fld>
            <a:endParaRPr lang="en-US"/>
          </a:p>
        </p:txBody>
      </p:sp>
    </p:spTree>
    <p:extLst>
      <p:ext uri="{BB962C8B-B14F-4D97-AF65-F5344CB8AC3E}">
        <p14:creationId xmlns:p14="http://schemas.microsoft.com/office/powerpoint/2010/main" val="4097729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27</a:t>
            </a:fld>
            <a:endParaRPr lang="en-US"/>
          </a:p>
        </p:txBody>
      </p:sp>
    </p:spTree>
    <p:extLst>
      <p:ext uri="{BB962C8B-B14F-4D97-AF65-F5344CB8AC3E}">
        <p14:creationId xmlns:p14="http://schemas.microsoft.com/office/powerpoint/2010/main" val="41319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28</a:t>
            </a:fld>
            <a:endParaRPr lang="en-US"/>
          </a:p>
        </p:txBody>
      </p:sp>
    </p:spTree>
    <p:extLst>
      <p:ext uri="{BB962C8B-B14F-4D97-AF65-F5344CB8AC3E}">
        <p14:creationId xmlns:p14="http://schemas.microsoft.com/office/powerpoint/2010/main" val="322191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29</a:t>
            </a:fld>
            <a:endParaRPr lang="en-US"/>
          </a:p>
        </p:txBody>
      </p:sp>
    </p:spTree>
    <p:extLst>
      <p:ext uri="{BB962C8B-B14F-4D97-AF65-F5344CB8AC3E}">
        <p14:creationId xmlns:p14="http://schemas.microsoft.com/office/powerpoint/2010/main" val="425546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a:t>
            </a:fld>
            <a:endParaRPr lang="en-US"/>
          </a:p>
        </p:txBody>
      </p:sp>
    </p:spTree>
    <p:extLst>
      <p:ext uri="{BB962C8B-B14F-4D97-AF65-F5344CB8AC3E}">
        <p14:creationId xmlns:p14="http://schemas.microsoft.com/office/powerpoint/2010/main" val="1194792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30</a:t>
            </a:fld>
            <a:endParaRPr lang="en-US"/>
          </a:p>
        </p:txBody>
      </p:sp>
    </p:spTree>
    <p:extLst>
      <p:ext uri="{BB962C8B-B14F-4D97-AF65-F5344CB8AC3E}">
        <p14:creationId xmlns:p14="http://schemas.microsoft.com/office/powerpoint/2010/main" val="3524563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31</a:t>
            </a:fld>
            <a:endParaRPr lang="en-US"/>
          </a:p>
        </p:txBody>
      </p:sp>
    </p:spTree>
    <p:extLst>
      <p:ext uri="{BB962C8B-B14F-4D97-AF65-F5344CB8AC3E}">
        <p14:creationId xmlns:p14="http://schemas.microsoft.com/office/powerpoint/2010/main" val="171733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32</a:t>
            </a:fld>
            <a:endParaRPr lang="en-US"/>
          </a:p>
        </p:txBody>
      </p:sp>
    </p:spTree>
    <p:extLst>
      <p:ext uri="{BB962C8B-B14F-4D97-AF65-F5344CB8AC3E}">
        <p14:creationId xmlns:p14="http://schemas.microsoft.com/office/powerpoint/2010/main" val="1408188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33</a:t>
            </a:fld>
            <a:endParaRPr lang="en-US"/>
          </a:p>
        </p:txBody>
      </p:sp>
    </p:spTree>
    <p:extLst>
      <p:ext uri="{BB962C8B-B14F-4D97-AF65-F5344CB8AC3E}">
        <p14:creationId xmlns:p14="http://schemas.microsoft.com/office/powerpoint/2010/main" val="566371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34</a:t>
            </a:fld>
            <a:endParaRPr lang="en-US"/>
          </a:p>
        </p:txBody>
      </p:sp>
    </p:spTree>
    <p:extLst>
      <p:ext uri="{BB962C8B-B14F-4D97-AF65-F5344CB8AC3E}">
        <p14:creationId xmlns:p14="http://schemas.microsoft.com/office/powerpoint/2010/main" val="2777345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35</a:t>
            </a:fld>
            <a:endParaRPr lang="en-US"/>
          </a:p>
        </p:txBody>
      </p:sp>
    </p:spTree>
    <p:extLst>
      <p:ext uri="{BB962C8B-B14F-4D97-AF65-F5344CB8AC3E}">
        <p14:creationId xmlns:p14="http://schemas.microsoft.com/office/powerpoint/2010/main" val="1264651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36</a:t>
            </a:fld>
            <a:endParaRPr lang="en-US"/>
          </a:p>
        </p:txBody>
      </p:sp>
    </p:spTree>
    <p:extLst>
      <p:ext uri="{BB962C8B-B14F-4D97-AF65-F5344CB8AC3E}">
        <p14:creationId xmlns:p14="http://schemas.microsoft.com/office/powerpoint/2010/main" val="13778707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37</a:t>
            </a:fld>
            <a:endParaRPr lang="en-US"/>
          </a:p>
        </p:txBody>
      </p:sp>
    </p:spTree>
    <p:extLst>
      <p:ext uri="{BB962C8B-B14F-4D97-AF65-F5344CB8AC3E}">
        <p14:creationId xmlns:p14="http://schemas.microsoft.com/office/powerpoint/2010/main" val="6808633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38</a:t>
            </a:fld>
            <a:endParaRPr lang="en-US"/>
          </a:p>
        </p:txBody>
      </p:sp>
    </p:spTree>
    <p:extLst>
      <p:ext uri="{BB962C8B-B14F-4D97-AF65-F5344CB8AC3E}">
        <p14:creationId xmlns:p14="http://schemas.microsoft.com/office/powerpoint/2010/main" val="30561730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r>
              <a:rPr lang="en-US" sz="1100" b="0" i="0" baseline="0" err="1">
                <a:solidFill>
                  <a:schemeClr val="tx2"/>
                </a:solidFill>
                <a:effectLst/>
                <a:latin typeface="medium-content-serif-font"/>
                <a:cs typeface="Times New Roman" panose="02020603050405020304" pitchFamily="18" charset="0"/>
              </a:rPr>
              <a:t>Đồ</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thị</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PACF</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còn</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được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sử</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dụng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trong</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việc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xác</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định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tham</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số</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của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mô</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hình</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ARIMA</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và</a:t>
            </a:r>
            <a:r>
              <a:rPr lang="en-US" sz="1100" b="0" i="0" baseline="0">
                <a:solidFill>
                  <a:schemeClr val="tx2"/>
                </a:solidFill>
                <a:effectLst/>
                <a:latin typeface="medium-content-serif-font"/>
                <a:cs typeface="Times New Roman" panose="02020603050405020304" pitchFamily="18" charset="0"/>
              </a:rPr>
              <a:t> </a:t>
            </a:r>
            <a:r>
              <a:rPr lang="en-US" sz="1100" b="0" i="0" baseline="0" err="1">
                <a:solidFill>
                  <a:schemeClr val="tx2"/>
                </a:solidFill>
                <a:effectLst/>
                <a:latin typeface="medium-content-serif-font"/>
                <a:cs typeface="Times New Roman" panose="02020603050405020304" pitchFamily="18" charset="0"/>
              </a:rPr>
              <a:t>SARIMA</a:t>
            </a:r>
            <a:endParaRPr lang="en-US" sz="1100" baseline="0">
              <a:solidFill>
                <a:schemeClr val="tx2"/>
              </a:solidFill>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39</a:t>
            </a:fld>
            <a:endParaRPr lang="en-US"/>
          </a:p>
        </p:txBody>
      </p:sp>
    </p:spTree>
    <p:extLst>
      <p:ext uri="{BB962C8B-B14F-4D97-AF65-F5344CB8AC3E}">
        <p14:creationId xmlns:p14="http://schemas.microsoft.com/office/powerpoint/2010/main" val="638289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4</a:t>
            </a:fld>
            <a:endParaRPr lang="en-US"/>
          </a:p>
        </p:txBody>
      </p:sp>
    </p:spTree>
    <p:extLst>
      <p:ext uri="{BB962C8B-B14F-4D97-AF65-F5344CB8AC3E}">
        <p14:creationId xmlns:p14="http://schemas.microsoft.com/office/powerpoint/2010/main" val="2893172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a:defRPr/>
            </a:pPr>
            <a:fld id="{528DC4C2-1707-B34C-8B85-3F6FAF54ADAE}" type="slidenum">
              <a:rPr lang="en-US" smtClean="0"/>
              <a:pPr>
                <a:defRPr/>
              </a:pPr>
              <a:t>40</a:t>
            </a:fld>
            <a:endParaRPr lang="en-US"/>
          </a:p>
        </p:txBody>
      </p:sp>
    </p:spTree>
    <p:extLst>
      <p:ext uri="{BB962C8B-B14F-4D97-AF65-F5344CB8AC3E}">
        <p14:creationId xmlns:p14="http://schemas.microsoft.com/office/powerpoint/2010/main" val="332662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5</a:t>
            </a:fld>
            <a:endParaRPr lang="en-US"/>
          </a:p>
        </p:txBody>
      </p:sp>
    </p:spTree>
    <p:extLst>
      <p:ext uri="{BB962C8B-B14F-4D97-AF65-F5344CB8AC3E}">
        <p14:creationId xmlns:p14="http://schemas.microsoft.com/office/powerpoint/2010/main" val="3485304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6</a:t>
            </a:fld>
            <a:endParaRPr lang="en-US"/>
          </a:p>
        </p:txBody>
      </p:sp>
    </p:spTree>
    <p:extLst>
      <p:ext uri="{BB962C8B-B14F-4D97-AF65-F5344CB8AC3E}">
        <p14:creationId xmlns:p14="http://schemas.microsoft.com/office/powerpoint/2010/main" val="2990491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7</a:t>
            </a:fld>
            <a:endParaRPr lang="en-US"/>
          </a:p>
        </p:txBody>
      </p:sp>
    </p:spTree>
    <p:extLst>
      <p:ext uri="{BB962C8B-B14F-4D97-AF65-F5344CB8AC3E}">
        <p14:creationId xmlns:p14="http://schemas.microsoft.com/office/powerpoint/2010/main" val="219382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8</a:t>
            </a:fld>
            <a:endParaRPr lang="en-US"/>
          </a:p>
        </p:txBody>
      </p:sp>
    </p:spTree>
    <p:extLst>
      <p:ext uri="{BB962C8B-B14F-4D97-AF65-F5344CB8AC3E}">
        <p14:creationId xmlns:p14="http://schemas.microsoft.com/office/powerpoint/2010/main" val="2187070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457200"/>
            <a:ext cx="4572000" cy="2571750"/>
          </a:xfrm>
        </p:spPr>
      </p:sp>
      <p:sp>
        <p:nvSpPr>
          <p:cNvPr id="3" name="Notes Placeholder 2"/>
          <p:cNvSpPr>
            <a:spLocks noGrp="1"/>
          </p:cNvSpPr>
          <p:nvPr>
            <p:ph type="body" idx="1"/>
          </p:nvPr>
        </p:nvSpPr>
        <p:spPr/>
        <p:txBody>
          <a:bodyPr>
            <a:normAutofit/>
          </a:bodyPr>
          <a:lstStyle/>
          <a:p>
            <a:pPr defTabSz="914303">
              <a:spcBef>
                <a:spcPts val="0"/>
              </a:spcBef>
              <a:defRPr/>
            </a:pPr>
            <a:endParaRPr lang="en-US" baseline="0"/>
          </a:p>
        </p:txBody>
      </p:sp>
      <p:sp>
        <p:nvSpPr>
          <p:cNvPr id="8" name="Footer Placeholder 7">
            <a:extLst>
              <a:ext uri="{FF2B5EF4-FFF2-40B4-BE49-F238E27FC236}">
                <a16:creationId xmlns:a16="http://schemas.microsoft.com/office/drawing/2014/main" xmlns="" id="{FC025B02-A863-954A-9D88-2497275C7387}"/>
              </a:ext>
            </a:extLst>
          </p:cNvPr>
          <p:cNvSpPr>
            <a:spLocks noGrp="1"/>
          </p:cNvSpPr>
          <p:nvPr>
            <p:ph type="ftr" sz="quarter" idx="4"/>
          </p:nvPr>
        </p:nvSpPr>
        <p:spPr/>
        <p:txBody>
          <a:bodyPr/>
          <a:lstStyle/>
          <a:p>
            <a:r>
              <a:rPr lang="en-US"/>
              <a:t>© Scaled Agile, Inc. </a:t>
            </a:r>
          </a:p>
        </p:txBody>
      </p:sp>
      <p:sp>
        <p:nvSpPr>
          <p:cNvPr id="9" name="Slide Number Placeholder 8">
            <a:extLst>
              <a:ext uri="{FF2B5EF4-FFF2-40B4-BE49-F238E27FC236}">
                <a16:creationId xmlns:a16="http://schemas.microsoft.com/office/drawing/2014/main" xmlns="" id="{389FC811-34A4-1243-B8B3-FA72220F30AF}"/>
              </a:ext>
            </a:extLst>
          </p:cNvPr>
          <p:cNvSpPr>
            <a:spLocks noGrp="1"/>
          </p:cNvSpPr>
          <p:nvPr>
            <p:ph type="sldNum" sz="quarter" idx="5"/>
          </p:nvPr>
        </p:nvSpPr>
        <p:spPr/>
        <p:txBody>
          <a:bodyPr/>
          <a:lstStyle/>
          <a:p>
            <a:r>
              <a:rPr lang="en-US"/>
              <a:t>1 - </a:t>
            </a:r>
            <a:fld id="{F0EB2F42-7EB3-426A-AE0F-BE645EFDC311}" type="slidenum">
              <a:rPr lang="en-US" smtClean="0"/>
              <a:pPr/>
              <a:t>9</a:t>
            </a:fld>
            <a:endParaRPr lang="en-US"/>
          </a:p>
        </p:txBody>
      </p:sp>
    </p:spTree>
    <p:extLst>
      <p:ext uri="{BB962C8B-B14F-4D97-AF65-F5344CB8AC3E}">
        <p14:creationId xmlns:p14="http://schemas.microsoft.com/office/powerpoint/2010/main" val="2812158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4.5-PPT-Master-Background-Textures_01-Cover-Blue.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68384" cy="5157216"/>
          </a:xfrm>
          <a:prstGeom prst="rect">
            <a:avLst/>
          </a:prstGeom>
        </p:spPr>
      </p:pic>
      <p:sp>
        <p:nvSpPr>
          <p:cNvPr id="5123" name="Rectangle 3"/>
          <p:cNvSpPr>
            <a:spLocks noGrp="1" noChangeArrowheads="1"/>
          </p:cNvSpPr>
          <p:nvPr>
            <p:ph type="ctrTitle"/>
          </p:nvPr>
        </p:nvSpPr>
        <p:spPr>
          <a:xfrm>
            <a:off x="471842" y="604648"/>
            <a:ext cx="8320501" cy="992981"/>
          </a:xfrm>
          <a:solidFill>
            <a:schemeClr val="bg1">
              <a:alpha val="0"/>
            </a:schemeClr>
          </a:solidFill>
          <a:ln>
            <a:solidFill>
              <a:schemeClr val="bg1">
                <a:alpha val="0"/>
              </a:schemeClr>
            </a:solidFill>
          </a:ln>
          <a:effectLst/>
        </p:spPr>
        <p:txBody>
          <a:bodyPr tIns="45720" anchor="b" anchorCtr="0">
            <a:noAutofit/>
          </a:bodyPr>
          <a:lstStyle>
            <a:lvl1pPr algn="l" rtl="0" eaLnBrk="1" fontAlgn="base" hangingPunct="1">
              <a:spcBef>
                <a:spcPct val="0"/>
              </a:spcBef>
              <a:spcAft>
                <a:spcPct val="0"/>
              </a:spcAft>
              <a:defRPr lang="en-US" altLang="en-US" sz="3400" b="0" i="0" dirty="0">
                <a:solidFill>
                  <a:schemeClr val="bg1"/>
                </a:solidFill>
                <a:latin typeface="+mj-lt"/>
                <a:ea typeface="+mj-ea"/>
                <a:cs typeface="+mj-cs"/>
              </a:defRPr>
            </a:lvl1pPr>
          </a:lstStyle>
          <a:p>
            <a:r>
              <a:rPr lang="en-US" altLang="en-US" dirty="0"/>
              <a:t>Click to edit Master title style</a:t>
            </a:r>
          </a:p>
        </p:txBody>
      </p:sp>
      <p:sp>
        <p:nvSpPr>
          <p:cNvPr id="5124" name="Rectangle 4"/>
          <p:cNvSpPr>
            <a:spLocks noGrp="1" noChangeArrowheads="1"/>
          </p:cNvSpPr>
          <p:nvPr>
            <p:ph type="subTitle" idx="1"/>
          </p:nvPr>
        </p:nvSpPr>
        <p:spPr>
          <a:xfrm>
            <a:off x="471843" y="1626489"/>
            <a:ext cx="8320500" cy="392415"/>
          </a:xfrm>
          <a:solidFill>
            <a:schemeClr val="bg1">
              <a:alpha val="0"/>
            </a:schemeClr>
          </a:solidFill>
          <a:ln>
            <a:solidFill>
              <a:schemeClr val="bg1">
                <a:alpha val="0"/>
              </a:schemeClr>
            </a:solidFill>
          </a:ln>
          <a:effectLst/>
        </p:spPr>
        <p:txBody>
          <a:bodyPr>
            <a:noAutofit/>
          </a:bodyPr>
          <a:lstStyle>
            <a:lvl1pPr marL="0" indent="0" algn="l" rtl="0" eaLnBrk="1" fontAlgn="base" hangingPunct="1">
              <a:spcBef>
                <a:spcPts val="0"/>
              </a:spcBef>
              <a:spcAft>
                <a:spcPts val="150"/>
              </a:spcAft>
              <a:buClr>
                <a:schemeClr val="tx2"/>
              </a:buClr>
              <a:buSzPct val="100000"/>
              <a:buFont typeface="Wingdings" pitchFamily="2" charset="2"/>
              <a:buNone/>
              <a:defRPr lang="en-US" altLang="en-US" sz="2200" b="0" dirty="0">
                <a:solidFill>
                  <a:schemeClr val="bg2"/>
                </a:solidFill>
                <a:latin typeface="+mn-lt"/>
                <a:ea typeface="+mn-ea"/>
                <a:cs typeface="+mn-cs"/>
              </a:defRPr>
            </a:lvl1pPr>
          </a:lstStyle>
          <a:p>
            <a:r>
              <a:rPr lang="en-US" altLang="en-US" dirty="0"/>
              <a:t>Click to edit Master subtitle style</a:t>
            </a:r>
          </a:p>
        </p:txBody>
      </p:sp>
    </p:spTree>
    <p:extLst>
      <p:ext uri="{BB962C8B-B14F-4D97-AF65-F5344CB8AC3E}">
        <p14:creationId xmlns:p14="http://schemas.microsoft.com/office/powerpoint/2010/main" val="75671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Variation-Background Only Dark">
    <p:spTree>
      <p:nvGrpSpPr>
        <p:cNvPr id="1" name=""/>
        <p:cNvGrpSpPr/>
        <p:nvPr/>
      </p:nvGrpSpPr>
      <p:grpSpPr>
        <a:xfrm>
          <a:off x="0" y="0"/>
          <a:ext cx="0" cy="0"/>
          <a:chOff x="0" y="0"/>
          <a:chExt cx="0" cy="0"/>
        </a:xfrm>
      </p:grpSpPr>
      <p:sp>
        <p:nvSpPr>
          <p:cNvPr id="44" name="TextBox 43"/>
          <p:cNvSpPr txBox="1"/>
          <p:nvPr userDrawn="1"/>
        </p:nvSpPr>
        <p:spPr>
          <a:xfrm>
            <a:off x="8015592" y="4800600"/>
            <a:ext cx="654080" cy="271393"/>
          </a:xfrm>
          <a:prstGeom prst="rect">
            <a:avLst/>
          </a:prstGeom>
          <a:solidFill>
            <a:schemeClr val="bg1">
              <a:alpha val="0"/>
            </a:schemeClr>
          </a:solidFill>
          <a:ln>
            <a:solidFill>
              <a:schemeClr val="bg1">
                <a:alpha val="0"/>
              </a:schemeClr>
            </a:solidFill>
          </a:ln>
        </p:spPr>
        <p:txBody>
          <a:bodyPr wrap="square" lIns="0" tIns="0" rIns="0" bIns="0" rtlCol="0" anchor="b"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900" baseline="0">
                <a:solidFill>
                  <a:schemeClr val="bg1"/>
                </a:solidFill>
              </a:rPr>
              <a:t>1.</a:t>
            </a:r>
            <a:fld id="{ABA28972-6D48-4F49-8D9E-11DAC31E3DF7}" type="slidenum">
              <a:rPr lang="en-US" sz="900" smtClean="0">
                <a:solidFill>
                  <a:schemeClr val="bg1"/>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900">
              <a:solidFill>
                <a:schemeClr val="bg1"/>
              </a:solidFill>
            </a:endParaRPr>
          </a:p>
        </p:txBody>
      </p:sp>
      <p:pic>
        <p:nvPicPr>
          <p:cNvPr id="4" name="Picture 3" descr="4.5-PPTBackgrounds_Blue-patter-Full-Screen.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 y="0"/>
            <a:ext cx="9168383" cy="5157216"/>
          </a:xfrm>
          <a:prstGeom prst="rect">
            <a:avLst/>
          </a:prstGeom>
        </p:spPr>
      </p:pic>
    </p:spTree>
    <p:extLst>
      <p:ext uri="{BB962C8B-B14F-4D97-AF65-F5344CB8AC3E}">
        <p14:creationId xmlns:p14="http://schemas.microsoft.com/office/powerpoint/2010/main" val="387450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ariation-Background Only Light">
    <p:spTree>
      <p:nvGrpSpPr>
        <p:cNvPr id="1" name=""/>
        <p:cNvGrpSpPr/>
        <p:nvPr/>
      </p:nvGrpSpPr>
      <p:grpSpPr>
        <a:xfrm>
          <a:off x="0" y="0"/>
          <a:ext cx="0" cy="0"/>
          <a:chOff x="0" y="0"/>
          <a:chExt cx="0" cy="0"/>
        </a:xfrm>
      </p:grpSpPr>
      <p:sp>
        <p:nvSpPr>
          <p:cNvPr id="8" name="TextBox 7"/>
          <p:cNvSpPr txBox="1"/>
          <p:nvPr userDrawn="1"/>
        </p:nvSpPr>
        <p:spPr>
          <a:xfrm>
            <a:off x="1509160" y="4904100"/>
            <a:ext cx="1890174" cy="184666"/>
          </a:xfrm>
          <a:prstGeom prst="rect">
            <a:avLst/>
          </a:prstGeom>
          <a:noFill/>
        </p:spPr>
        <p:txBody>
          <a:bodyPr wrap="square" rtlCol="0">
            <a:spAutoFit/>
          </a:bodyPr>
          <a:lstStyle/>
          <a:p>
            <a:r>
              <a:rPr lang="en-US" sz="600">
                <a:solidFill>
                  <a:schemeClr val="bg1">
                    <a:lumMod val="50000"/>
                  </a:schemeClr>
                </a:solidFill>
                <a:latin typeface="+mn-lt"/>
                <a:cs typeface="+mn-cs"/>
              </a:rPr>
              <a:t>© 2017 Scaled Agile, Inc. All Rights Reserved.</a:t>
            </a:r>
          </a:p>
        </p:txBody>
      </p:sp>
      <p:pic>
        <p:nvPicPr>
          <p:cNvPr id="9" name="Picture 8" descr="PPT-sized.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6460" y="4934417"/>
            <a:ext cx="1117600" cy="127127"/>
          </a:xfrm>
          <a:prstGeom prst="rect">
            <a:avLst/>
          </a:prstGeom>
        </p:spPr>
      </p:pic>
      <p:sp>
        <p:nvSpPr>
          <p:cNvPr id="10" name="TextBox 9"/>
          <p:cNvSpPr txBox="1"/>
          <p:nvPr userDrawn="1"/>
        </p:nvSpPr>
        <p:spPr>
          <a:xfrm>
            <a:off x="8015592" y="4800600"/>
            <a:ext cx="654080" cy="271393"/>
          </a:xfrm>
          <a:prstGeom prst="rect">
            <a:avLst/>
          </a:prstGeom>
          <a:solidFill>
            <a:schemeClr val="bg1">
              <a:alpha val="0"/>
            </a:schemeClr>
          </a:solidFill>
          <a:ln>
            <a:solidFill>
              <a:schemeClr val="bg1">
                <a:alpha val="0"/>
              </a:schemeClr>
            </a:solidFill>
          </a:ln>
        </p:spPr>
        <p:txBody>
          <a:bodyPr wrap="square" lIns="0" tIns="0" rIns="0" bIns="0" rtlCol="0" anchor="b"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900" baseline="0">
                <a:solidFill>
                  <a:schemeClr val="tx1">
                    <a:lumMod val="65000"/>
                    <a:lumOff val="35000"/>
                  </a:schemeClr>
                </a:solidFill>
              </a:rPr>
              <a:t>1.</a:t>
            </a:r>
            <a:fld id="{ABA28972-6D48-4F49-8D9E-11DAC31E3DF7}" type="slidenum">
              <a:rPr lang="en-US" sz="900" smtClean="0">
                <a:solidFill>
                  <a:schemeClr val="tx1">
                    <a:lumMod val="65000"/>
                    <a:lumOff val="35000"/>
                  </a:schemeClr>
                </a:solidFil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900">
              <a:solidFill>
                <a:schemeClr val="tx1">
                  <a:lumMod val="65000"/>
                  <a:lumOff val="35000"/>
                </a:schemeClr>
              </a:solidFill>
            </a:endParaRPr>
          </a:p>
        </p:txBody>
      </p:sp>
      <p:pic>
        <p:nvPicPr>
          <p:cNvPr id="2" name="Picture 1" descr="4.5-PPTBackgrounds-10.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 y="0"/>
            <a:ext cx="9171432" cy="5164852"/>
          </a:xfrm>
          <a:prstGeom prst="rect">
            <a:avLst/>
          </a:prstGeom>
        </p:spPr>
      </p:pic>
    </p:spTree>
    <p:extLst>
      <p:ext uri="{BB962C8B-B14F-4D97-AF65-F5344CB8AC3E}">
        <p14:creationId xmlns:p14="http://schemas.microsoft.com/office/powerpoint/2010/main" val="3859994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ariation-Background Only Dark">
    <p:spTree>
      <p:nvGrpSpPr>
        <p:cNvPr id="1" name=""/>
        <p:cNvGrpSpPr/>
        <p:nvPr/>
      </p:nvGrpSpPr>
      <p:grpSpPr>
        <a:xfrm>
          <a:off x="0" y="0"/>
          <a:ext cx="0" cy="0"/>
          <a:chOff x="0" y="0"/>
          <a:chExt cx="0" cy="0"/>
        </a:xfrm>
      </p:grpSpPr>
      <p:pic>
        <p:nvPicPr>
          <p:cNvPr id="4" name="Picture 3" descr="4.5-PPTBackgrounds_Blue-patter-Full-Screen.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271"/>
            <a:ext cx="9217848" cy="5157216"/>
          </a:xfrm>
          <a:prstGeom prst="rect">
            <a:avLst/>
          </a:prstGeom>
        </p:spPr>
      </p:pic>
      <p:pic>
        <p:nvPicPr>
          <p:cNvPr id="18" name="Picture 17" descr="FlipChart-newShadow.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06874" y="723582"/>
            <a:ext cx="8691586" cy="4433905"/>
          </a:xfrm>
          <a:prstGeom prst="rect">
            <a:avLst/>
          </a:prstGeom>
        </p:spPr>
      </p:pic>
      <p:sp>
        <p:nvSpPr>
          <p:cNvPr id="10" name="Content Placeholder 4"/>
          <p:cNvSpPr>
            <a:spLocks noGrp="1"/>
          </p:cNvSpPr>
          <p:nvPr>
            <p:ph sz="quarter" idx="10"/>
          </p:nvPr>
        </p:nvSpPr>
        <p:spPr>
          <a:xfrm>
            <a:off x="583948" y="1975007"/>
            <a:ext cx="7874252" cy="2776944"/>
          </a:xfrm>
        </p:spPr>
        <p:txBody>
          <a:bodyPr/>
          <a:lstStyle>
            <a:lvl1pPr>
              <a:spcBef>
                <a:spcPts val="400"/>
              </a:spcBef>
              <a:spcAft>
                <a:spcPts val="400"/>
              </a:spcAft>
              <a:defRPr sz="1600"/>
            </a:lvl1pPr>
            <a:lvl2pPr>
              <a:spcBef>
                <a:spcPts val="600"/>
              </a:spcBef>
              <a:spcAft>
                <a:spcPts val="600"/>
              </a:spcAft>
              <a:defRPr sz="1600"/>
            </a:lvl2pPr>
            <a:lvl3pPr>
              <a:defRPr sz="1350"/>
            </a:lvl3pPr>
          </a:lstStyle>
          <a:p>
            <a:pPr lvl="0"/>
            <a:r>
              <a:rPr lang="en-US"/>
              <a:t>Click to edit Master text styles</a:t>
            </a:r>
          </a:p>
          <a:p>
            <a:pPr lvl="1"/>
            <a:r>
              <a:rPr lang="en-US"/>
              <a:t>Second level</a:t>
            </a:r>
          </a:p>
        </p:txBody>
      </p:sp>
      <p:sp>
        <p:nvSpPr>
          <p:cNvPr id="8" name="Title 1"/>
          <p:cNvSpPr txBox="1">
            <a:spLocks/>
          </p:cNvSpPr>
          <p:nvPr userDrawn="1"/>
        </p:nvSpPr>
        <p:spPr bwMode="auto">
          <a:xfrm>
            <a:off x="408940" y="226905"/>
            <a:ext cx="8176260" cy="401638"/>
          </a:xfrm>
          <a:prstGeom prst="rect">
            <a:avLst/>
          </a:prstGeom>
          <a:solidFill>
            <a:schemeClr val="bg1">
              <a:alpha val="0"/>
            </a:schemeClr>
          </a:solidFill>
          <a:ln w="9525">
            <a:solidFill>
              <a:schemeClr val="bg1">
                <a:alpha val="0"/>
              </a:schemeClr>
            </a:solid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lang="en-US" altLang="en-US" sz="2600" b="0" dirty="0" smtClean="0">
                <a:solidFill>
                  <a:srgbClr val="565656"/>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a:lstStyle>
          <a:p>
            <a:pPr algn="ctr"/>
            <a:r>
              <a:rPr sz="2800">
                <a:solidFill>
                  <a:srgbClr val="FFFFFF"/>
                </a:solidFill>
              </a:rPr>
              <a:t>Lesson summary</a:t>
            </a:r>
          </a:p>
        </p:txBody>
      </p:sp>
    </p:spTree>
    <p:extLst>
      <p:ext uri="{BB962C8B-B14F-4D97-AF65-F5344CB8AC3E}">
        <p14:creationId xmlns:p14="http://schemas.microsoft.com/office/powerpoint/2010/main" val="3160036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Module title">
    <p:spTree>
      <p:nvGrpSpPr>
        <p:cNvPr id="1" name=""/>
        <p:cNvGrpSpPr/>
        <p:nvPr/>
      </p:nvGrpSpPr>
      <p:grpSpPr>
        <a:xfrm>
          <a:off x="0" y="0"/>
          <a:ext cx="0" cy="0"/>
          <a:chOff x="0" y="0"/>
          <a:chExt cx="0" cy="0"/>
        </a:xfrm>
      </p:grpSpPr>
      <p:sp>
        <p:nvSpPr>
          <p:cNvPr id="22" name="TextBox 11">
            <a:extLst>
              <a:ext uri="{FF2B5EF4-FFF2-40B4-BE49-F238E27FC236}">
                <a16:creationId xmlns:a16="http://schemas.microsoft.com/office/drawing/2014/main" xmlns="" id="{6CC4780A-2516-C549-8E7D-609B60A1C849}"/>
              </a:ext>
            </a:extLst>
          </p:cNvPr>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3D803201-6E92-A145-B0D4-B2339D786D91}" type="slidenum">
              <a:rPr lang="en-US" sz="900">
                <a:solidFill>
                  <a:srgbClr val="919191"/>
                </a:solidFill>
              </a:rPr>
              <a:pPr algn="r"/>
              <a:t>‹#›</a:t>
            </a:fld>
            <a:endParaRPr lang="en-US" sz="900">
              <a:solidFill>
                <a:srgbClr val="919191"/>
              </a:solidFill>
            </a:endParaRPr>
          </a:p>
        </p:txBody>
      </p:sp>
      <p:sp>
        <p:nvSpPr>
          <p:cNvPr id="28" name="Text Placeholder 9">
            <a:extLst>
              <a:ext uri="{FF2B5EF4-FFF2-40B4-BE49-F238E27FC236}">
                <a16:creationId xmlns:a16="http://schemas.microsoft.com/office/drawing/2014/main" xmlns="" id="{A0060C2D-7BA6-784A-AE56-53E9CA4C65C2}"/>
              </a:ext>
            </a:extLst>
          </p:cNvPr>
          <p:cNvSpPr>
            <a:spLocks noGrp="1"/>
          </p:cNvSpPr>
          <p:nvPr>
            <p:ph type="body" sz="quarter" idx="11"/>
          </p:nvPr>
        </p:nvSpPr>
        <p:spPr>
          <a:xfrm>
            <a:off x="79712" y="999047"/>
            <a:ext cx="7044296" cy="1469837"/>
          </a:xfrm>
          <a:solidFill>
            <a:schemeClr val="accent3">
              <a:alpha val="0"/>
            </a:schemeClr>
          </a:solidFill>
          <a:ln>
            <a:solidFill>
              <a:schemeClr val="bg1">
                <a:alpha val="0"/>
              </a:schemeClr>
            </a:solidFill>
          </a:ln>
        </p:spPr>
        <p:txBody>
          <a:bodyPr anchor="ctr"/>
          <a:lstStyle>
            <a:lvl1pPr marL="0" indent="0" algn="ctr" rtl="0" eaLnBrk="1" fontAlgn="base" hangingPunct="1">
              <a:spcBef>
                <a:spcPct val="0"/>
              </a:spcBef>
              <a:spcAft>
                <a:spcPct val="0"/>
              </a:spcAft>
              <a:buNone/>
              <a:defRPr lang="en-US" altLang="en-US" sz="2400" b="0" dirty="0" smtClean="0">
                <a:solidFill>
                  <a:schemeClr val="bg1"/>
                </a:solidFill>
                <a:latin typeface="Arial"/>
                <a:ea typeface="+mj-ea"/>
                <a:cs typeface="Arial"/>
              </a:defRPr>
            </a:lvl1pPr>
            <a:lvl2pPr algn="ctr" rtl="0" eaLnBrk="1" fontAlgn="base" hangingPunct="1">
              <a:spcBef>
                <a:spcPct val="0"/>
              </a:spcBef>
              <a:spcAft>
                <a:spcPct val="0"/>
              </a:spcAft>
              <a:defRPr lang="en-US" altLang="en-US" sz="3600" b="0" dirty="0" smtClean="0">
                <a:solidFill>
                  <a:schemeClr val="bg1"/>
                </a:solidFill>
                <a:latin typeface="Arial"/>
                <a:ea typeface="+mj-ea"/>
                <a:cs typeface="Arial"/>
              </a:defRPr>
            </a:lvl2pPr>
            <a:lvl3pPr algn="ctr" rtl="0" eaLnBrk="1" fontAlgn="base" hangingPunct="1">
              <a:spcBef>
                <a:spcPct val="0"/>
              </a:spcBef>
              <a:spcAft>
                <a:spcPct val="0"/>
              </a:spcAft>
              <a:defRPr lang="en-US" altLang="en-US" sz="3600" b="0" dirty="0" smtClean="0">
                <a:solidFill>
                  <a:schemeClr val="bg1"/>
                </a:solidFill>
                <a:latin typeface="Arial"/>
                <a:ea typeface="+mj-ea"/>
                <a:cs typeface="Arial"/>
              </a:defRPr>
            </a:lvl3pPr>
            <a:lvl4pPr algn="ctr" rtl="0" eaLnBrk="1" fontAlgn="base" hangingPunct="1">
              <a:spcBef>
                <a:spcPct val="0"/>
              </a:spcBef>
              <a:spcAft>
                <a:spcPct val="0"/>
              </a:spcAft>
              <a:defRPr lang="en-US" altLang="en-US" sz="3600" b="0" dirty="0" smtClean="0">
                <a:solidFill>
                  <a:schemeClr val="bg1"/>
                </a:solidFill>
                <a:latin typeface="Arial"/>
                <a:ea typeface="+mj-ea"/>
                <a:cs typeface="Arial"/>
              </a:defRPr>
            </a:lvl4pPr>
            <a:lvl5pPr algn="ctr" rtl="0" eaLnBrk="1" fontAlgn="base" hangingPunct="1">
              <a:spcBef>
                <a:spcPct val="0"/>
              </a:spcBef>
              <a:spcAft>
                <a:spcPct val="0"/>
              </a:spcAft>
              <a:defRPr lang="en-US" altLang="en-US" sz="3600" b="0" dirty="0" smtClean="0">
                <a:solidFill>
                  <a:schemeClr val="bg1"/>
                </a:solidFill>
                <a:latin typeface="Arial"/>
                <a:ea typeface="+mj-ea"/>
                <a:cs typeface="Arial"/>
              </a:defRPr>
            </a:lvl5pPr>
          </a:lstStyle>
          <a:p>
            <a:pPr lvl="0"/>
            <a:r>
              <a:rPr lang="en-US" dirty="0"/>
              <a:t>Click to edit Master text styles</a:t>
            </a:r>
          </a:p>
        </p:txBody>
      </p:sp>
      <p:sp>
        <p:nvSpPr>
          <p:cNvPr id="2" name="Title 1">
            <a:extLst>
              <a:ext uri="{FF2B5EF4-FFF2-40B4-BE49-F238E27FC236}">
                <a16:creationId xmlns:a16="http://schemas.microsoft.com/office/drawing/2014/main" xmlns="" id="{04CC4A64-6A9C-B840-B336-38240CDA6A0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816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1070043" y="886750"/>
            <a:ext cx="7722300" cy="992981"/>
          </a:xfrm>
          <a:solidFill>
            <a:schemeClr val="bg1">
              <a:alpha val="0"/>
            </a:schemeClr>
          </a:solidFill>
          <a:ln>
            <a:solidFill>
              <a:schemeClr val="bg1">
                <a:alpha val="0"/>
              </a:schemeClr>
            </a:solidFill>
          </a:ln>
          <a:effectLst/>
        </p:spPr>
        <p:txBody>
          <a:bodyPr tIns="45720" anchor="b">
            <a:noAutofit/>
          </a:bodyPr>
          <a:lstStyle>
            <a:lvl1pPr algn="l" rtl="0" eaLnBrk="1" fontAlgn="base" hangingPunct="1">
              <a:spcBef>
                <a:spcPct val="0"/>
              </a:spcBef>
              <a:spcAft>
                <a:spcPct val="0"/>
              </a:spcAft>
              <a:defRPr lang="en-US" altLang="en-US" sz="3400" b="0" i="0" dirty="0">
                <a:solidFill>
                  <a:schemeClr val="bg1"/>
                </a:solidFill>
                <a:latin typeface="+mj-lt"/>
                <a:ea typeface="+mj-ea"/>
                <a:cs typeface="+mj-cs"/>
              </a:defRPr>
            </a:lvl1pPr>
          </a:lstStyle>
          <a:p>
            <a:r>
              <a:rPr lang="en-US" altLang="en-US" dirty="0"/>
              <a:t>Click to edit Master title style</a:t>
            </a:r>
          </a:p>
        </p:txBody>
      </p:sp>
      <p:sp>
        <p:nvSpPr>
          <p:cNvPr id="5124" name="Rectangle 4"/>
          <p:cNvSpPr>
            <a:spLocks noGrp="1" noChangeArrowheads="1"/>
          </p:cNvSpPr>
          <p:nvPr>
            <p:ph type="subTitle" idx="1"/>
          </p:nvPr>
        </p:nvSpPr>
        <p:spPr>
          <a:xfrm>
            <a:off x="1070043" y="1983405"/>
            <a:ext cx="7722299" cy="392415"/>
          </a:xfrm>
          <a:solidFill>
            <a:schemeClr val="bg1">
              <a:alpha val="0"/>
            </a:schemeClr>
          </a:solidFill>
          <a:ln>
            <a:solidFill>
              <a:schemeClr val="bg1">
                <a:alpha val="0"/>
              </a:schemeClr>
            </a:solidFill>
          </a:ln>
          <a:effectLst/>
        </p:spPr>
        <p:txBody>
          <a:bodyPr>
            <a:noAutofit/>
          </a:bodyPr>
          <a:lstStyle>
            <a:lvl1pPr marL="0" indent="0" algn="l" rtl="0" eaLnBrk="1" fontAlgn="base" hangingPunct="1">
              <a:spcBef>
                <a:spcPts val="0"/>
              </a:spcBef>
              <a:spcAft>
                <a:spcPts val="150"/>
              </a:spcAft>
              <a:buClr>
                <a:schemeClr val="tx2"/>
              </a:buClr>
              <a:buSzPct val="100000"/>
              <a:buFont typeface="Wingdings" pitchFamily="2" charset="2"/>
              <a:buNone/>
              <a:defRPr lang="en-US" altLang="en-US" sz="2200" b="0" dirty="0">
                <a:solidFill>
                  <a:schemeClr val="accent1">
                    <a:lumMod val="40000"/>
                    <a:lumOff val="60000"/>
                  </a:schemeClr>
                </a:solidFill>
                <a:latin typeface="+mn-lt"/>
                <a:ea typeface="+mn-ea"/>
                <a:cs typeface="+mn-cs"/>
              </a:defRPr>
            </a:lvl1pPr>
          </a:lstStyle>
          <a:p>
            <a:r>
              <a:rPr lang="en-US" altLang="en-US" dirty="0"/>
              <a:t>Click to edit Master subtitle style</a:t>
            </a:r>
          </a:p>
        </p:txBody>
      </p:sp>
    </p:spTree>
    <p:extLst>
      <p:ext uri="{BB962C8B-B14F-4D97-AF65-F5344CB8AC3E}">
        <p14:creationId xmlns:p14="http://schemas.microsoft.com/office/powerpoint/2010/main" val="417925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Module title">
    <p:spTree>
      <p:nvGrpSpPr>
        <p:cNvPr id="1" name=""/>
        <p:cNvGrpSpPr/>
        <p:nvPr/>
      </p:nvGrpSpPr>
      <p:grpSpPr>
        <a:xfrm>
          <a:off x="0" y="0"/>
          <a:ext cx="0" cy="0"/>
          <a:chOff x="0" y="0"/>
          <a:chExt cx="0" cy="0"/>
        </a:xfrm>
      </p:grpSpPr>
      <p:pic>
        <p:nvPicPr>
          <p:cNvPr id="21" name="Picture 7">
            <a:extLst>
              <a:ext uri="{FF2B5EF4-FFF2-40B4-BE49-F238E27FC236}">
                <a16:creationId xmlns:a16="http://schemas.microsoft.com/office/drawing/2014/main" xmlns="" id="{FCD1A2E0-4B1C-B24D-A0EE-52A6BAA7526A}"/>
              </a:ext>
            </a:extLst>
          </p:cNvPr>
          <p:cNvPicPr>
            <a:picLocks noChangeAspect="1"/>
          </p:cNvPicPr>
          <p:nvPr userDrawn="1"/>
        </p:nvPicPr>
        <p:blipFill>
          <a:blip r:embed="rId2"/>
          <a:stretch>
            <a:fillRect/>
          </a:stretch>
        </p:blipFill>
        <p:spPr bwMode="auto">
          <a:xfrm>
            <a:off x="569" y="5341"/>
            <a:ext cx="9169850" cy="5153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TextBox 11">
            <a:extLst>
              <a:ext uri="{FF2B5EF4-FFF2-40B4-BE49-F238E27FC236}">
                <a16:creationId xmlns:a16="http://schemas.microsoft.com/office/drawing/2014/main" xmlns="" id="{6CC4780A-2516-C549-8E7D-609B60A1C849}"/>
              </a:ext>
            </a:extLst>
          </p:cNvPr>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3D803201-6E92-A145-B0D4-B2339D786D91}" type="slidenum">
              <a:rPr lang="en-US" sz="900">
                <a:solidFill>
                  <a:srgbClr val="919191"/>
                </a:solidFill>
              </a:rPr>
              <a:pPr algn="r"/>
              <a:t>‹#›</a:t>
            </a:fld>
            <a:endParaRPr lang="en-US" sz="900">
              <a:solidFill>
                <a:srgbClr val="919191"/>
              </a:solidFill>
            </a:endParaRPr>
          </a:p>
        </p:txBody>
      </p:sp>
      <p:sp>
        <p:nvSpPr>
          <p:cNvPr id="26" name="Text Placeholder 7">
            <a:extLst>
              <a:ext uri="{FF2B5EF4-FFF2-40B4-BE49-F238E27FC236}">
                <a16:creationId xmlns:a16="http://schemas.microsoft.com/office/drawing/2014/main" xmlns="" id="{ABDF6181-102F-2546-9802-57E795B2AADA}"/>
              </a:ext>
            </a:extLst>
          </p:cNvPr>
          <p:cNvSpPr>
            <a:spLocks noGrp="1"/>
          </p:cNvSpPr>
          <p:nvPr>
            <p:ph type="body" sz="quarter" idx="10"/>
          </p:nvPr>
        </p:nvSpPr>
        <p:spPr>
          <a:xfrm>
            <a:off x="0" y="1171575"/>
            <a:ext cx="9144000" cy="1200150"/>
          </a:xfrm>
          <a:solidFill>
            <a:schemeClr val="bg1">
              <a:alpha val="0"/>
            </a:schemeClr>
          </a:solidFill>
          <a:ln>
            <a:solidFill>
              <a:schemeClr val="bg1">
                <a:alpha val="0"/>
              </a:schemeClr>
            </a:solidFill>
          </a:ln>
        </p:spPr>
        <p:txBody>
          <a:bodyPr anchor="b"/>
          <a:lstStyle>
            <a:lvl1pPr marL="0" indent="0" algn="ctr" rtl="0" eaLnBrk="1" fontAlgn="base" hangingPunct="1">
              <a:spcBef>
                <a:spcPts val="450"/>
              </a:spcBef>
              <a:spcAft>
                <a:spcPts val="450"/>
              </a:spcAft>
              <a:buClr>
                <a:schemeClr val="bg1">
                  <a:lumMod val="65000"/>
                </a:schemeClr>
              </a:buClr>
              <a:buSzPct val="100000"/>
              <a:buFont typeface="Webdings" pitchFamily="18" charset="2"/>
              <a:buNone/>
              <a:defRPr lang="en-US" sz="6000" baseline="0" dirty="0" smtClean="0">
                <a:solidFill>
                  <a:schemeClr val="tx1">
                    <a:alpha val="89000"/>
                  </a:schemeClr>
                </a:solidFill>
                <a:latin typeface="Arial"/>
                <a:ea typeface="+mn-ea"/>
                <a:cs typeface="Arial"/>
              </a:defRPr>
            </a:lvl1pPr>
          </a:lstStyle>
          <a:p>
            <a:pPr lvl="0"/>
            <a:r>
              <a:rPr lang="en-US" dirty="0"/>
              <a:t>Click to edit Master text styles</a:t>
            </a:r>
          </a:p>
        </p:txBody>
      </p:sp>
      <p:sp>
        <p:nvSpPr>
          <p:cNvPr id="27" name="Rectangle 26">
            <a:extLst>
              <a:ext uri="{FF2B5EF4-FFF2-40B4-BE49-F238E27FC236}">
                <a16:creationId xmlns:a16="http://schemas.microsoft.com/office/drawing/2014/main" xmlns="" id="{92B88B27-9FF5-4544-9BA0-023139D47EFF}"/>
              </a:ext>
            </a:extLst>
          </p:cNvPr>
          <p:cNvSpPr/>
          <p:nvPr userDrawn="1"/>
        </p:nvSpPr>
        <p:spPr bwMode="auto">
          <a:xfrm>
            <a:off x="1" y="2488107"/>
            <a:ext cx="9170418" cy="1465462"/>
          </a:xfrm>
          <a:prstGeom prst="rect">
            <a:avLst/>
          </a:prstGeom>
          <a:gradFill flip="none" rotWithShape="1">
            <a:gsLst>
              <a:gs pos="0">
                <a:schemeClr val="accent1">
                  <a:alpha val="66000"/>
                </a:schemeClr>
              </a:gs>
              <a:gs pos="24500">
                <a:srgbClr val="0085CA"/>
              </a:gs>
              <a:gs pos="100000">
                <a:schemeClr val="accent1"/>
              </a:gs>
            </a:gsLst>
            <a:lin ang="0" scaled="1"/>
            <a:tileRect/>
          </a:gradFill>
          <a:ln w="19050" cap="flat" cmpd="sng" algn="ctr">
            <a:no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l" eaLnBrk="0" hangingPunct="0">
              <a:spcBef>
                <a:spcPct val="20000"/>
              </a:spcBef>
            </a:pPr>
            <a:endParaRPr lang="en-US" sz="2200" i="1"/>
          </a:p>
        </p:txBody>
      </p:sp>
      <p:sp>
        <p:nvSpPr>
          <p:cNvPr id="28" name="Text Placeholder 9">
            <a:extLst>
              <a:ext uri="{FF2B5EF4-FFF2-40B4-BE49-F238E27FC236}">
                <a16:creationId xmlns:a16="http://schemas.microsoft.com/office/drawing/2014/main" xmlns="" id="{A0060C2D-7BA6-784A-AE56-53E9CA4C65C2}"/>
              </a:ext>
            </a:extLst>
          </p:cNvPr>
          <p:cNvSpPr>
            <a:spLocks noGrp="1"/>
          </p:cNvSpPr>
          <p:nvPr>
            <p:ph type="body" sz="quarter" idx="11"/>
          </p:nvPr>
        </p:nvSpPr>
        <p:spPr>
          <a:xfrm>
            <a:off x="-1" y="2499607"/>
            <a:ext cx="9144001" cy="1469837"/>
          </a:xfrm>
          <a:solidFill>
            <a:schemeClr val="accent3">
              <a:alpha val="0"/>
            </a:schemeClr>
          </a:solidFill>
          <a:ln>
            <a:solidFill>
              <a:schemeClr val="bg1">
                <a:alpha val="0"/>
              </a:schemeClr>
            </a:solidFill>
          </a:ln>
        </p:spPr>
        <p:txBody>
          <a:bodyPr anchor="ctr"/>
          <a:lstStyle>
            <a:lvl1pPr marL="0" indent="0" algn="ctr" rtl="0" eaLnBrk="1" fontAlgn="base" hangingPunct="1">
              <a:spcBef>
                <a:spcPct val="0"/>
              </a:spcBef>
              <a:spcAft>
                <a:spcPct val="0"/>
              </a:spcAft>
              <a:buNone/>
              <a:defRPr lang="en-US" altLang="en-US" sz="3600" b="0" dirty="0" smtClean="0">
                <a:solidFill>
                  <a:schemeClr val="bg1"/>
                </a:solidFill>
                <a:latin typeface="Arial"/>
                <a:ea typeface="+mj-ea"/>
                <a:cs typeface="Arial"/>
              </a:defRPr>
            </a:lvl1pPr>
            <a:lvl2pPr algn="ctr" rtl="0" eaLnBrk="1" fontAlgn="base" hangingPunct="1">
              <a:spcBef>
                <a:spcPct val="0"/>
              </a:spcBef>
              <a:spcAft>
                <a:spcPct val="0"/>
              </a:spcAft>
              <a:defRPr lang="en-US" altLang="en-US" sz="3600" b="0" dirty="0" smtClean="0">
                <a:solidFill>
                  <a:schemeClr val="bg1"/>
                </a:solidFill>
                <a:latin typeface="Arial"/>
                <a:ea typeface="+mj-ea"/>
                <a:cs typeface="Arial"/>
              </a:defRPr>
            </a:lvl2pPr>
            <a:lvl3pPr algn="ctr" rtl="0" eaLnBrk="1" fontAlgn="base" hangingPunct="1">
              <a:spcBef>
                <a:spcPct val="0"/>
              </a:spcBef>
              <a:spcAft>
                <a:spcPct val="0"/>
              </a:spcAft>
              <a:defRPr lang="en-US" altLang="en-US" sz="3600" b="0" dirty="0" smtClean="0">
                <a:solidFill>
                  <a:schemeClr val="bg1"/>
                </a:solidFill>
                <a:latin typeface="Arial"/>
                <a:ea typeface="+mj-ea"/>
                <a:cs typeface="Arial"/>
              </a:defRPr>
            </a:lvl3pPr>
            <a:lvl4pPr algn="ctr" rtl="0" eaLnBrk="1" fontAlgn="base" hangingPunct="1">
              <a:spcBef>
                <a:spcPct val="0"/>
              </a:spcBef>
              <a:spcAft>
                <a:spcPct val="0"/>
              </a:spcAft>
              <a:defRPr lang="en-US" altLang="en-US" sz="3600" b="0" dirty="0" smtClean="0">
                <a:solidFill>
                  <a:schemeClr val="bg1"/>
                </a:solidFill>
                <a:latin typeface="Arial"/>
                <a:ea typeface="+mj-ea"/>
                <a:cs typeface="Arial"/>
              </a:defRPr>
            </a:lvl4pPr>
            <a:lvl5pPr algn="ctr" rtl="0" eaLnBrk="1" fontAlgn="base" hangingPunct="1">
              <a:spcBef>
                <a:spcPct val="0"/>
              </a:spcBef>
              <a:spcAft>
                <a:spcPct val="0"/>
              </a:spcAft>
              <a:defRPr lang="en-US" altLang="en-US" sz="3600" b="0" dirty="0" smtClean="0">
                <a:solidFill>
                  <a:schemeClr val="bg1"/>
                </a:solidFill>
                <a:latin typeface="Arial"/>
                <a:ea typeface="+mj-ea"/>
                <a:cs typeface="Arial"/>
              </a:defRPr>
            </a:lvl5pPr>
          </a:lstStyle>
          <a:p>
            <a:pPr lvl="0"/>
            <a:r>
              <a:rPr lang="en-US" dirty="0"/>
              <a:t>Click to edit Master text styles</a:t>
            </a:r>
          </a:p>
        </p:txBody>
      </p:sp>
      <p:pic>
        <p:nvPicPr>
          <p:cNvPr id="11" name="Picture 10">
            <a:extLst>
              <a:ext uri="{FF2B5EF4-FFF2-40B4-BE49-F238E27FC236}">
                <a16:creationId xmlns:a16="http://schemas.microsoft.com/office/drawing/2014/main" xmlns="" id="{DE68C887-EDBC-483F-A1C6-166727E8C15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72540" y="4861128"/>
            <a:ext cx="960120" cy="229490"/>
          </a:xfrm>
          <a:prstGeom prst="rect">
            <a:avLst/>
          </a:prstGeom>
        </p:spPr>
      </p:pic>
    </p:spTree>
    <p:extLst>
      <p:ext uri="{BB962C8B-B14F-4D97-AF65-F5344CB8AC3E}">
        <p14:creationId xmlns:p14="http://schemas.microsoft.com/office/powerpoint/2010/main" val="98860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xmlns="" id="{78041CA5-4A2D-3B44-9268-91C9C50D6ECA}"/>
              </a:ext>
            </a:extLst>
          </p:cNvPr>
          <p:cNvPicPr>
            <a:picLocks noChangeAspect="1"/>
          </p:cNvPicPr>
          <p:nvPr userDrawn="1"/>
        </p:nvPicPr>
        <p:blipFill>
          <a:blip r:embed="rId2"/>
          <a:stretch>
            <a:fillRect/>
          </a:stretch>
        </p:blipFill>
        <p:spPr bwMode="auto">
          <a:xfrm>
            <a:off x="-21940" y="0"/>
            <a:ext cx="9161255" cy="51577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8"/>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705CFB84-F9F3-2A41-B873-D1B5592A88DE}" type="slidenum">
              <a:rPr lang="en-US" sz="900">
                <a:solidFill>
                  <a:schemeClr val="bg1"/>
                </a:solidFill>
              </a:rPr>
              <a:pPr algn="r"/>
              <a:t>‹#›</a:t>
            </a:fld>
            <a:endParaRPr lang="en-US" sz="900">
              <a:solidFill>
                <a:schemeClr val="bg1"/>
              </a:solidFill>
            </a:endParaRPr>
          </a:p>
        </p:txBody>
      </p:sp>
      <p:sp>
        <p:nvSpPr>
          <p:cNvPr id="2" name="Title 1"/>
          <p:cNvSpPr>
            <a:spLocks noGrp="1"/>
          </p:cNvSpPr>
          <p:nvPr>
            <p:ph type="title"/>
          </p:nvPr>
        </p:nvSpPr>
        <p:spPr>
          <a:xfrm>
            <a:off x="-21940" y="1683875"/>
            <a:ext cx="9165940" cy="1775750"/>
          </a:xfrm>
          <a:solidFill>
            <a:schemeClr val="bg1"/>
          </a:solidFill>
          <a:ln w="9525">
            <a:solidFill>
              <a:schemeClr val="bg1">
                <a:alpha val="0"/>
              </a:schemeClr>
            </a:solidFill>
            <a:miter lim="800000"/>
            <a:headEnd/>
            <a:tailEnd/>
          </a:ln>
        </p:spPr>
        <p:txBody>
          <a:bodyPr lIns="91440" tIns="45720" rIns="91440" bIns="45720" anchor="ctr">
            <a:noAutofit/>
          </a:bodyPr>
          <a:lstStyle>
            <a:lvl1pPr algn="ctr" rtl="0" eaLnBrk="0" fontAlgn="base" hangingPunct="0">
              <a:spcBef>
                <a:spcPct val="0"/>
              </a:spcBef>
              <a:spcAft>
                <a:spcPct val="0"/>
              </a:spcAft>
              <a:defRPr lang="en-US" altLang="en-US" sz="3000" b="0" cap="none" baseline="0" dirty="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2649596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Kick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457200" y="846051"/>
            <a:ext cx="8255000" cy="619125"/>
          </a:xfrm>
        </p:spPr>
        <p:txBody>
          <a:bodyPr/>
          <a:lstStyle>
            <a:lvl1pPr marL="0" indent="0">
              <a:spcBef>
                <a:spcPts val="0"/>
              </a:spcBef>
              <a:spcAft>
                <a:spcPts val="0"/>
              </a:spcAft>
              <a:buNone/>
              <a:defRPr sz="2000" baseline="0">
                <a:solidFill>
                  <a:schemeClr val="tx1"/>
                </a:solidFill>
              </a:defRPr>
            </a:lvl1pPr>
            <a:lvl2pPr marL="352425" indent="0">
              <a:spcBef>
                <a:spcPts val="0"/>
              </a:spcBef>
              <a:spcAft>
                <a:spcPts val="0"/>
              </a:spcAft>
              <a:buNone/>
              <a:defRPr sz="1650"/>
            </a:lvl2pPr>
            <a:lvl3pPr marL="600075" indent="0">
              <a:spcBef>
                <a:spcPts val="0"/>
              </a:spcBef>
              <a:spcAft>
                <a:spcPts val="0"/>
              </a:spcAft>
              <a:buNone/>
              <a:defRPr sz="1650"/>
            </a:lvl3pPr>
            <a:lvl4pPr marL="857250" indent="0">
              <a:spcBef>
                <a:spcPts val="0"/>
              </a:spcBef>
              <a:spcAft>
                <a:spcPts val="0"/>
              </a:spcAft>
              <a:buNone/>
              <a:defRPr sz="1650"/>
            </a:lvl4pPr>
            <a:lvl5pPr marL="1076325" indent="0">
              <a:spcBef>
                <a:spcPts val="0"/>
              </a:spcBef>
              <a:spcAft>
                <a:spcPts val="0"/>
              </a:spcAft>
              <a:buNone/>
              <a:defRPr sz="165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24733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Kicker,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457200" y="846052"/>
            <a:ext cx="8255000" cy="491024"/>
          </a:xfrm>
        </p:spPr>
        <p:txBody>
          <a:bodyPr/>
          <a:lstStyle>
            <a:lvl1pPr marL="0" indent="0">
              <a:spcBef>
                <a:spcPts val="0"/>
              </a:spcBef>
              <a:spcAft>
                <a:spcPts val="0"/>
              </a:spcAft>
              <a:buNone/>
              <a:defRPr sz="2000" baseline="0">
                <a:solidFill>
                  <a:schemeClr val="tx1"/>
                </a:solidFill>
              </a:defRPr>
            </a:lvl1pPr>
            <a:lvl2pPr marL="352425" indent="0">
              <a:spcBef>
                <a:spcPts val="0"/>
              </a:spcBef>
              <a:spcAft>
                <a:spcPts val="0"/>
              </a:spcAft>
              <a:buNone/>
              <a:defRPr sz="1650"/>
            </a:lvl2pPr>
            <a:lvl3pPr marL="600075" indent="0">
              <a:spcBef>
                <a:spcPts val="0"/>
              </a:spcBef>
              <a:spcAft>
                <a:spcPts val="0"/>
              </a:spcAft>
              <a:buNone/>
              <a:defRPr sz="1650"/>
            </a:lvl3pPr>
            <a:lvl4pPr marL="857250" indent="0">
              <a:spcBef>
                <a:spcPts val="0"/>
              </a:spcBef>
              <a:spcAft>
                <a:spcPts val="0"/>
              </a:spcAft>
              <a:buNone/>
              <a:defRPr sz="1650"/>
            </a:lvl4pPr>
            <a:lvl5pPr marL="1076325" indent="0">
              <a:spcBef>
                <a:spcPts val="0"/>
              </a:spcBef>
              <a:spcAft>
                <a:spcPts val="0"/>
              </a:spcAft>
              <a:buNone/>
              <a:defRPr sz="1650"/>
            </a:lvl5pPr>
          </a:lstStyle>
          <a:p>
            <a:pPr lvl="0"/>
            <a:r>
              <a:rPr lang="en-US"/>
              <a:t>Click to edit Master text styles</a:t>
            </a:r>
          </a:p>
        </p:txBody>
      </p:sp>
      <p:sp>
        <p:nvSpPr>
          <p:cNvPr id="6" name="Text Placeholder 5"/>
          <p:cNvSpPr>
            <a:spLocks noGrp="1"/>
          </p:cNvSpPr>
          <p:nvPr>
            <p:ph type="body" sz="quarter" idx="11"/>
          </p:nvPr>
        </p:nvSpPr>
        <p:spPr>
          <a:xfrm>
            <a:off x="404281" y="1530370"/>
            <a:ext cx="8279649" cy="3179820"/>
          </a:xfrm>
        </p:spPr>
        <p:txBody>
          <a:bodyPr/>
          <a:lstStyle>
            <a:lvl1pPr>
              <a:spcBef>
                <a:spcPts val="600"/>
              </a:spcBef>
              <a:spcAft>
                <a:spcPts val="600"/>
              </a:spcAft>
              <a:defRPr sz="1800">
                <a:solidFill>
                  <a:schemeClr val="tx1"/>
                </a:solidFill>
              </a:defRPr>
            </a:lvl1pPr>
            <a:lvl2pPr>
              <a:spcBef>
                <a:spcPts val="600"/>
              </a:spcBef>
              <a:spcAft>
                <a:spcPts val="600"/>
              </a:spcAft>
              <a:defRPr sz="1600">
                <a:solidFill>
                  <a:schemeClr val="tx1"/>
                </a:solidFill>
              </a:defRPr>
            </a:lvl2pPr>
            <a:lvl3pPr>
              <a:spcBef>
                <a:spcPts val="600"/>
              </a:spcBef>
              <a:spcAft>
                <a:spcPts val="600"/>
              </a:spcAft>
              <a:defRPr sz="1600">
                <a:solidFill>
                  <a:schemeClr val="tx1"/>
                </a:solidFill>
              </a:defRPr>
            </a:lvl3pPr>
            <a:lvl4pPr>
              <a:defRPr sz="1350"/>
            </a:lvl4pPr>
            <a:lvl5pPr>
              <a:defRPr sz="135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15534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xercise Layout Horizontal">
    <p:spTree>
      <p:nvGrpSpPr>
        <p:cNvPr id="1" name=""/>
        <p:cNvGrpSpPr/>
        <p:nvPr/>
      </p:nvGrpSpPr>
      <p:grpSpPr>
        <a:xfrm>
          <a:off x="0" y="0"/>
          <a:ext cx="0" cy="0"/>
          <a:chOff x="0" y="0"/>
          <a:chExt cx="0" cy="0"/>
        </a:xfrm>
      </p:grpSpPr>
      <p:pic>
        <p:nvPicPr>
          <p:cNvPr id="17" name="Picture 7">
            <a:extLst>
              <a:ext uri="{FF2B5EF4-FFF2-40B4-BE49-F238E27FC236}">
                <a16:creationId xmlns:a16="http://schemas.microsoft.com/office/drawing/2014/main" xmlns="" id="{9EFC0B56-CF22-FA4B-A033-6BF84FDCFF8A}"/>
              </a:ext>
            </a:extLst>
          </p:cNvPr>
          <p:cNvPicPr>
            <a:picLocks noChangeAspect="1"/>
          </p:cNvPicPr>
          <p:nvPr userDrawn="1"/>
        </p:nvPicPr>
        <p:blipFill>
          <a:blip r:embed="rId2"/>
          <a:stretch>
            <a:fillRect/>
          </a:stretch>
        </p:blipFill>
        <p:spPr bwMode="auto">
          <a:xfrm>
            <a:off x="1354" y="3047"/>
            <a:ext cx="9141291" cy="51374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1" descr="postit_wide.png">
            <a:extLst>
              <a:ext uri="{FF2B5EF4-FFF2-40B4-BE49-F238E27FC236}">
                <a16:creationId xmlns:a16="http://schemas.microsoft.com/office/drawing/2014/main" xmlns="" id="{2B8F77EC-CEBA-414C-B318-9CB5221F02C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7650" y="933450"/>
            <a:ext cx="8769350" cy="421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 name="Group 12"/>
          <p:cNvGrpSpPr>
            <a:grpSpLocks/>
          </p:cNvGrpSpPr>
          <p:nvPr userDrawn="1"/>
        </p:nvGrpSpPr>
        <p:grpSpPr bwMode="auto">
          <a:xfrm>
            <a:off x="434975" y="935038"/>
            <a:ext cx="8162925" cy="273050"/>
            <a:chOff x="434695" y="935345"/>
            <a:chExt cx="8163952" cy="272735"/>
          </a:xfrm>
        </p:grpSpPr>
        <p:sp>
          <p:nvSpPr>
            <p:cNvPr id="9" name="Rectangle 8"/>
            <p:cNvSpPr/>
            <p:nvPr userDrawn="1"/>
          </p:nvSpPr>
          <p:spPr bwMode="auto">
            <a:xfrm>
              <a:off x="434695" y="935345"/>
              <a:ext cx="8163952" cy="272735"/>
            </a:xfrm>
            <a:prstGeom prst="rect">
              <a:avLst/>
            </a:prstGeom>
            <a:solidFill>
              <a:schemeClr val="bg2">
                <a:lumMod val="50000"/>
              </a:schemeClr>
            </a:solidFill>
            <a:ln w="19050" cap="flat" cmpd="sng" algn="ctr">
              <a:noFill/>
              <a:prstDash val="solid"/>
              <a:round/>
              <a:headEnd type="none" w="med" len="med"/>
              <a:tailEnd type="none" w="med" len="med"/>
            </a:ln>
            <a:effectLst>
              <a:outerShdw blurRad="50800" dist="38100" dir="2700000" algn="tl" rotWithShape="0">
                <a:prstClr val="black">
                  <a:alpha val="21000"/>
                </a:prstClr>
              </a:outerShdw>
            </a:effectLst>
          </p:spPr>
          <p:txBody>
            <a:bodyPr lIns="68580" tIns="68580" rIns="68580" bIns="68580"/>
            <a:lstStyle/>
            <a:p>
              <a:pPr eaLnBrk="0" fontAlgn="auto" hangingPunct="0">
                <a:spcBef>
                  <a:spcPct val="20000"/>
                </a:spcBef>
                <a:spcAft>
                  <a:spcPts val="0"/>
                </a:spcAft>
                <a:defRPr/>
              </a:pPr>
              <a:endParaRPr lang="en-US" sz="1650" i="1">
                <a:latin typeface="+mn-lt"/>
                <a:ea typeface="+mn-ea"/>
                <a:cs typeface="+mn-cs"/>
              </a:endParaRPr>
            </a:p>
          </p:txBody>
        </p:sp>
        <p:sp>
          <p:nvSpPr>
            <p:cNvPr id="11" name="Oval 10"/>
            <p:cNvSpPr/>
            <p:nvPr userDrawn="1"/>
          </p:nvSpPr>
          <p:spPr bwMode="auto">
            <a:xfrm>
              <a:off x="1086671" y="1016848"/>
              <a:ext cx="113038" cy="109728"/>
            </a:xfrm>
            <a:prstGeom prst="ellipse">
              <a:avLst/>
            </a:prstGeom>
            <a:solidFill>
              <a:schemeClr val="bg1">
                <a:lumMod val="85000"/>
              </a:schemeClr>
            </a:solidFill>
            <a:ln w="19050" cap="flat" cmpd="sng" algn="ctr">
              <a:noFill/>
              <a:prstDash val="solid"/>
              <a:round/>
              <a:headEnd type="none" w="med" len="med"/>
              <a:tailEnd type="none" w="med" len="med"/>
            </a:ln>
            <a:effectLst>
              <a:innerShdw blurRad="38100" dist="25400" dir="13500000">
                <a:srgbClr val="000000">
                  <a:alpha val="20000"/>
                </a:srgbClr>
              </a:innerShdw>
            </a:effectLst>
          </p:spPr>
          <p:txBody>
            <a:bodyPr lIns="68580" tIns="68580" rIns="68580" bIns="68580"/>
            <a:lstStyle/>
            <a:p>
              <a:pPr eaLnBrk="0" fontAlgn="auto" hangingPunct="0">
                <a:spcBef>
                  <a:spcPct val="20000"/>
                </a:spcBef>
                <a:spcAft>
                  <a:spcPts val="0"/>
                </a:spcAft>
                <a:defRPr/>
              </a:pPr>
              <a:endParaRPr lang="en-US" sz="1650" i="1">
                <a:latin typeface="+mn-lt"/>
                <a:ea typeface="+mn-ea"/>
                <a:cs typeface="+mn-cs"/>
              </a:endParaRPr>
            </a:p>
          </p:txBody>
        </p:sp>
        <p:sp>
          <p:nvSpPr>
            <p:cNvPr id="12" name="Oval 11"/>
            <p:cNvSpPr/>
            <p:nvPr userDrawn="1"/>
          </p:nvSpPr>
          <p:spPr bwMode="auto">
            <a:xfrm>
              <a:off x="4347120" y="1016848"/>
              <a:ext cx="113038" cy="109728"/>
            </a:xfrm>
            <a:prstGeom prst="ellipse">
              <a:avLst/>
            </a:prstGeom>
            <a:solidFill>
              <a:schemeClr val="bg1">
                <a:lumMod val="85000"/>
              </a:schemeClr>
            </a:solidFill>
            <a:ln w="19050" cap="flat" cmpd="sng" algn="ctr">
              <a:noFill/>
              <a:prstDash val="solid"/>
              <a:round/>
              <a:headEnd type="none" w="med" len="med"/>
              <a:tailEnd type="none" w="med" len="med"/>
            </a:ln>
            <a:effectLst>
              <a:innerShdw blurRad="38100" dist="25400" dir="13500000">
                <a:srgbClr val="000000">
                  <a:alpha val="20000"/>
                </a:srgbClr>
              </a:innerShdw>
            </a:effectLst>
          </p:spPr>
          <p:txBody>
            <a:bodyPr lIns="68580" tIns="68580" rIns="68580" bIns="68580"/>
            <a:lstStyle/>
            <a:p>
              <a:pPr eaLnBrk="0" fontAlgn="auto" hangingPunct="0">
                <a:spcBef>
                  <a:spcPct val="20000"/>
                </a:spcBef>
                <a:spcAft>
                  <a:spcPts val="0"/>
                </a:spcAft>
                <a:defRPr/>
              </a:pPr>
              <a:endParaRPr lang="en-US" sz="1650" i="1">
                <a:latin typeface="+mn-lt"/>
                <a:ea typeface="+mn-ea"/>
                <a:cs typeface="+mn-cs"/>
              </a:endParaRPr>
            </a:p>
          </p:txBody>
        </p:sp>
        <p:sp>
          <p:nvSpPr>
            <p:cNvPr id="13" name="Oval 12"/>
            <p:cNvSpPr/>
            <p:nvPr userDrawn="1"/>
          </p:nvSpPr>
          <p:spPr bwMode="auto">
            <a:xfrm>
              <a:off x="7607568" y="1016848"/>
              <a:ext cx="113038" cy="109728"/>
            </a:xfrm>
            <a:prstGeom prst="ellipse">
              <a:avLst/>
            </a:prstGeom>
            <a:solidFill>
              <a:schemeClr val="bg1">
                <a:lumMod val="85000"/>
              </a:schemeClr>
            </a:solidFill>
            <a:ln w="19050" cap="flat" cmpd="sng" algn="ctr">
              <a:noFill/>
              <a:prstDash val="solid"/>
              <a:round/>
              <a:headEnd type="none" w="med" len="med"/>
              <a:tailEnd type="none" w="med" len="med"/>
            </a:ln>
            <a:effectLst>
              <a:innerShdw blurRad="38100" dist="25400" dir="13500000">
                <a:srgbClr val="000000">
                  <a:alpha val="20000"/>
                </a:srgbClr>
              </a:innerShdw>
            </a:effectLst>
          </p:spPr>
          <p:txBody>
            <a:bodyPr lIns="68580" tIns="68580" rIns="68580" bIns="68580"/>
            <a:lstStyle/>
            <a:p>
              <a:pPr eaLnBrk="0" fontAlgn="auto" hangingPunct="0">
                <a:spcBef>
                  <a:spcPct val="20000"/>
                </a:spcBef>
                <a:spcAft>
                  <a:spcPts val="0"/>
                </a:spcAft>
                <a:defRPr/>
              </a:pPr>
              <a:endParaRPr lang="en-US" sz="1650" b="1" i="1">
                <a:latin typeface="+mn-lt"/>
                <a:ea typeface="+mn-ea"/>
                <a:cs typeface="+mn-cs"/>
              </a:endParaRPr>
            </a:p>
          </p:txBody>
        </p:sp>
      </p:grpSp>
      <p:sp>
        <p:nvSpPr>
          <p:cNvPr id="15" name="TextBox 18"/>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8550F8E3-5D2C-8147-A96D-6C866A80F2E4}" type="slidenum">
              <a:rPr lang="en-US" sz="900">
                <a:solidFill>
                  <a:srgbClr val="919191"/>
                </a:solidFill>
              </a:rPr>
              <a:pPr algn="r"/>
              <a:t>‹#›</a:t>
            </a:fld>
            <a:endParaRPr lang="en-US" sz="900">
              <a:solidFill>
                <a:srgbClr val="919191"/>
              </a:solidFill>
            </a:endParaRPr>
          </a:p>
        </p:txBody>
      </p:sp>
      <p:sp>
        <p:nvSpPr>
          <p:cNvPr id="10" name="Title 1"/>
          <p:cNvSpPr>
            <a:spLocks noGrp="1"/>
          </p:cNvSpPr>
          <p:nvPr>
            <p:ph type="title"/>
          </p:nvPr>
        </p:nvSpPr>
        <p:spPr>
          <a:xfrm>
            <a:off x="457200" y="274474"/>
            <a:ext cx="8369300" cy="301752"/>
          </a:xfrm>
          <a:prstGeom prst="rect">
            <a:avLst/>
          </a:prstGeom>
          <a:solidFill>
            <a:schemeClr val="bg1">
              <a:alpha val="0"/>
            </a:schemeClr>
          </a:solidFill>
          <a:ln w="9525">
            <a:solidFill>
              <a:schemeClr val="bg1">
                <a:alpha val="0"/>
              </a:schemeClr>
            </a:solidFill>
            <a:miter lim="800000"/>
            <a:headEnd/>
            <a:tailEnd/>
          </a:ln>
        </p:spPr>
        <p:txBody>
          <a:bodyPr>
            <a:noAutofit/>
          </a:bodyPr>
          <a:lstStyle>
            <a:lvl1pPr>
              <a:defRPr lang="en-US" altLang="en-US" sz="2200" b="0" dirty="0">
                <a:solidFill>
                  <a:schemeClr val="bg1"/>
                </a:solidFill>
                <a:latin typeface="+mj-lt"/>
                <a:ea typeface="+mj-ea"/>
                <a:cs typeface="+mj-cs"/>
              </a:defRPr>
            </a:lvl1pPr>
          </a:lstStyle>
          <a:p>
            <a:pPr lvl="0"/>
            <a:r>
              <a:rPr lang="en-US"/>
              <a:t>Click to edit Master title style</a:t>
            </a:r>
            <a:endParaRPr lang="en-US" dirty="0"/>
          </a:p>
        </p:txBody>
      </p:sp>
      <p:sp>
        <p:nvSpPr>
          <p:cNvPr id="5" name="Content Placeholder 4"/>
          <p:cNvSpPr>
            <a:spLocks noGrp="1"/>
          </p:cNvSpPr>
          <p:nvPr>
            <p:ph sz="quarter" idx="10"/>
          </p:nvPr>
        </p:nvSpPr>
        <p:spPr>
          <a:xfrm>
            <a:off x="602929" y="1548624"/>
            <a:ext cx="7526344" cy="2968450"/>
          </a:xfrm>
        </p:spPr>
        <p:txBody>
          <a:bodyPr/>
          <a:lstStyle>
            <a:lvl1pPr>
              <a:spcBef>
                <a:spcPts val="600"/>
              </a:spcBef>
              <a:spcAft>
                <a:spcPts val="600"/>
              </a:spcAft>
              <a:defRPr sz="1800"/>
            </a:lvl1pPr>
            <a:lvl2pPr>
              <a:spcBef>
                <a:spcPts val="600"/>
              </a:spcBef>
              <a:spcAft>
                <a:spcPts val="600"/>
              </a:spcAft>
              <a:defRPr sz="1600"/>
            </a:lvl2pPr>
            <a:lvl3pPr>
              <a:defRPr sz="1350"/>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7574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title">
    <p:spTree>
      <p:nvGrpSpPr>
        <p:cNvPr id="1" name=""/>
        <p:cNvGrpSpPr/>
        <p:nvPr/>
      </p:nvGrpSpPr>
      <p:grpSpPr>
        <a:xfrm>
          <a:off x="0" y="0"/>
          <a:ext cx="0" cy="0"/>
          <a:chOff x="0" y="0"/>
          <a:chExt cx="0" cy="0"/>
        </a:xfrm>
      </p:grpSpPr>
      <p:pic>
        <p:nvPicPr>
          <p:cNvPr id="14" name="Picture 13" descr="4.5-PPTBackgrounds-10.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 y="0"/>
            <a:ext cx="9171432" cy="5164852"/>
          </a:xfrm>
          <a:prstGeom prst="rect">
            <a:avLst/>
          </a:prstGeom>
        </p:spPr>
      </p:pic>
      <p:sp>
        <p:nvSpPr>
          <p:cNvPr id="7" name="Rectangle 6"/>
          <p:cNvSpPr/>
          <p:nvPr userDrawn="1"/>
        </p:nvSpPr>
        <p:spPr bwMode="auto">
          <a:xfrm>
            <a:off x="-1" y="2605366"/>
            <a:ext cx="9198919" cy="1467971"/>
          </a:xfrm>
          <a:prstGeom prst="rect">
            <a:avLst/>
          </a:prstGeom>
          <a:solidFill>
            <a:schemeClr val="accent5">
              <a:alpha val="88000"/>
            </a:schemeClr>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8" name="Text Placeholder 7"/>
          <p:cNvSpPr>
            <a:spLocks noGrp="1"/>
          </p:cNvSpPr>
          <p:nvPr>
            <p:ph type="body" sz="quarter" idx="10" hasCustomPrompt="1"/>
          </p:nvPr>
        </p:nvSpPr>
        <p:spPr>
          <a:xfrm>
            <a:off x="0" y="1171575"/>
            <a:ext cx="9144000" cy="1200150"/>
          </a:xfrm>
          <a:solidFill>
            <a:schemeClr val="bg1">
              <a:alpha val="0"/>
            </a:schemeClr>
          </a:solidFill>
          <a:ln>
            <a:solidFill>
              <a:schemeClr val="bg1">
                <a:alpha val="0"/>
              </a:schemeClr>
            </a:solidFill>
          </a:ln>
        </p:spPr>
        <p:txBody>
          <a:bodyPr anchor="b" anchorCtr="0"/>
          <a:lstStyle>
            <a:lvl1pPr marL="0" indent="0" algn="ctr" rtl="0" eaLnBrk="1" fontAlgn="base" hangingPunct="1">
              <a:spcBef>
                <a:spcPts val="450"/>
              </a:spcBef>
              <a:spcAft>
                <a:spcPts val="450"/>
              </a:spcAft>
              <a:buClr>
                <a:schemeClr val="bg1">
                  <a:lumMod val="65000"/>
                </a:schemeClr>
              </a:buClr>
              <a:buSzPct val="100000"/>
              <a:buFont typeface="Webdings" pitchFamily="18" charset="2"/>
              <a:buNone/>
              <a:defRPr lang="en-US" sz="6000" baseline="0" dirty="0" smtClean="0">
                <a:solidFill>
                  <a:schemeClr val="tx1">
                    <a:alpha val="89000"/>
                  </a:schemeClr>
                </a:solidFill>
                <a:latin typeface="Arial"/>
                <a:ea typeface="+mn-ea"/>
                <a:cs typeface="Arial"/>
              </a:defRPr>
            </a:lvl1pPr>
          </a:lstStyle>
          <a:p>
            <a:pPr lvl="0"/>
            <a:r>
              <a:rPr lang="en-US" dirty="0"/>
              <a:t>Appendix #</a:t>
            </a:r>
          </a:p>
        </p:txBody>
      </p:sp>
      <p:sp>
        <p:nvSpPr>
          <p:cNvPr id="10" name="Text Placeholder 9"/>
          <p:cNvSpPr>
            <a:spLocks noGrp="1"/>
          </p:cNvSpPr>
          <p:nvPr>
            <p:ph type="body" sz="quarter" idx="11" hasCustomPrompt="1"/>
          </p:nvPr>
        </p:nvSpPr>
        <p:spPr>
          <a:xfrm>
            <a:off x="0" y="2625081"/>
            <a:ext cx="9144000" cy="1448256"/>
          </a:xfrm>
          <a:solidFill>
            <a:schemeClr val="bg1">
              <a:alpha val="0"/>
            </a:schemeClr>
          </a:solidFill>
          <a:ln>
            <a:solidFill>
              <a:schemeClr val="bg1">
                <a:alpha val="0"/>
              </a:schemeClr>
            </a:solidFill>
          </a:ln>
        </p:spPr>
        <p:txBody>
          <a:bodyPr anchor="ctr" anchorCtr="0"/>
          <a:lstStyle>
            <a:lvl1pPr marL="0" indent="0" algn="ctr" rtl="0" eaLnBrk="1" fontAlgn="base" hangingPunct="1">
              <a:spcBef>
                <a:spcPct val="0"/>
              </a:spcBef>
              <a:spcAft>
                <a:spcPct val="0"/>
              </a:spcAft>
              <a:buNone/>
              <a:defRPr lang="en-US" altLang="en-US" sz="3600" b="0" dirty="0" smtClean="0">
                <a:solidFill>
                  <a:schemeClr val="bg1"/>
                </a:solidFill>
                <a:latin typeface="Arial"/>
                <a:ea typeface="+mj-ea"/>
                <a:cs typeface="Arial"/>
              </a:defRPr>
            </a:lvl1pPr>
            <a:lvl2pPr algn="ctr" rtl="0" eaLnBrk="1" fontAlgn="base" hangingPunct="1">
              <a:spcBef>
                <a:spcPct val="0"/>
              </a:spcBef>
              <a:spcAft>
                <a:spcPct val="0"/>
              </a:spcAft>
              <a:defRPr lang="en-US" altLang="en-US" sz="3600" b="0" dirty="0" smtClean="0">
                <a:solidFill>
                  <a:schemeClr val="bg1"/>
                </a:solidFill>
                <a:latin typeface="Arial"/>
                <a:ea typeface="+mj-ea"/>
                <a:cs typeface="Arial"/>
              </a:defRPr>
            </a:lvl2pPr>
            <a:lvl3pPr algn="ctr" rtl="0" eaLnBrk="1" fontAlgn="base" hangingPunct="1">
              <a:spcBef>
                <a:spcPct val="0"/>
              </a:spcBef>
              <a:spcAft>
                <a:spcPct val="0"/>
              </a:spcAft>
              <a:defRPr lang="en-US" altLang="en-US" sz="3600" b="0" dirty="0" smtClean="0">
                <a:solidFill>
                  <a:schemeClr val="bg1"/>
                </a:solidFill>
                <a:latin typeface="Arial"/>
                <a:ea typeface="+mj-ea"/>
                <a:cs typeface="Arial"/>
              </a:defRPr>
            </a:lvl3pPr>
            <a:lvl4pPr algn="ctr" rtl="0" eaLnBrk="1" fontAlgn="base" hangingPunct="1">
              <a:spcBef>
                <a:spcPct val="0"/>
              </a:spcBef>
              <a:spcAft>
                <a:spcPct val="0"/>
              </a:spcAft>
              <a:defRPr lang="en-US" altLang="en-US" sz="3600" b="0" dirty="0" smtClean="0">
                <a:solidFill>
                  <a:schemeClr val="bg1"/>
                </a:solidFill>
                <a:latin typeface="Arial"/>
                <a:ea typeface="+mj-ea"/>
                <a:cs typeface="Arial"/>
              </a:defRPr>
            </a:lvl4pPr>
            <a:lvl5pPr algn="ctr" rtl="0" eaLnBrk="1" fontAlgn="base" hangingPunct="1">
              <a:spcBef>
                <a:spcPct val="0"/>
              </a:spcBef>
              <a:spcAft>
                <a:spcPct val="0"/>
              </a:spcAft>
              <a:defRPr lang="en-US" altLang="en-US" sz="3600" b="0" dirty="0" smtClean="0">
                <a:solidFill>
                  <a:schemeClr val="bg1"/>
                </a:solidFill>
                <a:latin typeface="Arial"/>
                <a:ea typeface="+mj-ea"/>
                <a:cs typeface="Arial"/>
              </a:defRPr>
            </a:lvl5pPr>
          </a:lstStyle>
          <a:p>
            <a:pPr lvl="0"/>
            <a:r>
              <a:rPr lang="en-US" dirty="0"/>
              <a:t>Appendix name</a:t>
            </a:r>
          </a:p>
        </p:txBody>
      </p:sp>
    </p:spTree>
    <p:extLst>
      <p:ext uri="{BB962C8B-B14F-4D97-AF65-F5344CB8AC3E}">
        <p14:creationId xmlns:p14="http://schemas.microsoft.com/office/powerpoint/2010/main" val="3210816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Variation-Background Only Dark">
    <p:spTree>
      <p:nvGrpSpPr>
        <p:cNvPr id="1" name=""/>
        <p:cNvGrpSpPr/>
        <p:nvPr/>
      </p:nvGrpSpPr>
      <p:grpSpPr>
        <a:xfrm>
          <a:off x="0" y="0"/>
          <a:ext cx="0" cy="0"/>
          <a:chOff x="0" y="0"/>
          <a:chExt cx="0" cy="0"/>
        </a:xfrm>
      </p:grpSpPr>
      <p:sp>
        <p:nvSpPr>
          <p:cNvPr id="3" name="TextBox 8"/>
          <p:cNvSpPr txBox="1">
            <a:spLocks noChangeArrowheads="1"/>
          </p:cNvSpPr>
          <p:nvPr userDrawn="1"/>
        </p:nvSpPr>
        <p:spPr bwMode="auto">
          <a:xfrm>
            <a:off x="1509713" y="4903788"/>
            <a:ext cx="1036637" cy="185737"/>
          </a:xfrm>
          <a:prstGeom prst="rect">
            <a:avLst/>
          </a:prstGeom>
          <a:solidFill>
            <a:schemeClr val="bg1">
              <a:alpha val="0"/>
            </a:schemeClr>
          </a:solidFill>
          <a:ln w="9525">
            <a:solidFill>
              <a:schemeClr val="bg1">
                <a:alpha val="0"/>
              </a:schemeClr>
            </a:solidFill>
            <a:miter lim="800000"/>
            <a:headEnd/>
            <a:tailEnd/>
          </a:ln>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600">
                <a:solidFill>
                  <a:schemeClr val="bg1"/>
                </a:solidFill>
              </a:rPr>
              <a:t>© Scaled Agile, Inc. </a:t>
            </a:r>
          </a:p>
        </p:txBody>
      </p:sp>
      <p:pic>
        <p:nvPicPr>
          <p:cNvPr id="4" name="Picture 11" descr="PPT-siz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7038" y="4933950"/>
            <a:ext cx="1117600" cy="12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12"/>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6A5E0459-E09A-184B-B897-1262893D625B}" type="slidenum">
              <a:rPr lang="en-US" sz="900">
                <a:solidFill>
                  <a:schemeClr val="bg1"/>
                </a:solidFill>
              </a:rPr>
              <a:pPr algn="r"/>
              <a:t>‹#›</a:t>
            </a:fld>
            <a:endParaRPr lang="en-US" sz="900">
              <a:solidFill>
                <a:schemeClr val="bg1"/>
              </a:solidFill>
            </a:endParaRPr>
          </a:p>
        </p:txBody>
      </p:sp>
      <p:pic>
        <p:nvPicPr>
          <p:cNvPr id="6" name="Picture 7">
            <a:extLst>
              <a:ext uri="{FF2B5EF4-FFF2-40B4-BE49-F238E27FC236}">
                <a16:creationId xmlns:a16="http://schemas.microsoft.com/office/drawing/2014/main" xmlns="" id="{774C1D4C-C61B-2245-806C-EEA10A6FC966}"/>
              </a:ext>
            </a:extLst>
          </p:cNvPr>
          <p:cNvPicPr>
            <a:picLocks noChangeAspect="1"/>
          </p:cNvPicPr>
          <p:nvPr userDrawn="1"/>
        </p:nvPicPr>
        <p:blipFill>
          <a:blip r:embed="rId3"/>
          <a:stretch>
            <a:fillRect/>
          </a:stretch>
        </p:blipFill>
        <p:spPr bwMode="auto">
          <a:xfrm>
            <a:off x="-25399" y="-4075"/>
            <a:ext cx="9169399" cy="5153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15636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ariation-Background Only Ligh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721F3607-0709-404C-9057-5AE833FE0568}"/>
              </a:ext>
            </a:extLst>
          </p:cNvPr>
          <p:cNvPicPr>
            <a:picLocks noChangeAspect="1"/>
          </p:cNvPicPr>
          <p:nvPr userDrawn="1"/>
        </p:nvPicPr>
        <p:blipFill>
          <a:blip r:embed="rId2"/>
          <a:stretch>
            <a:fillRect/>
          </a:stretch>
        </p:blipFill>
        <p:spPr bwMode="auto">
          <a:xfrm>
            <a:off x="0" y="0"/>
            <a:ext cx="9155345" cy="5145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3"/>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91CA63B5-9196-3A46-9AA6-86E022E66857}" type="slidenum">
              <a:rPr lang="en-US" sz="900">
                <a:solidFill>
                  <a:srgbClr val="919191"/>
                </a:solidFill>
              </a:rPr>
              <a:pPr algn="r"/>
              <a:t>‹#›</a:t>
            </a:fld>
            <a:endParaRPr lang="en-US" sz="900">
              <a:solidFill>
                <a:srgbClr val="919191"/>
              </a:solidFill>
            </a:endParaRPr>
          </a:p>
        </p:txBody>
      </p:sp>
    </p:spTree>
    <p:extLst>
      <p:ext uri="{BB962C8B-B14F-4D97-AF65-F5344CB8AC3E}">
        <p14:creationId xmlns:p14="http://schemas.microsoft.com/office/powerpoint/2010/main" val="258083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Variation-Background Only Dar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98D58B3-FEFA-A142-B9E6-9D60B0737F4A}"/>
              </a:ext>
            </a:extLst>
          </p:cNvPr>
          <p:cNvPicPr>
            <a:picLocks noChangeAspect="1"/>
          </p:cNvPicPr>
          <p:nvPr userDrawn="1"/>
        </p:nvPicPr>
        <p:blipFill>
          <a:blip r:embed="rId2"/>
          <a:stretch>
            <a:fillRect/>
          </a:stretch>
        </p:blipFill>
        <p:spPr bwMode="auto">
          <a:xfrm>
            <a:off x="-26012" y="2293"/>
            <a:ext cx="9169399" cy="5153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8" descr="FlipChart-newShadow.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6400" y="723900"/>
            <a:ext cx="8691563" cy="4417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2"/>
          <p:cNvSpPr txBox="1">
            <a:spLocks noChangeArrowheads="1"/>
          </p:cNvSpPr>
          <p:nvPr userDrawn="1"/>
        </p:nvSpPr>
        <p:spPr bwMode="auto">
          <a:xfrm>
            <a:off x="8015288" y="4800600"/>
            <a:ext cx="654050" cy="271463"/>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D661C2D6-6EAB-B24C-A7EF-7633F639CF79}" type="slidenum">
              <a:rPr lang="en-US" sz="900">
                <a:solidFill>
                  <a:schemeClr val="bg1"/>
                </a:solidFill>
              </a:rPr>
              <a:pPr algn="r"/>
              <a:t>‹#›</a:t>
            </a:fld>
            <a:endParaRPr lang="en-US" sz="900">
              <a:solidFill>
                <a:schemeClr val="bg1"/>
              </a:solidFill>
            </a:endParaRPr>
          </a:p>
        </p:txBody>
      </p:sp>
      <p:sp>
        <p:nvSpPr>
          <p:cNvPr id="10" name="Content Placeholder 4"/>
          <p:cNvSpPr>
            <a:spLocks noGrp="1"/>
          </p:cNvSpPr>
          <p:nvPr>
            <p:ph sz="quarter" idx="10"/>
          </p:nvPr>
        </p:nvSpPr>
        <p:spPr>
          <a:xfrm>
            <a:off x="583948" y="1975007"/>
            <a:ext cx="7874252" cy="2776944"/>
          </a:xfrm>
        </p:spPr>
        <p:txBody>
          <a:bodyPr/>
          <a:lstStyle>
            <a:lvl1pPr>
              <a:spcBef>
                <a:spcPts val="400"/>
              </a:spcBef>
              <a:spcAft>
                <a:spcPts val="400"/>
              </a:spcAft>
              <a:defRPr sz="1600"/>
            </a:lvl1pPr>
            <a:lvl2pPr>
              <a:spcBef>
                <a:spcPts val="600"/>
              </a:spcBef>
              <a:spcAft>
                <a:spcPts val="600"/>
              </a:spcAft>
              <a:defRPr sz="1600"/>
            </a:lvl2pPr>
            <a:lvl3pPr>
              <a:defRPr sz="1350"/>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99995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0B9F270-11E5-0342-A39F-21492F586850}"/>
              </a:ext>
            </a:extLst>
          </p:cNvPr>
          <p:cNvSpPr/>
          <p:nvPr userDrawn="1"/>
        </p:nvSpPr>
        <p:spPr bwMode="auto">
          <a:xfrm>
            <a:off x="0" y="0"/>
            <a:ext cx="9144000" cy="5143500"/>
          </a:xfrm>
          <a:prstGeom prst="rect">
            <a:avLst/>
          </a:prstGeom>
          <a:solidFill>
            <a:srgbClr val="195BA3"/>
          </a:solidFill>
          <a:ln w="19050"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i="1"/>
          </a:p>
        </p:txBody>
      </p:sp>
    </p:spTree>
    <p:extLst>
      <p:ext uri="{BB962C8B-B14F-4D97-AF65-F5344CB8AC3E}">
        <p14:creationId xmlns:p14="http://schemas.microsoft.com/office/powerpoint/2010/main" val="91598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descr="4.5-PPTBackgrounds_Test-Yellow-FullFrame.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0" y="1683875"/>
            <a:ext cx="9144000" cy="1775750"/>
          </a:xfrm>
          <a:solidFill>
            <a:schemeClr val="bg1"/>
          </a:solidFill>
          <a:ln w="9525">
            <a:solidFill>
              <a:schemeClr val="bg1">
                <a:alpha val="0"/>
              </a:schemeClr>
            </a:solid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lang="en-US" altLang="en-US" sz="3000" b="0" cap="none" baseline="0" dirty="0">
                <a:solidFill>
                  <a:schemeClr val="tx1"/>
                </a:solidFill>
                <a:latin typeface="+mj-lt"/>
                <a:ea typeface="+mj-ea"/>
                <a:cs typeface="+mj-cs"/>
              </a:defRPr>
            </a:lvl1pPr>
          </a:lstStyle>
          <a:p>
            <a:r>
              <a:rPr lang="en-US" dirty="0"/>
              <a:t>Section Title</a:t>
            </a:r>
          </a:p>
        </p:txBody>
      </p:sp>
    </p:spTree>
    <p:extLst>
      <p:ext uri="{BB962C8B-B14F-4D97-AF65-F5344CB8AC3E}">
        <p14:creationId xmlns:p14="http://schemas.microsoft.com/office/powerpoint/2010/main" val="126823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7060" cy="337566"/>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altLang="en-US" sz="2400" b="0" dirty="0">
                <a:solidFill>
                  <a:schemeClr val="tx1"/>
                </a:solidFill>
                <a:latin typeface="+mj-lt"/>
                <a:ea typeface="+mj-ea"/>
                <a:cs typeface="+mj-cs"/>
              </a:defRPr>
            </a:lvl1pPr>
          </a:lstStyle>
          <a:p>
            <a:pPr lvl="0" algn="l" rtl="0" eaLnBrk="1" fontAlgn="base" hangingPunct="1">
              <a:spcBef>
                <a:spcPct val="0"/>
              </a:spcBef>
              <a:spcAft>
                <a:spcPct val="0"/>
              </a:spcAft>
            </a:pPr>
            <a:r>
              <a:rPr lang="en-US"/>
              <a:t>Click to edit Master title style</a:t>
            </a:r>
            <a:endParaRPr lang="en-US" dirty="0"/>
          </a:p>
        </p:txBody>
      </p:sp>
      <p:sp>
        <p:nvSpPr>
          <p:cNvPr id="3" name="Content Placeholder 2"/>
          <p:cNvSpPr>
            <a:spLocks noGrp="1"/>
          </p:cNvSpPr>
          <p:nvPr>
            <p:ph idx="1"/>
          </p:nvPr>
        </p:nvSpPr>
        <p:spPr>
          <a:xfrm>
            <a:off x="542378" y="924524"/>
            <a:ext cx="8343900" cy="3838575"/>
          </a:xfrm>
        </p:spPr>
        <p:txBody>
          <a:bodyPr wrap="square">
            <a:noAutofit/>
          </a:bodyPr>
          <a:lstStyle>
            <a:lvl1pPr>
              <a:spcBef>
                <a:spcPts val="800"/>
              </a:spcBef>
              <a:spcAft>
                <a:spcPts val="800"/>
              </a:spcAft>
              <a:defRPr sz="2000">
                <a:solidFill>
                  <a:schemeClr val="tx1"/>
                </a:solidFill>
              </a:defRPr>
            </a:lvl1pPr>
            <a:lvl2pPr>
              <a:spcBef>
                <a:spcPts val="600"/>
              </a:spcBef>
              <a:spcAft>
                <a:spcPts val="600"/>
              </a:spcAft>
              <a:buSzPct val="117000"/>
              <a:buFont typeface="Arial Black" pitchFamily="34" charset="0"/>
              <a:buChar char="–"/>
              <a:defRPr sz="1800">
                <a:solidFill>
                  <a:schemeClr val="tx1"/>
                </a:solidFill>
              </a:defRPr>
            </a:lvl2pPr>
            <a:lvl3pPr marL="771525" indent="-171450">
              <a:spcBef>
                <a:spcPts val="600"/>
              </a:spcBef>
              <a:spcAft>
                <a:spcPts val="600"/>
              </a:spcAft>
              <a:buSzPct val="117000"/>
              <a:buFont typeface="Lucida Grande"/>
              <a:buChar char="-"/>
              <a:defRPr sz="1800">
                <a:solidFill>
                  <a:schemeClr val="tx1"/>
                </a:solidFill>
              </a:defRPr>
            </a:lvl3pPr>
            <a:lvl4pPr>
              <a:buSzPct val="110000"/>
              <a:buFont typeface="Arial Black" pitchFamily="34" charset="0"/>
              <a:buChar char="–"/>
              <a:defRPr/>
            </a:lvl4pPr>
            <a:lvl5pPr>
              <a:buSzPct val="110000"/>
              <a:buFont typeface="Arial Black" pitchFamily="34" charset="0"/>
              <a:buChar cha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7965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42300" cy="301752"/>
          </a:xfrm>
          <a:noFill/>
          <a:ln w="9525">
            <a:noFill/>
            <a:miter lim="800000"/>
            <a:headEnd/>
            <a:tailEnd/>
          </a:ln>
        </p:spPr>
        <p:txBody>
          <a:bodyPr vert="horz" wrap="square" lIns="0" tIns="0" rIns="0" bIns="0" numCol="1" anchor="t" anchorCtr="0" compatLnSpc="1">
            <a:prstTxWarp prst="textNoShape">
              <a:avLst/>
            </a:prstTxWarp>
            <a:noAutofit/>
          </a:bodyPr>
          <a:lstStyle>
            <a:lvl1pPr algn="l" rtl="0" eaLnBrk="0" fontAlgn="base" hangingPunct="0">
              <a:spcBef>
                <a:spcPct val="0"/>
              </a:spcBef>
              <a:spcAft>
                <a:spcPct val="0"/>
              </a:spcAft>
              <a:defRPr lang="en-US" altLang="en-US" sz="2400" b="0" dirty="0">
                <a:solidFill>
                  <a:schemeClr val="tx1"/>
                </a:solidFill>
                <a:latin typeface="+mj-lt"/>
                <a:ea typeface="+mj-ea"/>
                <a:cs typeface="+mj-cs"/>
              </a:defRPr>
            </a:lvl1pPr>
          </a:lstStyle>
          <a:p>
            <a:pPr lvl="0" algn="l" rtl="0" eaLnBrk="1" fontAlgn="base" hangingPunct="1">
              <a:spcBef>
                <a:spcPct val="0"/>
              </a:spcBef>
              <a:spcAft>
                <a:spcPct val="0"/>
              </a:spcAft>
            </a:pPr>
            <a:r>
              <a:rPr lang="en-US"/>
              <a:t>Click to edit Master title style</a:t>
            </a:r>
            <a:endParaRPr lang="en-US" dirty="0"/>
          </a:p>
        </p:txBody>
      </p:sp>
      <p:sp>
        <p:nvSpPr>
          <p:cNvPr id="3" name="Content Placeholder 2"/>
          <p:cNvSpPr>
            <a:spLocks noGrp="1"/>
          </p:cNvSpPr>
          <p:nvPr>
            <p:ph sz="half" idx="1"/>
          </p:nvPr>
        </p:nvSpPr>
        <p:spPr>
          <a:xfrm>
            <a:off x="394136" y="959171"/>
            <a:ext cx="3886200" cy="3714750"/>
          </a:xfrm>
        </p:spPr>
        <p:txBody>
          <a:bodyPr>
            <a:noAutofit/>
          </a:bodyPr>
          <a:lstStyle>
            <a:lvl1pPr marL="219075" indent="-219075">
              <a:spcBef>
                <a:spcPts val="600"/>
              </a:spcBef>
              <a:spcAft>
                <a:spcPts val="600"/>
              </a:spcAft>
              <a:defRPr sz="1800">
                <a:solidFill>
                  <a:schemeClr val="tx1"/>
                </a:solidFill>
              </a:defRPr>
            </a:lvl1pPr>
            <a:lvl2pPr marL="476250" indent="-171450">
              <a:spcBef>
                <a:spcPts val="600"/>
              </a:spcBef>
              <a:spcAft>
                <a:spcPts val="600"/>
              </a:spcAft>
              <a:defRPr sz="1600">
                <a:solidFill>
                  <a:schemeClr val="tx1"/>
                </a:solidFill>
              </a:defRPr>
            </a:lvl2pPr>
            <a:lvl3pPr marL="685800" indent="-123825">
              <a:spcBef>
                <a:spcPts val="600"/>
              </a:spcBef>
              <a:spcAft>
                <a:spcPts val="600"/>
              </a:spcAft>
              <a:defRPr sz="1600">
                <a:solidFill>
                  <a:schemeClr val="tx1"/>
                </a:solidFill>
              </a:defRPr>
            </a:lvl3pPr>
            <a:lvl4pPr marL="1027510" indent="-170260">
              <a:defRPr sz="1350">
                <a:solidFill>
                  <a:srgbClr val="3C3C3C"/>
                </a:solidFill>
              </a:defRPr>
            </a:lvl4pPr>
            <a:lvl5pPr marL="1246585" indent="-170260">
              <a:defRPr sz="1350">
                <a:solidFill>
                  <a:srgbClr val="3C3C3C"/>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737536" y="959171"/>
            <a:ext cx="3886200" cy="3714750"/>
          </a:xfrm>
        </p:spPr>
        <p:txBody>
          <a:bodyPr>
            <a:noAutofit/>
          </a:bodyPr>
          <a:lstStyle>
            <a:lvl1pPr marL="219075" indent="-219075">
              <a:spcBef>
                <a:spcPts val="600"/>
              </a:spcBef>
              <a:spcAft>
                <a:spcPts val="600"/>
              </a:spcAft>
              <a:defRPr sz="1800">
                <a:solidFill>
                  <a:schemeClr val="tx1"/>
                </a:solidFill>
              </a:defRPr>
            </a:lvl1pPr>
            <a:lvl2pPr marL="561975" indent="-219075">
              <a:spcBef>
                <a:spcPts val="600"/>
              </a:spcBef>
              <a:spcAft>
                <a:spcPts val="600"/>
              </a:spcAft>
              <a:defRPr sz="1600">
                <a:solidFill>
                  <a:schemeClr val="tx1"/>
                </a:solidFill>
              </a:defRPr>
            </a:lvl2pPr>
            <a:lvl3pPr marL="771525" indent="-171450">
              <a:spcBef>
                <a:spcPts val="600"/>
              </a:spcBef>
              <a:spcAft>
                <a:spcPts val="600"/>
              </a:spcAft>
              <a:defRPr sz="1600">
                <a:solidFill>
                  <a:schemeClr val="tx1"/>
                </a:solidFill>
              </a:defRPr>
            </a:lvl3pPr>
            <a:lvl4pPr marL="1027510" indent="-170260">
              <a:defRPr sz="1200">
                <a:solidFill>
                  <a:srgbClr val="3C3C3C"/>
                </a:solidFill>
              </a:defRPr>
            </a:lvl4pPr>
            <a:lvl5pPr marL="1246585" indent="-170260">
              <a:defRPr sz="1200">
                <a:solidFill>
                  <a:srgbClr val="3C3C3C"/>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6938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1" y="171450"/>
            <a:ext cx="8328661" cy="301752"/>
          </a:xfrm>
          <a:noFill/>
          <a:ln w="9525">
            <a:noFill/>
            <a:miter lim="800000"/>
            <a:headEnd/>
            <a:tailEnd/>
          </a:ln>
        </p:spPr>
        <p:txBody>
          <a:bodyPr vert="horz" wrap="square" lIns="0" tIns="0" rIns="0" bIns="0" numCol="1" anchor="t" anchorCtr="0" compatLnSpc="1">
            <a:prstTxWarp prst="textNoShape">
              <a:avLst/>
            </a:prstTxWarp>
            <a:noAutofit/>
          </a:bodyPr>
          <a:lstStyle>
            <a:lvl1pPr>
              <a:defRPr lang="en-US" altLang="en-US" sz="2400" b="0" dirty="0">
                <a:solidFill>
                  <a:srgbClr val="565656"/>
                </a:solidFill>
                <a:latin typeface="+mj-lt"/>
                <a:ea typeface="+mj-ea"/>
                <a:cs typeface="+mj-cs"/>
              </a:defRPr>
            </a:lvl1pPr>
          </a:lstStyle>
          <a:p>
            <a:pPr lvl="0" algn="l" rtl="0" eaLnBrk="1" fontAlgn="base" hangingPunct="1">
              <a:spcBef>
                <a:spcPct val="0"/>
              </a:spcBef>
              <a:spcAft>
                <a:spcPct val="0"/>
              </a:spcAft>
            </a:pPr>
            <a:r>
              <a:rPr lang="en-US"/>
              <a:t>Click to edit Master title style</a:t>
            </a:r>
            <a:endParaRPr lang="en-US" dirty="0"/>
          </a:p>
        </p:txBody>
      </p:sp>
    </p:spTree>
    <p:extLst>
      <p:ext uri="{BB962C8B-B14F-4D97-AF65-F5344CB8AC3E}">
        <p14:creationId xmlns:p14="http://schemas.microsoft.com/office/powerpoint/2010/main" val="388464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Kick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57200" y="846051"/>
            <a:ext cx="8255000" cy="619125"/>
          </a:xfrm>
        </p:spPr>
        <p:txBody>
          <a:bodyPr/>
          <a:lstStyle>
            <a:lvl1pPr marL="0" indent="0">
              <a:spcBef>
                <a:spcPts val="0"/>
              </a:spcBef>
              <a:spcAft>
                <a:spcPts val="0"/>
              </a:spcAft>
              <a:buNone/>
              <a:defRPr sz="2000" baseline="0">
                <a:solidFill>
                  <a:schemeClr val="tx1"/>
                </a:solidFill>
              </a:defRPr>
            </a:lvl1pPr>
            <a:lvl2pPr marL="352425" indent="0">
              <a:spcBef>
                <a:spcPts val="0"/>
              </a:spcBef>
              <a:spcAft>
                <a:spcPts val="0"/>
              </a:spcAft>
              <a:buNone/>
              <a:defRPr sz="1650"/>
            </a:lvl2pPr>
            <a:lvl3pPr marL="600075" indent="0">
              <a:spcBef>
                <a:spcPts val="0"/>
              </a:spcBef>
              <a:spcAft>
                <a:spcPts val="0"/>
              </a:spcAft>
              <a:buNone/>
              <a:defRPr sz="1650"/>
            </a:lvl3pPr>
            <a:lvl4pPr marL="857250" indent="0">
              <a:spcBef>
                <a:spcPts val="0"/>
              </a:spcBef>
              <a:spcAft>
                <a:spcPts val="0"/>
              </a:spcAft>
              <a:buNone/>
              <a:defRPr sz="1650"/>
            </a:lvl4pPr>
            <a:lvl5pPr marL="1076325" indent="0">
              <a:spcBef>
                <a:spcPts val="0"/>
              </a:spcBef>
              <a:spcAft>
                <a:spcPts val="0"/>
              </a:spcAft>
              <a:buNone/>
              <a:defRPr sz="1650"/>
            </a:lvl5pPr>
          </a:lstStyle>
          <a:p>
            <a:pPr lvl="0"/>
            <a:r>
              <a:rPr lang="en-US" dirty="0"/>
              <a:t>Click to edit kicker box copy. Two lines max.</a:t>
            </a:r>
          </a:p>
          <a:p>
            <a:pPr lvl="0"/>
            <a:endParaRPr lang="en-US" dirty="0"/>
          </a:p>
        </p:txBody>
      </p:sp>
    </p:spTree>
    <p:extLst>
      <p:ext uri="{BB962C8B-B14F-4D97-AF65-F5344CB8AC3E}">
        <p14:creationId xmlns:p14="http://schemas.microsoft.com/office/powerpoint/2010/main" val="123418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Kicker,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57200" y="846052"/>
            <a:ext cx="8255000" cy="491024"/>
          </a:xfrm>
        </p:spPr>
        <p:txBody>
          <a:bodyPr/>
          <a:lstStyle>
            <a:lvl1pPr marL="0" indent="0">
              <a:spcBef>
                <a:spcPts val="0"/>
              </a:spcBef>
              <a:spcAft>
                <a:spcPts val="0"/>
              </a:spcAft>
              <a:buNone/>
              <a:defRPr sz="2000" baseline="0">
                <a:solidFill>
                  <a:schemeClr val="tx1"/>
                </a:solidFill>
              </a:defRPr>
            </a:lvl1pPr>
            <a:lvl2pPr marL="352425" indent="0">
              <a:spcBef>
                <a:spcPts val="0"/>
              </a:spcBef>
              <a:spcAft>
                <a:spcPts val="0"/>
              </a:spcAft>
              <a:buNone/>
              <a:defRPr sz="1650"/>
            </a:lvl2pPr>
            <a:lvl3pPr marL="600075" indent="0">
              <a:spcBef>
                <a:spcPts val="0"/>
              </a:spcBef>
              <a:spcAft>
                <a:spcPts val="0"/>
              </a:spcAft>
              <a:buNone/>
              <a:defRPr sz="1650"/>
            </a:lvl3pPr>
            <a:lvl4pPr marL="857250" indent="0">
              <a:spcBef>
                <a:spcPts val="0"/>
              </a:spcBef>
              <a:spcAft>
                <a:spcPts val="0"/>
              </a:spcAft>
              <a:buNone/>
              <a:defRPr sz="1650"/>
            </a:lvl4pPr>
            <a:lvl5pPr marL="1076325" indent="0">
              <a:spcBef>
                <a:spcPts val="0"/>
              </a:spcBef>
              <a:spcAft>
                <a:spcPts val="0"/>
              </a:spcAft>
              <a:buNone/>
              <a:defRPr sz="1650"/>
            </a:lvl5pPr>
          </a:lstStyle>
          <a:p>
            <a:pPr lvl="0"/>
            <a:r>
              <a:rPr lang="en-US" dirty="0"/>
              <a:t>Click to edit kicker box copy. Two lines max.</a:t>
            </a:r>
          </a:p>
        </p:txBody>
      </p:sp>
      <p:sp>
        <p:nvSpPr>
          <p:cNvPr id="6" name="Text Placeholder 5"/>
          <p:cNvSpPr>
            <a:spLocks noGrp="1"/>
          </p:cNvSpPr>
          <p:nvPr>
            <p:ph type="body" sz="quarter" idx="11"/>
          </p:nvPr>
        </p:nvSpPr>
        <p:spPr>
          <a:xfrm>
            <a:off x="404281" y="1530370"/>
            <a:ext cx="8279649" cy="3179820"/>
          </a:xfrm>
        </p:spPr>
        <p:txBody>
          <a:bodyPr/>
          <a:lstStyle>
            <a:lvl1pPr>
              <a:spcBef>
                <a:spcPts val="600"/>
              </a:spcBef>
              <a:spcAft>
                <a:spcPts val="600"/>
              </a:spcAft>
              <a:defRPr sz="1800">
                <a:solidFill>
                  <a:schemeClr val="tx1"/>
                </a:solidFill>
              </a:defRPr>
            </a:lvl1pPr>
            <a:lvl2pPr>
              <a:spcBef>
                <a:spcPts val="600"/>
              </a:spcBef>
              <a:spcAft>
                <a:spcPts val="600"/>
              </a:spcAft>
              <a:defRPr sz="1600">
                <a:solidFill>
                  <a:schemeClr val="tx1"/>
                </a:solidFill>
              </a:defRPr>
            </a:lvl2pPr>
            <a:lvl3pPr>
              <a:spcBef>
                <a:spcPts val="600"/>
              </a:spcBef>
              <a:spcAft>
                <a:spcPts val="600"/>
              </a:spcAft>
              <a:defRPr sz="1600">
                <a:solidFill>
                  <a:schemeClr val="tx1"/>
                </a:solidFill>
              </a:defRPr>
            </a:lvl3pPr>
            <a:lvl4pPr>
              <a:defRPr sz="1350"/>
            </a:lvl4pPr>
            <a:lvl5pPr>
              <a:defRPr sz="135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7477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bwMode="auto">
          <a:xfrm>
            <a:off x="0" y="0"/>
            <a:ext cx="9144000" cy="4714875"/>
          </a:xfrm>
          <a:prstGeom prst="rect">
            <a:avLst/>
          </a:prstGeom>
          <a:solidFill>
            <a:schemeClr val="bg1"/>
          </a:solidFill>
          <a:ln w="19050" cap="flat" cmpd="sng" algn="ctr">
            <a:solidFill>
              <a:schemeClr val="bg1">
                <a:alpha val="0"/>
              </a:schemeClr>
            </a:solid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Tree>
    <p:extLst>
      <p:ext uri="{BB962C8B-B14F-4D97-AF65-F5344CB8AC3E}">
        <p14:creationId xmlns:p14="http://schemas.microsoft.com/office/powerpoint/2010/main" val="270449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descr="4.5-PPTBackgrounds_Hedaer-GraySkinny-reversed_Hedaer-GraySkinny.png"/>
          <p:cNvPicPr>
            <a:picLocks noChangeAspect="1"/>
          </p:cNvPicPr>
          <p:nvPr userDrawn="1"/>
        </p:nvPicPr>
        <p:blipFill>
          <a:blip r:embed="rId25" cstate="print">
            <a:extLst>
              <a:ext uri="{28A0092B-C50C-407E-A947-70E740481C1C}">
                <a14:useLocalDpi xmlns:a14="http://schemas.microsoft.com/office/drawing/2010/main"/>
              </a:ext>
            </a:extLst>
          </a:blip>
          <a:stretch>
            <a:fillRect/>
          </a:stretch>
        </p:blipFill>
        <p:spPr>
          <a:xfrm>
            <a:off x="0" y="0"/>
            <a:ext cx="9144000" cy="661196"/>
          </a:xfrm>
          <a:prstGeom prst="rect">
            <a:avLst/>
          </a:prstGeom>
        </p:spPr>
      </p:pic>
      <p:sp>
        <p:nvSpPr>
          <p:cNvPr id="3075" name="Rectangle 3"/>
          <p:cNvSpPr>
            <a:spLocks noGrp="1" noChangeArrowheads="1"/>
          </p:cNvSpPr>
          <p:nvPr>
            <p:ph type="title"/>
          </p:nvPr>
        </p:nvSpPr>
        <p:spPr bwMode="auto">
          <a:xfrm>
            <a:off x="457201" y="171450"/>
            <a:ext cx="8227061" cy="30175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lgn="l" rtl="0" eaLnBrk="1" fontAlgn="base" hangingPunct="1">
              <a:spcBef>
                <a:spcPct val="0"/>
              </a:spcBef>
              <a:spcAft>
                <a:spcPct val="0"/>
              </a:spcAft>
            </a:pPr>
            <a:r>
              <a:rPr lang="en-US" altLang="en-US" dirty="0"/>
              <a:t>Click to edit Master title style</a:t>
            </a:r>
          </a:p>
        </p:txBody>
      </p:sp>
      <p:sp>
        <p:nvSpPr>
          <p:cNvPr id="3076" name="Rectangle 4"/>
          <p:cNvSpPr>
            <a:spLocks noGrp="1" noChangeArrowheads="1"/>
          </p:cNvSpPr>
          <p:nvPr>
            <p:ph type="body" idx="1"/>
          </p:nvPr>
        </p:nvSpPr>
        <p:spPr bwMode="auto">
          <a:xfrm>
            <a:off x="394136" y="936080"/>
            <a:ext cx="8267700" cy="3736418"/>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7" name="Picture 6">
            <a:extLst>
              <a:ext uri="{FF2B5EF4-FFF2-40B4-BE49-F238E27FC236}">
                <a16:creationId xmlns:a16="http://schemas.microsoft.com/office/drawing/2014/main" xmlns="" id="{8ED85F89-DC1A-4A8C-8C31-674B6E27A9EF}"/>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365760" y="4861128"/>
            <a:ext cx="960120" cy="229490"/>
          </a:xfrm>
          <a:prstGeom prst="rect">
            <a:avLst/>
          </a:prstGeom>
        </p:spPr>
      </p:pic>
    </p:spTree>
    <p:extLst>
      <p:ext uri="{BB962C8B-B14F-4D97-AF65-F5344CB8AC3E}">
        <p14:creationId xmlns:p14="http://schemas.microsoft.com/office/powerpoint/2010/main" val="208441846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780" r:id="rId14"/>
    <p:sldLayoutId id="2147483781" r:id="rId15"/>
    <p:sldLayoutId id="2147483782" r:id="rId16"/>
    <p:sldLayoutId id="2147483778" r:id="rId17"/>
    <p:sldLayoutId id="2147483779" r:id="rId18"/>
    <p:sldLayoutId id="2147483783" r:id="rId19"/>
    <p:sldLayoutId id="2147483785" r:id="rId20"/>
    <p:sldLayoutId id="2147483786" r:id="rId21"/>
    <p:sldLayoutId id="2147483787" r:id="rId22"/>
    <p:sldLayoutId id="2147483803" r:id="rId23"/>
  </p:sldLayoutIdLst>
  <p:hf hdr="0" ftr="0" dt="0"/>
  <p:txStyles>
    <p:title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p:titleStyle>
    <p:body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34.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9.png"/><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5.png"/><Relationship Id="rId4" Type="http://schemas.openxmlformats.org/officeDocument/2006/relationships/image" Target="../media/image27.png"/><Relationship Id="rId9" Type="http://schemas.openxmlformats.org/officeDocument/2006/relationships/image" Target="../media/image33.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35.png"/><Relationship Id="rId3" Type="http://schemas.openxmlformats.org/officeDocument/2006/relationships/image" Target="../media/image38.png"/><Relationship Id="rId7" Type="http://schemas.openxmlformats.org/officeDocument/2006/relationships/image" Target="../media/image43.png"/><Relationship Id="rId12"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42.png"/><Relationship Id="rId11" Type="http://schemas.openxmlformats.org/officeDocument/2006/relationships/image" Target="../media/image31.png"/><Relationship Id="rId5" Type="http://schemas.openxmlformats.org/officeDocument/2006/relationships/image" Target="../media/image41.png"/><Relationship Id="rId10" Type="http://schemas.openxmlformats.org/officeDocument/2006/relationships/image" Target="../media/image30.png"/><Relationship Id="rId4" Type="http://schemas.openxmlformats.org/officeDocument/2006/relationships/image" Target="../media/image40.png"/><Relationship Id="rId9" Type="http://schemas.openxmlformats.org/officeDocument/2006/relationships/image" Target="../media/image27.png"/><Relationship Id="rId14" Type="http://schemas.openxmlformats.org/officeDocument/2006/relationships/image" Target="../media/image44.png"/></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8.png"/><Relationship Id="rId7"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45.png"/><Relationship Id="rId5" Type="http://schemas.openxmlformats.org/officeDocument/2006/relationships/image" Target="../media/image41.png"/><Relationship Id="rId10" Type="http://schemas.openxmlformats.org/officeDocument/2006/relationships/image" Target="../media/image49.png"/><Relationship Id="rId4" Type="http://schemas.openxmlformats.org/officeDocument/2006/relationships/image" Target="../media/image40.png"/><Relationship Id="rId9" Type="http://schemas.openxmlformats.org/officeDocument/2006/relationships/image" Target="../media/image48.png"/></Relationships>
</file>

<file path=ppt/slides/_rels/slide2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1.png"/><Relationship Id="rId7"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52.png"/><Relationship Id="rId5" Type="http://schemas.openxmlformats.org/officeDocument/2006/relationships/image" Target="../media/image50.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62.png"/><Relationship Id="rId7"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11.xml"/><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63.png"/><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71843" y="917460"/>
            <a:ext cx="8320501" cy="522403"/>
          </a:xfrm>
        </p:spPr>
        <p:txBody>
          <a:bodyPr/>
          <a:lstStyle/>
          <a:p>
            <a:pPr algn="ctr"/>
            <a:r>
              <a:rPr lang="en-US" altLang="en-US" b="1">
                <a:latin typeface="Times New Roman" panose="02020603050405020304" pitchFamily="18" charset="0"/>
                <a:cs typeface="Times New Roman" panose="02020603050405020304" pitchFamily="18" charset="0"/>
              </a:rPr>
              <a:t>Time Series Forecasting</a:t>
            </a:r>
          </a:p>
        </p:txBody>
      </p:sp>
      <p:sp>
        <p:nvSpPr>
          <p:cNvPr id="3" name="Subtitle 2">
            <a:extLst>
              <a:ext uri="{FF2B5EF4-FFF2-40B4-BE49-F238E27FC236}">
                <a16:creationId xmlns:a16="http://schemas.microsoft.com/office/drawing/2014/main" xmlns="" id="{4FFEB20A-5630-4B30-8B11-95AD886E9B05}"/>
              </a:ext>
            </a:extLst>
          </p:cNvPr>
          <p:cNvSpPr>
            <a:spLocks noGrp="1"/>
          </p:cNvSpPr>
          <p:nvPr>
            <p:ph type="subTitle" idx="1"/>
          </p:nvPr>
        </p:nvSpPr>
        <p:spPr/>
        <p:txBody>
          <a:bodyPr/>
          <a:lstStyle/>
          <a:p>
            <a:pPr algn="ctr"/>
            <a:r>
              <a:rPr lang="en-US" altLang="en-US" sz="2000" b="1">
                <a:latin typeface="Times New Roman" panose="02020603050405020304" pitchFamily="18" charset="0"/>
                <a:cs typeface="Times New Roman" panose="02020603050405020304" pitchFamily="18" charset="0"/>
              </a:rPr>
              <a:t>Problem:</a:t>
            </a:r>
            <a:r>
              <a:rPr lang="en-US" altLang="en-US" sz="2000">
                <a:latin typeface="Times New Roman" panose="02020603050405020304" pitchFamily="18" charset="0"/>
                <a:cs typeface="Times New Roman" panose="02020603050405020304" pitchFamily="18" charset="0"/>
              </a:rPr>
              <a:t> Predict the traffic on a new mode of transport</a:t>
            </a:r>
            <a:endParaRPr lang="en-US" sz="200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xmlns="" id="{2D8059C7-5DFE-4D21-B03B-656D1D8E923C}"/>
              </a:ext>
            </a:extLst>
          </p:cNvPr>
          <p:cNvSpPr txBox="1">
            <a:spLocks/>
          </p:cNvSpPr>
          <p:nvPr/>
        </p:nvSpPr>
        <p:spPr>
          <a:xfrm>
            <a:off x="3760193" y="3312863"/>
            <a:ext cx="1784574" cy="403103"/>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a:solidFill>
                  <a:schemeClr val="tx2"/>
                </a:solidFill>
                <a:latin typeface="Times New Roman" panose="02020603050405020304" pitchFamily="18" charset="0"/>
                <a:cs typeface="Times New Roman" panose="02020603050405020304" pitchFamily="18" charset="0"/>
              </a:rPr>
              <a:t>Nguyễn </a:t>
            </a:r>
            <a:r>
              <a:rPr lang="en-US" sz="1600" b="1" err="1">
                <a:solidFill>
                  <a:schemeClr val="tx2"/>
                </a:solidFill>
                <a:latin typeface="Times New Roman" panose="02020603050405020304" pitchFamily="18" charset="0"/>
                <a:cs typeface="Times New Roman" panose="02020603050405020304" pitchFamily="18" charset="0"/>
              </a:rPr>
              <a:t>Duy</a:t>
            </a:r>
            <a:r>
              <a:rPr lang="en-US" sz="1600" b="1">
                <a:solidFill>
                  <a:schemeClr val="tx2"/>
                </a:solidFill>
                <a:latin typeface="Times New Roman" panose="02020603050405020304" pitchFamily="18" charset="0"/>
                <a:cs typeface="Times New Roman" panose="02020603050405020304" pitchFamily="18" charset="0"/>
              </a:rPr>
              <a:t> Linh</a:t>
            </a:r>
          </a:p>
        </p:txBody>
      </p:sp>
    </p:spTree>
    <p:extLst>
      <p:ext uri="{BB962C8B-B14F-4D97-AF65-F5344CB8AC3E}">
        <p14:creationId xmlns:p14="http://schemas.microsoft.com/office/powerpoint/2010/main" val="1160840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xmlns="" id="{69F3CEBC-354E-493B-A5BB-6845C130780D}"/>
              </a:ext>
            </a:extLst>
          </p:cNvPr>
          <p:cNvSpPr txBox="1">
            <a:spLocks/>
          </p:cNvSpPr>
          <p:nvPr/>
        </p:nvSpPr>
        <p:spPr>
          <a:xfrm>
            <a:off x="1322599" y="1321274"/>
            <a:ext cx="6759944" cy="1855064"/>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pPr marL="0" indent="0">
              <a:buNone/>
            </a:pPr>
            <a:endParaRPr lang="en-US" kern="0" dirty="0"/>
          </a:p>
          <a:p>
            <a:r>
              <a:rPr lang="en-US" sz="1800" b="1" dirty="0" err="1">
                <a:solidFill>
                  <a:schemeClr val="tx2"/>
                </a:solidFill>
              </a:rPr>
              <a:t>Tính</a:t>
            </a:r>
            <a:r>
              <a:rPr lang="en-US" sz="1800" b="1" dirty="0">
                <a:solidFill>
                  <a:schemeClr val="tx2"/>
                </a:solidFill>
              </a:rPr>
              <a:t> </a:t>
            </a:r>
            <a:r>
              <a:rPr lang="en-US" sz="1800" b="1" dirty="0" err="1">
                <a:solidFill>
                  <a:schemeClr val="tx2"/>
                </a:solidFill>
              </a:rPr>
              <a:t>dừng</a:t>
            </a:r>
            <a:r>
              <a:rPr lang="en-US" sz="1800" b="1" dirty="0">
                <a:solidFill>
                  <a:schemeClr val="tx2"/>
                </a:solidFill>
              </a:rPr>
              <a:t> (Stationary)</a:t>
            </a:r>
            <a:endParaRPr lang="en-US" kern="0" dirty="0">
              <a:solidFill>
                <a:schemeClr val="tx2"/>
              </a:solidFill>
            </a:endParaRPr>
          </a:p>
          <a:p>
            <a:r>
              <a:rPr lang="en-US" sz="1800" b="1" dirty="0" err="1">
                <a:solidFill>
                  <a:schemeClr val="tx2"/>
                </a:solidFill>
              </a:rPr>
              <a:t>Toán</a:t>
            </a:r>
            <a:r>
              <a:rPr lang="en-US" sz="1800" b="1" dirty="0">
                <a:solidFill>
                  <a:schemeClr val="tx2"/>
                </a:solidFill>
              </a:rPr>
              <a:t> </a:t>
            </a:r>
            <a:r>
              <a:rPr lang="en-US" sz="1800" b="1" dirty="0" err="1">
                <a:solidFill>
                  <a:schemeClr val="tx2"/>
                </a:solidFill>
              </a:rPr>
              <a:t>tử</a:t>
            </a:r>
            <a:r>
              <a:rPr lang="en-US" sz="1800" b="1" dirty="0">
                <a:solidFill>
                  <a:schemeClr val="tx2"/>
                </a:solidFill>
              </a:rPr>
              <a:t> </a:t>
            </a:r>
            <a:r>
              <a:rPr lang="en-US" sz="1800" b="1" dirty="0" err="1">
                <a:solidFill>
                  <a:schemeClr val="tx2"/>
                </a:solidFill>
              </a:rPr>
              <a:t>trễ</a:t>
            </a:r>
            <a:r>
              <a:rPr lang="en-US" sz="1800" b="1" dirty="0">
                <a:solidFill>
                  <a:schemeClr val="tx2"/>
                </a:solidFill>
              </a:rPr>
              <a:t> (Lag </a:t>
            </a:r>
            <a:r>
              <a:rPr lang="en-US" sz="1800" b="1">
                <a:solidFill>
                  <a:schemeClr val="tx2"/>
                </a:solidFill>
              </a:rPr>
              <a:t>operator)</a:t>
            </a:r>
            <a:endParaRPr lang="en-US" sz="1800" b="1" dirty="0">
              <a:solidFill>
                <a:schemeClr val="tx2"/>
              </a:solidFill>
            </a:endParaRPr>
          </a:p>
        </p:txBody>
      </p:sp>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Characteristics of Time Series?</a:t>
            </a:r>
          </a:p>
        </p:txBody>
      </p:sp>
    </p:spTree>
    <p:extLst>
      <p:ext uri="{BB962C8B-B14F-4D97-AF65-F5344CB8AC3E}">
        <p14:creationId xmlns:p14="http://schemas.microsoft.com/office/powerpoint/2010/main" val="77932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Tính</a:t>
            </a:r>
            <a:r>
              <a:rPr lang="en-US" b="1" dirty="0">
                <a:solidFill>
                  <a:schemeClr val="tx2"/>
                </a:solidFill>
              </a:rPr>
              <a:t> </a:t>
            </a:r>
            <a:r>
              <a:rPr lang="en-US" b="1" dirty="0" err="1">
                <a:solidFill>
                  <a:schemeClr val="tx2"/>
                </a:solidFill>
              </a:rPr>
              <a:t>dừng</a:t>
            </a:r>
            <a:r>
              <a:rPr lang="en-US" b="1" dirty="0">
                <a:solidFill>
                  <a:schemeClr val="tx2"/>
                </a:solidFill>
              </a:rPr>
              <a:t> (Stationary)</a:t>
            </a:r>
            <a:endParaRPr lang="en-US" kern="0" dirty="0">
              <a:solidFill>
                <a:schemeClr val="tx2"/>
              </a:solidFill>
            </a:endParaRPr>
          </a:p>
        </p:txBody>
      </p:sp>
      <p:sp>
        <p:nvSpPr>
          <p:cNvPr id="5" name="Text Placeholder 9">
            <a:extLst>
              <a:ext uri="{FF2B5EF4-FFF2-40B4-BE49-F238E27FC236}">
                <a16:creationId xmlns:a16="http://schemas.microsoft.com/office/drawing/2014/main" xmlns="" id="{69F3CEBC-354E-493B-A5BB-6845C130780D}"/>
              </a:ext>
            </a:extLst>
          </p:cNvPr>
          <p:cNvSpPr txBox="1">
            <a:spLocks/>
          </p:cNvSpPr>
          <p:nvPr/>
        </p:nvSpPr>
        <p:spPr>
          <a:xfrm>
            <a:off x="330377" y="773687"/>
            <a:ext cx="8592961" cy="505838"/>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r>
              <a:rPr lang="en-US" sz="1800" b="1" kern="0" dirty="0" err="1">
                <a:solidFill>
                  <a:schemeClr val="tx2"/>
                </a:solidFill>
              </a:rPr>
              <a:t>Định</a:t>
            </a:r>
            <a:r>
              <a:rPr lang="en-US" sz="1800" b="1" kern="0" dirty="0">
                <a:solidFill>
                  <a:schemeClr val="tx2"/>
                </a:solidFill>
              </a:rPr>
              <a:t> </a:t>
            </a:r>
            <a:r>
              <a:rPr lang="en-US" sz="1800" b="1" kern="0" dirty="0" err="1">
                <a:solidFill>
                  <a:schemeClr val="tx2"/>
                </a:solidFill>
              </a:rPr>
              <a:t>nghĩa</a:t>
            </a:r>
            <a:endParaRPr lang="en-US" sz="1800" kern="0" dirty="0">
              <a:solidFill>
                <a:schemeClr val="tx2"/>
              </a:solidFill>
            </a:endParaRPr>
          </a:p>
        </p:txBody>
      </p:sp>
      <p:sp>
        <p:nvSpPr>
          <p:cNvPr id="7" name="TextBox 6"/>
          <p:cNvSpPr txBox="1"/>
          <p:nvPr/>
        </p:nvSpPr>
        <p:spPr>
          <a:xfrm>
            <a:off x="330374" y="1349723"/>
            <a:ext cx="8142051" cy="2354491"/>
          </a:xfrm>
          <a:prstGeom prst="rect">
            <a:avLst/>
          </a:prstGeom>
          <a:noFill/>
        </p:spPr>
        <p:txBody>
          <a:bodyPr wrap="square" rtlCol="0">
            <a:spAutoFit/>
          </a:bodyPr>
          <a:lstStyle/>
          <a:p>
            <a:pPr marL="0" indent="0">
              <a:lnSpc>
                <a:spcPct val="150000"/>
              </a:lnSpc>
              <a:buNone/>
            </a:pPr>
            <a:r>
              <a:rPr lang="en-US" sz="1400">
                <a:solidFill>
                  <a:schemeClr val="tx2"/>
                </a:solidFill>
              </a:rPr>
              <a:t>Một quá trình ngẫu nhiên Yt được xem là dừng nếu như trung bình và phương sai của quá trình không thay đổi theo thời gian và giá trị đồng phương sai giữa hai thời đoạn chit phụ thuộc và khoảng cách hay độ trễ về về thời gian giữa hai thời ddaonj này chứ không phụ thuộc vào thời điểm thực tế mà đồng phương sai được tính. Cụ thể: </a:t>
            </a:r>
          </a:p>
          <a:p>
            <a:pPr lvl="4">
              <a:lnSpc>
                <a:spcPct val="150000"/>
              </a:lnSpc>
              <a:buFont typeface="Arial" panose="020B0604020202020204" pitchFamily="34" charset="0"/>
              <a:buChar char="•"/>
            </a:pPr>
            <a:r>
              <a:rPr lang="en-US" sz="1400">
                <a:solidFill>
                  <a:schemeClr val="tx2"/>
                </a:solidFill>
              </a:rPr>
              <a:t>Trung bình: E(Y</a:t>
            </a:r>
            <a:r>
              <a:rPr lang="en-US" sz="1000">
                <a:solidFill>
                  <a:schemeClr val="tx2"/>
                </a:solidFill>
              </a:rPr>
              <a:t>t</a:t>
            </a:r>
            <a:r>
              <a:rPr lang="en-US" sz="1400">
                <a:solidFill>
                  <a:schemeClr val="tx2"/>
                </a:solidFill>
              </a:rPr>
              <a:t>) = µ = const</a:t>
            </a:r>
          </a:p>
          <a:p>
            <a:pPr lvl="4">
              <a:lnSpc>
                <a:spcPct val="150000"/>
              </a:lnSpc>
              <a:buFont typeface="Arial" panose="020B0604020202020204" pitchFamily="34" charset="0"/>
              <a:buChar char="•"/>
            </a:pPr>
            <a:r>
              <a:rPr lang="en-US" sz="1400">
                <a:solidFill>
                  <a:schemeClr val="tx2"/>
                </a:solidFill>
              </a:rPr>
              <a:t>Phương sai: Var(Y</a:t>
            </a:r>
            <a:r>
              <a:rPr lang="en-US" sz="1000">
                <a:solidFill>
                  <a:schemeClr val="tx2"/>
                </a:solidFill>
              </a:rPr>
              <a:t>t</a:t>
            </a:r>
            <a:r>
              <a:rPr lang="en-US" sz="1400">
                <a:solidFill>
                  <a:schemeClr val="tx2"/>
                </a:solidFill>
              </a:rPr>
              <a:t>) = </a:t>
            </a:r>
            <a:r>
              <a:rPr lang="el-GR" sz="1400">
                <a:solidFill>
                  <a:schemeClr val="tx2"/>
                </a:solidFill>
              </a:rPr>
              <a:t>σ</a:t>
            </a:r>
            <a:r>
              <a:rPr lang="en-US" sz="1400">
                <a:solidFill>
                  <a:schemeClr val="tx2"/>
                </a:solidFill>
              </a:rPr>
              <a:t>^2 = const</a:t>
            </a:r>
          </a:p>
          <a:p>
            <a:pPr lvl="4">
              <a:lnSpc>
                <a:spcPct val="150000"/>
              </a:lnSpc>
              <a:buFont typeface="Arial" panose="020B0604020202020204" pitchFamily="34" charset="0"/>
              <a:buChar char="•"/>
            </a:pPr>
            <a:r>
              <a:rPr lang="en-US" sz="1400">
                <a:solidFill>
                  <a:schemeClr val="tx2"/>
                </a:solidFill>
              </a:rPr>
              <a:t>Đồng phương sai: Covar(Y</a:t>
            </a:r>
            <a:r>
              <a:rPr lang="en-US" sz="1000">
                <a:solidFill>
                  <a:schemeClr val="tx2"/>
                </a:solidFill>
              </a:rPr>
              <a:t>t</a:t>
            </a:r>
            <a:r>
              <a:rPr lang="en-US" sz="1400">
                <a:solidFill>
                  <a:schemeClr val="tx2"/>
                </a:solidFill>
              </a:rPr>
              <a:t>, Y</a:t>
            </a:r>
            <a:r>
              <a:rPr lang="en-US" sz="1000">
                <a:solidFill>
                  <a:schemeClr val="tx2"/>
                </a:solidFill>
              </a:rPr>
              <a:t>(t-k)</a:t>
            </a:r>
            <a:r>
              <a:rPr lang="en-US" sz="1400">
                <a:solidFill>
                  <a:schemeClr val="tx2"/>
                </a:solidFill>
              </a:rPr>
              <a:t>) = g</a:t>
            </a:r>
            <a:r>
              <a:rPr lang="en-US" sz="1000">
                <a:solidFill>
                  <a:schemeClr val="tx2"/>
                </a:solidFill>
              </a:rPr>
              <a:t>(k)</a:t>
            </a:r>
            <a:endParaRPr lang="en-US" sz="1000"/>
          </a:p>
        </p:txBody>
      </p:sp>
    </p:spTree>
    <p:extLst>
      <p:ext uri="{BB962C8B-B14F-4D97-AF65-F5344CB8AC3E}">
        <p14:creationId xmlns:p14="http://schemas.microsoft.com/office/powerpoint/2010/main" val="89662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Tính</a:t>
            </a:r>
            <a:r>
              <a:rPr lang="en-US" b="1" dirty="0">
                <a:solidFill>
                  <a:schemeClr val="tx2"/>
                </a:solidFill>
              </a:rPr>
              <a:t> </a:t>
            </a:r>
            <a:r>
              <a:rPr lang="en-US" b="1" dirty="0" err="1">
                <a:solidFill>
                  <a:schemeClr val="tx2"/>
                </a:solidFill>
              </a:rPr>
              <a:t>dừng</a:t>
            </a:r>
            <a:r>
              <a:rPr lang="en-US" b="1" dirty="0">
                <a:solidFill>
                  <a:schemeClr val="tx2"/>
                </a:solidFill>
              </a:rPr>
              <a:t> (Stationary)</a:t>
            </a:r>
            <a:endParaRPr lang="en-US" kern="0" dirty="0">
              <a:solidFill>
                <a:schemeClr val="tx2"/>
              </a:solidFill>
            </a:endParaRPr>
          </a:p>
        </p:txBody>
      </p:sp>
      <p:sp>
        <p:nvSpPr>
          <p:cNvPr id="5" name="Text Placeholder 9">
            <a:extLst>
              <a:ext uri="{FF2B5EF4-FFF2-40B4-BE49-F238E27FC236}">
                <a16:creationId xmlns:a16="http://schemas.microsoft.com/office/drawing/2014/main" xmlns="" id="{69F3CEBC-354E-493B-A5BB-6845C130780D}"/>
              </a:ext>
            </a:extLst>
          </p:cNvPr>
          <p:cNvSpPr txBox="1">
            <a:spLocks/>
          </p:cNvSpPr>
          <p:nvPr/>
        </p:nvSpPr>
        <p:spPr>
          <a:xfrm>
            <a:off x="330377" y="773687"/>
            <a:ext cx="8592961" cy="505838"/>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r>
              <a:rPr lang="en-US" sz="1800" b="1" dirty="0" err="1">
                <a:solidFill>
                  <a:schemeClr val="tx2"/>
                </a:solidFill>
              </a:rPr>
              <a:t>Tác</a:t>
            </a:r>
            <a:r>
              <a:rPr lang="en-US" sz="1800" b="1" dirty="0">
                <a:solidFill>
                  <a:schemeClr val="tx2"/>
                </a:solidFill>
              </a:rPr>
              <a:t> </a:t>
            </a:r>
            <a:r>
              <a:rPr lang="en-US" sz="1800" b="1" dirty="0" err="1">
                <a:solidFill>
                  <a:schemeClr val="tx2"/>
                </a:solidFill>
              </a:rPr>
              <a:t>động</a:t>
            </a:r>
            <a:r>
              <a:rPr lang="en-US" sz="1800" b="1" dirty="0">
                <a:solidFill>
                  <a:schemeClr val="tx2"/>
                </a:solidFill>
              </a:rPr>
              <a:t> </a:t>
            </a:r>
            <a:r>
              <a:rPr lang="en-US" sz="1800" b="1" dirty="0" err="1">
                <a:solidFill>
                  <a:schemeClr val="tx2"/>
                </a:solidFill>
              </a:rPr>
              <a:t>trong</a:t>
            </a:r>
            <a:r>
              <a:rPr lang="en-US" sz="1800" b="1" dirty="0">
                <a:solidFill>
                  <a:schemeClr val="tx2"/>
                </a:solidFill>
              </a:rPr>
              <a:t> </a:t>
            </a:r>
            <a:r>
              <a:rPr lang="en-US" sz="1800" b="1" dirty="0" err="1">
                <a:solidFill>
                  <a:schemeClr val="tx2"/>
                </a:solidFill>
              </a:rPr>
              <a:t>mô</a:t>
            </a:r>
            <a:r>
              <a:rPr lang="en-US" sz="1800" b="1" dirty="0">
                <a:solidFill>
                  <a:schemeClr val="tx2"/>
                </a:solidFill>
              </a:rPr>
              <a:t> </a:t>
            </a:r>
            <a:r>
              <a:rPr lang="en-US" sz="1800" b="1" dirty="0" err="1">
                <a:solidFill>
                  <a:schemeClr val="tx2"/>
                </a:solidFill>
              </a:rPr>
              <a:t>hình</a:t>
            </a:r>
            <a:endParaRPr lang="en-US" sz="1800" b="1" dirty="0">
              <a:solidFill>
                <a:schemeClr val="tx2"/>
              </a:solidFill>
            </a:endParaRPr>
          </a:p>
        </p:txBody>
      </p:sp>
      <p:sp>
        <p:nvSpPr>
          <p:cNvPr id="9" name="Text Placeholder 9">
            <a:extLst>
              <a:ext uri="{FF2B5EF4-FFF2-40B4-BE49-F238E27FC236}">
                <a16:creationId xmlns:a16="http://schemas.microsoft.com/office/drawing/2014/main" xmlns="" id="{69F3CEBC-354E-493B-A5BB-6845C130780D}"/>
              </a:ext>
            </a:extLst>
          </p:cNvPr>
          <p:cNvSpPr txBox="1">
            <a:spLocks/>
          </p:cNvSpPr>
          <p:nvPr/>
        </p:nvSpPr>
        <p:spPr>
          <a:xfrm>
            <a:off x="330377" y="2179767"/>
            <a:ext cx="8592961" cy="1801683"/>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pPr marL="0" indent="0">
              <a:buNone/>
            </a:pPr>
            <a:endParaRPr lang="en-US" sz="1400"/>
          </a:p>
        </p:txBody>
      </p:sp>
      <p:sp>
        <p:nvSpPr>
          <p:cNvPr id="10" name="TextBox 9"/>
          <p:cNvSpPr txBox="1"/>
          <p:nvPr/>
        </p:nvSpPr>
        <p:spPr>
          <a:xfrm>
            <a:off x="330377" y="1279525"/>
            <a:ext cx="8501552" cy="1384995"/>
          </a:xfrm>
          <a:prstGeom prst="rect">
            <a:avLst/>
          </a:prstGeom>
          <a:noFill/>
        </p:spPr>
        <p:txBody>
          <a:bodyPr wrap="square" rtlCol="0">
            <a:spAutoFit/>
          </a:bodyPr>
          <a:lstStyle/>
          <a:p>
            <a:pPr marL="0" indent="0">
              <a:lnSpc>
                <a:spcPct val="150000"/>
              </a:lnSpc>
              <a:buNone/>
            </a:pPr>
            <a:r>
              <a:rPr lang="en-US" sz="1400">
                <a:solidFill>
                  <a:schemeClr val="tx2"/>
                </a:solidFill>
              </a:rPr>
              <a:t>Trong phân tích dữ liệu chuỗi thời gian, một mô hình tốt được đưa ra khi dựa trên các dữ liệu dừng.</a:t>
            </a:r>
          </a:p>
          <a:p>
            <a:pPr marL="0" indent="0">
              <a:lnSpc>
                <a:spcPct val="150000"/>
              </a:lnSpc>
              <a:buNone/>
            </a:pPr>
            <a:r>
              <a:rPr lang="en-US" sz="1400">
                <a:solidFill>
                  <a:schemeClr val="tx2"/>
                </a:solidFill>
              </a:rPr>
              <a:t>Tính dừng đảm bảo sự ổn đinh của các đặc trưng cơ bản của bộ dữ liệu.</a:t>
            </a:r>
          </a:p>
          <a:p>
            <a:pPr marL="0" indent="0">
              <a:lnSpc>
                <a:spcPct val="150000"/>
              </a:lnSpc>
              <a:buNone/>
            </a:pPr>
            <a:r>
              <a:rPr lang="en-US" sz="1400">
                <a:solidFill>
                  <a:schemeClr val="tx2"/>
                </a:solidFill>
              </a:rPr>
              <a:t>Nếu dữ liệu của biến không đạt trạng thái dừng thì các kiểm định thống kê dựa trên t, F, các kiểm định bình phương có thể trở nên không đáng tin cậy.</a:t>
            </a:r>
          </a:p>
        </p:txBody>
      </p:sp>
      <p:sp>
        <p:nvSpPr>
          <p:cNvPr id="7" name="Text Placeholder 9">
            <a:extLst>
              <a:ext uri="{FF2B5EF4-FFF2-40B4-BE49-F238E27FC236}">
                <a16:creationId xmlns:a16="http://schemas.microsoft.com/office/drawing/2014/main" xmlns="" id="{69F3CEBC-354E-493B-A5BB-6845C130780D}"/>
              </a:ext>
            </a:extLst>
          </p:cNvPr>
          <p:cNvSpPr txBox="1">
            <a:spLocks/>
          </p:cNvSpPr>
          <p:nvPr/>
        </p:nvSpPr>
        <p:spPr>
          <a:xfrm>
            <a:off x="330377" y="3040238"/>
            <a:ext cx="8592961" cy="505838"/>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r>
              <a:rPr lang="en-US" sz="1800" b="1" err="1">
                <a:solidFill>
                  <a:schemeClr val="tx2"/>
                </a:solidFill>
              </a:rPr>
              <a:t>Phương</a:t>
            </a:r>
            <a:r>
              <a:rPr lang="en-US" sz="1800" b="1">
                <a:solidFill>
                  <a:schemeClr val="tx2"/>
                </a:solidFill>
              </a:rPr>
              <a:t> </a:t>
            </a:r>
            <a:r>
              <a:rPr lang="en-US" sz="1800" b="1" err="1">
                <a:solidFill>
                  <a:schemeClr val="tx2"/>
                </a:solidFill>
              </a:rPr>
              <a:t>pháp</a:t>
            </a:r>
            <a:r>
              <a:rPr lang="en-US" sz="1800" b="1">
                <a:solidFill>
                  <a:schemeClr val="tx2"/>
                </a:solidFill>
              </a:rPr>
              <a:t> </a:t>
            </a:r>
            <a:r>
              <a:rPr lang="en-US" sz="1800" b="1" err="1">
                <a:solidFill>
                  <a:schemeClr val="tx2"/>
                </a:solidFill>
              </a:rPr>
              <a:t>nhận</a:t>
            </a:r>
            <a:r>
              <a:rPr lang="en-US" sz="1800" b="1">
                <a:solidFill>
                  <a:schemeClr val="tx2"/>
                </a:solidFill>
              </a:rPr>
              <a:t> </a:t>
            </a:r>
            <a:r>
              <a:rPr lang="en-US" sz="1800" b="1" err="1">
                <a:solidFill>
                  <a:schemeClr val="tx2"/>
                </a:solidFill>
              </a:rPr>
              <a:t>biết</a:t>
            </a:r>
            <a:endParaRPr lang="en-US" sz="1800" b="1">
              <a:solidFill>
                <a:schemeClr val="tx2"/>
              </a:solidFill>
            </a:endParaRPr>
          </a:p>
        </p:txBody>
      </p:sp>
      <p:sp>
        <p:nvSpPr>
          <p:cNvPr id="8" name="TextBox 7"/>
          <p:cNvSpPr txBox="1"/>
          <p:nvPr/>
        </p:nvSpPr>
        <p:spPr>
          <a:xfrm>
            <a:off x="330377" y="3546076"/>
            <a:ext cx="8592961" cy="1384995"/>
          </a:xfrm>
          <a:prstGeom prst="rect">
            <a:avLst/>
          </a:prstGeom>
          <a:noFill/>
        </p:spPr>
        <p:txBody>
          <a:bodyPr wrap="square" rtlCol="0">
            <a:spAutoFit/>
          </a:bodyPr>
          <a:lstStyle/>
          <a:p>
            <a:pPr>
              <a:lnSpc>
                <a:spcPct val="150000"/>
              </a:lnSpc>
            </a:pPr>
            <a:r>
              <a:rPr lang="en-US" sz="1400" err="1">
                <a:solidFill>
                  <a:schemeClr val="tx2"/>
                </a:solidFill>
              </a:rPr>
              <a:t>Tính</a:t>
            </a:r>
            <a:r>
              <a:rPr lang="en-US" sz="1400">
                <a:solidFill>
                  <a:schemeClr val="tx2"/>
                </a:solidFill>
              </a:rPr>
              <a:t> </a:t>
            </a:r>
            <a:r>
              <a:rPr lang="en-US" sz="1400" err="1">
                <a:solidFill>
                  <a:schemeClr val="tx2"/>
                </a:solidFill>
              </a:rPr>
              <a:t>dừng</a:t>
            </a:r>
            <a:r>
              <a:rPr lang="en-US" sz="1400">
                <a:solidFill>
                  <a:schemeClr val="tx2"/>
                </a:solidFill>
              </a:rPr>
              <a:t> </a:t>
            </a:r>
            <a:r>
              <a:rPr lang="en-US" sz="1400" err="1">
                <a:solidFill>
                  <a:schemeClr val="tx2"/>
                </a:solidFill>
              </a:rPr>
              <a:t>của</a:t>
            </a:r>
            <a:r>
              <a:rPr lang="en-US" sz="1400">
                <a:solidFill>
                  <a:schemeClr val="tx2"/>
                </a:solidFill>
              </a:rPr>
              <a:t> một chuỗi thời gian được nhận biết dựa trên:</a:t>
            </a:r>
          </a:p>
          <a:p>
            <a:pPr marL="285750" indent="-285750">
              <a:lnSpc>
                <a:spcPct val="150000"/>
              </a:lnSpc>
              <a:buFont typeface="Arial" panose="020B0604020202020204" pitchFamily="34" charset="0"/>
              <a:buChar char="•"/>
            </a:pPr>
            <a:r>
              <a:rPr lang="en-US" sz="1400">
                <a:solidFill>
                  <a:schemeClr val="tx2"/>
                </a:solidFill>
              </a:rPr>
              <a:t>Đồ thị của chuỗi thời gian</a:t>
            </a:r>
          </a:p>
          <a:p>
            <a:pPr marL="285750" indent="-285750">
              <a:lnSpc>
                <a:spcPct val="150000"/>
              </a:lnSpc>
              <a:buFont typeface="Arial" panose="020B0604020202020204" pitchFamily="34" charset="0"/>
              <a:buChar char="•"/>
            </a:pPr>
            <a:r>
              <a:rPr lang="en-US" sz="1400">
                <a:solidFill>
                  <a:schemeClr val="tx2"/>
                </a:solidFill>
              </a:rPr>
              <a:t>Đồ thị của hàm tương quan mẫu</a:t>
            </a:r>
          </a:p>
          <a:p>
            <a:pPr marL="285750" indent="-285750">
              <a:lnSpc>
                <a:spcPct val="150000"/>
              </a:lnSpc>
              <a:buFont typeface="Arial" panose="020B0604020202020204" pitchFamily="34" charset="0"/>
              <a:buChar char="•"/>
            </a:pPr>
            <a:r>
              <a:rPr lang="en-US" sz="1400">
                <a:solidFill>
                  <a:schemeClr val="tx2"/>
                </a:solidFill>
              </a:rPr>
              <a:t>Kiểm định Dickey-Fuller</a:t>
            </a:r>
          </a:p>
        </p:txBody>
      </p:sp>
    </p:spTree>
    <p:extLst>
      <p:ext uri="{BB962C8B-B14F-4D97-AF65-F5344CB8AC3E}">
        <p14:creationId xmlns:p14="http://schemas.microsoft.com/office/powerpoint/2010/main" val="220234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Tính</a:t>
            </a:r>
            <a:r>
              <a:rPr lang="en-US" b="1" dirty="0">
                <a:solidFill>
                  <a:schemeClr val="tx2"/>
                </a:solidFill>
              </a:rPr>
              <a:t> </a:t>
            </a:r>
            <a:r>
              <a:rPr lang="en-US" b="1" dirty="0" err="1">
                <a:solidFill>
                  <a:schemeClr val="tx2"/>
                </a:solidFill>
              </a:rPr>
              <a:t>dừng</a:t>
            </a:r>
            <a:r>
              <a:rPr lang="en-US" b="1" dirty="0">
                <a:solidFill>
                  <a:schemeClr val="tx2"/>
                </a:solidFill>
              </a:rPr>
              <a:t> (Stationary)</a:t>
            </a:r>
            <a:endParaRPr lang="en-US" kern="0" dirty="0">
              <a:solidFill>
                <a:schemeClr val="tx2"/>
              </a:solidFill>
            </a:endParaRPr>
          </a:p>
        </p:txBody>
      </p:sp>
      <p:sp>
        <p:nvSpPr>
          <p:cNvPr id="10" name="TextBox 9"/>
          <p:cNvSpPr txBox="1"/>
          <p:nvPr/>
        </p:nvSpPr>
        <p:spPr>
          <a:xfrm>
            <a:off x="330377" y="1018269"/>
            <a:ext cx="8592961" cy="738664"/>
          </a:xfrm>
          <a:prstGeom prst="rect">
            <a:avLst/>
          </a:prstGeom>
          <a:noFill/>
        </p:spPr>
        <p:txBody>
          <a:bodyPr wrap="square" rtlCol="0">
            <a:spAutoFit/>
          </a:bodyPr>
          <a:lstStyle/>
          <a:p>
            <a:pPr>
              <a:lnSpc>
                <a:spcPct val="150000"/>
              </a:lnSpc>
            </a:pPr>
            <a:r>
              <a:rPr lang="en-US" sz="1400" b="1" dirty="0" err="1">
                <a:solidFill>
                  <a:schemeClr val="tx2"/>
                </a:solidFill>
              </a:rPr>
              <a:t>Dựa</a:t>
            </a:r>
            <a:r>
              <a:rPr lang="en-US" sz="1400" b="1" dirty="0">
                <a:solidFill>
                  <a:schemeClr val="tx2"/>
                </a:solidFill>
              </a:rPr>
              <a:t> </a:t>
            </a:r>
            <a:r>
              <a:rPr lang="en-US" sz="1400" b="1" dirty="0" err="1">
                <a:solidFill>
                  <a:schemeClr val="tx2"/>
                </a:solidFill>
              </a:rPr>
              <a:t>vào</a:t>
            </a:r>
            <a:r>
              <a:rPr lang="en-US" sz="1400" b="1" dirty="0">
                <a:solidFill>
                  <a:schemeClr val="tx2"/>
                </a:solidFill>
              </a:rPr>
              <a:t> </a:t>
            </a:r>
            <a:r>
              <a:rPr lang="en-US" sz="1400" b="1" dirty="0" err="1">
                <a:solidFill>
                  <a:schemeClr val="tx2"/>
                </a:solidFill>
              </a:rPr>
              <a:t>đồ</a:t>
            </a:r>
            <a:r>
              <a:rPr lang="en-US" sz="1400" b="1" dirty="0">
                <a:solidFill>
                  <a:schemeClr val="tx2"/>
                </a:solidFill>
              </a:rPr>
              <a:t> </a:t>
            </a:r>
            <a:r>
              <a:rPr lang="en-US" sz="1400" b="1" dirty="0" err="1">
                <a:solidFill>
                  <a:schemeClr val="tx2"/>
                </a:solidFill>
              </a:rPr>
              <a:t>thị</a:t>
            </a:r>
            <a:r>
              <a:rPr lang="en-US" sz="1400" dirty="0">
                <a:solidFill>
                  <a:schemeClr val="tx2"/>
                </a:solidFill>
              </a:rPr>
              <a:t>: </a:t>
            </a:r>
            <a:r>
              <a:rPr lang="en-US" sz="1400" dirty="0" err="1">
                <a:solidFill>
                  <a:schemeClr val="tx2"/>
                </a:solidFill>
              </a:rPr>
              <a:t>Dựa</a:t>
            </a:r>
            <a:r>
              <a:rPr lang="en-US" sz="1400" dirty="0">
                <a:solidFill>
                  <a:schemeClr val="tx2"/>
                </a:solidFill>
              </a:rPr>
              <a:t> </a:t>
            </a:r>
            <a:r>
              <a:rPr lang="en-US" sz="1400" dirty="0" err="1">
                <a:solidFill>
                  <a:schemeClr val="tx2"/>
                </a:solidFill>
              </a:rPr>
              <a:t>vào</a:t>
            </a:r>
            <a:r>
              <a:rPr lang="en-US" sz="1400" dirty="0">
                <a:solidFill>
                  <a:schemeClr val="tx2"/>
                </a:solidFill>
              </a:rPr>
              <a:t> </a:t>
            </a:r>
            <a:r>
              <a:rPr lang="en-US" sz="1400" dirty="0" err="1">
                <a:solidFill>
                  <a:schemeClr val="tx2"/>
                </a:solidFill>
              </a:rPr>
              <a:t>đồ</a:t>
            </a:r>
            <a:r>
              <a:rPr lang="en-US" sz="1400" dirty="0">
                <a:solidFill>
                  <a:schemeClr val="tx2"/>
                </a:solidFill>
              </a:rPr>
              <a:t> </a:t>
            </a:r>
            <a:r>
              <a:rPr lang="en-US" sz="1400" dirty="0" err="1">
                <a:solidFill>
                  <a:schemeClr val="tx2"/>
                </a:solidFill>
              </a:rPr>
              <a:t>thị</a:t>
            </a:r>
            <a:r>
              <a:rPr lang="en-US" sz="1400" dirty="0">
                <a:solidFill>
                  <a:schemeClr val="tx2"/>
                </a:solidFill>
              </a:rPr>
              <a:t> </a:t>
            </a:r>
            <a:r>
              <a:rPr lang="en-US" sz="1400" dirty="0" err="1">
                <a:solidFill>
                  <a:schemeClr val="tx2"/>
                </a:solidFill>
              </a:rPr>
              <a:t>Y</a:t>
            </a:r>
            <a:r>
              <a:rPr lang="en-US" sz="1050" dirty="0" err="1">
                <a:solidFill>
                  <a:schemeClr val="tx2"/>
                </a:solidFill>
              </a:rPr>
              <a:t>t</a:t>
            </a:r>
            <a:r>
              <a:rPr lang="en-US" sz="1400" dirty="0">
                <a:solidFill>
                  <a:schemeClr val="tx2"/>
                </a:solidFill>
              </a:rPr>
              <a:t> = f(t), </a:t>
            </a:r>
            <a:r>
              <a:rPr lang="en-US" sz="1400" dirty="0" err="1">
                <a:solidFill>
                  <a:schemeClr val="tx2"/>
                </a:solidFill>
              </a:rPr>
              <a:t>một</a:t>
            </a:r>
            <a:r>
              <a:rPr lang="en-US" sz="1400" dirty="0">
                <a:solidFill>
                  <a:schemeClr val="tx2"/>
                </a:solidFill>
              </a:rPr>
              <a:t> </a:t>
            </a:r>
            <a:r>
              <a:rPr lang="en-US" sz="1400" dirty="0" err="1">
                <a:solidFill>
                  <a:schemeClr val="tx2"/>
                </a:solidFill>
              </a:rPr>
              <a:t>cách</a:t>
            </a:r>
            <a:r>
              <a:rPr lang="en-US" sz="1400" dirty="0">
                <a:solidFill>
                  <a:schemeClr val="tx2"/>
                </a:solidFill>
              </a:rPr>
              <a:t> </a:t>
            </a:r>
            <a:r>
              <a:rPr lang="en-US" sz="1400" dirty="0" err="1">
                <a:solidFill>
                  <a:schemeClr val="tx2"/>
                </a:solidFill>
              </a:rPr>
              <a:t>trực</a:t>
            </a:r>
            <a:r>
              <a:rPr lang="en-US" sz="1400" dirty="0">
                <a:solidFill>
                  <a:schemeClr val="tx2"/>
                </a:solidFill>
              </a:rPr>
              <a:t> </a:t>
            </a:r>
            <a:r>
              <a:rPr lang="en-US" sz="1400" dirty="0" err="1">
                <a:solidFill>
                  <a:schemeClr val="tx2"/>
                </a:solidFill>
              </a:rPr>
              <a:t>quan</a:t>
            </a:r>
            <a:r>
              <a:rPr lang="en-US" sz="1400" dirty="0">
                <a:solidFill>
                  <a:schemeClr val="tx2"/>
                </a:solidFill>
              </a:rPr>
              <a:t> </a:t>
            </a:r>
            <a:r>
              <a:rPr lang="en-US" sz="1400" dirty="0" err="1">
                <a:solidFill>
                  <a:schemeClr val="tx2"/>
                </a:solidFill>
              </a:rPr>
              <a:t>chuỗi</a:t>
            </a:r>
            <a:r>
              <a:rPr lang="en-US" sz="1400" dirty="0">
                <a:solidFill>
                  <a:schemeClr val="tx2"/>
                </a:solidFill>
              </a:rPr>
              <a:t> </a:t>
            </a:r>
            <a:r>
              <a:rPr lang="en-US" sz="1400" dirty="0" err="1">
                <a:solidFill>
                  <a:schemeClr val="tx2"/>
                </a:solidFill>
              </a:rPr>
              <a:t>Y</a:t>
            </a:r>
            <a:r>
              <a:rPr lang="en-US" sz="1050" dirty="0" err="1">
                <a:solidFill>
                  <a:schemeClr val="tx2"/>
                </a:solidFill>
              </a:rPr>
              <a:t>t</a:t>
            </a:r>
            <a:r>
              <a:rPr lang="en-US" sz="1400" dirty="0">
                <a:solidFill>
                  <a:schemeClr val="tx2"/>
                </a:solidFill>
              </a:rPr>
              <a:t> </a:t>
            </a:r>
            <a:r>
              <a:rPr lang="en-US" sz="1400" dirty="0" err="1">
                <a:solidFill>
                  <a:schemeClr val="tx2"/>
                </a:solidFill>
              </a:rPr>
              <a:t>có</a:t>
            </a:r>
            <a:r>
              <a:rPr lang="en-US" sz="1400" dirty="0">
                <a:solidFill>
                  <a:schemeClr val="tx2"/>
                </a:solidFill>
              </a:rPr>
              <a:t> </a:t>
            </a:r>
            <a:r>
              <a:rPr lang="en-US" sz="1400" dirty="0" err="1">
                <a:solidFill>
                  <a:schemeClr val="tx2"/>
                </a:solidFill>
              </a:rPr>
              <a:t>tính</a:t>
            </a:r>
            <a:r>
              <a:rPr lang="en-US" sz="1400" dirty="0">
                <a:solidFill>
                  <a:schemeClr val="tx2"/>
                </a:solidFill>
              </a:rPr>
              <a:t> </a:t>
            </a:r>
            <a:r>
              <a:rPr lang="en-US" sz="1400" dirty="0" err="1">
                <a:solidFill>
                  <a:schemeClr val="tx2"/>
                </a:solidFill>
              </a:rPr>
              <a:t>dừng</a:t>
            </a:r>
            <a:r>
              <a:rPr lang="en-US" sz="1400" dirty="0">
                <a:solidFill>
                  <a:schemeClr val="tx2"/>
                </a:solidFill>
              </a:rPr>
              <a:t> </a:t>
            </a:r>
            <a:r>
              <a:rPr lang="en-US" sz="1400" dirty="0" err="1">
                <a:solidFill>
                  <a:schemeClr val="tx2"/>
                </a:solidFill>
              </a:rPr>
              <a:t>nếu</a:t>
            </a:r>
            <a:r>
              <a:rPr lang="en-US" sz="1400" dirty="0">
                <a:solidFill>
                  <a:schemeClr val="tx2"/>
                </a:solidFill>
              </a:rPr>
              <a:t> </a:t>
            </a:r>
            <a:r>
              <a:rPr lang="en-US" sz="1400" dirty="0" err="1">
                <a:solidFill>
                  <a:schemeClr val="tx2"/>
                </a:solidFill>
              </a:rPr>
              <a:t>như</a:t>
            </a:r>
            <a:r>
              <a:rPr lang="en-US" sz="1400" dirty="0">
                <a:solidFill>
                  <a:schemeClr val="tx2"/>
                </a:solidFill>
              </a:rPr>
              <a:t> </a:t>
            </a:r>
            <a:r>
              <a:rPr lang="en-US" sz="1400" dirty="0" err="1">
                <a:solidFill>
                  <a:schemeClr val="tx2"/>
                </a:solidFill>
              </a:rPr>
              <a:t>đồ</a:t>
            </a:r>
            <a:r>
              <a:rPr lang="en-US" sz="1400" dirty="0">
                <a:solidFill>
                  <a:schemeClr val="tx2"/>
                </a:solidFill>
              </a:rPr>
              <a:t> </a:t>
            </a:r>
            <a:r>
              <a:rPr lang="en-US" sz="1400" dirty="0" err="1">
                <a:solidFill>
                  <a:schemeClr val="tx2"/>
                </a:solidFill>
              </a:rPr>
              <a:t>thị</a:t>
            </a:r>
            <a:r>
              <a:rPr lang="en-US" sz="1400" dirty="0">
                <a:solidFill>
                  <a:schemeClr val="tx2"/>
                </a:solidFill>
              </a:rPr>
              <a:t> </a:t>
            </a:r>
            <a:r>
              <a:rPr lang="en-US" sz="1400" dirty="0" err="1">
                <a:solidFill>
                  <a:schemeClr val="tx2"/>
                </a:solidFill>
              </a:rPr>
              <a:t>cho</a:t>
            </a:r>
            <a:r>
              <a:rPr lang="en-US" sz="1400" dirty="0">
                <a:solidFill>
                  <a:schemeClr val="tx2"/>
                </a:solidFill>
              </a:rPr>
              <a:t> </a:t>
            </a:r>
            <a:r>
              <a:rPr lang="en-US" sz="1400" dirty="0" err="1">
                <a:solidFill>
                  <a:schemeClr val="tx2"/>
                </a:solidFill>
              </a:rPr>
              <a:t>trung</a:t>
            </a:r>
            <a:r>
              <a:rPr lang="en-US" sz="1400" dirty="0">
                <a:solidFill>
                  <a:schemeClr val="tx2"/>
                </a:solidFill>
              </a:rPr>
              <a:t> </a:t>
            </a:r>
            <a:r>
              <a:rPr lang="en-US" sz="1400" dirty="0" err="1">
                <a:solidFill>
                  <a:schemeClr val="tx2"/>
                </a:solidFill>
              </a:rPr>
              <a:t>bình</a:t>
            </a:r>
            <a:r>
              <a:rPr lang="en-US" sz="1400" dirty="0">
                <a:solidFill>
                  <a:schemeClr val="tx2"/>
                </a:solidFill>
              </a:rPr>
              <a:t> </a:t>
            </a:r>
            <a:r>
              <a:rPr lang="en-US" sz="1400" dirty="0" err="1">
                <a:solidFill>
                  <a:schemeClr val="tx2"/>
                </a:solidFill>
              </a:rPr>
              <a:t>và</a:t>
            </a:r>
            <a:r>
              <a:rPr lang="en-US" sz="1400" dirty="0">
                <a:solidFill>
                  <a:schemeClr val="tx2"/>
                </a:solidFill>
              </a:rPr>
              <a:t> </a:t>
            </a:r>
            <a:r>
              <a:rPr lang="en-US" sz="1400" dirty="0" err="1">
                <a:solidFill>
                  <a:schemeClr val="tx2"/>
                </a:solidFill>
              </a:rPr>
              <a:t>phương</a:t>
            </a:r>
            <a:r>
              <a:rPr lang="en-US" sz="1400" dirty="0">
                <a:solidFill>
                  <a:schemeClr val="tx2"/>
                </a:solidFill>
              </a:rPr>
              <a:t> </a:t>
            </a:r>
            <a:r>
              <a:rPr lang="en-US" sz="1400" dirty="0" err="1">
                <a:solidFill>
                  <a:schemeClr val="tx2"/>
                </a:solidFill>
              </a:rPr>
              <a:t>sai</a:t>
            </a:r>
            <a:r>
              <a:rPr lang="en-US" sz="1400" dirty="0">
                <a:solidFill>
                  <a:schemeClr val="tx2"/>
                </a:solidFill>
              </a:rPr>
              <a:t> </a:t>
            </a:r>
            <a:r>
              <a:rPr lang="en-US" sz="1400" dirty="0" err="1">
                <a:solidFill>
                  <a:schemeClr val="tx2"/>
                </a:solidFill>
              </a:rPr>
              <a:t>của</a:t>
            </a:r>
            <a:r>
              <a:rPr lang="en-US" sz="1400" dirty="0">
                <a:solidFill>
                  <a:schemeClr val="tx2"/>
                </a:solidFill>
              </a:rPr>
              <a:t> </a:t>
            </a:r>
            <a:r>
              <a:rPr lang="en-US" sz="1400" dirty="0" err="1">
                <a:solidFill>
                  <a:schemeClr val="tx2"/>
                </a:solidFill>
              </a:rPr>
              <a:t>Y</a:t>
            </a:r>
            <a:r>
              <a:rPr lang="en-US" sz="1050" dirty="0" err="1">
                <a:solidFill>
                  <a:schemeClr val="tx2"/>
                </a:solidFill>
              </a:rPr>
              <a:t>t</a:t>
            </a:r>
            <a:r>
              <a:rPr lang="en-US" sz="1400" dirty="0">
                <a:solidFill>
                  <a:schemeClr val="tx2"/>
                </a:solidFill>
              </a:rPr>
              <a:t> </a:t>
            </a:r>
            <a:r>
              <a:rPr lang="en-US" sz="1400" dirty="0" err="1">
                <a:solidFill>
                  <a:schemeClr val="tx2"/>
                </a:solidFill>
              </a:rPr>
              <a:t>không</a:t>
            </a:r>
            <a:r>
              <a:rPr lang="en-US" sz="1400" dirty="0">
                <a:solidFill>
                  <a:schemeClr val="tx2"/>
                </a:solidFill>
              </a:rPr>
              <a:t> </a:t>
            </a:r>
            <a:r>
              <a:rPr lang="en-US" sz="1400" dirty="0" err="1">
                <a:solidFill>
                  <a:schemeClr val="tx2"/>
                </a:solidFill>
              </a:rPr>
              <a:t>thay</a:t>
            </a:r>
            <a:r>
              <a:rPr lang="en-US" sz="1400" dirty="0">
                <a:solidFill>
                  <a:schemeClr val="tx2"/>
                </a:solidFill>
              </a:rPr>
              <a:t> </a:t>
            </a:r>
            <a:r>
              <a:rPr lang="en-US" sz="1400" dirty="0" err="1">
                <a:solidFill>
                  <a:schemeClr val="tx2"/>
                </a:solidFill>
              </a:rPr>
              <a:t>đổi</a:t>
            </a:r>
            <a:r>
              <a:rPr lang="en-US" sz="1400" dirty="0">
                <a:solidFill>
                  <a:schemeClr val="tx2"/>
                </a:solidFill>
              </a:rPr>
              <a:t> </a:t>
            </a:r>
            <a:r>
              <a:rPr lang="en-US" sz="1400" dirty="0" err="1">
                <a:solidFill>
                  <a:schemeClr val="tx2"/>
                </a:solidFill>
              </a:rPr>
              <a:t>theo</a:t>
            </a:r>
            <a:r>
              <a:rPr lang="en-US" sz="1400" dirty="0">
                <a:solidFill>
                  <a:schemeClr val="tx2"/>
                </a:solidFill>
              </a:rPr>
              <a:t> </a:t>
            </a:r>
            <a:r>
              <a:rPr lang="en-US" sz="1400" dirty="0" err="1">
                <a:solidFill>
                  <a:schemeClr val="tx2"/>
                </a:solidFill>
              </a:rPr>
              <a:t>thời</a:t>
            </a:r>
            <a:r>
              <a:rPr lang="en-US" sz="1400" dirty="0">
                <a:solidFill>
                  <a:schemeClr val="tx2"/>
                </a:solidFill>
              </a:rPr>
              <a:t> </a:t>
            </a:r>
            <a:r>
              <a:rPr lang="en-US" sz="1400" dirty="0" err="1">
                <a:solidFill>
                  <a:schemeClr val="tx2"/>
                </a:solidFill>
              </a:rPr>
              <a:t>gian</a:t>
            </a:r>
            <a:endParaRPr lang="en-US" sz="1400" dirty="0">
              <a:solidFill>
                <a:schemeClr val="tx2"/>
              </a:solidFill>
            </a:endParaRPr>
          </a:p>
        </p:txBody>
      </p:sp>
      <p:pic>
        <p:nvPicPr>
          <p:cNvPr id="4" name="Picture 3"/>
          <p:cNvPicPr>
            <a:picLocks noChangeAspect="1"/>
          </p:cNvPicPr>
          <p:nvPr/>
        </p:nvPicPr>
        <p:blipFill>
          <a:blip r:embed="rId3"/>
          <a:stretch>
            <a:fillRect/>
          </a:stretch>
        </p:blipFill>
        <p:spPr>
          <a:xfrm>
            <a:off x="437381" y="1756932"/>
            <a:ext cx="4120332" cy="2904008"/>
          </a:xfrm>
          <a:prstGeom prst="rect">
            <a:avLst/>
          </a:prstGeom>
        </p:spPr>
      </p:pic>
      <p:pic>
        <p:nvPicPr>
          <p:cNvPr id="7" name="Picture 6"/>
          <p:cNvPicPr>
            <a:picLocks noChangeAspect="1"/>
          </p:cNvPicPr>
          <p:nvPr/>
        </p:nvPicPr>
        <p:blipFill>
          <a:blip r:embed="rId4"/>
          <a:stretch>
            <a:fillRect/>
          </a:stretch>
        </p:blipFill>
        <p:spPr>
          <a:xfrm>
            <a:off x="4664717" y="1756931"/>
            <a:ext cx="4262205" cy="2904008"/>
          </a:xfrm>
          <a:prstGeom prst="rect">
            <a:avLst/>
          </a:prstGeom>
        </p:spPr>
      </p:pic>
    </p:spTree>
    <p:extLst>
      <p:ext uri="{BB962C8B-B14F-4D97-AF65-F5344CB8AC3E}">
        <p14:creationId xmlns:p14="http://schemas.microsoft.com/office/powerpoint/2010/main" val="70838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Tính</a:t>
            </a:r>
            <a:r>
              <a:rPr lang="en-US" b="1" dirty="0">
                <a:solidFill>
                  <a:schemeClr val="tx2"/>
                </a:solidFill>
              </a:rPr>
              <a:t> </a:t>
            </a:r>
            <a:r>
              <a:rPr lang="en-US" b="1" dirty="0" err="1">
                <a:solidFill>
                  <a:schemeClr val="tx2"/>
                </a:solidFill>
              </a:rPr>
              <a:t>dừng</a:t>
            </a:r>
            <a:r>
              <a:rPr lang="en-US" b="1" dirty="0">
                <a:solidFill>
                  <a:schemeClr val="tx2"/>
                </a:solidFill>
              </a:rPr>
              <a:t> (Stationary)</a:t>
            </a:r>
            <a:endParaRPr lang="en-US" kern="0" dirty="0">
              <a:solidFill>
                <a:schemeClr val="tx2"/>
              </a:solidFill>
            </a:endParaRPr>
          </a:p>
        </p:txBody>
      </p:sp>
      <p:sp>
        <p:nvSpPr>
          <p:cNvPr id="10" name="TextBox 9"/>
          <p:cNvSpPr txBox="1"/>
          <p:nvPr/>
        </p:nvSpPr>
        <p:spPr>
          <a:xfrm>
            <a:off x="330377" y="1011012"/>
            <a:ext cx="8592961" cy="1384995"/>
          </a:xfrm>
          <a:prstGeom prst="rect">
            <a:avLst/>
          </a:prstGeom>
          <a:noFill/>
        </p:spPr>
        <p:txBody>
          <a:bodyPr wrap="square" rtlCol="0">
            <a:spAutoFit/>
          </a:bodyPr>
          <a:lstStyle/>
          <a:p>
            <a:pPr>
              <a:lnSpc>
                <a:spcPct val="150000"/>
              </a:lnSpc>
            </a:pPr>
            <a:r>
              <a:rPr lang="en-US" sz="1400" b="1">
                <a:solidFill>
                  <a:schemeClr val="tx2"/>
                </a:solidFill>
              </a:rPr>
              <a:t>Dựa vào hàm tương quan mẫu </a:t>
            </a:r>
            <a:r>
              <a:rPr lang="en-US" sz="1400">
                <a:solidFill>
                  <a:schemeClr val="tx2"/>
                </a:solidFill>
              </a:rPr>
              <a:t>(ACF – Sample Auto Correllation)</a:t>
            </a:r>
          </a:p>
          <a:p>
            <a:pPr>
              <a:lnSpc>
                <a:spcPct val="150000"/>
              </a:lnSpc>
            </a:pPr>
            <a:r>
              <a:rPr lang="en-US" sz="1400">
                <a:solidFill>
                  <a:schemeClr val="tx2"/>
                </a:solidFill>
              </a:rPr>
              <a:t>Hàm tự tương quan ACF của chuỗi dừng thông thường sẽ giảm đột ngột sau độ trễ 1, 2</a:t>
            </a:r>
          </a:p>
          <a:p>
            <a:pPr>
              <a:lnSpc>
                <a:spcPct val="150000"/>
              </a:lnSpc>
            </a:pPr>
            <a:r>
              <a:rPr lang="en-US" sz="1400">
                <a:solidFill>
                  <a:schemeClr val="tx2"/>
                </a:solidFill>
              </a:rPr>
              <a:t>H</a:t>
            </a:r>
            <a:r>
              <a:rPr lang="vi-VN" sz="1400">
                <a:solidFill>
                  <a:schemeClr val="tx2"/>
                </a:solidFill>
              </a:rPr>
              <a:t>àm tự tương quan ACF của chuỗi thời gian không dừng</a:t>
            </a:r>
            <a:r>
              <a:rPr lang="en-US" sz="1400">
                <a:solidFill>
                  <a:schemeClr val="tx2"/>
                </a:solidFill>
              </a:rPr>
              <a:t> thì</a:t>
            </a:r>
            <a:r>
              <a:rPr lang="vi-VN" sz="1400">
                <a:solidFill>
                  <a:schemeClr val="tx2"/>
                </a:solidFill>
              </a:rPr>
              <a:t> không giảm đột ngột mà trái lại giảm nhanh nhưng đều</a:t>
            </a:r>
            <a:endParaRPr lang="en-US" sz="1400">
              <a:solidFill>
                <a:schemeClr val="tx2"/>
              </a:solidFill>
            </a:endParaRPr>
          </a:p>
        </p:txBody>
      </p:sp>
      <p:pic>
        <p:nvPicPr>
          <p:cNvPr id="4" name="Picture 3"/>
          <p:cNvPicPr>
            <a:picLocks noChangeAspect="1"/>
          </p:cNvPicPr>
          <p:nvPr/>
        </p:nvPicPr>
        <p:blipFill>
          <a:blip r:embed="rId3"/>
          <a:stretch>
            <a:fillRect/>
          </a:stretch>
        </p:blipFill>
        <p:spPr>
          <a:xfrm>
            <a:off x="4660448" y="2833045"/>
            <a:ext cx="4483552" cy="1716932"/>
          </a:xfrm>
          <a:prstGeom prst="rect">
            <a:avLst/>
          </a:prstGeom>
        </p:spPr>
      </p:pic>
    </p:spTree>
    <p:extLst>
      <p:ext uri="{BB962C8B-B14F-4D97-AF65-F5344CB8AC3E}">
        <p14:creationId xmlns:p14="http://schemas.microsoft.com/office/powerpoint/2010/main" val="3357804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Tính</a:t>
            </a:r>
            <a:r>
              <a:rPr lang="en-US" b="1" dirty="0">
                <a:solidFill>
                  <a:schemeClr val="tx2"/>
                </a:solidFill>
              </a:rPr>
              <a:t> </a:t>
            </a:r>
            <a:r>
              <a:rPr lang="en-US" b="1" dirty="0" err="1">
                <a:solidFill>
                  <a:schemeClr val="tx2"/>
                </a:solidFill>
              </a:rPr>
              <a:t>dừng</a:t>
            </a:r>
            <a:r>
              <a:rPr lang="en-US" b="1" dirty="0">
                <a:solidFill>
                  <a:schemeClr val="tx2"/>
                </a:solidFill>
              </a:rPr>
              <a:t> (Stationary)</a:t>
            </a:r>
            <a:endParaRPr lang="en-US" kern="0" dirty="0">
              <a:solidFill>
                <a:schemeClr val="tx2"/>
              </a:solidFill>
            </a:endParaRPr>
          </a:p>
        </p:txBody>
      </p:sp>
      <p:sp>
        <p:nvSpPr>
          <p:cNvPr id="9" name="TextBox 8"/>
          <p:cNvSpPr txBox="1"/>
          <p:nvPr/>
        </p:nvSpPr>
        <p:spPr>
          <a:xfrm>
            <a:off x="330377" y="850256"/>
            <a:ext cx="8592961" cy="1345048"/>
          </a:xfrm>
          <a:prstGeom prst="rect">
            <a:avLst/>
          </a:prstGeom>
          <a:noFill/>
        </p:spPr>
        <p:txBody>
          <a:bodyPr wrap="square" rtlCol="0">
            <a:spAutoFit/>
          </a:bodyPr>
          <a:lstStyle/>
          <a:p>
            <a:pPr>
              <a:lnSpc>
                <a:spcPct val="150000"/>
              </a:lnSpc>
            </a:pPr>
            <a:r>
              <a:rPr lang="vi-VN" sz="1400" b="1" dirty="0">
                <a:solidFill>
                  <a:schemeClr val="tx2"/>
                </a:solidFill>
              </a:rPr>
              <a:t>Kiểm định Dickey-Fuller </a:t>
            </a:r>
            <a:r>
              <a:rPr lang="vi-VN" sz="1400" dirty="0">
                <a:solidFill>
                  <a:schemeClr val="tx2"/>
                </a:solidFill>
              </a:rPr>
              <a:t>(kiểm định nghiệm đơn vị) nhằm xác định xem chuỗi thời gian có phải là Bước Ngẫu Nhiên (Random Walk; nghĩa là Y</a:t>
            </a:r>
            <a:r>
              <a:rPr lang="vi-VN" sz="1050" dirty="0">
                <a:solidFill>
                  <a:schemeClr val="tx2"/>
                </a:solidFill>
              </a:rPr>
              <a:t>t</a:t>
            </a:r>
            <a:r>
              <a:rPr lang="vi-VN" sz="1400" dirty="0">
                <a:solidFill>
                  <a:schemeClr val="tx2"/>
                </a:solidFill>
              </a:rPr>
              <a:t> = 1*Y</a:t>
            </a:r>
            <a:r>
              <a:rPr lang="vi-VN" sz="1050" dirty="0">
                <a:solidFill>
                  <a:schemeClr val="tx2"/>
                </a:solidFill>
              </a:rPr>
              <a:t>t-1</a:t>
            </a:r>
            <a:r>
              <a:rPr lang="vi-VN" sz="1400" dirty="0">
                <a:solidFill>
                  <a:schemeClr val="tx2"/>
                </a:solidFill>
              </a:rPr>
              <a:t> + e</a:t>
            </a:r>
            <a:r>
              <a:rPr lang="vi-VN" sz="1050" dirty="0">
                <a:solidFill>
                  <a:schemeClr val="tx2"/>
                </a:solidFill>
              </a:rPr>
              <a:t>t</a:t>
            </a:r>
            <a:r>
              <a:rPr lang="vi-VN" sz="1400" dirty="0">
                <a:solidFill>
                  <a:schemeClr val="tx2"/>
                </a:solidFill>
              </a:rPr>
              <a:t>) hay không. Nếu chuỗi là Bước Ngẫu Nhiên thì không có tính dừng. Tuy nhiên, Nếu chuỗi không có tính dừng thì chưa chắc là Bước Ngẫu Nhiên</a:t>
            </a:r>
          </a:p>
          <a:p>
            <a:pPr>
              <a:lnSpc>
                <a:spcPct val="150000"/>
              </a:lnSpc>
            </a:pPr>
            <a:r>
              <a:rPr lang="en-US" sz="1400" dirty="0">
                <a:solidFill>
                  <a:schemeClr val="tx2"/>
                </a:solidFill>
              </a:rPr>
              <a:t>p-value &gt; 0 </a:t>
            </a:r>
            <a:r>
              <a:rPr lang="en-US" sz="1400" dirty="0">
                <a:solidFill>
                  <a:schemeClr val="tx2"/>
                </a:solidFill>
                <a:sym typeface="Wingdings" pitchFamily="2" charset="2"/>
              </a:rPr>
              <a:t> </a:t>
            </a:r>
            <a:r>
              <a:rPr lang="en-US" sz="1400" dirty="0" err="1">
                <a:solidFill>
                  <a:schemeClr val="tx2"/>
                </a:solidFill>
                <a:sym typeface="Wingdings" pitchFamily="2" charset="2"/>
              </a:rPr>
              <a:t>chuỗi</a:t>
            </a:r>
            <a:r>
              <a:rPr lang="en-US" sz="1400" dirty="0">
                <a:solidFill>
                  <a:schemeClr val="tx2"/>
                </a:solidFill>
                <a:sym typeface="Wingdings" pitchFamily="2" charset="2"/>
              </a:rPr>
              <a:t> </a:t>
            </a:r>
            <a:r>
              <a:rPr lang="en-US" sz="1400" dirty="0" err="1">
                <a:solidFill>
                  <a:schemeClr val="tx2"/>
                </a:solidFill>
                <a:sym typeface="Wingdings" pitchFamily="2" charset="2"/>
              </a:rPr>
              <a:t>không</a:t>
            </a:r>
            <a:r>
              <a:rPr lang="en-US" sz="1400" dirty="0">
                <a:solidFill>
                  <a:schemeClr val="tx2"/>
                </a:solidFill>
                <a:sym typeface="Wingdings" pitchFamily="2" charset="2"/>
              </a:rPr>
              <a:t> </a:t>
            </a:r>
            <a:r>
              <a:rPr lang="en-US" sz="1400" dirty="0" err="1">
                <a:solidFill>
                  <a:schemeClr val="tx2"/>
                </a:solidFill>
                <a:sym typeface="Wingdings" pitchFamily="2" charset="2"/>
              </a:rPr>
              <a:t>có</a:t>
            </a:r>
            <a:r>
              <a:rPr lang="en-US" sz="1400" dirty="0">
                <a:solidFill>
                  <a:schemeClr val="tx2"/>
                </a:solidFill>
                <a:sym typeface="Wingdings" pitchFamily="2" charset="2"/>
              </a:rPr>
              <a:t> </a:t>
            </a:r>
            <a:r>
              <a:rPr lang="en-US" sz="1400" dirty="0" err="1">
                <a:solidFill>
                  <a:schemeClr val="tx2"/>
                </a:solidFill>
                <a:sym typeface="Wingdings" pitchFamily="2" charset="2"/>
              </a:rPr>
              <a:t>tính</a:t>
            </a:r>
            <a:r>
              <a:rPr lang="en-US" sz="1400" dirty="0">
                <a:solidFill>
                  <a:schemeClr val="tx2"/>
                </a:solidFill>
                <a:sym typeface="Wingdings" pitchFamily="2" charset="2"/>
              </a:rPr>
              <a:t> </a:t>
            </a:r>
            <a:r>
              <a:rPr lang="en-US" sz="1400" dirty="0" err="1">
                <a:solidFill>
                  <a:schemeClr val="tx2"/>
                </a:solidFill>
                <a:sym typeface="Wingdings" pitchFamily="2" charset="2"/>
              </a:rPr>
              <a:t>dừng</a:t>
            </a:r>
            <a:endParaRPr lang="vi-VN" sz="1400" dirty="0">
              <a:solidFill>
                <a:schemeClr val="tx2"/>
              </a:solidFill>
            </a:endParaRPr>
          </a:p>
        </p:txBody>
      </p:sp>
    </p:spTree>
    <p:extLst>
      <p:ext uri="{BB962C8B-B14F-4D97-AF65-F5344CB8AC3E}">
        <p14:creationId xmlns:p14="http://schemas.microsoft.com/office/powerpoint/2010/main" val="377826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Tính</a:t>
            </a:r>
            <a:r>
              <a:rPr lang="en-US" b="1" dirty="0">
                <a:solidFill>
                  <a:schemeClr val="tx2"/>
                </a:solidFill>
              </a:rPr>
              <a:t> </a:t>
            </a:r>
            <a:r>
              <a:rPr lang="en-US" b="1" dirty="0" err="1">
                <a:solidFill>
                  <a:schemeClr val="tx2"/>
                </a:solidFill>
              </a:rPr>
              <a:t>dừng</a:t>
            </a:r>
            <a:r>
              <a:rPr lang="en-US" b="1" dirty="0">
                <a:solidFill>
                  <a:schemeClr val="tx2"/>
                </a:solidFill>
              </a:rPr>
              <a:t> (Stationary)</a:t>
            </a:r>
            <a:endParaRPr lang="en-US" kern="0" dirty="0">
              <a:solidFill>
                <a:schemeClr val="tx2"/>
              </a:solidFill>
            </a:endParaRPr>
          </a:p>
        </p:txBody>
      </p:sp>
      <p:sp>
        <p:nvSpPr>
          <p:cNvPr id="5" name="Text Placeholder 9">
            <a:extLst>
              <a:ext uri="{FF2B5EF4-FFF2-40B4-BE49-F238E27FC236}">
                <a16:creationId xmlns:a16="http://schemas.microsoft.com/office/drawing/2014/main" xmlns="" id="{69F3CEBC-354E-493B-A5BB-6845C130780D}"/>
              </a:ext>
            </a:extLst>
          </p:cNvPr>
          <p:cNvSpPr txBox="1">
            <a:spLocks/>
          </p:cNvSpPr>
          <p:nvPr/>
        </p:nvSpPr>
        <p:spPr>
          <a:xfrm>
            <a:off x="330377" y="773687"/>
            <a:ext cx="8592961" cy="505838"/>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r>
              <a:rPr lang="en-US" sz="1800" b="1">
                <a:solidFill>
                  <a:schemeClr val="tx2"/>
                </a:solidFill>
              </a:rPr>
              <a:t>Phương pháp khắc phục</a:t>
            </a:r>
          </a:p>
        </p:txBody>
      </p:sp>
      <p:sp>
        <p:nvSpPr>
          <p:cNvPr id="7" name="TextBox 6"/>
          <p:cNvSpPr txBox="1"/>
          <p:nvPr/>
        </p:nvSpPr>
        <p:spPr>
          <a:xfrm>
            <a:off x="330377" y="1201707"/>
            <a:ext cx="8592961" cy="1061829"/>
          </a:xfrm>
          <a:prstGeom prst="rect">
            <a:avLst/>
          </a:prstGeom>
          <a:noFill/>
        </p:spPr>
        <p:txBody>
          <a:bodyPr wrap="square" rtlCol="0">
            <a:spAutoFit/>
          </a:bodyPr>
          <a:lstStyle/>
          <a:p>
            <a:pPr>
              <a:lnSpc>
                <a:spcPct val="150000"/>
              </a:lnSpc>
            </a:pPr>
            <a:r>
              <a:rPr lang="vi-VN" sz="1400" dirty="0">
                <a:solidFill>
                  <a:schemeClr val="tx2"/>
                </a:solidFill>
              </a:rPr>
              <a:t>Để biến đổi chuỗi không dừng thành chuỗi dừng, thông thường nếu lấy sai phân một lần hoặc hai lần thì sẽ được một chuỗi kết quả có tính dừng.</a:t>
            </a:r>
          </a:p>
          <a:p>
            <a:pPr lvl="2">
              <a:lnSpc>
                <a:spcPct val="150000"/>
              </a:lnSpc>
            </a:pPr>
            <a:r>
              <a:rPr lang="vi-VN" sz="1400" dirty="0">
                <a:solidFill>
                  <a:schemeClr val="tx2"/>
                </a:solidFill>
              </a:rPr>
              <a:t>• </a:t>
            </a:r>
            <a:r>
              <a:rPr lang="vi-VN" sz="1400" b="1" dirty="0">
                <a:solidFill>
                  <a:schemeClr val="tx2"/>
                </a:solidFill>
              </a:rPr>
              <a:t>Chuỗi gốc: Y</a:t>
            </a:r>
            <a:r>
              <a:rPr lang="vi-VN" sz="1050" b="1" dirty="0">
                <a:solidFill>
                  <a:schemeClr val="tx2"/>
                </a:solidFill>
              </a:rPr>
              <a:t>t</a:t>
            </a:r>
          </a:p>
        </p:txBody>
      </p:sp>
      <p:pic>
        <p:nvPicPr>
          <p:cNvPr id="3" name="Picture 2"/>
          <p:cNvPicPr>
            <a:picLocks noChangeAspect="1"/>
          </p:cNvPicPr>
          <p:nvPr/>
        </p:nvPicPr>
        <p:blipFill>
          <a:blip r:embed="rId3"/>
          <a:stretch>
            <a:fillRect/>
          </a:stretch>
        </p:blipFill>
        <p:spPr>
          <a:xfrm>
            <a:off x="1384968" y="2433212"/>
            <a:ext cx="6345489" cy="1389759"/>
          </a:xfrm>
          <a:prstGeom prst="rect">
            <a:avLst/>
          </a:prstGeom>
        </p:spPr>
      </p:pic>
      <p:sp>
        <p:nvSpPr>
          <p:cNvPr id="8" name="TextBox 7"/>
          <p:cNvSpPr txBox="1"/>
          <p:nvPr/>
        </p:nvSpPr>
        <p:spPr>
          <a:xfrm>
            <a:off x="330377" y="3873930"/>
            <a:ext cx="8592961" cy="375552"/>
          </a:xfrm>
          <a:prstGeom prst="rect">
            <a:avLst/>
          </a:prstGeom>
          <a:noFill/>
        </p:spPr>
        <p:txBody>
          <a:bodyPr wrap="square" rtlCol="0">
            <a:spAutoFit/>
          </a:bodyPr>
          <a:lstStyle/>
          <a:p>
            <a:pPr>
              <a:lnSpc>
                <a:spcPct val="150000"/>
              </a:lnSpc>
            </a:pPr>
            <a:r>
              <a:rPr lang="en-US" sz="1400">
                <a:solidFill>
                  <a:schemeClr val="tx2"/>
                </a:solidFill>
              </a:rPr>
              <a:t>Một cách biến đổi khác là có thể tính logcuar bộ dữ liệu tương ứng</a:t>
            </a:r>
            <a:endParaRPr lang="vi-VN" sz="1050" b="1" dirty="0">
              <a:solidFill>
                <a:schemeClr val="tx2"/>
              </a:solidFill>
            </a:endParaRPr>
          </a:p>
        </p:txBody>
      </p:sp>
    </p:spTree>
    <p:extLst>
      <p:ext uri="{BB962C8B-B14F-4D97-AF65-F5344CB8AC3E}">
        <p14:creationId xmlns:p14="http://schemas.microsoft.com/office/powerpoint/2010/main" val="3290308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xmlns="" id="{69F3CEBC-354E-493B-A5BB-6845C130780D}"/>
              </a:ext>
            </a:extLst>
          </p:cNvPr>
          <p:cNvSpPr txBox="1">
            <a:spLocks/>
          </p:cNvSpPr>
          <p:nvPr/>
        </p:nvSpPr>
        <p:spPr>
          <a:xfrm>
            <a:off x="330374" y="1306711"/>
            <a:ext cx="8592961" cy="1329486"/>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endParaRPr lang="en-US" dirty="0"/>
          </a:p>
        </p:txBody>
      </p:sp>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dirty="0" err="1">
                <a:solidFill>
                  <a:schemeClr val="tx2"/>
                </a:solidFill>
              </a:rPr>
              <a:t>Toán</a:t>
            </a:r>
            <a:r>
              <a:rPr lang="en-US" b="1" dirty="0">
                <a:solidFill>
                  <a:schemeClr val="tx2"/>
                </a:solidFill>
              </a:rPr>
              <a:t> </a:t>
            </a:r>
            <a:r>
              <a:rPr lang="en-US" b="1" dirty="0" err="1">
                <a:solidFill>
                  <a:schemeClr val="tx2"/>
                </a:solidFill>
              </a:rPr>
              <a:t>tử</a:t>
            </a:r>
            <a:r>
              <a:rPr lang="en-US" b="1" dirty="0">
                <a:solidFill>
                  <a:schemeClr val="tx2"/>
                </a:solidFill>
              </a:rPr>
              <a:t> </a:t>
            </a:r>
            <a:r>
              <a:rPr lang="en-US" b="1" dirty="0" err="1">
                <a:solidFill>
                  <a:schemeClr val="tx2"/>
                </a:solidFill>
              </a:rPr>
              <a:t>trễ</a:t>
            </a:r>
            <a:r>
              <a:rPr lang="en-US" b="1" dirty="0">
                <a:solidFill>
                  <a:schemeClr val="tx2"/>
                </a:solidFill>
              </a:rPr>
              <a:t> (Lag operator)</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EC745D6D-86C5-E043-AF57-A1EBD926E178}"/>
                  </a:ext>
                </a:extLst>
              </p:cNvPr>
              <p:cNvSpPr txBox="1"/>
              <p:nvPr/>
            </p:nvSpPr>
            <p:spPr>
              <a:xfrm>
                <a:off x="330377" y="1123887"/>
                <a:ext cx="8592961" cy="3108543"/>
              </a:xfrm>
              <a:prstGeom prst="rect">
                <a:avLst/>
              </a:prstGeom>
              <a:noFill/>
            </p:spPr>
            <p:txBody>
              <a:bodyPr wrap="square" rtlCol="0">
                <a:spAutoFit/>
              </a:bodyPr>
              <a:lstStyle/>
              <a:p>
                <a:r>
                  <a:rPr lang="en-US" sz="1400" dirty="0">
                    <a:solidFill>
                      <a:schemeClr val="tx2"/>
                    </a:solidFill>
                  </a:rPr>
                  <a:t>Toán </a:t>
                </a:r>
                <a:r>
                  <a:rPr lang="en-US" sz="1400" dirty="0" err="1">
                    <a:solidFill>
                      <a:schemeClr val="tx2"/>
                    </a:solidFill>
                  </a:rPr>
                  <a:t>tử</a:t>
                </a:r>
                <a:r>
                  <a:rPr lang="en-US" sz="1400" dirty="0">
                    <a:solidFill>
                      <a:schemeClr val="tx2"/>
                    </a:solidFill>
                  </a:rPr>
                  <a:t> </a:t>
                </a:r>
                <a:r>
                  <a:rPr lang="en-US" sz="1400" dirty="0" err="1">
                    <a:solidFill>
                      <a:schemeClr val="tx2"/>
                    </a:solidFill>
                  </a:rPr>
                  <a:t>trễ</a:t>
                </a:r>
                <a:r>
                  <a:rPr lang="en-US" sz="1400" dirty="0">
                    <a:solidFill>
                      <a:schemeClr val="tx2"/>
                    </a:solidFill>
                  </a:rPr>
                  <a:t> </a:t>
                </a:r>
                <a:r>
                  <a:rPr lang="en-US" sz="1400" dirty="0" err="1">
                    <a:solidFill>
                      <a:schemeClr val="tx2"/>
                    </a:solidFill>
                  </a:rPr>
                  <a:t>là</a:t>
                </a:r>
                <a:r>
                  <a:rPr lang="en-US" sz="1400" dirty="0">
                    <a:solidFill>
                      <a:schemeClr val="tx2"/>
                    </a:solidFill>
                  </a:rPr>
                  <a:t> </a:t>
                </a:r>
                <a:r>
                  <a:rPr lang="en-US" sz="1400" dirty="0" err="1">
                    <a:solidFill>
                      <a:schemeClr val="tx2"/>
                    </a:solidFill>
                  </a:rPr>
                  <a:t>một</a:t>
                </a:r>
                <a:r>
                  <a:rPr lang="en-US" sz="1400" dirty="0">
                    <a:solidFill>
                      <a:schemeClr val="tx2"/>
                    </a:solidFill>
                  </a:rPr>
                  <a:t> </a:t>
                </a:r>
                <a:r>
                  <a:rPr lang="en-US" sz="1400" dirty="0" err="1">
                    <a:solidFill>
                      <a:schemeClr val="tx2"/>
                    </a:solidFill>
                  </a:rPr>
                  <a:t>công</a:t>
                </a:r>
                <a:r>
                  <a:rPr lang="en-US" sz="1400" dirty="0">
                    <a:solidFill>
                      <a:schemeClr val="tx2"/>
                    </a:solidFill>
                  </a:rPr>
                  <a:t> </a:t>
                </a:r>
                <a:r>
                  <a:rPr lang="en-US" sz="1400" dirty="0" err="1">
                    <a:solidFill>
                      <a:schemeClr val="tx2"/>
                    </a:solidFill>
                  </a:rPr>
                  <a:t>cụ</a:t>
                </a:r>
                <a:r>
                  <a:rPr lang="en-US" sz="1400" dirty="0">
                    <a:solidFill>
                      <a:schemeClr val="tx2"/>
                    </a:solidFill>
                  </a:rPr>
                  <a:t> </a:t>
                </a:r>
                <a:r>
                  <a:rPr lang="en-US" sz="1400" dirty="0" err="1">
                    <a:solidFill>
                      <a:schemeClr val="tx2"/>
                    </a:solidFill>
                  </a:rPr>
                  <a:t>hữu</a:t>
                </a:r>
                <a:r>
                  <a:rPr lang="en-US" sz="1400" dirty="0">
                    <a:solidFill>
                      <a:schemeClr val="tx2"/>
                    </a:solidFill>
                  </a:rPr>
                  <a:t> </a:t>
                </a:r>
                <a:r>
                  <a:rPr lang="en-US" sz="1400" dirty="0" err="1">
                    <a:solidFill>
                      <a:schemeClr val="tx2"/>
                    </a:solidFill>
                  </a:rPr>
                  <a:t>hiệu</a:t>
                </a:r>
                <a:r>
                  <a:rPr lang="en-US" sz="1400" dirty="0">
                    <a:solidFill>
                      <a:schemeClr val="tx2"/>
                    </a:solidFill>
                  </a:rPr>
                  <a:t> </a:t>
                </a:r>
                <a:r>
                  <a:rPr lang="en-US" sz="1400" dirty="0" err="1">
                    <a:solidFill>
                      <a:schemeClr val="tx2"/>
                    </a:solidFill>
                  </a:rPr>
                  <a:t>khi</a:t>
                </a:r>
                <a:r>
                  <a:rPr lang="en-US" sz="1400" dirty="0">
                    <a:solidFill>
                      <a:schemeClr val="tx2"/>
                    </a:solidFill>
                  </a:rPr>
                  <a:t> </a:t>
                </a:r>
                <a:r>
                  <a:rPr lang="en-US" sz="1400" dirty="0" err="1">
                    <a:solidFill>
                      <a:schemeClr val="tx2"/>
                    </a:solidFill>
                  </a:rPr>
                  <a:t>nghiên</a:t>
                </a:r>
                <a:r>
                  <a:rPr lang="en-US" sz="1400" dirty="0">
                    <a:solidFill>
                      <a:schemeClr val="tx2"/>
                    </a:solidFill>
                  </a:rPr>
                  <a:t> </a:t>
                </a:r>
                <a:r>
                  <a:rPr lang="en-US" sz="1400" dirty="0" err="1">
                    <a:solidFill>
                      <a:schemeClr val="tx2"/>
                    </a:solidFill>
                  </a:rPr>
                  <a:t>cứu</a:t>
                </a:r>
                <a:r>
                  <a:rPr lang="en-US" sz="1400" dirty="0">
                    <a:solidFill>
                      <a:schemeClr val="tx2"/>
                    </a:solidFill>
                  </a:rPr>
                  <a:t> </a:t>
                </a:r>
                <a:r>
                  <a:rPr lang="en-US" sz="1400" dirty="0" err="1">
                    <a:solidFill>
                      <a:schemeClr val="tx2"/>
                    </a:solidFill>
                  </a:rPr>
                  <a:t>chuỗi</a:t>
                </a:r>
                <a:r>
                  <a:rPr lang="en-US" sz="1400" dirty="0">
                    <a:solidFill>
                      <a:schemeClr val="tx2"/>
                    </a:solidFill>
                  </a:rPr>
                  <a:t> </a:t>
                </a:r>
                <a:r>
                  <a:rPr lang="en-US" sz="1400" dirty="0" err="1">
                    <a:solidFill>
                      <a:schemeClr val="tx2"/>
                    </a:solidFill>
                  </a:rPr>
                  <a:t>thời</a:t>
                </a:r>
                <a:r>
                  <a:rPr lang="en-US" sz="1400" dirty="0">
                    <a:solidFill>
                      <a:schemeClr val="tx2"/>
                    </a:solidFill>
                  </a:rPr>
                  <a:t> </a:t>
                </a:r>
                <a:r>
                  <a:rPr lang="en-US" sz="1400" dirty="0" err="1">
                    <a:solidFill>
                      <a:schemeClr val="tx2"/>
                    </a:solidFill>
                  </a:rPr>
                  <a:t>gian</a:t>
                </a:r>
                <a:r>
                  <a:rPr lang="en-US" sz="1400" dirty="0">
                    <a:solidFill>
                      <a:schemeClr val="tx2"/>
                    </a:solidFill>
                  </a:rPr>
                  <a:t>. </a:t>
                </a:r>
                <a:r>
                  <a:rPr lang="en-US" sz="1400" dirty="0" err="1">
                    <a:solidFill>
                      <a:schemeClr val="tx2"/>
                    </a:solidFill>
                  </a:rPr>
                  <a:t>Các</a:t>
                </a:r>
                <a:r>
                  <a:rPr lang="en-US" sz="1400" dirty="0">
                    <a:solidFill>
                      <a:schemeClr val="tx2"/>
                    </a:solidFill>
                  </a:rPr>
                  <a:t> </a:t>
                </a:r>
                <a:r>
                  <a:rPr lang="en-US" sz="1400" dirty="0" err="1">
                    <a:solidFill>
                      <a:schemeClr val="tx2"/>
                    </a:solidFill>
                  </a:rPr>
                  <a:t>phương</a:t>
                </a:r>
                <a:r>
                  <a:rPr lang="en-US" sz="1400" dirty="0">
                    <a:solidFill>
                      <a:schemeClr val="tx2"/>
                    </a:solidFill>
                  </a:rPr>
                  <a:t> </a:t>
                </a:r>
                <a:r>
                  <a:rPr lang="en-US" sz="1400" dirty="0" err="1">
                    <a:solidFill>
                      <a:schemeClr val="tx2"/>
                    </a:solidFill>
                  </a:rPr>
                  <a:t>trình</a:t>
                </a:r>
                <a:r>
                  <a:rPr lang="en-US" sz="1400" dirty="0">
                    <a:solidFill>
                      <a:schemeClr val="tx2"/>
                    </a:solidFill>
                  </a:rPr>
                  <a:t> </a:t>
                </a:r>
                <a:r>
                  <a:rPr lang="en-US" sz="1400" dirty="0" err="1">
                    <a:solidFill>
                      <a:schemeClr val="tx2"/>
                    </a:solidFill>
                  </a:rPr>
                  <a:t>sai</a:t>
                </a:r>
                <a:r>
                  <a:rPr lang="en-US" sz="1400" dirty="0">
                    <a:solidFill>
                      <a:schemeClr val="tx2"/>
                    </a:solidFill>
                  </a:rPr>
                  <a:t> </a:t>
                </a:r>
                <a:r>
                  <a:rPr lang="en-US" sz="1400" dirty="0" err="1">
                    <a:solidFill>
                      <a:schemeClr val="tx2"/>
                    </a:solidFill>
                  </a:rPr>
                  <a:t>phân</a:t>
                </a:r>
                <a:r>
                  <a:rPr lang="en-US" sz="1400" dirty="0">
                    <a:solidFill>
                      <a:schemeClr val="tx2"/>
                    </a:solidFill>
                  </a:rPr>
                  <a:t> </a:t>
                </a:r>
                <a:r>
                  <a:rPr lang="en-US" sz="1400" dirty="0" err="1">
                    <a:solidFill>
                      <a:schemeClr val="tx2"/>
                    </a:solidFill>
                  </a:rPr>
                  <a:t>và</a:t>
                </a:r>
                <a:r>
                  <a:rPr lang="en-US" sz="1400" dirty="0">
                    <a:solidFill>
                      <a:schemeClr val="tx2"/>
                    </a:solidFill>
                  </a:rPr>
                  <a:t> </a:t>
                </a:r>
                <a:r>
                  <a:rPr lang="en-US" sz="1400" dirty="0" err="1">
                    <a:solidFill>
                      <a:schemeClr val="tx2"/>
                    </a:solidFill>
                  </a:rPr>
                  <a:t>mô</a:t>
                </a:r>
                <a:r>
                  <a:rPr lang="en-US" sz="1400" dirty="0">
                    <a:solidFill>
                      <a:schemeClr val="tx2"/>
                    </a:solidFill>
                  </a:rPr>
                  <a:t> </a:t>
                </a:r>
                <a:r>
                  <a:rPr lang="en-US" sz="1400" dirty="0" err="1">
                    <a:solidFill>
                      <a:schemeClr val="tx2"/>
                    </a:solidFill>
                  </a:rPr>
                  <a:t>hình</a:t>
                </a:r>
                <a:r>
                  <a:rPr lang="en-US" sz="1400" dirty="0">
                    <a:solidFill>
                      <a:schemeClr val="tx2"/>
                    </a:solidFill>
                  </a:rPr>
                  <a:t> </a:t>
                </a:r>
                <a:r>
                  <a:rPr lang="en-US" sz="1400" dirty="0" err="1">
                    <a:solidFill>
                      <a:schemeClr val="tx2"/>
                    </a:solidFill>
                  </a:rPr>
                  <a:t>chuỗi</a:t>
                </a:r>
                <a:r>
                  <a:rPr lang="en-US" sz="1400" dirty="0">
                    <a:solidFill>
                      <a:schemeClr val="tx2"/>
                    </a:solidFill>
                  </a:rPr>
                  <a:t> </a:t>
                </a:r>
                <a:r>
                  <a:rPr lang="en-US" sz="1400" dirty="0" err="1">
                    <a:solidFill>
                      <a:schemeClr val="tx2"/>
                    </a:solidFill>
                  </a:rPr>
                  <a:t>thời</a:t>
                </a:r>
                <a:r>
                  <a:rPr lang="en-US" sz="1400" dirty="0">
                    <a:solidFill>
                      <a:schemeClr val="tx2"/>
                    </a:solidFill>
                  </a:rPr>
                  <a:t> </a:t>
                </a:r>
                <a:r>
                  <a:rPr lang="en-US" sz="1400" dirty="0" err="1">
                    <a:solidFill>
                      <a:schemeClr val="tx2"/>
                    </a:solidFill>
                  </a:rPr>
                  <a:t>gian</a:t>
                </a:r>
                <a:r>
                  <a:rPr lang="en-US" sz="1400" dirty="0">
                    <a:solidFill>
                      <a:schemeClr val="tx2"/>
                    </a:solidFill>
                  </a:rPr>
                  <a:t> </a:t>
                </a:r>
                <a:r>
                  <a:rPr lang="en-US" sz="1400" dirty="0" err="1">
                    <a:solidFill>
                      <a:schemeClr val="tx2"/>
                    </a:solidFill>
                  </a:rPr>
                  <a:t>sẽ</a:t>
                </a:r>
                <a:r>
                  <a:rPr lang="en-US" sz="1400" dirty="0">
                    <a:solidFill>
                      <a:schemeClr val="tx2"/>
                    </a:solidFill>
                  </a:rPr>
                  <a:t> </a:t>
                </a:r>
                <a:r>
                  <a:rPr lang="en-US" sz="1400" dirty="0" err="1">
                    <a:solidFill>
                      <a:schemeClr val="tx2"/>
                    </a:solidFill>
                  </a:rPr>
                  <a:t>được</a:t>
                </a:r>
                <a:r>
                  <a:rPr lang="en-US" sz="1400" dirty="0">
                    <a:solidFill>
                      <a:schemeClr val="tx2"/>
                    </a:solidFill>
                  </a:rPr>
                  <a:t> </a:t>
                </a:r>
                <a:r>
                  <a:rPr lang="en-US" sz="1400" dirty="0" err="1">
                    <a:solidFill>
                      <a:schemeClr val="tx2"/>
                    </a:solidFill>
                  </a:rPr>
                  <a:t>trình</a:t>
                </a:r>
                <a:r>
                  <a:rPr lang="en-US" sz="1400" dirty="0">
                    <a:solidFill>
                      <a:schemeClr val="tx2"/>
                    </a:solidFill>
                  </a:rPr>
                  <a:t> </a:t>
                </a:r>
                <a:r>
                  <a:rPr lang="en-US" sz="1400" dirty="0" err="1">
                    <a:solidFill>
                      <a:schemeClr val="tx2"/>
                    </a:solidFill>
                  </a:rPr>
                  <a:t>bày</a:t>
                </a:r>
                <a:r>
                  <a:rPr lang="en-US" sz="1400" dirty="0">
                    <a:solidFill>
                      <a:schemeClr val="tx2"/>
                    </a:solidFill>
                  </a:rPr>
                  <a:t> </a:t>
                </a:r>
                <a:r>
                  <a:rPr lang="en-US" sz="1400" dirty="0" err="1">
                    <a:solidFill>
                      <a:schemeClr val="tx2"/>
                    </a:solidFill>
                  </a:rPr>
                  <a:t>nhất</a:t>
                </a:r>
                <a:r>
                  <a:rPr lang="en-US" sz="1400" dirty="0">
                    <a:solidFill>
                      <a:schemeClr val="tx2"/>
                    </a:solidFill>
                  </a:rPr>
                  <a:t> </a:t>
                </a:r>
                <a:r>
                  <a:rPr lang="en-US" sz="1400" dirty="0" err="1">
                    <a:solidFill>
                      <a:schemeClr val="tx2"/>
                    </a:solidFill>
                  </a:rPr>
                  <a:t>quán</a:t>
                </a:r>
                <a:r>
                  <a:rPr lang="en-US" sz="1400" dirty="0">
                    <a:solidFill>
                      <a:schemeClr val="tx2"/>
                    </a:solidFill>
                  </a:rPr>
                  <a:t> </a:t>
                </a:r>
                <a:r>
                  <a:rPr lang="en-US" sz="1400" dirty="0" err="1">
                    <a:solidFill>
                      <a:schemeClr val="tx2"/>
                    </a:solidFill>
                  </a:rPr>
                  <a:t>dưới</a:t>
                </a:r>
                <a:r>
                  <a:rPr lang="en-US" sz="1400" dirty="0">
                    <a:solidFill>
                      <a:schemeClr val="tx2"/>
                    </a:solidFill>
                  </a:rPr>
                  <a:t> </a:t>
                </a:r>
                <a:r>
                  <a:rPr lang="en-US" sz="1400" dirty="0" err="1">
                    <a:solidFill>
                      <a:schemeClr val="tx2"/>
                    </a:solidFill>
                  </a:rPr>
                  <a:t>công</a:t>
                </a:r>
                <a:r>
                  <a:rPr lang="en-US" sz="1400" dirty="0">
                    <a:solidFill>
                      <a:schemeClr val="tx2"/>
                    </a:solidFill>
                  </a:rPr>
                  <a:t> </a:t>
                </a:r>
                <a:r>
                  <a:rPr lang="en-US" sz="1400" dirty="0" err="1">
                    <a:solidFill>
                      <a:schemeClr val="tx2"/>
                    </a:solidFill>
                  </a:rPr>
                  <a:t>cụ</a:t>
                </a:r>
                <a:r>
                  <a:rPr lang="en-US" sz="1400" dirty="0">
                    <a:solidFill>
                      <a:schemeClr val="tx2"/>
                    </a:solidFill>
                  </a:rPr>
                  <a:t> </a:t>
                </a:r>
                <a:r>
                  <a:rPr lang="en-US" sz="1400" dirty="0" err="1">
                    <a:solidFill>
                      <a:schemeClr val="tx2"/>
                    </a:solidFill>
                  </a:rPr>
                  <a:t>này</a:t>
                </a:r>
                <a:r>
                  <a:rPr lang="en-US" sz="1400" dirty="0">
                    <a:solidFill>
                      <a:schemeClr val="tx2"/>
                    </a:solidFill>
                  </a:rPr>
                  <a:t>. </a:t>
                </a:r>
              </a:p>
              <a:p>
                <a:r>
                  <a:rPr lang="en-US" sz="1400" dirty="0" err="1">
                    <a:solidFill>
                      <a:schemeClr val="tx2"/>
                    </a:solidFill>
                  </a:rPr>
                  <a:t>Giả</a:t>
                </a:r>
                <a:r>
                  <a:rPr lang="en-US" sz="1400" dirty="0">
                    <a:solidFill>
                      <a:schemeClr val="tx2"/>
                    </a:solidFill>
                  </a:rPr>
                  <a:t> </a:t>
                </a:r>
                <a:r>
                  <a:rPr lang="en-US" sz="1400" dirty="0" err="1">
                    <a:solidFill>
                      <a:schemeClr val="tx2"/>
                    </a:solidFill>
                  </a:rPr>
                  <a:t>sử</a:t>
                </a:r>
                <a:r>
                  <a:rPr lang="en-US" sz="1400" dirty="0">
                    <a:solidFill>
                      <a:schemeClr val="tx2"/>
                    </a:solidFill>
                  </a:rPr>
                  <a:t> </a:t>
                </a:r>
                <a:r>
                  <a:rPr lang="en-US" sz="1400" dirty="0" err="1">
                    <a:solidFill>
                      <a:schemeClr val="tx2"/>
                    </a:solidFill>
                  </a:rPr>
                  <a:t>có</a:t>
                </a:r>
                <a:r>
                  <a:rPr lang="en-US" sz="1400" dirty="0">
                    <a:solidFill>
                      <a:schemeClr val="tx2"/>
                    </a:solidFill>
                  </a:rPr>
                  <a:t> </a:t>
                </a:r>
                <a:r>
                  <a:rPr lang="en-US" sz="1400" dirty="0" err="1">
                    <a:solidFill>
                      <a:schemeClr val="tx2"/>
                    </a:solidFill>
                  </a:rPr>
                  <a:t>chuỗi</a:t>
                </a:r>
                <a:r>
                  <a:rPr lang="en-US" sz="1400" dirty="0">
                    <a:solidFill>
                      <a:schemeClr val="tx2"/>
                    </a:solidFill>
                  </a:rPr>
                  <a:t> </a:t>
                </a:r>
                <a:r>
                  <a:rPr lang="en-US" sz="1400" dirty="0" err="1">
                    <a:solidFill>
                      <a:schemeClr val="tx2"/>
                    </a:solidFill>
                  </a:rPr>
                  <a:t>thời</a:t>
                </a:r>
                <a:r>
                  <a:rPr lang="en-US" sz="1400" dirty="0">
                    <a:solidFill>
                      <a:schemeClr val="tx2"/>
                    </a:solidFill>
                  </a:rPr>
                  <a:t> </a:t>
                </a:r>
                <a:r>
                  <a:rPr lang="en-US" sz="1400" dirty="0" err="1">
                    <a:solidFill>
                      <a:schemeClr val="tx2"/>
                    </a:solidFill>
                  </a:rPr>
                  <a:t>gian</a:t>
                </a:r>
                <a:r>
                  <a:rPr lang="en-US" sz="1400" dirty="0">
                    <a:solidFill>
                      <a:schemeClr val="tx2"/>
                    </a:solidFill>
                  </a:rPr>
                  <a:t> </a:t>
                </a:r>
                <a14:m>
                  <m:oMath xmlns:m="http://schemas.openxmlformats.org/officeDocument/2006/math">
                    <m:sSubSup>
                      <m:sSubSupPr>
                        <m:ctrlPr>
                          <a:rPr lang="en-US" sz="1400" i="1">
                            <a:solidFill>
                              <a:schemeClr val="tx2"/>
                            </a:solidFill>
                            <a:latin typeface="Cambria Math" panose="02040503050406030204" pitchFamily="18" charset="0"/>
                          </a:rPr>
                        </m:ctrlPr>
                      </m:sSubSupPr>
                      <m:e>
                        <m:r>
                          <a:rPr lang="en-US" sz="1400">
                            <a:solidFill>
                              <a:schemeClr val="tx2"/>
                            </a:solidFill>
                            <a:latin typeface="Cambria Math" panose="02040503050406030204" pitchFamily="18" charset="0"/>
                          </a:rPr>
                          <m:t>(</m:t>
                        </m:r>
                        <m:sSub>
                          <m:sSubPr>
                            <m:ctrlPr>
                              <a:rPr lang="en-US" sz="1400" i="1">
                                <a:solidFill>
                                  <a:schemeClr val="tx2"/>
                                </a:solidFill>
                                <a:latin typeface="Cambria Math" panose="02040503050406030204" pitchFamily="18" charset="0"/>
                              </a:rPr>
                            </m:ctrlPr>
                          </m:sSubPr>
                          <m:e>
                            <m:r>
                              <a:rPr lang="en-US" sz="1400" i="1">
                                <a:solidFill>
                                  <a:schemeClr val="tx2"/>
                                </a:solidFill>
                                <a:latin typeface="Cambria Math" panose="02040503050406030204" pitchFamily="18" charset="0"/>
                              </a:rPr>
                              <m:t>𝑥</m:t>
                            </m:r>
                          </m:e>
                          <m:sub>
                            <m:r>
                              <a:rPr lang="en-US" sz="1400" i="1">
                                <a:solidFill>
                                  <a:schemeClr val="tx2"/>
                                </a:solidFill>
                                <a:latin typeface="Cambria Math" panose="02040503050406030204" pitchFamily="18" charset="0"/>
                              </a:rPr>
                              <m:t>𝑡</m:t>
                            </m:r>
                          </m:sub>
                        </m:sSub>
                        <m:r>
                          <a:rPr lang="en-US" sz="1400">
                            <a:solidFill>
                              <a:schemeClr val="tx2"/>
                            </a:solidFill>
                            <a:latin typeface="Cambria Math" panose="02040503050406030204" pitchFamily="18" charset="0"/>
                          </a:rPr>
                          <m:t>)</m:t>
                        </m:r>
                      </m:e>
                      <m:sub>
                        <m:r>
                          <a:rPr lang="en-US" sz="1400" i="1" baseline="-25000">
                            <a:solidFill>
                              <a:schemeClr val="tx2"/>
                            </a:solidFill>
                            <a:latin typeface="Cambria Math" panose="02040503050406030204" pitchFamily="18" charset="0"/>
                          </a:rPr>
                          <m:t>−</m:t>
                        </m:r>
                        <m:r>
                          <a:rPr lang="en-US" sz="1400" baseline="-25000">
                            <a:solidFill>
                              <a:schemeClr val="tx2"/>
                            </a:solidFill>
                            <a:latin typeface="Cambria Math" panose="02040503050406030204" pitchFamily="18" charset="0"/>
                          </a:rPr>
                          <m:t>∞</m:t>
                        </m:r>
                      </m:sub>
                      <m:sup>
                        <m:r>
                          <a:rPr lang="en-US" sz="1400" baseline="30000">
                            <a:solidFill>
                              <a:schemeClr val="tx2"/>
                            </a:solidFill>
                            <a:latin typeface="Cambria Math" panose="02040503050406030204" pitchFamily="18" charset="0"/>
                          </a:rPr>
                          <m:t>+∞</m:t>
                        </m:r>
                      </m:sup>
                    </m:sSubSup>
                  </m:oMath>
                </a14:m>
                <a:r>
                  <a:rPr lang="en-US" sz="1400" dirty="0">
                    <a:solidFill>
                      <a:schemeClr val="tx2"/>
                    </a:solidFill>
                  </a:rPr>
                  <a:t>  ta </a:t>
                </a:r>
                <a:r>
                  <a:rPr lang="en-US" sz="1400" dirty="0" err="1">
                    <a:solidFill>
                      <a:schemeClr val="tx2"/>
                    </a:solidFill>
                  </a:rPr>
                  <a:t>định</a:t>
                </a:r>
                <a:r>
                  <a:rPr lang="en-US" sz="1400" dirty="0">
                    <a:solidFill>
                      <a:schemeClr val="tx2"/>
                    </a:solidFill>
                  </a:rPr>
                  <a:t> </a:t>
                </a:r>
                <a:r>
                  <a:rPr lang="en-US" sz="1400" dirty="0" err="1">
                    <a:solidFill>
                      <a:schemeClr val="tx2"/>
                    </a:solidFill>
                  </a:rPr>
                  <a:t>nghĩa</a:t>
                </a:r>
                <a:r>
                  <a:rPr lang="en-US" sz="1400" dirty="0">
                    <a:solidFill>
                      <a:schemeClr val="tx2"/>
                    </a:solidFill>
                  </a:rPr>
                  <a:t> </a:t>
                </a:r>
                <a:r>
                  <a:rPr lang="en-US" sz="1400" dirty="0" err="1">
                    <a:solidFill>
                      <a:schemeClr val="tx2"/>
                    </a:solidFill>
                  </a:rPr>
                  <a:t>toán</a:t>
                </a:r>
                <a:r>
                  <a:rPr lang="en-US" sz="1400" dirty="0">
                    <a:solidFill>
                      <a:schemeClr val="tx2"/>
                    </a:solidFill>
                  </a:rPr>
                  <a:t> </a:t>
                </a:r>
                <a:r>
                  <a:rPr lang="en-US" sz="1400" dirty="0" err="1">
                    <a:solidFill>
                      <a:schemeClr val="tx2"/>
                    </a:solidFill>
                  </a:rPr>
                  <a:t>tử</a:t>
                </a:r>
                <a:r>
                  <a:rPr lang="en-US" sz="1400" dirty="0">
                    <a:solidFill>
                      <a:schemeClr val="tx2"/>
                    </a:solidFill>
                  </a:rPr>
                  <a:t> </a:t>
                </a:r>
                <a:r>
                  <a:rPr lang="en-US" sz="1400" dirty="0" err="1">
                    <a:solidFill>
                      <a:schemeClr val="tx2"/>
                    </a:solidFill>
                  </a:rPr>
                  <a:t>trễ</a:t>
                </a:r>
                <a:r>
                  <a:rPr lang="en-US" sz="1400" dirty="0">
                    <a:solidFill>
                      <a:schemeClr val="tx2"/>
                    </a:solidFill>
                  </a:rPr>
                  <a:t> </a:t>
                </a:r>
                <a:r>
                  <a:rPr lang="en-US" sz="1400" dirty="0" err="1">
                    <a:solidFill>
                      <a:schemeClr val="tx2"/>
                    </a:solidFill>
                  </a:rPr>
                  <a:t>như</a:t>
                </a:r>
                <a:r>
                  <a:rPr lang="en-US" sz="1400" dirty="0">
                    <a:solidFill>
                      <a:schemeClr val="tx2"/>
                    </a:solidFill>
                  </a:rPr>
                  <a:t> </a:t>
                </a:r>
                <a:r>
                  <a:rPr lang="en-US" sz="1400" dirty="0" err="1">
                    <a:solidFill>
                      <a:schemeClr val="tx2"/>
                    </a:solidFill>
                  </a:rPr>
                  <a:t>sau</a:t>
                </a:r>
                <a:r>
                  <a:rPr lang="en-US" sz="1400" dirty="0">
                    <a:solidFill>
                      <a:schemeClr val="tx2"/>
                    </a:solidFill>
                  </a:rPr>
                  <a:t>: </a:t>
                </a:r>
              </a:p>
              <a:p>
                <a:pPr lvl="6"/>
                <a:r>
                  <a:rPr lang="en-US" sz="1400" dirty="0" err="1">
                    <a:solidFill>
                      <a:schemeClr val="tx2"/>
                    </a:solidFill>
                  </a:rPr>
                  <a:t>Lx</a:t>
                </a:r>
                <a:r>
                  <a:rPr lang="en-US" sz="1400" baseline="-25000" dirty="0" err="1">
                    <a:solidFill>
                      <a:schemeClr val="tx2"/>
                    </a:solidFill>
                  </a:rPr>
                  <a:t>t</a:t>
                </a:r>
                <a:r>
                  <a:rPr lang="en-US" sz="1400" dirty="0">
                    <a:solidFill>
                      <a:schemeClr val="tx2"/>
                    </a:solidFill>
                  </a:rPr>
                  <a:t> = x</a:t>
                </a:r>
                <a:r>
                  <a:rPr lang="en-US" sz="1400" baseline="-25000" dirty="0">
                    <a:solidFill>
                      <a:schemeClr val="tx2"/>
                    </a:solidFill>
                  </a:rPr>
                  <a:t>t−1</a:t>
                </a:r>
                <a:r>
                  <a:rPr lang="en-US" sz="1400" dirty="0">
                    <a:solidFill>
                      <a:schemeClr val="tx2"/>
                    </a:solidFill>
                  </a:rPr>
                  <a:t> </a:t>
                </a:r>
              </a:p>
              <a:p>
                <a:pPr lvl="6"/>
                <a:r>
                  <a:rPr lang="en-US" sz="1400" dirty="0">
                    <a:solidFill>
                      <a:schemeClr val="tx2"/>
                    </a:solidFill>
                  </a:rPr>
                  <a:t>L</a:t>
                </a:r>
                <a:r>
                  <a:rPr lang="en-US" sz="1400" baseline="30000" dirty="0">
                    <a:solidFill>
                      <a:schemeClr val="tx2"/>
                    </a:solidFill>
                  </a:rPr>
                  <a:t>2</a:t>
                </a:r>
                <a:r>
                  <a:rPr lang="en-US" sz="1400" dirty="0">
                    <a:solidFill>
                      <a:schemeClr val="tx2"/>
                    </a:solidFill>
                  </a:rPr>
                  <a:t> </a:t>
                </a:r>
                <a:r>
                  <a:rPr lang="en-US" sz="1400" dirty="0" err="1">
                    <a:solidFill>
                      <a:schemeClr val="tx2"/>
                    </a:solidFill>
                  </a:rPr>
                  <a:t>x</a:t>
                </a:r>
                <a:r>
                  <a:rPr lang="en-US" sz="1400" baseline="-25000" dirty="0" err="1">
                    <a:solidFill>
                      <a:schemeClr val="tx2"/>
                    </a:solidFill>
                  </a:rPr>
                  <a:t>t</a:t>
                </a:r>
                <a:r>
                  <a:rPr lang="en-US" sz="1400" dirty="0">
                    <a:solidFill>
                      <a:schemeClr val="tx2"/>
                    </a:solidFill>
                  </a:rPr>
                  <a:t> = L(</a:t>
                </a:r>
                <a:r>
                  <a:rPr lang="en-US" sz="1400" dirty="0" err="1">
                    <a:solidFill>
                      <a:schemeClr val="tx2"/>
                    </a:solidFill>
                  </a:rPr>
                  <a:t>Lx</a:t>
                </a:r>
                <a:r>
                  <a:rPr lang="en-US" sz="1400" baseline="-25000" dirty="0" err="1">
                    <a:solidFill>
                      <a:schemeClr val="tx2"/>
                    </a:solidFill>
                  </a:rPr>
                  <a:t>t</a:t>
                </a:r>
                <a:r>
                  <a:rPr lang="en-US" sz="1400" dirty="0">
                    <a:solidFill>
                      <a:schemeClr val="tx2"/>
                    </a:solidFill>
                  </a:rPr>
                  <a:t>) = x</a:t>
                </a:r>
                <a:r>
                  <a:rPr lang="en-US" sz="1400" baseline="-25000" dirty="0">
                    <a:solidFill>
                      <a:schemeClr val="tx2"/>
                    </a:solidFill>
                  </a:rPr>
                  <a:t>t−2</a:t>
                </a:r>
                <a:r>
                  <a:rPr lang="en-US" sz="1400" dirty="0">
                    <a:solidFill>
                      <a:schemeClr val="tx2"/>
                    </a:solidFill>
                  </a:rPr>
                  <a:t> </a:t>
                </a:r>
              </a:p>
              <a:p>
                <a:pPr lvl="6"/>
                <a:r>
                  <a:rPr lang="en-US" sz="1400" dirty="0">
                    <a:solidFill>
                      <a:schemeClr val="tx2"/>
                    </a:solidFill>
                  </a:rPr>
                  <a:t>.... 					</a:t>
                </a:r>
              </a:p>
              <a:p>
                <a:pPr lvl="6"/>
                <a:r>
                  <a:rPr lang="en-US" sz="1400" dirty="0">
                    <a:solidFill>
                      <a:schemeClr val="tx2"/>
                    </a:solidFill>
                  </a:rPr>
                  <a:t>L</a:t>
                </a:r>
                <a:r>
                  <a:rPr lang="en-US" sz="1400" baseline="30000" dirty="0">
                    <a:solidFill>
                      <a:schemeClr val="tx2"/>
                    </a:solidFill>
                  </a:rPr>
                  <a:t>k</a:t>
                </a:r>
                <a:r>
                  <a:rPr lang="en-US" sz="1400" dirty="0">
                    <a:solidFill>
                      <a:schemeClr val="tx2"/>
                    </a:solidFill>
                  </a:rPr>
                  <a:t> </a:t>
                </a:r>
                <a:r>
                  <a:rPr lang="en-US" sz="1400" dirty="0" err="1">
                    <a:solidFill>
                      <a:schemeClr val="tx2"/>
                    </a:solidFill>
                  </a:rPr>
                  <a:t>x</a:t>
                </a:r>
                <a:r>
                  <a:rPr lang="en-US" sz="1400" baseline="-25000" dirty="0" err="1">
                    <a:solidFill>
                      <a:schemeClr val="tx2"/>
                    </a:solidFill>
                  </a:rPr>
                  <a:t>t</a:t>
                </a:r>
                <a:r>
                  <a:rPr lang="en-US" sz="1400" dirty="0">
                    <a:solidFill>
                      <a:schemeClr val="tx2"/>
                    </a:solidFill>
                  </a:rPr>
                  <a:t> = </a:t>
                </a:r>
                <a:r>
                  <a:rPr lang="en-US" sz="1400" dirty="0" err="1">
                    <a:solidFill>
                      <a:schemeClr val="tx2"/>
                    </a:solidFill>
                  </a:rPr>
                  <a:t>x</a:t>
                </a:r>
                <a:r>
                  <a:rPr lang="en-US" sz="1400" baseline="-25000" dirty="0" err="1">
                    <a:solidFill>
                      <a:schemeClr val="tx2"/>
                    </a:solidFill>
                  </a:rPr>
                  <a:t>t</a:t>
                </a:r>
                <a:r>
                  <a:rPr lang="en-US" sz="1400" baseline="-25000" dirty="0">
                    <a:solidFill>
                      <a:schemeClr val="tx2"/>
                    </a:solidFill>
                  </a:rPr>
                  <a:t>−k</a:t>
                </a:r>
                <a:endParaRPr lang="en-US" sz="1400" dirty="0">
                  <a:solidFill>
                    <a:schemeClr val="tx2"/>
                  </a:solidFill>
                </a:endParaRPr>
              </a:p>
              <a:p>
                <a:r>
                  <a:rPr lang="en-US" sz="1400" dirty="0" err="1">
                    <a:solidFill>
                      <a:schemeClr val="tx2"/>
                    </a:solidFill>
                  </a:rPr>
                  <a:t>Từ</a:t>
                </a:r>
                <a:r>
                  <a:rPr lang="en-US" sz="1400" dirty="0">
                    <a:solidFill>
                      <a:schemeClr val="tx2"/>
                    </a:solidFill>
                  </a:rPr>
                  <a:t> </a:t>
                </a:r>
                <a:r>
                  <a:rPr lang="en-US" sz="1400" dirty="0" err="1">
                    <a:solidFill>
                      <a:schemeClr val="tx2"/>
                    </a:solidFill>
                  </a:rPr>
                  <a:t>định</a:t>
                </a:r>
                <a:r>
                  <a:rPr lang="en-US" sz="1400" dirty="0">
                    <a:solidFill>
                      <a:schemeClr val="tx2"/>
                    </a:solidFill>
                  </a:rPr>
                  <a:t> </a:t>
                </a:r>
                <a:r>
                  <a:rPr lang="en-US" sz="1400" dirty="0" err="1">
                    <a:solidFill>
                      <a:schemeClr val="tx2"/>
                    </a:solidFill>
                  </a:rPr>
                  <a:t>nghĩa</a:t>
                </a:r>
                <a:r>
                  <a:rPr lang="en-US" sz="1400" dirty="0">
                    <a:solidFill>
                      <a:schemeClr val="tx2"/>
                    </a:solidFill>
                  </a:rPr>
                  <a:t> (1.2) </a:t>
                </a:r>
                <a:r>
                  <a:rPr lang="en-US" sz="1400" dirty="0" err="1">
                    <a:solidFill>
                      <a:schemeClr val="tx2"/>
                    </a:solidFill>
                  </a:rPr>
                  <a:t>dễ</a:t>
                </a:r>
                <a:r>
                  <a:rPr lang="en-US" sz="1400" dirty="0">
                    <a:solidFill>
                      <a:schemeClr val="tx2"/>
                    </a:solidFill>
                  </a:rPr>
                  <a:t> </a:t>
                </a:r>
                <a:r>
                  <a:rPr lang="en-US" sz="1400" dirty="0" err="1">
                    <a:solidFill>
                      <a:schemeClr val="tx2"/>
                    </a:solidFill>
                  </a:rPr>
                  <a:t>dàng</a:t>
                </a:r>
                <a:r>
                  <a:rPr lang="en-US" sz="1400" dirty="0">
                    <a:solidFill>
                      <a:schemeClr val="tx2"/>
                    </a:solidFill>
                  </a:rPr>
                  <a:t> </a:t>
                </a:r>
                <a:r>
                  <a:rPr lang="en-US" sz="1400" dirty="0" err="1">
                    <a:solidFill>
                      <a:schemeClr val="tx2"/>
                    </a:solidFill>
                  </a:rPr>
                  <a:t>nhận</a:t>
                </a:r>
                <a:r>
                  <a:rPr lang="en-US" sz="1400" dirty="0">
                    <a:solidFill>
                      <a:schemeClr val="tx2"/>
                    </a:solidFill>
                  </a:rPr>
                  <a:t> </a:t>
                </a:r>
                <a:r>
                  <a:rPr lang="en-US" sz="1400" dirty="0" err="1">
                    <a:solidFill>
                      <a:schemeClr val="tx2"/>
                    </a:solidFill>
                  </a:rPr>
                  <a:t>thấy</a:t>
                </a:r>
                <a:r>
                  <a:rPr lang="en-US" sz="1400" dirty="0">
                    <a:solidFill>
                      <a:schemeClr val="tx2"/>
                    </a:solidFill>
                  </a:rPr>
                  <a:t> </a:t>
                </a:r>
                <a:r>
                  <a:rPr lang="en-US" sz="1400" dirty="0" err="1">
                    <a:solidFill>
                      <a:schemeClr val="tx2"/>
                    </a:solidFill>
                  </a:rPr>
                  <a:t>toán</a:t>
                </a:r>
                <a:r>
                  <a:rPr lang="en-US" sz="1400" dirty="0">
                    <a:solidFill>
                      <a:schemeClr val="tx2"/>
                    </a:solidFill>
                  </a:rPr>
                  <a:t> </a:t>
                </a:r>
                <a:r>
                  <a:rPr lang="en-US" sz="1400" dirty="0" err="1">
                    <a:solidFill>
                      <a:schemeClr val="tx2"/>
                    </a:solidFill>
                  </a:rPr>
                  <a:t>tử</a:t>
                </a:r>
                <a:r>
                  <a:rPr lang="en-US" sz="1400" dirty="0">
                    <a:solidFill>
                      <a:schemeClr val="tx2"/>
                    </a:solidFill>
                  </a:rPr>
                  <a:t> </a:t>
                </a:r>
                <a:r>
                  <a:rPr lang="en-US" sz="1400" dirty="0" err="1">
                    <a:solidFill>
                      <a:schemeClr val="tx2"/>
                    </a:solidFill>
                  </a:rPr>
                  <a:t>trễ</a:t>
                </a:r>
                <a:r>
                  <a:rPr lang="en-US" sz="1400" dirty="0">
                    <a:solidFill>
                      <a:schemeClr val="tx2"/>
                    </a:solidFill>
                  </a:rPr>
                  <a:t> L </a:t>
                </a:r>
                <a:r>
                  <a:rPr lang="en-US" sz="1400" dirty="0" err="1">
                    <a:solidFill>
                      <a:schemeClr val="tx2"/>
                    </a:solidFill>
                  </a:rPr>
                  <a:t>có</a:t>
                </a:r>
                <a:r>
                  <a:rPr lang="en-US" sz="1400" dirty="0">
                    <a:solidFill>
                      <a:schemeClr val="tx2"/>
                    </a:solidFill>
                  </a:rPr>
                  <a:t> </a:t>
                </a:r>
                <a:r>
                  <a:rPr lang="en-US" sz="1400" dirty="0" err="1">
                    <a:solidFill>
                      <a:schemeClr val="tx2"/>
                    </a:solidFill>
                  </a:rPr>
                  <a:t>các</a:t>
                </a:r>
                <a:r>
                  <a:rPr lang="en-US" sz="1400" dirty="0">
                    <a:solidFill>
                      <a:schemeClr val="tx2"/>
                    </a:solidFill>
                  </a:rPr>
                  <a:t> </a:t>
                </a:r>
                <a:r>
                  <a:rPr lang="en-US" sz="1400" dirty="0" err="1">
                    <a:solidFill>
                      <a:schemeClr val="tx2"/>
                    </a:solidFill>
                  </a:rPr>
                  <a:t>tính</a:t>
                </a:r>
                <a:r>
                  <a:rPr lang="en-US" sz="1400" dirty="0">
                    <a:solidFill>
                      <a:schemeClr val="tx2"/>
                    </a:solidFill>
                  </a:rPr>
                  <a:t> </a:t>
                </a:r>
                <a:r>
                  <a:rPr lang="en-US" sz="1400" dirty="0" err="1">
                    <a:solidFill>
                      <a:schemeClr val="tx2"/>
                    </a:solidFill>
                  </a:rPr>
                  <a:t>chất</a:t>
                </a:r>
                <a:r>
                  <a:rPr lang="en-US" sz="1400" dirty="0">
                    <a:solidFill>
                      <a:schemeClr val="tx2"/>
                    </a:solidFill>
                  </a:rPr>
                  <a:t> </a:t>
                </a:r>
                <a:r>
                  <a:rPr lang="en-US" sz="1400" dirty="0" err="1">
                    <a:solidFill>
                      <a:schemeClr val="tx2"/>
                    </a:solidFill>
                  </a:rPr>
                  <a:t>sau</a:t>
                </a:r>
                <a:r>
                  <a:rPr lang="en-US" sz="1400" dirty="0">
                    <a:solidFill>
                      <a:schemeClr val="tx2"/>
                    </a:solidFill>
                  </a:rPr>
                  <a:t> </a:t>
                </a:r>
                <a:r>
                  <a:rPr lang="en-US" sz="1400" dirty="0" err="1">
                    <a:solidFill>
                      <a:schemeClr val="tx2"/>
                    </a:solidFill>
                  </a:rPr>
                  <a:t>đây</a:t>
                </a:r>
                <a:r>
                  <a:rPr lang="en-US" sz="1400" dirty="0">
                    <a:solidFill>
                      <a:schemeClr val="tx2"/>
                    </a:solidFill>
                  </a:rPr>
                  <a:t>: </a:t>
                </a:r>
              </a:p>
              <a:p>
                <a:pPr lvl="0"/>
                <a:r>
                  <a:rPr lang="en-GB" sz="1400" dirty="0" err="1">
                    <a:solidFill>
                      <a:schemeClr val="tx2"/>
                    </a:solidFill>
                  </a:rPr>
                  <a:t>Tuyến</a:t>
                </a:r>
                <a:r>
                  <a:rPr lang="en-GB" sz="1400" dirty="0">
                    <a:solidFill>
                      <a:schemeClr val="tx2"/>
                    </a:solidFill>
                  </a:rPr>
                  <a:t> </a:t>
                </a:r>
                <a:r>
                  <a:rPr lang="en-GB" sz="1400" dirty="0" err="1">
                    <a:solidFill>
                      <a:schemeClr val="tx2"/>
                    </a:solidFill>
                  </a:rPr>
                  <a:t>tính</a:t>
                </a:r>
                <a:r>
                  <a:rPr lang="en-GB" sz="1400" dirty="0">
                    <a:solidFill>
                      <a:schemeClr val="tx2"/>
                    </a:solidFill>
                  </a:rPr>
                  <a:t> </a:t>
                </a:r>
                <a:endParaRPr lang="en-US" sz="1400" dirty="0">
                  <a:solidFill>
                    <a:schemeClr val="tx2"/>
                  </a:solidFill>
                </a:endParaRPr>
              </a:p>
              <a:p>
                <a:pPr lvl="6"/>
                <a:r>
                  <a:rPr lang="en-US" sz="1400" dirty="0">
                    <a:solidFill>
                      <a:schemeClr val="tx2"/>
                    </a:solidFill>
                  </a:rPr>
                  <a:t>L(</a:t>
                </a:r>
                <a:r>
                  <a:rPr lang="en-US" sz="1400" dirty="0" err="1">
                    <a:solidFill>
                      <a:schemeClr val="tx2"/>
                    </a:solidFill>
                  </a:rPr>
                  <a:t>x</a:t>
                </a:r>
                <a:r>
                  <a:rPr lang="en-US" sz="1400" baseline="-25000" dirty="0" err="1">
                    <a:solidFill>
                      <a:schemeClr val="tx2"/>
                    </a:solidFill>
                  </a:rPr>
                  <a:t>t</a:t>
                </a:r>
                <a:r>
                  <a:rPr lang="en-US" sz="1400" dirty="0">
                    <a:solidFill>
                      <a:schemeClr val="tx2"/>
                    </a:solidFill>
                  </a:rPr>
                  <a:t> +</a:t>
                </a:r>
                <a:r>
                  <a:rPr lang="en-US" sz="1400" dirty="0" err="1">
                    <a:solidFill>
                      <a:schemeClr val="tx2"/>
                    </a:solidFill>
                  </a:rPr>
                  <a:t>w</a:t>
                </a:r>
                <a:r>
                  <a:rPr lang="en-US" sz="1400" baseline="-25000" dirty="0" err="1">
                    <a:solidFill>
                      <a:schemeClr val="tx2"/>
                    </a:solidFill>
                  </a:rPr>
                  <a:t>t</a:t>
                </a:r>
                <a:r>
                  <a:rPr lang="en-US" sz="1400" dirty="0">
                    <a:solidFill>
                      <a:schemeClr val="tx2"/>
                    </a:solidFill>
                  </a:rPr>
                  <a:t>) = L(</a:t>
                </a:r>
                <a:r>
                  <a:rPr lang="en-US" sz="1400" dirty="0" err="1">
                    <a:solidFill>
                      <a:schemeClr val="tx2"/>
                    </a:solidFill>
                  </a:rPr>
                  <a:t>x</a:t>
                </a:r>
                <a:r>
                  <a:rPr lang="en-US" sz="1400" baseline="-25000" dirty="0" err="1">
                    <a:solidFill>
                      <a:schemeClr val="tx2"/>
                    </a:solidFill>
                  </a:rPr>
                  <a:t>t</a:t>
                </a:r>
                <a:r>
                  <a:rPr lang="en-US" sz="1400" dirty="0">
                    <a:solidFill>
                      <a:schemeClr val="tx2"/>
                    </a:solidFill>
                  </a:rPr>
                  <a:t>) +L(</a:t>
                </a:r>
                <a:r>
                  <a:rPr lang="en-US" sz="1400" dirty="0" err="1">
                    <a:solidFill>
                      <a:schemeClr val="tx2"/>
                    </a:solidFill>
                  </a:rPr>
                  <a:t>w</a:t>
                </a:r>
                <a:r>
                  <a:rPr lang="en-US" sz="1400" baseline="-25000" dirty="0" err="1">
                    <a:solidFill>
                      <a:schemeClr val="tx2"/>
                    </a:solidFill>
                  </a:rPr>
                  <a:t>t</a:t>
                </a:r>
                <a:r>
                  <a:rPr lang="en-US" sz="1400" dirty="0">
                    <a:solidFill>
                      <a:schemeClr val="tx2"/>
                    </a:solidFill>
                  </a:rPr>
                  <a:t>) = x</a:t>
                </a:r>
                <a:r>
                  <a:rPr lang="en-US" sz="1400" baseline="-25000" dirty="0">
                    <a:solidFill>
                      <a:schemeClr val="tx2"/>
                    </a:solidFill>
                  </a:rPr>
                  <a:t>t−1</a:t>
                </a:r>
                <a:r>
                  <a:rPr lang="en-US" sz="1400" dirty="0">
                    <a:solidFill>
                      <a:schemeClr val="tx2"/>
                    </a:solidFill>
                  </a:rPr>
                  <a:t> +w</a:t>
                </a:r>
                <a:r>
                  <a:rPr lang="en-US" sz="1400" baseline="-25000" dirty="0">
                    <a:solidFill>
                      <a:schemeClr val="tx2"/>
                    </a:solidFill>
                  </a:rPr>
                  <a:t>t−1</a:t>
                </a:r>
                <a:endParaRPr lang="en-US" sz="1400" dirty="0">
                  <a:solidFill>
                    <a:schemeClr val="tx2"/>
                  </a:solidFill>
                </a:endParaRPr>
              </a:p>
              <a:p>
                <a:pPr lvl="6"/>
                <a:r>
                  <a:rPr lang="en-US" sz="1400" dirty="0">
                    <a:solidFill>
                      <a:schemeClr val="tx2"/>
                    </a:solidFill>
                  </a:rPr>
                  <a:t>L(β</a:t>
                </a:r>
                <a:r>
                  <a:rPr lang="en-US" sz="1400" dirty="0" err="1">
                    <a:solidFill>
                      <a:schemeClr val="tx2"/>
                    </a:solidFill>
                  </a:rPr>
                  <a:t>x</a:t>
                </a:r>
                <a:r>
                  <a:rPr lang="en-US" sz="1400" baseline="-25000" dirty="0" err="1">
                    <a:solidFill>
                      <a:schemeClr val="tx2"/>
                    </a:solidFill>
                  </a:rPr>
                  <a:t>t</a:t>
                </a:r>
                <a:r>
                  <a:rPr lang="en-US" sz="1400" dirty="0">
                    <a:solidFill>
                      <a:schemeClr val="tx2"/>
                    </a:solidFill>
                  </a:rPr>
                  <a:t>) = βL(</a:t>
                </a:r>
                <a:r>
                  <a:rPr lang="en-US" sz="1400" dirty="0" err="1">
                    <a:solidFill>
                      <a:schemeClr val="tx2"/>
                    </a:solidFill>
                  </a:rPr>
                  <a:t>x</a:t>
                </a:r>
                <a:r>
                  <a:rPr lang="en-US" sz="1400" baseline="-25000" dirty="0" err="1">
                    <a:solidFill>
                      <a:schemeClr val="tx2"/>
                    </a:solidFill>
                  </a:rPr>
                  <a:t>t</a:t>
                </a:r>
                <a:r>
                  <a:rPr lang="en-US" sz="1400" dirty="0">
                    <a:solidFill>
                      <a:schemeClr val="tx2"/>
                    </a:solidFill>
                  </a:rPr>
                  <a:t>) = βx</a:t>
                </a:r>
                <a:r>
                  <a:rPr lang="en-US" sz="1400" baseline="-25000" dirty="0">
                    <a:solidFill>
                      <a:schemeClr val="tx2"/>
                    </a:solidFill>
                  </a:rPr>
                  <a:t>t−1</a:t>
                </a:r>
                <a:endParaRPr lang="en-US" sz="1400" dirty="0">
                  <a:solidFill>
                    <a:schemeClr val="tx2"/>
                  </a:solidFill>
                </a:endParaRPr>
              </a:p>
              <a:p>
                <a:pPr lvl="0"/>
                <a:r>
                  <a:rPr lang="en-GB" sz="1400" dirty="0" err="1">
                    <a:solidFill>
                      <a:schemeClr val="tx2"/>
                    </a:solidFill>
                  </a:rPr>
                  <a:t>Nếu</a:t>
                </a:r>
                <a:r>
                  <a:rPr lang="en-GB" sz="1400" dirty="0">
                    <a:solidFill>
                      <a:schemeClr val="tx2"/>
                    </a:solidFill>
                  </a:rPr>
                  <a:t> </a:t>
                </a:r>
                <a14:m>
                  <m:oMath xmlns:m="http://schemas.openxmlformats.org/officeDocument/2006/math">
                    <m:sSubSup>
                      <m:sSubSupPr>
                        <m:ctrlPr>
                          <a:rPr lang="en-US" sz="1400" i="1">
                            <a:solidFill>
                              <a:schemeClr val="tx2"/>
                            </a:solidFill>
                            <a:latin typeface="Cambria Math" panose="02040503050406030204" pitchFamily="18" charset="0"/>
                          </a:rPr>
                        </m:ctrlPr>
                      </m:sSubSupPr>
                      <m:e>
                        <m:r>
                          <a:rPr lang="en-GB" sz="1400">
                            <a:solidFill>
                              <a:schemeClr val="tx2"/>
                            </a:solidFill>
                            <a:latin typeface="Cambria Math" panose="02040503050406030204" pitchFamily="18" charset="0"/>
                          </a:rPr>
                          <m:t>(</m:t>
                        </m:r>
                        <m:sSub>
                          <m:sSubPr>
                            <m:ctrlPr>
                              <a:rPr lang="en-US" sz="1400" i="1">
                                <a:solidFill>
                                  <a:schemeClr val="tx2"/>
                                </a:solidFill>
                                <a:latin typeface="Cambria Math" panose="02040503050406030204" pitchFamily="18" charset="0"/>
                              </a:rPr>
                            </m:ctrlPr>
                          </m:sSubPr>
                          <m:e>
                            <m:r>
                              <a:rPr lang="en-GB" sz="1400" i="1">
                                <a:solidFill>
                                  <a:schemeClr val="tx2"/>
                                </a:solidFill>
                                <a:latin typeface="Cambria Math" panose="02040503050406030204" pitchFamily="18" charset="0"/>
                              </a:rPr>
                              <m:t>𝑥</m:t>
                            </m:r>
                          </m:e>
                          <m:sub>
                            <m:r>
                              <a:rPr lang="en-GB" sz="1400" i="1">
                                <a:solidFill>
                                  <a:schemeClr val="tx2"/>
                                </a:solidFill>
                                <a:latin typeface="Cambria Math" panose="02040503050406030204" pitchFamily="18" charset="0"/>
                              </a:rPr>
                              <m:t>𝑡</m:t>
                            </m:r>
                          </m:sub>
                        </m:sSub>
                        <m:r>
                          <a:rPr lang="en-GB" sz="1400">
                            <a:solidFill>
                              <a:schemeClr val="tx2"/>
                            </a:solidFill>
                            <a:latin typeface="Cambria Math" panose="02040503050406030204" pitchFamily="18" charset="0"/>
                          </a:rPr>
                          <m:t>)</m:t>
                        </m:r>
                      </m:e>
                      <m:sub>
                        <m:r>
                          <a:rPr lang="en-GB" sz="1400" i="1" baseline="-25000">
                            <a:solidFill>
                              <a:schemeClr val="tx2"/>
                            </a:solidFill>
                            <a:latin typeface="Cambria Math" panose="02040503050406030204" pitchFamily="18" charset="0"/>
                          </a:rPr>
                          <m:t>−</m:t>
                        </m:r>
                        <m:r>
                          <a:rPr lang="en-GB" sz="1400" baseline="-25000">
                            <a:solidFill>
                              <a:schemeClr val="tx2"/>
                            </a:solidFill>
                            <a:latin typeface="Cambria Math" panose="02040503050406030204" pitchFamily="18" charset="0"/>
                          </a:rPr>
                          <m:t>∞</m:t>
                        </m:r>
                      </m:sub>
                      <m:sup>
                        <m:r>
                          <a:rPr lang="en-GB" sz="1400" baseline="30000">
                            <a:solidFill>
                              <a:schemeClr val="tx2"/>
                            </a:solidFill>
                            <a:latin typeface="Cambria Math" panose="02040503050406030204" pitchFamily="18" charset="0"/>
                          </a:rPr>
                          <m:t>+∞</m:t>
                        </m:r>
                      </m:sup>
                    </m:sSubSup>
                  </m:oMath>
                </a14:m>
                <a:r>
                  <a:rPr lang="en-GB" sz="1400" dirty="0">
                    <a:solidFill>
                      <a:schemeClr val="tx2"/>
                    </a:solidFill>
                  </a:rPr>
                  <a:t>= (c) </a:t>
                </a:r>
                <a:r>
                  <a:rPr lang="en-GB" sz="1400" dirty="0" err="1">
                    <a:solidFill>
                      <a:schemeClr val="tx2"/>
                    </a:solidFill>
                  </a:rPr>
                  <a:t>thì</a:t>
                </a:r>
                <a:r>
                  <a:rPr lang="en-GB" sz="1400" dirty="0">
                    <a:solidFill>
                      <a:schemeClr val="tx2"/>
                    </a:solidFill>
                  </a:rPr>
                  <a:t>: </a:t>
                </a:r>
                <a:endParaRPr lang="en-US" sz="1400" dirty="0">
                  <a:solidFill>
                    <a:schemeClr val="tx2"/>
                  </a:solidFill>
                </a:endParaRPr>
              </a:p>
              <a:p>
                <a:pPr lvl="6"/>
                <a:r>
                  <a:rPr lang="en-US" sz="1400" dirty="0" err="1">
                    <a:solidFill>
                      <a:schemeClr val="tx2"/>
                    </a:solidFill>
                  </a:rPr>
                  <a:t>Lx</a:t>
                </a:r>
                <a:r>
                  <a:rPr lang="en-US" sz="1400" baseline="-25000" dirty="0" err="1">
                    <a:solidFill>
                      <a:schemeClr val="tx2"/>
                    </a:solidFill>
                  </a:rPr>
                  <a:t>t</a:t>
                </a:r>
                <a:r>
                  <a:rPr lang="en-US" sz="1400" baseline="-25000" dirty="0">
                    <a:solidFill>
                      <a:schemeClr val="tx2"/>
                    </a:solidFill>
                  </a:rPr>
                  <a:t> </a:t>
                </a:r>
                <a:r>
                  <a:rPr lang="en-US" sz="1400" dirty="0">
                    <a:solidFill>
                      <a:schemeClr val="tx2"/>
                    </a:solidFill>
                  </a:rPr>
                  <a:t>= x</a:t>
                </a:r>
                <a:r>
                  <a:rPr lang="en-US" sz="1400" baseline="-25000" dirty="0">
                    <a:solidFill>
                      <a:schemeClr val="tx2"/>
                    </a:solidFill>
                  </a:rPr>
                  <a:t>t−1</a:t>
                </a:r>
                <a:r>
                  <a:rPr lang="en-US" sz="1400" dirty="0">
                    <a:solidFill>
                      <a:schemeClr val="tx2"/>
                    </a:solidFill>
                  </a:rPr>
                  <a:t> = c </a:t>
                </a:r>
              </a:p>
              <a:p>
                <a:pPr lvl="6"/>
                <a:r>
                  <a:rPr lang="en-US" sz="1400" dirty="0">
                    <a:solidFill>
                      <a:schemeClr val="tx2"/>
                    </a:solidFill>
                  </a:rPr>
                  <a:t>(α +βL+θL</a:t>
                </a:r>
                <a:r>
                  <a:rPr lang="en-US" sz="1400" baseline="30000" dirty="0">
                    <a:solidFill>
                      <a:schemeClr val="tx2"/>
                    </a:solidFill>
                  </a:rPr>
                  <a:t>2</a:t>
                </a:r>
                <a:r>
                  <a:rPr lang="en-US" sz="1400" dirty="0">
                    <a:solidFill>
                      <a:schemeClr val="tx2"/>
                    </a:solidFill>
                  </a:rPr>
                  <a:t>) c = (α +β +</a:t>
                </a:r>
                <a:r>
                  <a:rPr lang="en-US" sz="1400" dirty="0" err="1">
                    <a:solidFill>
                      <a:schemeClr val="tx2"/>
                    </a:solidFill>
                  </a:rPr>
                  <a:t>θ</a:t>
                </a:r>
                <a:r>
                  <a:rPr lang="en-US" sz="1400" dirty="0">
                    <a:solidFill>
                      <a:schemeClr val="tx2"/>
                    </a:solidFill>
                  </a:rPr>
                  <a:t>) c</a:t>
                </a:r>
                <a:r>
                  <a:rPr lang="en-US" sz="1400" dirty="0">
                    <a:solidFill>
                      <a:schemeClr val="tx2"/>
                    </a:solidFill>
                    <a:effectLst/>
                  </a:rPr>
                  <a:t> </a:t>
                </a:r>
                <a:endParaRPr lang="en-US" sz="1400" dirty="0">
                  <a:solidFill>
                    <a:schemeClr val="tx2"/>
                  </a:solidFill>
                </a:endParaRPr>
              </a:p>
            </p:txBody>
          </p:sp>
        </mc:Choice>
        <mc:Fallback xmlns="">
          <p:sp>
            <p:nvSpPr>
              <p:cNvPr id="10" name="TextBox 9">
                <a:extLst>
                  <a:ext uri="{FF2B5EF4-FFF2-40B4-BE49-F238E27FC236}">
                    <a16:creationId xmlns:a16="http://schemas.microsoft.com/office/drawing/2014/main" xmlns:a14="http://schemas.microsoft.com/office/drawing/2010/main" xmlns="" id="{EC745D6D-86C5-E043-AF57-A1EBD926E178}"/>
                  </a:ext>
                </a:extLst>
              </p:cNvPr>
              <p:cNvSpPr txBox="1">
                <a:spLocks noRot="1" noChangeAspect="1" noMove="1" noResize="1" noEditPoints="1" noAdjustHandles="1" noChangeArrowheads="1" noChangeShapeType="1" noTextEdit="1"/>
              </p:cNvSpPr>
              <p:nvPr/>
            </p:nvSpPr>
            <p:spPr>
              <a:xfrm>
                <a:off x="330377" y="1123887"/>
                <a:ext cx="8592961" cy="3108543"/>
              </a:xfrm>
              <a:prstGeom prst="rect">
                <a:avLst/>
              </a:prstGeom>
              <a:blipFill rotWithShape="0">
                <a:blip r:embed="rId3"/>
                <a:stretch>
                  <a:fillRect l="-213" t="-196" b="-1176"/>
                </a:stretch>
              </a:blipFill>
            </p:spPr>
            <p:txBody>
              <a:bodyPr/>
              <a:lstStyle/>
              <a:p>
                <a:r>
                  <a:rPr lang="en-US">
                    <a:noFill/>
                  </a:rPr>
                  <a:t> </a:t>
                </a:r>
              </a:p>
            </p:txBody>
          </p:sp>
        </mc:Fallback>
      </mc:AlternateContent>
    </p:spTree>
    <p:extLst>
      <p:ext uri="{BB962C8B-B14F-4D97-AF65-F5344CB8AC3E}">
        <p14:creationId xmlns:p14="http://schemas.microsoft.com/office/powerpoint/2010/main" val="388259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Time series model building &amp; Forecasting Methodologies</a:t>
            </a:r>
          </a:p>
        </p:txBody>
      </p:sp>
      <p:sp>
        <p:nvSpPr>
          <p:cNvPr id="4" name="Text Placeholder 9">
            <a:extLst>
              <a:ext uri="{FF2B5EF4-FFF2-40B4-BE49-F238E27FC236}">
                <a16:creationId xmlns:a16="http://schemas.microsoft.com/office/drawing/2014/main" xmlns="" id="{69F3CEBC-354E-493B-A5BB-6845C130780D}"/>
              </a:ext>
            </a:extLst>
          </p:cNvPr>
          <p:cNvSpPr txBox="1">
            <a:spLocks/>
          </p:cNvSpPr>
          <p:nvPr/>
        </p:nvSpPr>
        <p:spPr>
          <a:xfrm>
            <a:off x="1283688" y="1062308"/>
            <a:ext cx="6759944" cy="3095084"/>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pPr marL="0" indent="0">
              <a:buNone/>
            </a:pPr>
            <a:endParaRPr lang="en-US" kern="0"/>
          </a:p>
          <a:p>
            <a:r>
              <a:rPr lang="en-US" sz="1800" b="1">
                <a:solidFill>
                  <a:schemeClr val="tx2"/>
                </a:solidFill>
              </a:rPr>
              <a:t>Phương pháp trung bình động (Moving average)</a:t>
            </a:r>
            <a:endParaRPr lang="en-US" kern="0">
              <a:solidFill>
                <a:schemeClr val="tx2"/>
              </a:solidFill>
            </a:endParaRPr>
          </a:p>
          <a:p>
            <a:r>
              <a:rPr lang="en-US" sz="1800" b="1">
                <a:solidFill>
                  <a:schemeClr val="tx2"/>
                </a:solidFill>
              </a:rPr>
              <a:t>Phương pháp san mũ (Exponential smoothing) </a:t>
            </a:r>
            <a:endParaRPr lang="en-US" kern="0">
              <a:solidFill>
                <a:schemeClr val="tx2"/>
              </a:solidFill>
            </a:endParaRPr>
          </a:p>
          <a:p>
            <a:r>
              <a:rPr lang="en-US" sz="1800" b="1">
                <a:solidFill>
                  <a:schemeClr val="tx2"/>
                </a:solidFill>
              </a:rPr>
              <a:t>Mô hình ARIMA (ARIMA Models)</a:t>
            </a:r>
          </a:p>
        </p:txBody>
      </p:sp>
    </p:spTree>
    <p:extLst>
      <p:ext uri="{BB962C8B-B14F-4D97-AF65-F5344CB8AC3E}">
        <p14:creationId xmlns:p14="http://schemas.microsoft.com/office/powerpoint/2010/main" val="123130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Moving Average</a:t>
            </a:r>
          </a:p>
          <a:p>
            <a:endParaRPr lang="en-US" kern="0">
              <a:solidFill>
                <a:schemeClr val="tx2"/>
              </a:solidFill>
            </a:endParaRPr>
          </a:p>
        </p:txBody>
      </p:sp>
      <mc:AlternateContent xmlns:mc="http://schemas.openxmlformats.org/markup-compatibility/2006" xmlns:a14="http://schemas.microsoft.com/office/drawing/2010/main">
        <mc:Choice Requires="a14">
          <p:sp>
            <p:nvSpPr>
              <p:cNvPr id="7" name="TextBox 6"/>
              <p:cNvSpPr txBox="1"/>
              <p:nvPr/>
            </p:nvSpPr>
            <p:spPr>
              <a:xfrm>
                <a:off x="314079" y="962357"/>
                <a:ext cx="8501552" cy="10027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Công thức					</a:t>
                </a:r>
                <a14:m>
                  <m:oMath xmlns:m="http://schemas.openxmlformats.org/officeDocument/2006/math">
                    <m:r>
                      <a:rPr lang="en-US" sz="2400" i="1" smtClean="0">
                        <a:solidFill>
                          <a:schemeClr val="tx2"/>
                        </a:solidFill>
                        <a:latin typeface="Cambria Math" panose="02040503050406030204" pitchFamily="18" charset="0"/>
                      </a:rPr>
                      <m:t>=</m:t>
                    </m:r>
                    <m:f>
                      <m:fPr>
                        <m:ctrlPr>
                          <a:rPr lang="en-US" sz="2400" i="1" smtClean="0">
                            <a:solidFill>
                              <a:schemeClr val="tx2"/>
                            </a:solidFill>
                            <a:latin typeface="Cambria Math" panose="02040503050406030204" pitchFamily="18" charset="0"/>
                          </a:rPr>
                        </m:ctrlPr>
                      </m:fPr>
                      <m:num>
                        <m:nary>
                          <m:naryPr>
                            <m:chr m:val="∑"/>
                            <m:ctrlPr>
                              <a:rPr lang="pt-BR" sz="2400" i="1" smtClean="0">
                                <a:solidFill>
                                  <a:schemeClr val="tx2"/>
                                </a:solidFill>
                                <a:latin typeface="Cambria Math" panose="02040503050406030204" pitchFamily="18" charset="0"/>
                              </a:rPr>
                            </m:ctrlPr>
                          </m:naryPr>
                          <m:sub>
                            <m:r>
                              <m:rPr>
                                <m:brk m:alnAt="23"/>
                              </m:rPr>
                              <a:rPr lang="en-US" sz="2400" b="0" i="1" smtClean="0">
                                <a:solidFill>
                                  <a:schemeClr val="tx2"/>
                                </a:solidFill>
                                <a:latin typeface="Cambria Math" panose="02040503050406030204" pitchFamily="18" charset="0"/>
                              </a:rPr>
                              <m:t>𝑘</m:t>
                            </m:r>
                            <m:r>
                              <a:rPr lang="pt-BR" sz="240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𝑝</m:t>
                            </m:r>
                          </m:sup>
                          <m:e>
                            <m:d>
                              <m:dPr>
                                <m:ctrlPr>
                                  <a:rPr lang="pt-BR" sz="2400" i="1" smtClean="0">
                                    <a:solidFill>
                                      <a:schemeClr val="tx2"/>
                                    </a:solidFill>
                                    <a:latin typeface="Cambria Math" panose="02040503050406030204" pitchFamily="18" charset="0"/>
                                  </a:rPr>
                                </m:ctrlPr>
                              </m:dPr>
                              <m:e>
                                <m:sSub>
                                  <m:sSubPr>
                                    <m:ctrlPr>
                                      <a:rPr lang="pt-BR" sz="240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𝑦</m:t>
                                    </m:r>
                                  </m:e>
                                  <m:sub>
                                    <m:r>
                                      <a:rPr lang="en-US" sz="2400" b="0" i="1" smtClean="0">
                                        <a:solidFill>
                                          <a:schemeClr val="tx2"/>
                                        </a:solidFill>
                                        <a:latin typeface="Cambria Math" panose="02040503050406030204" pitchFamily="18" charset="0"/>
                                      </a:rPr>
                                      <m:t>𝑖</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𝑘</m:t>
                                    </m:r>
                                  </m:sub>
                                </m:sSub>
                              </m:e>
                            </m:d>
                          </m:e>
                        </m:nary>
                      </m:num>
                      <m:den>
                        <m:r>
                          <a:rPr lang="en-US" sz="2400" b="0" i="1" smtClean="0">
                            <a:solidFill>
                              <a:schemeClr val="tx2"/>
                            </a:solidFill>
                            <a:latin typeface="Cambria Math" panose="02040503050406030204" pitchFamily="18" charset="0"/>
                          </a:rPr>
                          <m:t>𝑝</m:t>
                        </m:r>
                      </m:den>
                    </m:f>
                  </m:oMath>
                </a14:m>
                <a:r>
                  <a:rPr lang="en-US" sz="2400">
                    <a:solidFill>
                      <a:schemeClr val="tx2"/>
                    </a:solidFill>
                  </a:rPr>
                  <a:t> </a:t>
                </a:r>
              </a:p>
            </p:txBody>
          </p:sp>
        </mc:Choice>
        <mc:Fallback xmlns="">
          <p:sp>
            <p:nvSpPr>
              <p:cNvPr id="7" name="TextBox 6"/>
              <p:cNvSpPr txBox="1">
                <a:spLocks noRot="1" noChangeAspect="1" noMove="1" noResize="1" noEditPoints="1" noAdjustHandles="1" noChangeArrowheads="1" noChangeShapeType="1" noTextEdit="1"/>
              </p:cNvSpPr>
              <p:nvPr/>
            </p:nvSpPr>
            <p:spPr>
              <a:xfrm>
                <a:off x="314079" y="962357"/>
                <a:ext cx="8501552" cy="1002775"/>
              </a:xfrm>
              <a:prstGeom prst="rect">
                <a:avLst/>
              </a:prstGeom>
              <a:blipFill rotWithShape="0">
                <a:blip r:embed="rId3"/>
                <a:stretch>
                  <a:fillRect l="-143"/>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194091" y="1149455"/>
            <a:ext cx="3705225" cy="885825"/>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314079" y="1998492"/>
                <a:ext cx="8501552" cy="14678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Trong đó: </a:t>
                </a:r>
              </a:p>
              <a:p>
                <a:pPr>
                  <a:lnSpc>
                    <a:spcPct val="150000"/>
                  </a:lnSpc>
                </a:pPr>
                <a:r>
                  <a:rPr lang="en-US" sz="1400">
                    <a:solidFill>
                      <a:schemeClr val="tx2"/>
                    </a:solidFill>
                  </a:rPr>
                  <a:t>		Giá trị ước lượng tại thời điểm i</a:t>
                </a:r>
              </a:p>
              <a:p>
                <a:pPr>
                  <a:lnSpc>
                    <a:spcPct val="150000"/>
                  </a:lnSpc>
                </a:pPr>
                <a:r>
                  <a:rPr lang="en-US" sz="1400">
                    <a:solidFill>
                      <a:schemeClr val="tx2"/>
                    </a:solidFill>
                  </a:rPr>
                  <a:t>	</a:t>
                </a:r>
                <a14:m>
                  <m:oMath xmlns:m="http://schemas.openxmlformats.org/officeDocument/2006/math">
                    <m:sSub>
                      <m:sSubPr>
                        <m:ctrlPr>
                          <a:rPr lang="pt-BR" i="1">
                            <a:solidFill>
                              <a:schemeClr val="tx2"/>
                            </a:solidFill>
                            <a:latin typeface="Cambria Math" panose="02040503050406030204" pitchFamily="18" charset="0"/>
                          </a:rPr>
                        </m:ctrlPr>
                      </m:sSubPr>
                      <m:e>
                        <m:r>
                          <a:rPr lang="en-US" b="0" i="0" smtClean="0">
                            <a:solidFill>
                              <a:schemeClr val="tx2"/>
                            </a:solidFill>
                            <a:latin typeface="Cambria Math" panose="02040503050406030204" pitchFamily="18" charset="0"/>
                          </a:rPr>
                          <m:t>         </m:t>
                        </m:r>
                        <m:r>
                          <m:rPr>
                            <m:sty m:val="p"/>
                          </m:rPr>
                          <a:rPr lang="en-US" i="0">
                            <a:solidFill>
                              <a:schemeClr val="tx2"/>
                            </a:solidFill>
                            <a:latin typeface="Cambria Math" panose="02040503050406030204" pitchFamily="18" charset="0"/>
                          </a:rPr>
                          <m:t>y</m:t>
                        </m:r>
                      </m:e>
                      <m:sub>
                        <m:r>
                          <m:rPr>
                            <m:sty m:val="p"/>
                          </m:rPr>
                          <a:rPr lang="en-US" i="0">
                            <a:solidFill>
                              <a:schemeClr val="tx2"/>
                            </a:solidFill>
                            <a:latin typeface="Cambria Math" panose="02040503050406030204" pitchFamily="18" charset="0"/>
                          </a:rPr>
                          <m:t>i</m:t>
                        </m:r>
                        <m:r>
                          <a:rPr lang="en-US" i="0">
                            <a:solidFill>
                              <a:schemeClr val="tx2"/>
                            </a:solidFill>
                            <a:latin typeface="Cambria Math" panose="02040503050406030204" pitchFamily="18" charset="0"/>
                          </a:rPr>
                          <m:t>−</m:t>
                        </m:r>
                        <m:r>
                          <m:rPr>
                            <m:sty m:val="p"/>
                          </m:rPr>
                          <a:rPr lang="en-US" i="0">
                            <a:solidFill>
                              <a:schemeClr val="tx2"/>
                            </a:solidFill>
                            <a:latin typeface="Cambria Math" panose="02040503050406030204" pitchFamily="18" charset="0"/>
                          </a:rPr>
                          <m:t>k</m:t>
                        </m:r>
                      </m:sub>
                    </m:sSub>
                  </m:oMath>
                </a14:m>
                <a:r>
                  <a:rPr lang="en-US" sz="1400">
                    <a:solidFill>
                      <a:schemeClr val="tx2"/>
                    </a:solidFill>
                  </a:rPr>
                  <a:t> Giá trị thực tế tại thời điểm i-k</a:t>
                </a:r>
              </a:p>
              <a:p>
                <a:pPr>
                  <a:lnSpc>
                    <a:spcPct val="150000"/>
                  </a:lnSpc>
                </a:pPr>
                <a:r>
                  <a:rPr lang="en-US" sz="1400">
                    <a:solidFill>
                      <a:schemeClr val="tx2"/>
                    </a:solidFill>
                  </a:rPr>
                  <a:t>	           p      Số kỳ tính trung bình </a:t>
                </a:r>
              </a:p>
            </p:txBody>
          </p:sp>
        </mc:Choice>
        <mc:Fallback xmlns="">
          <p:sp>
            <p:nvSpPr>
              <p:cNvPr id="8" name="TextBox 7"/>
              <p:cNvSpPr txBox="1">
                <a:spLocks noRot="1" noChangeAspect="1" noMove="1" noResize="1" noEditPoints="1" noAdjustHandles="1" noChangeArrowheads="1" noChangeShapeType="1" noTextEdit="1"/>
              </p:cNvSpPr>
              <p:nvPr/>
            </p:nvSpPr>
            <p:spPr>
              <a:xfrm>
                <a:off x="314079" y="1998492"/>
                <a:ext cx="8501552" cy="1467838"/>
              </a:xfrm>
              <a:prstGeom prst="rect">
                <a:avLst/>
              </a:prstGeom>
              <a:blipFill rotWithShape="0">
                <a:blip r:embed="rId5"/>
                <a:stretch>
                  <a:fillRect l="-143" b="-415"/>
                </a:stretch>
              </a:blipFill>
            </p:spPr>
            <p:txBody>
              <a:bodyPr/>
              <a:lstStyle/>
              <a:p>
                <a:r>
                  <a:rPr lang="en-US">
                    <a:noFill/>
                  </a:rPr>
                  <a:t> </a:t>
                </a:r>
              </a:p>
            </p:txBody>
          </p:sp>
        </mc:Fallback>
      </mc:AlternateContent>
      <p:pic>
        <p:nvPicPr>
          <p:cNvPr id="5" name="Picture 4"/>
          <p:cNvPicPr>
            <a:picLocks noChangeAspect="1"/>
          </p:cNvPicPr>
          <p:nvPr/>
        </p:nvPicPr>
        <p:blipFill>
          <a:blip r:embed="rId6"/>
          <a:stretch>
            <a:fillRect/>
          </a:stretch>
        </p:blipFill>
        <p:spPr>
          <a:xfrm>
            <a:off x="1732332" y="2319176"/>
            <a:ext cx="361950" cy="428625"/>
          </a:xfrm>
          <a:prstGeom prst="rect">
            <a:avLst/>
          </a:prstGeom>
        </p:spPr>
      </p:pic>
      <p:sp>
        <p:nvSpPr>
          <p:cNvPr id="9" name="TextBox 8"/>
          <p:cNvSpPr txBox="1"/>
          <p:nvPr/>
        </p:nvSpPr>
        <p:spPr>
          <a:xfrm>
            <a:off x="314079" y="3472087"/>
            <a:ext cx="8501552" cy="13849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Ưu điểm: </a:t>
            </a:r>
            <a:r>
              <a:rPr lang="vi-VN" sz="1400">
                <a:solidFill>
                  <a:schemeClr val="tx2"/>
                </a:solidFill>
              </a:rPr>
              <a:t>đơn giản làm trơn các ảnh hưởng ngẫu nhiên</a:t>
            </a:r>
            <a:r>
              <a:rPr lang="en-US" sz="1400">
                <a:solidFill>
                  <a:schemeClr val="tx2"/>
                </a:solidFill>
              </a:rPr>
              <a:t> bằng việc tính trung bình cộng chu kỳ của chuỗi thời gian</a:t>
            </a:r>
          </a:p>
          <a:p>
            <a:pPr marL="285750" indent="-285750">
              <a:lnSpc>
                <a:spcPct val="150000"/>
              </a:lnSpc>
              <a:buFont typeface="Arial" panose="020B0604020202020204" pitchFamily="34" charset="0"/>
              <a:buChar char="•"/>
            </a:pPr>
            <a:r>
              <a:rPr lang="en-US" sz="1400">
                <a:solidFill>
                  <a:schemeClr val="tx2"/>
                </a:solidFill>
              </a:rPr>
              <a:t>Mẫu thích hợp: dữ liệu ổn định và các dự báo theo xu hướng</a:t>
            </a:r>
          </a:p>
          <a:p>
            <a:pPr marL="285750" indent="-285750">
              <a:lnSpc>
                <a:spcPct val="150000"/>
              </a:lnSpc>
              <a:buFont typeface="Arial" panose="020B0604020202020204" pitchFamily="34" charset="0"/>
              <a:buChar char="•"/>
            </a:pPr>
            <a:r>
              <a:rPr lang="en-US" sz="1400">
                <a:solidFill>
                  <a:schemeClr val="tx2"/>
                </a:solidFill>
              </a:rPr>
              <a:t>Không thích hợp: mẫu có ảnh hưởng lớn bởi yếu tố mùa vụ, mẫu dữ dự liệu có các yếu tố ngẫu nhiên</a:t>
            </a:r>
          </a:p>
        </p:txBody>
      </p:sp>
      <p:sp>
        <p:nvSpPr>
          <p:cNvPr id="10" name="TextBox 9"/>
          <p:cNvSpPr txBox="1"/>
          <p:nvPr/>
        </p:nvSpPr>
        <p:spPr>
          <a:xfrm>
            <a:off x="-14288" y="767615"/>
            <a:ext cx="8501552" cy="415498"/>
          </a:xfrm>
          <a:prstGeom prst="rect">
            <a:avLst/>
          </a:prstGeom>
          <a:noFill/>
        </p:spPr>
        <p:txBody>
          <a:bodyPr wrap="square" rtlCol="0">
            <a:spAutoFit/>
          </a:bodyPr>
          <a:lstStyle/>
          <a:p>
            <a:pPr>
              <a:lnSpc>
                <a:spcPct val="150000"/>
              </a:lnSpc>
            </a:pPr>
            <a:r>
              <a:rPr lang="en-US" sz="1400">
                <a:solidFill>
                  <a:schemeClr val="tx2"/>
                </a:solidFill>
              </a:rPr>
              <a:t>	</a:t>
            </a:r>
            <a:r>
              <a:rPr lang="en-US" sz="1400" b="1">
                <a:solidFill>
                  <a:schemeClr val="tx2"/>
                </a:solidFill>
              </a:rPr>
              <a:t>Simple</a:t>
            </a:r>
            <a:r>
              <a:rPr lang="en-US" sz="1400">
                <a:solidFill>
                  <a:schemeClr val="tx2"/>
                </a:solidFill>
              </a:rPr>
              <a:t> </a:t>
            </a:r>
            <a:r>
              <a:rPr lang="en-US" sz="1400" b="1">
                <a:solidFill>
                  <a:schemeClr val="tx2"/>
                </a:solidFill>
              </a:rPr>
              <a:t>Moving Average</a:t>
            </a:r>
            <a:endParaRPr lang="en-US" sz="2400" b="1">
              <a:solidFill>
                <a:schemeClr val="tx2"/>
              </a:solidFill>
            </a:endParaRPr>
          </a:p>
        </p:txBody>
      </p:sp>
    </p:spTree>
    <p:extLst>
      <p:ext uri="{BB962C8B-B14F-4D97-AF65-F5344CB8AC3E}">
        <p14:creationId xmlns:p14="http://schemas.microsoft.com/office/powerpoint/2010/main" val="291930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xmlns="" id="{69F3CEBC-354E-493B-A5BB-6845C130780D}"/>
              </a:ext>
            </a:extLst>
          </p:cNvPr>
          <p:cNvSpPr txBox="1">
            <a:spLocks/>
          </p:cNvSpPr>
          <p:nvPr/>
        </p:nvSpPr>
        <p:spPr>
          <a:xfrm>
            <a:off x="1482356" y="677863"/>
            <a:ext cx="6759944" cy="3030538"/>
          </a:xfrm>
          <a:prstGeom prst="rect">
            <a:avLst/>
          </a:prstGeom>
        </p:spPr>
        <p:txBody>
          <a:bodyPr/>
          <a:lstStyle>
            <a:lvl1pPr marL="219075" indent="-219075" algn="l" rtl="0" eaLnBrk="1" fontAlgn="base" hangingPunct="1">
              <a:lnSpc>
                <a:spcPct val="110000"/>
              </a:lnSpc>
              <a:spcBef>
                <a:spcPts val="1200"/>
              </a:spcBef>
              <a:spcAft>
                <a:spcPts val="500"/>
              </a:spcAft>
              <a:buClr>
                <a:schemeClr val="bg1">
                  <a:lumMod val="65000"/>
                </a:schemeClr>
              </a:buClr>
              <a:buSzPct val="100000"/>
              <a:buFont typeface="Webdings" pitchFamily="18" charset="2"/>
              <a:buChar char="4"/>
              <a:defRPr sz="2000">
                <a:solidFill>
                  <a:schemeClr val="tx1"/>
                </a:solidFill>
                <a:latin typeface="+mn-lt"/>
                <a:ea typeface="+mn-ea"/>
                <a:cs typeface="+mn-cs"/>
              </a:defRPr>
            </a:lvl1pPr>
            <a:lvl2pPr marL="561975" indent="-209550" algn="l" rtl="0" eaLnBrk="1" fontAlgn="base" hangingPunct="1">
              <a:lnSpc>
                <a:spcPct val="110000"/>
              </a:lnSpc>
              <a:spcBef>
                <a:spcPts val="300"/>
              </a:spcBef>
              <a:spcAft>
                <a:spcPts val="300"/>
              </a:spcAft>
              <a:buClr>
                <a:schemeClr val="tx1">
                  <a:lumMod val="50000"/>
                  <a:lumOff val="50000"/>
                </a:schemeClr>
              </a:buClr>
              <a:buSzPct val="117000"/>
              <a:buFont typeface="Lucida Grande"/>
              <a:buChar char="-"/>
              <a:defRPr sz="1800">
                <a:solidFill>
                  <a:schemeClr val="tx1"/>
                </a:solidFill>
                <a:latin typeface="+mn-lt"/>
                <a:cs typeface="+mn-cs"/>
              </a:defRPr>
            </a:lvl2pPr>
            <a:lvl3pPr marL="771525" indent="-171450" algn="l" rtl="0" eaLnBrk="1" fontAlgn="base" hangingPunct="1">
              <a:lnSpc>
                <a:spcPct val="110000"/>
              </a:lnSpc>
              <a:spcBef>
                <a:spcPts val="300"/>
              </a:spcBef>
              <a:spcAft>
                <a:spcPts val="300"/>
              </a:spcAft>
              <a:buClr>
                <a:schemeClr val="tx1">
                  <a:lumMod val="50000"/>
                  <a:lumOff val="50000"/>
                </a:schemeClr>
              </a:buClr>
              <a:buSzPct val="110000"/>
              <a:buFont typeface="Lucida Grande"/>
              <a:buChar char="-"/>
              <a:defRPr lang="en-US" altLang="en-US" sz="1800" dirty="0" smtClean="0">
                <a:solidFill>
                  <a:schemeClr val="tx1"/>
                </a:solidFill>
                <a:latin typeface="+mn-lt"/>
                <a:cs typeface="+mn-cs"/>
              </a:defRPr>
            </a:lvl3pPr>
            <a:lvl4pPr marL="1071563" indent="-214313" algn="l" rtl="0" eaLnBrk="1" fontAlgn="base" hangingPunct="1">
              <a:lnSpc>
                <a:spcPct val="110000"/>
              </a:lnSpc>
              <a:spcBef>
                <a:spcPts val="225"/>
              </a:spcBef>
              <a:spcAft>
                <a:spcPts val="225"/>
              </a:spcAft>
              <a:buClr>
                <a:schemeClr val="tx1">
                  <a:lumMod val="75000"/>
                  <a:lumOff val="25000"/>
                </a:schemeClr>
              </a:buClr>
              <a:buSzPct val="110000"/>
              <a:buFont typeface="Lucida Grande"/>
              <a:buChar char="-"/>
              <a:defRPr sz="1800" baseline="0">
                <a:solidFill>
                  <a:schemeClr val="tx1"/>
                </a:solidFill>
                <a:latin typeface="+mn-lt"/>
                <a:cs typeface="+mn-cs"/>
              </a:defRPr>
            </a:lvl4pPr>
            <a:lvl5pPr marL="1246585" indent="-170260" algn="l" rtl="0" eaLnBrk="1" fontAlgn="base" hangingPunct="1">
              <a:lnSpc>
                <a:spcPct val="110000"/>
              </a:lnSpc>
              <a:spcBef>
                <a:spcPts val="225"/>
              </a:spcBef>
              <a:spcAft>
                <a:spcPts val="225"/>
              </a:spcAft>
              <a:buClr>
                <a:schemeClr val="tx1">
                  <a:lumMod val="75000"/>
                  <a:lumOff val="25000"/>
                </a:schemeClr>
              </a:buClr>
              <a:buSzPct val="110000"/>
              <a:buFont typeface="Arial Black" pitchFamily="34" charset="0"/>
              <a:buChar char="–"/>
              <a:defRPr sz="1800">
                <a:solidFill>
                  <a:schemeClr val="tx1"/>
                </a:solidFill>
                <a:latin typeface="+mn-lt"/>
                <a:cs typeface="+mn-cs"/>
              </a:defRPr>
            </a:lvl5pPr>
            <a:lvl6pPr marL="15418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6pPr>
            <a:lvl7pPr marL="18847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7pPr>
            <a:lvl8pPr marL="22276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8pPr>
            <a:lvl9pPr marL="2570560" indent="-236935" algn="l" rtl="0" eaLnBrk="1" fontAlgn="base" hangingPunct="1">
              <a:spcBef>
                <a:spcPct val="20000"/>
              </a:spcBef>
              <a:spcAft>
                <a:spcPct val="0"/>
              </a:spcAft>
              <a:buClr>
                <a:schemeClr val="folHlink"/>
              </a:buClr>
              <a:buSzPct val="80000"/>
              <a:buFont typeface="Wingdings" pitchFamily="2" charset="2"/>
              <a:buChar char="§"/>
              <a:defRPr sz="1500">
                <a:solidFill>
                  <a:schemeClr val="tx1"/>
                </a:solidFill>
                <a:latin typeface="+mn-lt"/>
                <a:cs typeface="+mn-cs"/>
              </a:defRPr>
            </a:lvl9pPr>
          </a:lstStyle>
          <a:p>
            <a:pPr marL="0" indent="0">
              <a:buNone/>
            </a:pPr>
            <a:endParaRPr lang="en-US" kern="0" dirty="0"/>
          </a:p>
          <a:p>
            <a:r>
              <a:rPr lang="en-US" kern="0" dirty="0">
                <a:solidFill>
                  <a:schemeClr val="tx2"/>
                </a:solidFill>
              </a:rPr>
              <a:t>What is Time Series Data?</a:t>
            </a:r>
          </a:p>
          <a:p>
            <a:r>
              <a:rPr lang="en-US" kern="0" dirty="0">
                <a:solidFill>
                  <a:schemeClr val="tx2"/>
                </a:solidFill>
              </a:rPr>
              <a:t>Characteristics of Time Series</a:t>
            </a:r>
          </a:p>
          <a:p>
            <a:r>
              <a:rPr lang="en-US" kern="0" dirty="0">
                <a:solidFill>
                  <a:schemeClr val="tx2"/>
                </a:solidFill>
              </a:rPr>
              <a:t>Modeling &amp; Forecasting Methodologies</a:t>
            </a:r>
          </a:p>
          <a:p>
            <a:r>
              <a:rPr lang="en-US" kern="0" dirty="0">
                <a:solidFill>
                  <a:schemeClr val="tx2"/>
                </a:solidFill>
              </a:rPr>
              <a:t>Case Study</a:t>
            </a:r>
          </a:p>
        </p:txBody>
      </p:sp>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Outline</a:t>
            </a:r>
          </a:p>
        </p:txBody>
      </p:sp>
    </p:spTree>
    <p:extLst>
      <p:ext uri="{BB962C8B-B14F-4D97-AF65-F5344CB8AC3E}">
        <p14:creationId xmlns:p14="http://schemas.microsoft.com/office/powerpoint/2010/main" val="278245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Moving Average</a:t>
            </a:r>
          </a:p>
          <a:p>
            <a:endParaRPr lang="en-US" kern="0">
              <a:solidFill>
                <a:schemeClr val="tx2"/>
              </a:solidFill>
            </a:endParaRPr>
          </a:p>
        </p:txBody>
      </p:sp>
      <mc:AlternateContent xmlns:mc="http://schemas.openxmlformats.org/markup-compatibility/2006" xmlns:a14="http://schemas.microsoft.com/office/drawing/2010/main">
        <mc:Choice Requires="a14">
          <p:sp>
            <p:nvSpPr>
              <p:cNvPr id="7" name="TextBox 6"/>
              <p:cNvSpPr txBox="1"/>
              <p:nvPr/>
            </p:nvSpPr>
            <p:spPr>
              <a:xfrm>
                <a:off x="314079" y="962357"/>
                <a:ext cx="8501552" cy="891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Công thức					             </a:t>
                </a:r>
                <a14:m>
                  <m:oMath xmlns:m="http://schemas.openxmlformats.org/officeDocument/2006/math">
                    <m:r>
                      <a:rPr lang="en-US" sz="2400" i="1" smtClean="0">
                        <a:solidFill>
                          <a:schemeClr val="tx2"/>
                        </a:solidFill>
                        <a:latin typeface="Cambria Math" panose="02040503050406030204" pitchFamily="18" charset="0"/>
                      </a:rPr>
                      <m:t>=</m:t>
                    </m:r>
                    <m:f>
                      <m:fPr>
                        <m:ctrlPr>
                          <a:rPr lang="en-US" sz="2400" i="1" smtClean="0">
                            <a:solidFill>
                              <a:schemeClr val="tx2"/>
                            </a:solidFill>
                            <a:latin typeface="Cambria Math" panose="02040503050406030204" pitchFamily="18" charset="0"/>
                          </a:rPr>
                        </m:ctrlPr>
                      </m:fPr>
                      <m:num>
                        <m:nary>
                          <m:naryPr>
                            <m:chr m:val="∑"/>
                            <m:ctrlPr>
                              <a:rPr lang="pt-BR" sz="2400" i="1" smtClean="0">
                                <a:solidFill>
                                  <a:schemeClr val="tx2"/>
                                </a:solidFill>
                                <a:latin typeface="Cambria Math" panose="02040503050406030204" pitchFamily="18" charset="0"/>
                              </a:rPr>
                            </m:ctrlPr>
                          </m:naryPr>
                          <m:sub>
                            <m:r>
                              <m:rPr>
                                <m:brk m:alnAt="23"/>
                              </m:rPr>
                              <a:rPr lang="en-US" sz="2400" b="0" i="1" smtClean="0">
                                <a:solidFill>
                                  <a:schemeClr val="tx2"/>
                                </a:solidFill>
                                <a:latin typeface="Cambria Math" panose="02040503050406030204" pitchFamily="18" charset="0"/>
                              </a:rPr>
                              <m:t>𝑘</m:t>
                            </m:r>
                            <m:r>
                              <a:rPr lang="pt-BR" sz="240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𝑚</m:t>
                            </m:r>
                          </m:sup>
                          <m:e>
                            <m:sSub>
                              <m:sSubPr>
                                <m:ctrlPr>
                                  <a:rPr lang="pt-BR" sz="2400" i="1">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m:t>
                            </m:r>
                            <m:d>
                              <m:dPr>
                                <m:ctrlPr>
                                  <a:rPr lang="pt-BR" sz="2400" i="1" smtClean="0">
                                    <a:solidFill>
                                      <a:schemeClr val="tx2"/>
                                    </a:solidFill>
                                    <a:latin typeface="Cambria Math" panose="02040503050406030204" pitchFamily="18" charset="0"/>
                                  </a:rPr>
                                </m:ctrlPr>
                              </m:dPr>
                              <m:e>
                                <m:sSub>
                                  <m:sSubPr>
                                    <m:ctrlPr>
                                      <a:rPr lang="pt-BR" sz="240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𝑦</m:t>
                                    </m:r>
                                  </m:e>
                                  <m:sub>
                                    <m:r>
                                      <a:rPr lang="en-US" sz="2400" b="0" i="1" smtClean="0">
                                        <a:solidFill>
                                          <a:schemeClr val="tx2"/>
                                        </a:solidFill>
                                        <a:latin typeface="Cambria Math" panose="02040503050406030204" pitchFamily="18" charset="0"/>
                                      </a:rPr>
                                      <m:t>𝑖</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𝑘</m:t>
                                    </m:r>
                                  </m:sub>
                                </m:sSub>
                              </m:e>
                            </m:d>
                          </m:e>
                        </m:nary>
                      </m:num>
                      <m:den>
                        <m:r>
                          <a:rPr lang="en-US" sz="2400" b="0" i="1" smtClean="0">
                            <a:solidFill>
                              <a:schemeClr val="tx2"/>
                            </a:solidFill>
                            <a:latin typeface="Cambria Math" panose="02040503050406030204" pitchFamily="18" charset="0"/>
                          </a:rPr>
                          <m:t>𝑚</m:t>
                        </m:r>
                      </m:den>
                    </m:f>
                  </m:oMath>
                </a14:m>
                <a:r>
                  <a:rPr lang="en-US" sz="2400">
                    <a:solidFill>
                      <a:schemeClr val="tx2"/>
                    </a:solidFill>
                  </a:rPr>
                  <a:t> </a:t>
                </a:r>
              </a:p>
            </p:txBody>
          </p:sp>
        </mc:Choice>
        <mc:Fallback xmlns="">
          <p:sp>
            <p:nvSpPr>
              <p:cNvPr id="7" name="TextBox 6"/>
              <p:cNvSpPr txBox="1">
                <a:spLocks noRot="1" noChangeAspect="1" noMove="1" noResize="1" noEditPoints="1" noAdjustHandles="1" noChangeArrowheads="1" noChangeShapeType="1" noTextEdit="1"/>
              </p:cNvSpPr>
              <p:nvPr/>
            </p:nvSpPr>
            <p:spPr>
              <a:xfrm>
                <a:off x="314079" y="962357"/>
                <a:ext cx="8501552" cy="891654"/>
              </a:xfrm>
              <a:prstGeom prst="rect">
                <a:avLst/>
              </a:prstGeom>
              <a:blipFill rotWithShape="0">
                <a:blip r:embed="rId3"/>
                <a:stretch>
                  <a:fillRect l="-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14079" y="1998492"/>
                <a:ext cx="8501552" cy="18352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Trong đó: </a:t>
                </a:r>
              </a:p>
              <a:p>
                <a:pPr>
                  <a:lnSpc>
                    <a:spcPct val="150000"/>
                  </a:lnSpc>
                </a:pPr>
                <a:r>
                  <a:rPr lang="en-US" sz="1400">
                    <a:solidFill>
                      <a:schemeClr val="tx2"/>
                    </a:solidFill>
                  </a:rPr>
                  <a:t>		Giá trị ước lượng tại thời điểm i</a:t>
                </a:r>
              </a:p>
              <a:p>
                <a:pPr>
                  <a:lnSpc>
                    <a:spcPct val="150000"/>
                  </a:lnSpc>
                </a:pPr>
                <a:r>
                  <a:rPr lang="en-US" sz="1400">
                    <a:solidFill>
                      <a:schemeClr val="tx2"/>
                    </a:solidFill>
                  </a:rPr>
                  <a:t>	</a:t>
                </a:r>
                <a14:m>
                  <m:oMath xmlns:m="http://schemas.openxmlformats.org/officeDocument/2006/math">
                    <m:sSub>
                      <m:sSubPr>
                        <m:ctrlPr>
                          <a:rPr lang="pt-BR" i="1">
                            <a:solidFill>
                              <a:schemeClr val="tx2"/>
                            </a:solidFill>
                            <a:latin typeface="Cambria Math" panose="02040503050406030204" pitchFamily="18" charset="0"/>
                          </a:rPr>
                        </m:ctrlPr>
                      </m:sSubPr>
                      <m:e>
                        <m:r>
                          <a:rPr lang="en-US" b="0" i="0" smtClean="0">
                            <a:solidFill>
                              <a:schemeClr val="tx2"/>
                            </a:solidFill>
                            <a:latin typeface="Cambria Math" panose="02040503050406030204" pitchFamily="18" charset="0"/>
                          </a:rPr>
                          <m:t>         </m:t>
                        </m:r>
                        <m:r>
                          <m:rPr>
                            <m:sty m:val="p"/>
                          </m:rPr>
                          <a:rPr lang="en-US" i="0">
                            <a:solidFill>
                              <a:schemeClr val="tx2"/>
                            </a:solidFill>
                            <a:latin typeface="Cambria Math" panose="02040503050406030204" pitchFamily="18" charset="0"/>
                          </a:rPr>
                          <m:t>y</m:t>
                        </m:r>
                      </m:e>
                      <m:sub>
                        <m:r>
                          <m:rPr>
                            <m:sty m:val="p"/>
                          </m:rPr>
                          <a:rPr lang="en-US" i="0">
                            <a:solidFill>
                              <a:schemeClr val="tx2"/>
                            </a:solidFill>
                            <a:latin typeface="Cambria Math" panose="02040503050406030204" pitchFamily="18" charset="0"/>
                          </a:rPr>
                          <m:t>i</m:t>
                        </m:r>
                        <m:r>
                          <a:rPr lang="en-US" i="0">
                            <a:solidFill>
                              <a:schemeClr val="tx2"/>
                            </a:solidFill>
                            <a:latin typeface="Cambria Math" panose="02040503050406030204" pitchFamily="18" charset="0"/>
                          </a:rPr>
                          <m:t>−</m:t>
                        </m:r>
                        <m:r>
                          <m:rPr>
                            <m:sty m:val="p"/>
                          </m:rPr>
                          <a:rPr lang="en-US" i="0">
                            <a:solidFill>
                              <a:schemeClr val="tx2"/>
                            </a:solidFill>
                            <a:latin typeface="Cambria Math" panose="02040503050406030204" pitchFamily="18" charset="0"/>
                          </a:rPr>
                          <m:t>k</m:t>
                        </m:r>
                      </m:sub>
                    </m:sSub>
                  </m:oMath>
                </a14:m>
                <a:r>
                  <a:rPr lang="en-US" sz="1400">
                    <a:solidFill>
                      <a:schemeClr val="tx2"/>
                    </a:solidFill>
                  </a:rPr>
                  <a:t> Giá trị thực tế tại thời điểm i-k</a:t>
                </a:r>
              </a:p>
              <a:p>
                <a:pPr>
                  <a:lnSpc>
                    <a:spcPct val="150000"/>
                  </a:lnSpc>
                </a:pPr>
                <a:r>
                  <a:rPr lang="en-US" sz="1400">
                    <a:solidFill>
                      <a:schemeClr val="tx2"/>
                    </a:solidFill>
                  </a:rPr>
                  <a:t>	           m     Số kỳ tính trung bình </a:t>
                </a:r>
              </a:p>
              <a:p>
                <a:pPr>
                  <a:lnSpc>
                    <a:spcPct val="150000"/>
                  </a:lnSpc>
                </a:pPr>
                <a:r>
                  <a:rPr lang="pt-BR" sz="1400">
                    <a:solidFill>
                      <a:schemeClr val="tx2"/>
                    </a:solidFill>
                  </a:rPr>
                  <a:t>	           </a:t>
                </a:r>
                <a14:m>
                  <m:oMath xmlns:m="http://schemas.openxmlformats.org/officeDocument/2006/math">
                    <m:sSub>
                      <m:sSubPr>
                        <m:ctrlPr>
                          <a:rPr lang="pt-BR" sz="1400" i="1">
                            <a:solidFill>
                              <a:schemeClr val="tx2"/>
                            </a:solidFill>
                            <a:latin typeface="Cambria Math" panose="02040503050406030204" pitchFamily="18" charset="0"/>
                          </a:rPr>
                        </m:ctrlPr>
                      </m:sSubPr>
                      <m:e>
                        <m:r>
                          <a:rPr lang="en-US" sz="1400" i="1">
                            <a:solidFill>
                              <a:schemeClr val="tx2"/>
                            </a:solidFill>
                            <a:latin typeface="Cambria Math" panose="02040503050406030204" pitchFamily="18" charset="0"/>
                          </a:rPr>
                          <m:t>𝑤</m:t>
                        </m:r>
                      </m:e>
                      <m:sub>
                        <m:r>
                          <a:rPr lang="en-US" sz="1400" i="1">
                            <a:solidFill>
                              <a:schemeClr val="tx2"/>
                            </a:solidFill>
                            <a:latin typeface="Cambria Math" panose="02040503050406030204" pitchFamily="18" charset="0"/>
                          </a:rPr>
                          <m:t>𝑘</m:t>
                        </m:r>
                      </m:sub>
                    </m:sSub>
                  </m:oMath>
                </a14:m>
                <a:r>
                  <a:rPr lang="en-US" sz="1400">
                    <a:solidFill>
                      <a:schemeClr val="tx2"/>
                    </a:solidFill>
                  </a:rPr>
                  <a:t>    trọng số ứng với thời điểm i-k	</a:t>
                </a:r>
                <a14:m>
                  <m:oMath xmlns:m="http://schemas.openxmlformats.org/officeDocument/2006/math">
                    <m:nary>
                      <m:naryPr>
                        <m:chr m:val="∑"/>
                        <m:ctrlPr>
                          <a:rPr lang="pt-BR" sz="1600" i="1" smtClean="0">
                            <a:solidFill>
                              <a:schemeClr val="tx2"/>
                            </a:solidFill>
                            <a:latin typeface="Cambria Math" panose="02040503050406030204" pitchFamily="18" charset="0"/>
                          </a:rPr>
                        </m:ctrlPr>
                      </m:naryPr>
                      <m:sub>
                        <m:r>
                          <m:rPr>
                            <m:brk m:alnAt="23"/>
                          </m:rPr>
                          <a:rPr lang="en-US" sz="1600" i="1">
                            <a:solidFill>
                              <a:schemeClr val="tx2"/>
                            </a:solidFill>
                            <a:latin typeface="Cambria Math" panose="02040503050406030204" pitchFamily="18" charset="0"/>
                          </a:rPr>
                          <m:t>𝑘</m:t>
                        </m:r>
                        <m:r>
                          <a:rPr lang="pt-BR" sz="1600" i="1">
                            <a:solidFill>
                              <a:schemeClr val="tx2"/>
                            </a:solidFill>
                            <a:latin typeface="Cambria Math" panose="02040503050406030204" pitchFamily="18" charset="0"/>
                          </a:rPr>
                          <m:t>=1</m:t>
                        </m:r>
                      </m:sub>
                      <m:sup>
                        <m:r>
                          <a:rPr lang="en-US" sz="1600" i="1">
                            <a:solidFill>
                              <a:schemeClr val="tx2"/>
                            </a:solidFill>
                            <a:latin typeface="Cambria Math" panose="02040503050406030204" pitchFamily="18" charset="0"/>
                          </a:rPr>
                          <m:t>𝑚</m:t>
                        </m:r>
                      </m:sup>
                      <m:e>
                        <m:sSub>
                          <m:sSubPr>
                            <m:ctrlPr>
                              <a:rPr lang="pt-BR" sz="1600" i="1">
                                <a:solidFill>
                                  <a:schemeClr val="tx2"/>
                                </a:solidFill>
                                <a:latin typeface="Cambria Math" panose="02040503050406030204" pitchFamily="18" charset="0"/>
                              </a:rPr>
                            </m:ctrlPr>
                          </m:sSubPr>
                          <m:e>
                            <m:r>
                              <a:rPr lang="en-US" sz="1600" i="1">
                                <a:solidFill>
                                  <a:schemeClr val="tx2"/>
                                </a:solidFill>
                                <a:latin typeface="Cambria Math" panose="02040503050406030204" pitchFamily="18" charset="0"/>
                              </a:rPr>
                              <m:t>𝑤</m:t>
                            </m:r>
                          </m:e>
                          <m:sub>
                            <m:r>
                              <a:rPr lang="en-US" sz="1600" i="1">
                                <a:solidFill>
                                  <a:schemeClr val="tx2"/>
                                </a:solidFill>
                                <a:latin typeface="Cambria Math" panose="02040503050406030204" pitchFamily="18" charset="0"/>
                              </a:rPr>
                              <m:t>𝑘</m:t>
                            </m:r>
                          </m:sub>
                        </m:sSub>
                      </m:e>
                    </m:nary>
                  </m:oMath>
                </a14:m>
                <a:r>
                  <a:rPr lang="en-US" sz="1600">
                    <a:solidFill>
                      <a:schemeClr val="tx2"/>
                    </a:solidFill>
                  </a:rPr>
                  <a:t> = 1</a:t>
                </a:r>
              </a:p>
            </p:txBody>
          </p:sp>
        </mc:Choice>
        <mc:Fallback xmlns="">
          <p:sp>
            <p:nvSpPr>
              <p:cNvPr id="8" name="TextBox 7"/>
              <p:cNvSpPr txBox="1">
                <a:spLocks noRot="1" noChangeAspect="1" noMove="1" noResize="1" noEditPoints="1" noAdjustHandles="1" noChangeArrowheads="1" noChangeShapeType="1" noTextEdit="1"/>
              </p:cNvSpPr>
              <p:nvPr/>
            </p:nvSpPr>
            <p:spPr>
              <a:xfrm>
                <a:off x="314079" y="1998492"/>
                <a:ext cx="8501552" cy="1835246"/>
              </a:xfrm>
              <a:prstGeom prst="rect">
                <a:avLst/>
              </a:prstGeom>
              <a:blipFill rotWithShape="0">
                <a:blip r:embed="rId4"/>
                <a:stretch>
                  <a:fillRect l="-143" b="-28571"/>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1732332" y="2338637"/>
            <a:ext cx="361950" cy="428625"/>
          </a:xfrm>
          <a:prstGeom prst="rect">
            <a:avLst/>
          </a:prstGeom>
        </p:spPr>
      </p:pic>
      <p:sp>
        <p:nvSpPr>
          <p:cNvPr id="9" name="TextBox 8"/>
          <p:cNvSpPr txBox="1"/>
          <p:nvPr/>
        </p:nvSpPr>
        <p:spPr>
          <a:xfrm>
            <a:off x="314079" y="4260029"/>
            <a:ext cx="8501552" cy="375552"/>
          </a:xfrm>
          <a:prstGeom prst="rect">
            <a:avLst/>
          </a:prstGeom>
          <a:noFill/>
        </p:spPr>
        <p:txBody>
          <a:bodyPr wrap="square" rtlCol="0">
            <a:spAutoFit/>
          </a:bodyPr>
          <a:lstStyle/>
          <a:p>
            <a:pPr>
              <a:lnSpc>
                <a:spcPct val="150000"/>
              </a:lnSpc>
            </a:pPr>
            <a:r>
              <a:rPr lang="vi-VN" sz="1400">
                <a:solidFill>
                  <a:schemeClr val="tx2"/>
                </a:solidFill>
              </a:rPr>
              <a:t>Trọng số của tháng gần nhất càng lớn thì xu hướng của các biến động càng dễ thấy rõ hơn.</a:t>
            </a:r>
            <a:endParaRPr lang="en-US" sz="1400">
              <a:solidFill>
                <a:schemeClr val="tx2"/>
              </a:solidFill>
            </a:endParaRPr>
          </a:p>
        </p:txBody>
      </p:sp>
      <p:sp>
        <p:nvSpPr>
          <p:cNvPr id="10" name="TextBox 9"/>
          <p:cNvSpPr txBox="1"/>
          <p:nvPr/>
        </p:nvSpPr>
        <p:spPr>
          <a:xfrm>
            <a:off x="-14288" y="767615"/>
            <a:ext cx="8501552" cy="415498"/>
          </a:xfrm>
          <a:prstGeom prst="rect">
            <a:avLst/>
          </a:prstGeom>
          <a:noFill/>
        </p:spPr>
        <p:txBody>
          <a:bodyPr wrap="square" rtlCol="0">
            <a:spAutoFit/>
          </a:bodyPr>
          <a:lstStyle/>
          <a:p>
            <a:pPr>
              <a:lnSpc>
                <a:spcPct val="150000"/>
              </a:lnSpc>
            </a:pPr>
            <a:r>
              <a:rPr lang="en-US" sz="1400">
                <a:solidFill>
                  <a:schemeClr val="tx2"/>
                </a:solidFill>
              </a:rPr>
              <a:t>	</a:t>
            </a:r>
            <a:r>
              <a:rPr lang="en-US" sz="1400" b="1">
                <a:solidFill>
                  <a:schemeClr val="tx2"/>
                </a:solidFill>
              </a:rPr>
              <a:t>Weighted</a:t>
            </a:r>
            <a:r>
              <a:rPr lang="en-US" sz="1400">
                <a:solidFill>
                  <a:schemeClr val="tx2"/>
                </a:solidFill>
              </a:rPr>
              <a:t> </a:t>
            </a:r>
            <a:r>
              <a:rPr lang="en-US" sz="1400" b="1">
                <a:solidFill>
                  <a:schemeClr val="tx2"/>
                </a:solidFill>
              </a:rPr>
              <a:t>Moving Average</a:t>
            </a:r>
            <a:endParaRPr lang="en-US" sz="2400" b="1">
              <a:solidFill>
                <a:schemeClr val="tx2"/>
              </a:solidFill>
            </a:endParaRPr>
          </a:p>
        </p:txBody>
      </p:sp>
      <p:pic>
        <p:nvPicPr>
          <p:cNvPr id="3" name="Picture 2"/>
          <p:cNvPicPr>
            <a:picLocks noChangeAspect="1"/>
          </p:cNvPicPr>
          <p:nvPr/>
        </p:nvPicPr>
        <p:blipFill>
          <a:blip r:embed="rId6"/>
          <a:stretch>
            <a:fillRect/>
          </a:stretch>
        </p:blipFill>
        <p:spPr>
          <a:xfrm>
            <a:off x="1732332" y="1162793"/>
            <a:ext cx="4895850" cy="666750"/>
          </a:xfrm>
          <a:prstGeom prst="rect">
            <a:avLst/>
          </a:prstGeom>
        </p:spPr>
      </p:pic>
    </p:spTree>
    <p:extLst>
      <p:ext uri="{BB962C8B-B14F-4D97-AF65-F5344CB8AC3E}">
        <p14:creationId xmlns:p14="http://schemas.microsoft.com/office/powerpoint/2010/main" val="1250382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Moving Average</a:t>
            </a:r>
          </a:p>
          <a:p>
            <a:endParaRPr lang="en-US" kern="0">
              <a:solidFill>
                <a:schemeClr val="tx2"/>
              </a:solidFill>
            </a:endParaRPr>
          </a:p>
        </p:txBody>
      </p:sp>
      <p:sp>
        <p:nvSpPr>
          <p:cNvPr id="9" name="TextBox 8"/>
          <p:cNvSpPr txBox="1"/>
          <p:nvPr/>
        </p:nvSpPr>
        <p:spPr>
          <a:xfrm>
            <a:off x="314079" y="1273624"/>
            <a:ext cx="8501552"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Ưu điểm:</a:t>
            </a:r>
          </a:p>
          <a:p>
            <a:pPr marL="285750" indent="-285750">
              <a:lnSpc>
                <a:spcPct val="150000"/>
              </a:lnSpc>
              <a:buFontTx/>
              <a:buChar char="-"/>
            </a:pPr>
            <a:r>
              <a:rPr lang="vi-VN" sz="1400">
                <a:solidFill>
                  <a:schemeClr val="tx2"/>
                </a:solidFill>
              </a:rPr>
              <a:t>Cả hai phương pháp bình quân di động giản đơn và có trọng số đều có ưu điểm là san bằng được các biến động ngẫu nhiên trong dãy số</a:t>
            </a:r>
            <a:endParaRPr lang="en-US" sz="1400">
              <a:solidFill>
                <a:schemeClr val="tx2"/>
              </a:solidFill>
            </a:endParaRPr>
          </a:p>
          <a:p>
            <a:pPr marL="285750" indent="-285750">
              <a:lnSpc>
                <a:spcPct val="150000"/>
              </a:lnSpc>
              <a:buFontTx/>
              <a:buChar char="-"/>
            </a:pPr>
            <a:r>
              <a:rPr lang="vi-VN" sz="1400">
                <a:solidFill>
                  <a:schemeClr val="tx2"/>
                </a:solidFill>
              </a:rPr>
              <a:t>Làm giảm độ nhạy cảm đối với những thay đổi thực đã được phản ảnh trong dãy số</a:t>
            </a:r>
            <a:endParaRPr lang="en-US" sz="1400">
              <a:solidFill>
                <a:schemeClr val="tx2"/>
              </a:solidFill>
            </a:endParaRPr>
          </a:p>
          <a:p>
            <a:pPr marL="285750" indent="-285750">
              <a:lnSpc>
                <a:spcPct val="150000"/>
              </a:lnSpc>
              <a:buFont typeface="Arial" panose="020B0604020202020204" pitchFamily="34" charset="0"/>
              <a:buChar char="•"/>
            </a:pPr>
            <a:r>
              <a:rPr lang="en-US" sz="1400" b="1">
                <a:solidFill>
                  <a:schemeClr val="tx2"/>
                </a:solidFill>
              </a:rPr>
              <a:t>Nhược điểm</a:t>
            </a:r>
          </a:p>
          <a:p>
            <a:pPr marL="285750" indent="-285750">
              <a:lnSpc>
                <a:spcPct val="150000"/>
              </a:lnSpc>
              <a:buFontTx/>
              <a:buChar char="-"/>
            </a:pPr>
            <a:r>
              <a:rPr lang="en-US" sz="1400">
                <a:solidFill>
                  <a:schemeClr val="tx2"/>
                </a:solidFill>
              </a:rPr>
              <a:t>Tuy nhiên phương pháp</a:t>
            </a:r>
            <a:r>
              <a:rPr lang="vi-VN" sz="1400">
                <a:solidFill>
                  <a:schemeClr val="tx2"/>
                </a:solidFill>
              </a:rPr>
              <a:t> bình quân di động chưa cho ta xu hướng phát triển của dãy số một cách tốt nhất. Nó chỉ thể hiện sự vận động trong quá khứ chứ chưa thể kéo dài sự vận động đó trong tương lai nhất là đối với tương lai xa</a:t>
            </a:r>
            <a:r>
              <a:rPr lang="en-US" sz="1400">
                <a:solidFill>
                  <a:schemeClr val="tx2"/>
                </a:solidFill>
              </a:rPr>
              <a:t>.</a:t>
            </a:r>
          </a:p>
        </p:txBody>
      </p:sp>
    </p:spTree>
    <p:extLst>
      <p:ext uri="{BB962C8B-B14F-4D97-AF65-F5344CB8AC3E}">
        <p14:creationId xmlns:p14="http://schemas.microsoft.com/office/powerpoint/2010/main" val="4262992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7" name="TextBox 6"/>
          <p:cNvSpPr txBox="1"/>
          <p:nvPr/>
        </p:nvSpPr>
        <p:spPr>
          <a:xfrm>
            <a:off x="314079" y="1263921"/>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Công thức				</a:t>
            </a:r>
            <a:endParaRPr lang="en-US" sz="2400">
              <a:solidFill>
                <a:schemeClr val="tx2"/>
              </a:solidFill>
            </a:endParaRPr>
          </a:p>
        </p:txBody>
      </p:sp>
      <mc:AlternateContent xmlns:mc="http://schemas.openxmlformats.org/markup-compatibility/2006" xmlns:a14="http://schemas.microsoft.com/office/drawing/2010/main">
        <mc:Choice Requires="a14">
          <p:sp>
            <p:nvSpPr>
              <p:cNvPr id="8" name="TextBox 7"/>
              <p:cNvSpPr txBox="1"/>
              <p:nvPr/>
            </p:nvSpPr>
            <p:spPr>
              <a:xfrm>
                <a:off x="330377" y="2521761"/>
                <a:ext cx="8501552" cy="17910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Trong đó: </a:t>
                </a:r>
              </a:p>
              <a:p>
                <a:pPr>
                  <a:lnSpc>
                    <a:spcPct val="150000"/>
                  </a:lnSpc>
                </a:pPr>
                <a:r>
                  <a:rPr lang="en-US" sz="1400">
                    <a:solidFill>
                      <a:schemeClr val="tx2"/>
                    </a:solidFill>
                  </a:rPr>
                  <a:t>		Giá trị dự báo cho k giai đoạn tiếp theo </a:t>
                </a:r>
              </a:p>
              <a:p>
                <a:pPr>
                  <a:lnSpc>
                    <a:spcPct val="150000"/>
                  </a:lnSpc>
                </a:pPr>
                <a:r>
                  <a:rPr lang="en-US" sz="1400">
                    <a:solidFill>
                      <a:schemeClr val="tx2"/>
                    </a:solidFill>
                  </a:rPr>
                  <a:t>		Giá trị ước lượng tại thời điểm i</a:t>
                </a:r>
              </a:p>
              <a:p>
                <a:pPr>
                  <a:lnSpc>
                    <a:spcPct val="150000"/>
                  </a:lnSpc>
                </a:pPr>
                <a:r>
                  <a:rPr lang="en-US" sz="1400">
                    <a:solidFill>
                      <a:schemeClr val="tx2"/>
                    </a:solidFill>
                  </a:rPr>
                  <a:t>	</a:t>
                </a:r>
                <a14:m>
                  <m:oMath xmlns:m="http://schemas.openxmlformats.org/officeDocument/2006/math">
                    <m:sSub>
                      <m:sSubPr>
                        <m:ctrlPr>
                          <a:rPr lang="pt-BR" i="1">
                            <a:solidFill>
                              <a:schemeClr val="tx2"/>
                            </a:solidFill>
                            <a:latin typeface="Cambria Math" panose="02040503050406030204" pitchFamily="18" charset="0"/>
                          </a:rPr>
                        </m:ctrlPr>
                      </m:sSubPr>
                      <m:e>
                        <m:r>
                          <a:rPr lang="en-US" b="0" i="0" smtClean="0">
                            <a:solidFill>
                              <a:schemeClr val="tx2"/>
                            </a:solidFill>
                            <a:latin typeface="Cambria Math" panose="02040503050406030204" pitchFamily="18" charset="0"/>
                          </a:rPr>
                          <m:t>          </m:t>
                        </m:r>
                        <m:r>
                          <m:rPr>
                            <m:sty m:val="p"/>
                          </m:rPr>
                          <a:rPr lang="en-US" i="0">
                            <a:solidFill>
                              <a:schemeClr val="tx2"/>
                            </a:solidFill>
                            <a:latin typeface="Cambria Math" panose="02040503050406030204" pitchFamily="18" charset="0"/>
                          </a:rPr>
                          <m:t>y</m:t>
                        </m:r>
                      </m:e>
                      <m:sub>
                        <m:r>
                          <m:rPr>
                            <m:sty m:val="p"/>
                          </m:rPr>
                          <a:rPr lang="en-US" i="0">
                            <a:solidFill>
                              <a:schemeClr val="tx2"/>
                            </a:solidFill>
                            <a:latin typeface="Cambria Math" panose="02040503050406030204" pitchFamily="18" charset="0"/>
                          </a:rPr>
                          <m:t>i</m:t>
                        </m:r>
                      </m:sub>
                    </m:sSub>
                  </m:oMath>
                </a14:m>
                <a:r>
                  <a:rPr lang="en-US" sz="1400">
                    <a:solidFill>
                      <a:schemeClr val="tx2"/>
                    </a:solidFill>
                  </a:rPr>
                  <a:t> 	Giá trị thực tế tại thời điểm i</a:t>
                </a:r>
              </a:p>
              <a:p>
                <a:pPr>
                  <a:lnSpc>
                    <a:spcPct val="150000"/>
                  </a:lnSpc>
                </a:pPr>
                <a:r>
                  <a:rPr lang="en-US" sz="1400">
                    <a:solidFill>
                      <a:schemeClr val="tx2"/>
                    </a:solidFill>
                  </a:rPr>
                  <a:t>	           </a:t>
                </a:r>
                <a:r>
                  <a:rPr lang="el-GR" sz="1400">
                    <a:solidFill>
                      <a:schemeClr val="tx2"/>
                    </a:solidFill>
                  </a:rPr>
                  <a:t>α</a:t>
                </a:r>
                <a:r>
                  <a:rPr lang="en-US" sz="1400">
                    <a:solidFill>
                      <a:schemeClr val="tx2"/>
                    </a:solidFill>
                  </a:rPr>
                  <a:t>     là hằng số làm trơn với điều kiện 0 =&lt; </a:t>
                </a:r>
                <a:r>
                  <a:rPr lang="el-GR" sz="1400">
                    <a:solidFill>
                      <a:schemeClr val="tx2"/>
                    </a:solidFill>
                  </a:rPr>
                  <a:t>α</a:t>
                </a:r>
                <a:r>
                  <a:rPr lang="en-US" sz="1400">
                    <a:solidFill>
                      <a:schemeClr val="tx2"/>
                    </a:solidFill>
                  </a:rPr>
                  <a:t> =&lt; 1 thỏa mãn bài toán tối ưu </a:t>
                </a:r>
              </a:p>
            </p:txBody>
          </p:sp>
        </mc:Choice>
        <mc:Fallback xmlns="">
          <p:sp>
            <p:nvSpPr>
              <p:cNvPr id="8" name="TextBox 7"/>
              <p:cNvSpPr txBox="1">
                <a:spLocks noRot="1" noChangeAspect="1" noMove="1" noResize="1" noEditPoints="1" noAdjustHandles="1" noChangeArrowheads="1" noChangeShapeType="1" noTextEdit="1"/>
              </p:cNvSpPr>
              <p:nvPr/>
            </p:nvSpPr>
            <p:spPr>
              <a:xfrm>
                <a:off x="330377" y="2521761"/>
                <a:ext cx="8501552" cy="1791003"/>
              </a:xfrm>
              <a:prstGeom prst="rect">
                <a:avLst/>
              </a:prstGeom>
              <a:blipFill rotWithShape="0">
                <a:blip r:embed="rId3"/>
                <a:stretch>
                  <a:fillRect l="-72" b="-683"/>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1732332" y="3253040"/>
            <a:ext cx="361950" cy="428625"/>
          </a:xfrm>
          <a:prstGeom prst="rect">
            <a:avLst/>
          </a:prstGeom>
        </p:spPr>
      </p:pic>
      <p:sp>
        <p:nvSpPr>
          <p:cNvPr id="12" name="TextBox 11"/>
          <p:cNvSpPr txBox="1"/>
          <p:nvPr/>
        </p:nvSpPr>
        <p:spPr>
          <a:xfrm>
            <a:off x="-14288" y="767615"/>
            <a:ext cx="8501552" cy="375552"/>
          </a:xfrm>
          <a:prstGeom prst="rect">
            <a:avLst/>
          </a:prstGeom>
          <a:noFill/>
        </p:spPr>
        <p:txBody>
          <a:bodyPr wrap="square" rtlCol="0">
            <a:spAutoFit/>
          </a:bodyPr>
          <a:lstStyle/>
          <a:p>
            <a:pPr>
              <a:lnSpc>
                <a:spcPct val="150000"/>
              </a:lnSpc>
            </a:pPr>
            <a:r>
              <a:rPr lang="en-US" sz="1400">
                <a:solidFill>
                  <a:schemeClr val="tx2"/>
                </a:solidFill>
              </a:rPr>
              <a:t>	</a:t>
            </a:r>
            <a:r>
              <a:rPr lang="en-US" sz="1400" b="1">
                <a:solidFill>
                  <a:schemeClr val="tx2"/>
                </a:solidFill>
              </a:rPr>
              <a:t>San mũ đơn (Simple Exponential smoothing)</a:t>
            </a:r>
            <a:endParaRPr lang="en-US" sz="2400" b="1">
              <a:solidFill>
                <a:schemeClr val="tx2"/>
              </a:solidFill>
            </a:endParaRPr>
          </a:p>
        </p:txBody>
      </p:sp>
      <p:sp>
        <p:nvSpPr>
          <p:cNvPr id="13"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a:solidFill>
                  <a:schemeClr val="tx2"/>
                </a:solidFill>
              </a:rPr>
              <a:t>Exponential smoothing</a:t>
            </a:r>
            <a:endParaRPr lang="en-US" b="1" kern="0">
              <a:solidFill>
                <a:schemeClr val="tx2"/>
              </a:solidFill>
            </a:endParaRPr>
          </a:p>
          <a:p>
            <a:endParaRPr lang="en-US" kern="0">
              <a:solidFill>
                <a:schemeClr val="tx2"/>
              </a:solidFill>
            </a:endParaRPr>
          </a:p>
        </p:txBody>
      </p:sp>
      <p:pic>
        <p:nvPicPr>
          <p:cNvPr id="14" name="Picture 13"/>
          <p:cNvPicPr>
            <a:picLocks noChangeAspect="1"/>
          </p:cNvPicPr>
          <p:nvPr/>
        </p:nvPicPr>
        <p:blipFill>
          <a:blip r:embed="rId5"/>
          <a:stretch>
            <a:fillRect/>
          </a:stretch>
        </p:blipFill>
        <p:spPr>
          <a:xfrm>
            <a:off x="2660100" y="1197174"/>
            <a:ext cx="3152775" cy="638175"/>
          </a:xfrm>
          <a:prstGeom prst="rect">
            <a:avLst/>
          </a:prstGeom>
        </p:spPr>
      </p:pic>
      <p:pic>
        <p:nvPicPr>
          <p:cNvPr id="15" name="Picture 14"/>
          <p:cNvPicPr>
            <a:picLocks noChangeAspect="1"/>
          </p:cNvPicPr>
          <p:nvPr/>
        </p:nvPicPr>
        <p:blipFill>
          <a:blip r:embed="rId6"/>
          <a:stretch>
            <a:fillRect/>
          </a:stretch>
        </p:blipFill>
        <p:spPr>
          <a:xfrm>
            <a:off x="2529195" y="4415348"/>
            <a:ext cx="758350" cy="314174"/>
          </a:xfrm>
          <a:prstGeom prst="rect">
            <a:avLst/>
          </a:prstGeom>
        </p:spPr>
      </p:pic>
      <p:pic>
        <p:nvPicPr>
          <p:cNvPr id="16" name="Picture 15"/>
          <p:cNvPicPr>
            <a:picLocks noChangeAspect="1"/>
          </p:cNvPicPr>
          <p:nvPr/>
        </p:nvPicPr>
        <p:blipFill>
          <a:blip r:embed="rId7"/>
          <a:stretch>
            <a:fillRect/>
          </a:stretch>
        </p:blipFill>
        <p:spPr>
          <a:xfrm>
            <a:off x="3277243" y="4225052"/>
            <a:ext cx="1615773" cy="585582"/>
          </a:xfrm>
          <a:prstGeom prst="rect">
            <a:avLst/>
          </a:prstGeom>
        </p:spPr>
      </p:pic>
      <p:pic>
        <p:nvPicPr>
          <p:cNvPr id="17" name="Picture 16"/>
          <p:cNvPicPr>
            <a:picLocks noChangeAspect="1"/>
          </p:cNvPicPr>
          <p:nvPr/>
        </p:nvPicPr>
        <p:blipFill>
          <a:blip r:embed="rId8"/>
          <a:stretch>
            <a:fillRect/>
          </a:stretch>
        </p:blipFill>
        <p:spPr>
          <a:xfrm>
            <a:off x="4810625" y="4347520"/>
            <a:ext cx="559047" cy="410728"/>
          </a:xfrm>
          <a:prstGeom prst="rect">
            <a:avLst/>
          </a:prstGeom>
        </p:spPr>
      </p:pic>
      <p:sp>
        <p:nvSpPr>
          <p:cNvPr id="18" name="TextBox 17"/>
          <p:cNvSpPr txBox="1"/>
          <p:nvPr/>
        </p:nvSpPr>
        <p:spPr>
          <a:xfrm>
            <a:off x="330377" y="1925088"/>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Dự báo cho k giai đoạn tiếp				</a:t>
            </a:r>
            <a:endParaRPr lang="en-US" sz="2400">
              <a:solidFill>
                <a:schemeClr val="tx2"/>
              </a:solidFill>
            </a:endParaRPr>
          </a:p>
        </p:txBody>
      </p:sp>
      <p:pic>
        <p:nvPicPr>
          <p:cNvPr id="19" name="Picture 18"/>
          <p:cNvPicPr>
            <a:picLocks noChangeAspect="1"/>
          </p:cNvPicPr>
          <p:nvPr/>
        </p:nvPicPr>
        <p:blipFill>
          <a:blip r:embed="rId9"/>
          <a:stretch>
            <a:fillRect/>
          </a:stretch>
        </p:blipFill>
        <p:spPr>
          <a:xfrm>
            <a:off x="3222030" y="1860905"/>
            <a:ext cx="1050993" cy="608470"/>
          </a:xfrm>
          <a:prstGeom prst="rect">
            <a:avLst/>
          </a:prstGeom>
        </p:spPr>
      </p:pic>
      <p:pic>
        <p:nvPicPr>
          <p:cNvPr id="20" name="Picture 19"/>
          <p:cNvPicPr>
            <a:picLocks noChangeAspect="1"/>
          </p:cNvPicPr>
          <p:nvPr/>
        </p:nvPicPr>
        <p:blipFill>
          <a:blip r:embed="rId10"/>
          <a:stretch>
            <a:fillRect/>
          </a:stretch>
        </p:blipFill>
        <p:spPr>
          <a:xfrm>
            <a:off x="1742062" y="2852412"/>
            <a:ext cx="427206" cy="438160"/>
          </a:xfrm>
          <a:prstGeom prst="rect">
            <a:avLst/>
          </a:prstGeom>
        </p:spPr>
      </p:pic>
    </p:spTree>
    <p:extLst>
      <p:ext uri="{BB962C8B-B14F-4D97-AF65-F5344CB8AC3E}">
        <p14:creationId xmlns:p14="http://schemas.microsoft.com/office/powerpoint/2010/main" val="3672378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7" name="TextBox 6"/>
          <p:cNvSpPr txBox="1"/>
          <p:nvPr/>
        </p:nvSpPr>
        <p:spPr>
          <a:xfrm>
            <a:off x="314079" y="1263921"/>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Công thức				</a:t>
            </a:r>
            <a:endParaRPr lang="en-US" sz="2400">
              <a:solidFill>
                <a:schemeClr val="tx2"/>
              </a:solidFill>
            </a:endParaRPr>
          </a:p>
        </p:txBody>
      </p:sp>
      <p:sp>
        <p:nvSpPr>
          <p:cNvPr id="12" name="TextBox 11"/>
          <p:cNvSpPr txBox="1"/>
          <p:nvPr/>
        </p:nvSpPr>
        <p:spPr>
          <a:xfrm>
            <a:off x="-14288" y="767615"/>
            <a:ext cx="8501552" cy="415498"/>
          </a:xfrm>
          <a:prstGeom prst="rect">
            <a:avLst/>
          </a:prstGeom>
          <a:noFill/>
        </p:spPr>
        <p:txBody>
          <a:bodyPr wrap="square" rtlCol="0">
            <a:spAutoFit/>
          </a:bodyPr>
          <a:lstStyle/>
          <a:p>
            <a:pPr>
              <a:lnSpc>
                <a:spcPct val="150000"/>
              </a:lnSpc>
            </a:pPr>
            <a:r>
              <a:rPr lang="en-US" sz="1400">
                <a:solidFill>
                  <a:schemeClr val="tx2"/>
                </a:solidFill>
              </a:rPr>
              <a:t>	</a:t>
            </a:r>
            <a:r>
              <a:rPr lang="en-US" sz="1400" b="1">
                <a:solidFill>
                  <a:schemeClr val="tx2"/>
                </a:solidFill>
              </a:rPr>
              <a:t>San mũ có điều chỉnh xu thế (Holt’s Linear Trend method)</a:t>
            </a:r>
            <a:endParaRPr lang="en-US" sz="2400" b="1">
              <a:solidFill>
                <a:schemeClr val="tx2"/>
              </a:solidFill>
            </a:endParaRPr>
          </a:p>
        </p:txBody>
      </p:sp>
      <p:sp>
        <p:nvSpPr>
          <p:cNvPr id="13"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a:solidFill>
                  <a:schemeClr val="tx2"/>
                </a:solidFill>
              </a:rPr>
              <a:t>Exponential smoothing</a:t>
            </a:r>
            <a:endParaRPr lang="en-US" b="1" kern="0">
              <a:solidFill>
                <a:schemeClr val="tx2"/>
              </a:solidFill>
            </a:endParaRPr>
          </a:p>
          <a:p>
            <a:endParaRPr lang="en-US" kern="0">
              <a:solidFill>
                <a:schemeClr val="tx2"/>
              </a:solidFill>
            </a:endParaRPr>
          </a:p>
        </p:txBody>
      </p:sp>
      <p:pic>
        <p:nvPicPr>
          <p:cNvPr id="3" name="Picture 2"/>
          <p:cNvPicPr>
            <a:picLocks noChangeAspect="1"/>
          </p:cNvPicPr>
          <p:nvPr/>
        </p:nvPicPr>
        <p:blipFill>
          <a:blip r:embed="rId3"/>
          <a:stretch>
            <a:fillRect/>
          </a:stretch>
        </p:blipFill>
        <p:spPr>
          <a:xfrm>
            <a:off x="2027710" y="1207787"/>
            <a:ext cx="1017047" cy="433740"/>
          </a:xfrm>
          <a:prstGeom prst="rect">
            <a:avLst/>
          </a:prstGeom>
        </p:spPr>
      </p:pic>
      <p:pic>
        <p:nvPicPr>
          <p:cNvPr id="4" name="Picture 3"/>
          <p:cNvPicPr>
            <a:picLocks noChangeAspect="1"/>
          </p:cNvPicPr>
          <p:nvPr/>
        </p:nvPicPr>
        <p:blipFill>
          <a:blip r:embed="rId4"/>
          <a:stretch>
            <a:fillRect/>
          </a:stretch>
        </p:blipFill>
        <p:spPr>
          <a:xfrm>
            <a:off x="3525651" y="1202569"/>
            <a:ext cx="3423914" cy="467583"/>
          </a:xfrm>
          <a:prstGeom prst="rect">
            <a:avLst/>
          </a:prstGeom>
        </p:spPr>
      </p:pic>
      <p:pic>
        <p:nvPicPr>
          <p:cNvPr id="6" name="Picture 5"/>
          <p:cNvPicPr>
            <a:picLocks noChangeAspect="1"/>
          </p:cNvPicPr>
          <p:nvPr/>
        </p:nvPicPr>
        <p:blipFill>
          <a:blip r:embed="rId5"/>
          <a:stretch>
            <a:fillRect/>
          </a:stretch>
        </p:blipFill>
        <p:spPr>
          <a:xfrm>
            <a:off x="3077005" y="1289253"/>
            <a:ext cx="467271" cy="346685"/>
          </a:xfrm>
          <a:prstGeom prst="rect">
            <a:avLst/>
          </a:prstGeom>
        </p:spPr>
      </p:pic>
      <p:pic>
        <p:nvPicPr>
          <p:cNvPr id="9" name="Picture 8"/>
          <p:cNvPicPr>
            <a:picLocks noChangeAspect="1"/>
          </p:cNvPicPr>
          <p:nvPr/>
        </p:nvPicPr>
        <p:blipFill>
          <a:blip r:embed="rId6"/>
          <a:stretch>
            <a:fillRect/>
          </a:stretch>
        </p:blipFill>
        <p:spPr>
          <a:xfrm>
            <a:off x="2027710" y="1805128"/>
            <a:ext cx="3662971" cy="656282"/>
          </a:xfrm>
          <a:prstGeom prst="rect">
            <a:avLst/>
          </a:prstGeom>
        </p:spPr>
      </p:pic>
      <p:pic>
        <p:nvPicPr>
          <p:cNvPr id="10" name="Picture 9"/>
          <p:cNvPicPr>
            <a:picLocks noChangeAspect="1"/>
          </p:cNvPicPr>
          <p:nvPr/>
        </p:nvPicPr>
        <p:blipFill>
          <a:blip r:embed="rId7"/>
          <a:stretch>
            <a:fillRect/>
          </a:stretch>
        </p:blipFill>
        <p:spPr>
          <a:xfrm>
            <a:off x="5690680" y="1892557"/>
            <a:ext cx="2810911" cy="487039"/>
          </a:xfrm>
          <a:prstGeom prst="rect">
            <a:avLst/>
          </a:prstGeom>
        </p:spPr>
      </p:pic>
      <p:sp>
        <p:nvSpPr>
          <p:cNvPr id="19" name="TextBox 18"/>
          <p:cNvSpPr txBox="1"/>
          <p:nvPr/>
        </p:nvSpPr>
        <p:spPr>
          <a:xfrm>
            <a:off x="330377" y="2430927"/>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Dự báo cho k giai đoạn tiếp				</a:t>
            </a:r>
            <a:endParaRPr lang="en-US" sz="2400">
              <a:solidFill>
                <a:schemeClr val="tx2"/>
              </a:solidFill>
            </a:endParaRPr>
          </a:p>
        </p:txBody>
      </p:sp>
      <mc:AlternateContent xmlns:mc="http://schemas.openxmlformats.org/markup-compatibility/2006" xmlns:a14="http://schemas.microsoft.com/office/drawing/2010/main">
        <mc:Choice Requires="a14">
          <p:sp>
            <p:nvSpPr>
              <p:cNvPr id="21" name="TextBox 20"/>
              <p:cNvSpPr txBox="1"/>
              <p:nvPr/>
            </p:nvSpPr>
            <p:spPr>
              <a:xfrm>
                <a:off x="330377" y="2833048"/>
                <a:ext cx="8501552" cy="17910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Trong đó: 	Giá trị dự báo cho k giai đoạn tiếp theo </a:t>
                </a:r>
              </a:p>
              <a:p>
                <a:pPr>
                  <a:lnSpc>
                    <a:spcPct val="150000"/>
                  </a:lnSpc>
                </a:pPr>
                <a:r>
                  <a:rPr lang="en-US" sz="1400">
                    <a:solidFill>
                      <a:schemeClr val="tx2"/>
                    </a:solidFill>
                  </a:rPr>
                  <a:t>		Giá trị ước lượng tại thời điểm i</a:t>
                </a:r>
              </a:p>
              <a:p>
                <a:pPr>
                  <a:lnSpc>
                    <a:spcPct val="150000"/>
                  </a:lnSpc>
                </a:pPr>
                <a:r>
                  <a:rPr lang="pt-BR" sz="1400">
                    <a:solidFill>
                      <a:schemeClr val="tx2"/>
                    </a:solidFill>
                  </a:rPr>
                  <a:t>	</a:t>
                </a:r>
                <a14:m>
                  <m:oMath xmlns:m="http://schemas.openxmlformats.org/officeDocument/2006/math">
                    <m:sSub>
                      <m:sSubPr>
                        <m:ctrlPr>
                          <a:rPr lang="pt-BR" sz="1400" i="1">
                            <a:solidFill>
                              <a:schemeClr val="tx2"/>
                            </a:solidFill>
                            <a:latin typeface="Cambria Math" panose="02040503050406030204" pitchFamily="18" charset="0"/>
                          </a:rPr>
                        </m:ctrlPr>
                      </m:sSubPr>
                      <m:e>
                        <m:r>
                          <a:rPr lang="en-US" sz="1400">
                            <a:solidFill>
                              <a:schemeClr val="tx2"/>
                            </a:solidFill>
                            <a:latin typeface="Cambria Math" panose="02040503050406030204" pitchFamily="18" charset="0"/>
                          </a:rPr>
                          <m:t>             </m:t>
                        </m:r>
                        <m:r>
                          <a:rPr lang="en-US" sz="1400" i="1">
                            <a:solidFill>
                              <a:schemeClr val="tx2"/>
                            </a:solidFill>
                            <a:latin typeface="Cambria Math" panose="02040503050406030204" pitchFamily="18" charset="0"/>
                          </a:rPr>
                          <m:t>𝑇</m:t>
                        </m:r>
                      </m:e>
                      <m:sub>
                        <m:r>
                          <m:rPr>
                            <m:sty m:val="p"/>
                          </m:rPr>
                          <a:rPr lang="en-US" sz="1400">
                            <a:solidFill>
                              <a:schemeClr val="tx2"/>
                            </a:solidFill>
                            <a:latin typeface="Cambria Math" panose="02040503050406030204" pitchFamily="18" charset="0"/>
                          </a:rPr>
                          <m:t>i</m:t>
                        </m:r>
                      </m:sub>
                    </m:sSub>
                  </m:oMath>
                </a14:m>
                <a:r>
                  <a:rPr lang="en-US" sz="1400">
                    <a:solidFill>
                      <a:schemeClr val="tx2"/>
                    </a:solidFill>
                  </a:rPr>
                  <a:t>    Giá trị ước lượng xu thế tại thời điểm i</a:t>
                </a:r>
              </a:p>
              <a:p>
                <a:pPr>
                  <a:lnSpc>
                    <a:spcPct val="150000"/>
                  </a:lnSpc>
                </a:pPr>
                <a:r>
                  <a:rPr lang="en-US" sz="1400">
                    <a:solidFill>
                      <a:schemeClr val="tx2"/>
                    </a:solidFill>
                  </a:rPr>
                  <a:t>	</a:t>
                </a:r>
                <a14:m>
                  <m:oMath xmlns:m="http://schemas.openxmlformats.org/officeDocument/2006/math">
                    <m:sSub>
                      <m:sSubPr>
                        <m:ctrlPr>
                          <a:rPr lang="pt-BR" i="1">
                            <a:solidFill>
                              <a:schemeClr val="tx2"/>
                            </a:solidFill>
                            <a:latin typeface="Cambria Math" panose="02040503050406030204" pitchFamily="18" charset="0"/>
                          </a:rPr>
                        </m:ctrlPr>
                      </m:sSubPr>
                      <m:e>
                        <m:r>
                          <a:rPr lang="en-US" b="0" i="0" smtClean="0">
                            <a:solidFill>
                              <a:schemeClr val="tx2"/>
                            </a:solidFill>
                            <a:latin typeface="Cambria Math" panose="02040503050406030204" pitchFamily="18" charset="0"/>
                          </a:rPr>
                          <m:t>          </m:t>
                        </m:r>
                        <m:r>
                          <m:rPr>
                            <m:sty m:val="p"/>
                          </m:rPr>
                          <a:rPr lang="en-US" i="0">
                            <a:solidFill>
                              <a:schemeClr val="tx2"/>
                            </a:solidFill>
                            <a:latin typeface="Cambria Math" panose="02040503050406030204" pitchFamily="18" charset="0"/>
                          </a:rPr>
                          <m:t>y</m:t>
                        </m:r>
                      </m:e>
                      <m:sub>
                        <m:r>
                          <m:rPr>
                            <m:sty m:val="p"/>
                          </m:rPr>
                          <a:rPr lang="en-US" i="0">
                            <a:solidFill>
                              <a:schemeClr val="tx2"/>
                            </a:solidFill>
                            <a:latin typeface="Cambria Math" panose="02040503050406030204" pitchFamily="18" charset="0"/>
                          </a:rPr>
                          <m:t>i</m:t>
                        </m:r>
                      </m:sub>
                    </m:sSub>
                  </m:oMath>
                </a14:m>
                <a:r>
                  <a:rPr lang="en-US" sz="1400">
                    <a:solidFill>
                      <a:schemeClr val="tx2"/>
                    </a:solidFill>
                  </a:rPr>
                  <a:t> 	Giá trị thực tế tại thời điểm i</a:t>
                </a:r>
              </a:p>
              <a:p>
                <a:pPr>
                  <a:lnSpc>
                    <a:spcPct val="150000"/>
                  </a:lnSpc>
                </a:pPr>
                <a:r>
                  <a:rPr lang="en-US" sz="1400">
                    <a:solidFill>
                      <a:schemeClr val="tx2"/>
                    </a:solidFill>
                  </a:rPr>
                  <a:t>	           </a:t>
                </a:r>
                <a:r>
                  <a:rPr lang="el-GR" sz="1400">
                    <a:solidFill>
                      <a:schemeClr val="tx2"/>
                    </a:solidFill>
                  </a:rPr>
                  <a:t>α</a:t>
                </a:r>
                <a:r>
                  <a:rPr lang="en-US" sz="1400">
                    <a:solidFill>
                      <a:schemeClr val="tx2"/>
                    </a:solidFill>
                  </a:rPr>
                  <a:t>, </a:t>
                </a:r>
                <a:r>
                  <a:rPr lang="el-GR" sz="1400">
                    <a:solidFill>
                      <a:schemeClr val="tx2"/>
                    </a:solidFill>
                  </a:rPr>
                  <a:t>β</a:t>
                </a:r>
                <a:r>
                  <a:rPr lang="en-US" sz="1400">
                    <a:solidFill>
                      <a:schemeClr val="tx2"/>
                    </a:solidFill>
                  </a:rPr>
                  <a:t>  là hằng số làm trơn để ước lượng mô hình thỏa mãn nghiệm của bài toán tối ưu</a:t>
                </a:r>
              </a:p>
            </p:txBody>
          </p:sp>
        </mc:Choice>
        <mc:Fallback xmlns="">
          <p:sp>
            <p:nvSpPr>
              <p:cNvPr id="21" name="TextBox 20"/>
              <p:cNvSpPr txBox="1">
                <a:spLocks noRot="1" noChangeAspect="1" noMove="1" noResize="1" noEditPoints="1" noAdjustHandles="1" noChangeArrowheads="1" noChangeShapeType="1" noTextEdit="1"/>
              </p:cNvSpPr>
              <p:nvPr/>
            </p:nvSpPr>
            <p:spPr>
              <a:xfrm>
                <a:off x="330377" y="2833048"/>
                <a:ext cx="8501552" cy="1791003"/>
              </a:xfrm>
              <a:prstGeom prst="rect">
                <a:avLst/>
              </a:prstGeom>
              <a:blipFill rotWithShape="0">
                <a:blip r:embed="rId8"/>
                <a:stretch>
                  <a:fillRect l="-72" b="-340"/>
                </a:stretch>
              </a:blipFill>
            </p:spPr>
            <p:txBody>
              <a:bodyPr/>
              <a:lstStyle/>
              <a:p>
                <a:r>
                  <a:rPr lang="en-US">
                    <a:noFill/>
                  </a:rPr>
                  <a:t> </a:t>
                </a:r>
              </a:p>
            </p:txBody>
          </p:sp>
        </mc:Fallback>
      </mc:AlternateContent>
      <p:pic>
        <p:nvPicPr>
          <p:cNvPr id="22" name="Picture 21"/>
          <p:cNvPicPr>
            <a:picLocks noChangeAspect="1"/>
          </p:cNvPicPr>
          <p:nvPr/>
        </p:nvPicPr>
        <p:blipFill>
          <a:blip r:embed="rId9"/>
          <a:stretch>
            <a:fillRect/>
          </a:stretch>
        </p:blipFill>
        <p:spPr>
          <a:xfrm>
            <a:off x="1732332" y="3146036"/>
            <a:ext cx="361950" cy="428625"/>
          </a:xfrm>
          <a:prstGeom prst="rect">
            <a:avLst/>
          </a:prstGeom>
        </p:spPr>
      </p:pic>
      <p:pic>
        <p:nvPicPr>
          <p:cNvPr id="23" name="Picture 22"/>
          <p:cNvPicPr>
            <a:picLocks noChangeAspect="1"/>
          </p:cNvPicPr>
          <p:nvPr/>
        </p:nvPicPr>
        <p:blipFill>
          <a:blip r:embed="rId10"/>
          <a:stretch>
            <a:fillRect/>
          </a:stretch>
        </p:blipFill>
        <p:spPr>
          <a:xfrm>
            <a:off x="2529195" y="4726635"/>
            <a:ext cx="758350" cy="314174"/>
          </a:xfrm>
          <a:prstGeom prst="rect">
            <a:avLst/>
          </a:prstGeom>
        </p:spPr>
      </p:pic>
      <p:pic>
        <p:nvPicPr>
          <p:cNvPr id="24" name="Picture 23"/>
          <p:cNvPicPr>
            <a:picLocks noChangeAspect="1"/>
          </p:cNvPicPr>
          <p:nvPr/>
        </p:nvPicPr>
        <p:blipFill>
          <a:blip r:embed="rId11"/>
          <a:stretch>
            <a:fillRect/>
          </a:stretch>
        </p:blipFill>
        <p:spPr>
          <a:xfrm>
            <a:off x="3277243" y="4536339"/>
            <a:ext cx="1615773" cy="585582"/>
          </a:xfrm>
          <a:prstGeom prst="rect">
            <a:avLst/>
          </a:prstGeom>
        </p:spPr>
      </p:pic>
      <p:pic>
        <p:nvPicPr>
          <p:cNvPr id="25" name="Picture 24"/>
          <p:cNvPicPr>
            <a:picLocks noChangeAspect="1"/>
          </p:cNvPicPr>
          <p:nvPr/>
        </p:nvPicPr>
        <p:blipFill>
          <a:blip r:embed="rId12"/>
          <a:stretch>
            <a:fillRect/>
          </a:stretch>
        </p:blipFill>
        <p:spPr>
          <a:xfrm>
            <a:off x="4810625" y="4658807"/>
            <a:ext cx="559047" cy="410728"/>
          </a:xfrm>
          <a:prstGeom prst="rect">
            <a:avLst/>
          </a:prstGeom>
        </p:spPr>
      </p:pic>
      <p:pic>
        <p:nvPicPr>
          <p:cNvPr id="26" name="Picture 25"/>
          <p:cNvPicPr>
            <a:picLocks noChangeAspect="1"/>
          </p:cNvPicPr>
          <p:nvPr/>
        </p:nvPicPr>
        <p:blipFill>
          <a:blip r:embed="rId13"/>
          <a:stretch>
            <a:fillRect/>
          </a:stretch>
        </p:blipFill>
        <p:spPr>
          <a:xfrm>
            <a:off x="1742062" y="2774590"/>
            <a:ext cx="427206" cy="438160"/>
          </a:xfrm>
          <a:prstGeom prst="rect">
            <a:avLst/>
          </a:prstGeom>
        </p:spPr>
      </p:pic>
      <p:pic>
        <p:nvPicPr>
          <p:cNvPr id="11" name="Picture 10"/>
          <p:cNvPicPr>
            <a:picLocks noChangeAspect="1"/>
          </p:cNvPicPr>
          <p:nvPr/>
        </p:nvPicPr>
        <p:blipFill>
          <a:blip r:embed="rId14"/>
          <a:stretch>
            <a:fillRect/>
          </a:stretch>
        </p:blipFill>
        <p:spPr>
          <a:xfrm>
            <a:off x="3332308" y="2396998"/>
            <a:ext cx="1505641" cy="505994"/>
          </a:xfrm>
          <a:prstGeom prst="rect">
            <a:avLst/>
          </a:prstGeom>
        </p:spPr>
      </p:pic>
    </p:spTree>
    <p:extLst>
      <p:ext uri="{BB962C8B-B14F-4D97-AF65-F5344CB8AC3E}">
        <p14:creationId xmlns:p14="http://schemas.microsoft.com/office/powerpoint/2010/main" val="2774962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7" name="TextBox 6"/>
          <p:cNvSpPr txBox="1"/>
          <p:nvPr/>
        </p:nvSpPr>
        <p:spPr>
          <a:xfrm>
            <a:off x="314079" y="1263921"/>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Công thức mùa vụ nhân</a:t>
            </a:r>
            <a:r>
              <a:rPr lang="en-US" sz="1400">
                <a:solidFill>
                  <a:schemeClr val="tx2"/>
                </a:solidFill>
              </a:rPr>
              <a:t>				</a:t>
            </a:r>
            <a:endParaRPr lang="en-US" sz="2400">
              <a:solidFill>
                <a:schemeClr val="tx2"/>
              </a:solidFill>
            </a:endParaRPr>
          </a:p>
        </p:txBody>
      </p:sp>
      <p:pic>
        <p:nvPicPr>
          <p:cNvPr id="3" name="Picture 2"/>
          <p:cNvPicPr>
            <a:picLocks noChangeAspect="1"/>
          </p:cNvPicPr>
          <p:nvPr/>
        </p:nvPicPr>
        <p:blipFill>
          <a:blip r:embed="rId3"/>
          <a:stretch>
            <a:fillRect/>
          </a:stretch>
        </p:blipFill>
        <p:spPr>
          <a:xfrm>
            <a:off x="2796197" y="1207787"/>
            <a:ext cx="1017047" cy="433740"/>
          </a:xfrm>
          <a:prstGeom prst="rect">
            <a:avLst/>
          </a:prstGeom>
        </p:spPr>
      </p:pic>
      <p:pic>
        <p:nvPicPr>
          <p:cNvPr id="4" name="Picture 3"/>
          <p:cNvPicPr>
            <a:picLocks noChangeAspect="1"/>
          </p:cNvPicPr>
          <p:nvPr/>
        </p:nvPicPr>
        <p:blipFill>
          <a:blip r:embed="rId4"/>
          <a:stretch>
            <a:fillRect/>
          </a:stretch>
        </p:blipFill>
        <p:spPr>
          <a:xfrm>
            <a:off x="4294138" y="1202569"/>
            <a:ext cx="3423914" cy="467583"/>
          </a:xfrm>
          <a:prstGeom prst="rect">
            <a:avLst/>
          </a:prstGeom>
        </p:spPr>
      </p:pic>
      <p:pic>
        <p:nvPicPr>
          <p:cNvPr id="6" name="Picture 5"/>
          <p:cNvPicPr>
            <a:picLocks noChangeAspect="1"/>
          </p:cNvPicPr>
          <p:nvPr/>
        </p:nvPicPr>
        <p:blipFill>
          <a:blip r:embed="rId5"/>
          <a:stretch>
            <a:fillRect/>
          </a:stretch>
        </p:blipFill>
        <p:spPr>
          <a:xfrm>
            <a:off x="3835764" y="1094700"/>
            <a:ext cx="467271" cy="346685"/>
          </a:xfrm>
          <a:prstGeom prst="rect">
            <a:avLst/>
          </a:prstGeom>
        </p:spPr>
      </p:pic>
      <p:sp>
        <p:nvSpPr>
          <p:cNvPr id="18" name="TextBox 17"/>
          <p:cNvSpPr txBox="1"/>
          <p:nvPr/>
        </p:nvSpPr>
        <p:spPr>
          <a:xfrm>
            <a:off x="-14288" y="767615"/>
            <a:ext cx="8501552" cy="415498"/>
          </a:xfrm>
          <a:prstGeom prst="rect">
            <a:avLst/>
          </a:prstGeom>
          <a:noFill/>
        </p:spPr>
        <p:txBody>
          <a:bodyPr wrap="square" rtlCol="0">
            <a:spAutoFit/>
          </a:bodyPr>
          <a:lstStyle/>
          <a:p>
            <a:pPr>
              <a:lnSpc>
                <a:spcPct val="150000"/>
              </a:lnSpc>
            </a:pPr>
            <a:r>
              <a:rPr lang="en-US" sz="1400">
                <a:solidFill>
                  <a:schemeClr val="tx2"/>
                </a:solidFill>
              </a:rPr>
              <a:t>	</a:t>
            </a:r>
            <a:r>
              <a:rPr lang="en-US" sz="1400" b="1">
                <a:solidFill>
                  <a:schemeClr val="tx2"/>
                </a:solidFill>
              </a:rPr>
              <a:t>San mũ có điều chỉnh xu thế và mùa vụ (Holt-Winters Method)</a:t>
            </a:r>
            <a:endParaRPr lang="en-US" sz="2400" b="1">
              <a:solidFill>
                <a:schemeClr val="tx2"/>
              </a:solidFill>
            </a:endParaRPr>
          </a:p>
        </p:txBody>
      </p:sp>
      <p:sp>
        <p:nvSpPr>
          <p:cNvPr id="19"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a:solidFill>
                  <a:schemeClr val="tx2"/>
                </a:solidFill>
              </a:rPr>
              <a:t>Exponential smoothing</a:t>
            </a:r>
            <a:endParaRPr lang="en-US" b="1" kern="0">
              <a:solidFill>
                <a:schemeClr val="tx2"/>
              </a:solidFill>
            </a:endParaRPr>
          </a:p>
          <a:p>
            <a:endParaRPr lang="en-US" kern="0">
              <a:solidFill>
                <a:schemeClr val="tx2"/>
              </a:solidFill>
            </a:endParaRPr>
          </a:p>
        </p:txBody>
      </p:sp>
      <p:pic>
        <p:nvPicPr>
          <p:cNvPr id="11" name="Picture 10"/>
          <p:cNvPicPr>
            <a:picLocks noChangeAspect="1"/>
          </p:cNvPicPr>
          <p:nvPr/>
        </p:nvPicPr>
        <p:blipFill>
          <a:blip r:embed="rId6"/>
          <a:stretch>
            <a:fillRect/>
          </a:stretch>
        </p:blipFill>
        <p:spPr>
          <a:xfrm>
            <a:off x="3845492" y="1427938"/>
            <a:ext cx="416398" cy="390373"/>
          </a:xfrm>
          <a:prstGeom prst="rect">
            <a:avLst/>
          </a:prstGeom>
        </p:spPr>
      </p:pic>
      <p:pic>
        <p:nvPicPr>
          <p:cNvPr id="20" name="Picture 19"/>
          <p:cNvPicPr>
            <a:picLocks noChangeAspect="1"/>
          </p:cNvPicPr>
          <p:nvPr/>
        </p:nvPicPr>
        <p:blipFill>
          <a:blip r:embed="rId7"/>
          <a:stretch>
            <a:fillRect/>
          </a:stretch>
        </p:blipFill>
        <p:spPr>
          <a:xfrm>
            <a:off x="2723239" y="1812802"/>
            <a:ext cx="4642055" cy="531243"/>
          </a:xfrm>
          <a:prstGeom prst="rect">
            <a:avLst/>
          </a:prstGeom>
        </p:spPr>
      </p:pic>
      <p:pic>
        <p:nvPicPr>
          <p:cNvPr id="21" name="Picture 20"/>
          <p:cNvPicPr>
            <a:picLocks noChangeAspect="1"/>
          </p:cNvPicPr>
          <p:nvPr/>
        </p:nvPicPr>
        <p:blipFill>
          <a:blip r:embed="rId8"/>
          <a:stretch>
            <a:fillRect/>
          </a:stretch>
        </p:blipFill>
        <p:spPr>
          <a:xfrm>
            <a:off x="2796197" y="2344045"/>
            <a:ext cx="3928992" cy="700712"/>
          </a:xfrm>
          <a:prstGeom prst="rect">
            <a:avLst/>
          </a:prstGeom>
        </p:spPr>
      </p:pic>
      <p:sp>
        <p:nvSpPr>
          <p:cNvPr id="22" name="TextBox 21"/>
          <p:cNvSpPr txBox="1"/>
          <p:nvPr/>
        </p:nvSpPr>
        <p:spPr>
          <a:xfrm>
            <a:off x="330377" y="3719198"/>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Dự báo cho k giai đoạn tiếp			</a:t>
            </a:r>
            <a:endParaRPr lang="en-US" sz="2400">
              <a:solidFill>
                <a:schemeClr val="tx2"/>
              </a:solidFill>
            </a:endParaRPr>
          </a:p>
        </p:txBody>
      </p:sp>
      <p:pic>
        <p:nvPicPr>
          <p:cNvPr id="23" name="Picture 22"/>
          <p:cNvPicPr>
            <a:picLocks noChangeAspect="1"/>
          </p:cNvPicPr>
          <p:nvPr/>
        </p:nvPicPr>
        <p:blipFill>
          <a:blip r:embed="rId9"/>
          <a:stretch>
            <a:fillRect/>
          </a:stretch>
        </p:blipFill>
        <p:spPr>
          <a:xfrm>
            <a:off x="3845492" y="3141920"/>
            <a:ext cx="1880181" cy="428571"/>
          </a:xfrm>
          <a:prstGeom prst="rect">
            <a:avLst/>
          </a:prstGeom>
        </p:spPr>
      </p:pic>
      <p:pic>
        <p:nvPicPr>
          <p:cNvPr id="24" name="Picture 23"/>
          <p:cNvPicPr>
            <a:picLocks noChangeAspect="1"/>
          </p:cNvPicPr>
          <p:nvPr/>
        </p:nvPicPr>
        <p:blipFill>
          <a:blip r:embed="rId10"/>
          <a:stretch>
            <a:fillRect/>
          </a:stretch>
        </p:blipFill>
        <p:spPr>
          <a:xfrm>
            <a:off x="3039389" y="3658367"/>
            <a:ext cx="5006111" cy="1044532"/>
          </a:xfrm>
          <a:prstGeom prst="rect">
            <a:avLst/>
          </a:prstGeom>
        </p:spPr>
      </p:pic>
    </p:spTree>
    <p:extLst>
      <p:ext uri="{BB962C8B-B14F-4D97-AF65-F5344CB8AC3E}">
        <p14:creationId xmlns:p14="http://schemas.microsoft.com/office/powerpoint/2010/main" val="4090698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7" name="TextBox 6"/>
          <p:cNvSpPr txBox="1"/>
          <p:nvPr/>
        </p:nvSpPr>
        <p:spPr>
          <a:xfrm>
            <a:off x="314079" y="1263921"/>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Công thức mùa vụ cộng</a:t>
            </a:r>
            <a:r>
              <a:rPr lang="en-US" sz="1400">
                <a:solidFill>
                  <a:schemeClr val="tx2"/>
                </a:solidFill>
              </a:rPr>
              <a:t>				</a:t>
            </a:r>
            <a:endParaRPr lang="en-US" sz="2400">
              <a:solidFill>
                <a:schemeClr val="tx2"/>
              </a:solidFill>
            </a:endParaRPr>
          </a:p>
        </p:txBody>
      </p:sp>
      <p:pic>
        <p:nvPicPr>
          <p:cNvPr id="6" name="Picture 5"/>
          <p:cNvPicPr>
            <a:picLocks noChangeAspect="1"/>
          </p:cNvPicPr>
          <p:nvPr/>
        </p:nvPicPr>
        <p:blipFill>
          <a:blip r:embed="rId3"/>
          <a:stretch>
            <a:fillRect/>
          </a:stretch>
        </p:blipFill>
        <p:spPr>
          <a:xfrm>
            <a:off x="3611856" y="1298327"/>
            <a:ext cx="467271" cy="346685"/>
          </a:xfrm>
          <a:prstGeom prst="rect">
            <a:avLst/>
          </a:prstGeom>
        </p:spPr>
      </p:pic>
      <p:sp>
        <p:nvSpPr>
          <p:cNvPr id="18" name="TextBox 17"/>
          <p:cNvSpPr txBox="1"/>
          <p:nvPr/>
        </p:nvSpPr>
        <p:spPr>
          <a:xfrm>
            <a:off x="-14288" y="767615"/>
            <a:ext cx="8501552" cy="415498"/>
          </a:xfrm>
          <a:prstGeom prst="rect">
            <a:avLst/>
          </a:prstGeom>
          <a:noFill/>
        </p:spPr>
        <p:txBody>
          <a:bodyPr wrap="square" rtlCol="0">
            <a:spAutoFit/>
          </a:bodyPr>
          <a:lstStyle/>
          <a:p>
            <a:pPr>
              <a:lnSpc>
                <a:spcPct val="150000"/>
              </a:lnSpc>
            </a:pPr>
            <a:r>
              <a:rPr lang="en-US" sz="1400">
                <a:solidFill>
                  <a:schemeClr val="tx2"/>
                </a:solidFill>
              </a:rPr>
              <a:t>	</a:t>
            </a:r>
            <a:r>
              <a:rPr lang="en-US" sz="1400" b="1">
                <a:solidFill>
                  <a:schemeClr val="tx2"/>
                </a:solidFill>
              </a:rPr>
              <a:t>San mũ có điều chỉnh xu thế và mùa vụ (Holt-Winters Method)</a:t>
            </a:r>
            <a:endParaRPr lang="en-US" sz="2400" b="1">
              <a:solidFill>
                <a:schemeClr val="tx2"/>
              </a:solidFill>
            </a:endParaRPr>
          </a:p>
        </p:txBody>
      </p:sp>
      <p:sp>
        <p:nvSpPr>
          <p:cNvPr id="19"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a:solidFill>
                  <a:schemeClr val="tx2"/>
                </a:solidFill>
              </a:rPr>
              <a:t>Exponential smoothing</a:t>
            </a:r>
            <a:endParaRPr lang="en-US" b="1" kern="0">
              <a:solidFill>
                <a:schemeClr val="tx2"/>
              </a:solidFill>
            </a:endParaRPr>
          </a:p>
          <a:p>
            <a:endParaRPr lang="en-US" kern="0">
              <a:solidFill>
                <a:schemeClr val="tx2"/>
              </a:solidFill>
            </a:endParaRPr>
          </a:p>
        </p:txBody>
      </p:sp>
      <p:pic>
        <p:nvPicPr>
          <p:cNvPr id="20" name="Picture 19"/>
          <p:cNvPicPr>
            <a:picLocks noChangeAspect="1"/>
          </p:cNvPicPr>
          <p:nvPr/>
        </p:nvPicPr>
        <p:blipFill>
          <a:blip r:embed="rId4"/>
          <a:stretch>
            <a:fillRect/>
          </a:stretch>
        </p:blipFill>
        <p:spPr>
          <a:xfrm>
            <a:off x="2577325" y="1812802"/>
            <a:ext cx="4642055" cy="531243"/>
          </a:xfrm>
          <a:prstGeom prst="rect">
            <a:avLst/>
          </a:prstGeom>
        </p:spPr>
      </p:pic>
      <p:sp>
        <p:nvSpPr>
          <p:cNvPr id="22" name="TextBox 21"/>
          <p:cNvSpPr txBox="1"/>
          <p:nvPr/>
        </p:nvSpPr>
        <p:spPr>
          <a:xfrm>
            <a:off x="330377" y="3719198"/>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Dự báo cho k giai đoạn tiếp			</a:t>
            </a:r>
            <a:endParaRPr lang="en-US" sz="2400">
              <a:solidFill>
                <a:schemeClr val="tx2"/>
              </a:solidFill>
            </a:endParaRPr>
          </a:p>
        </p:txBody>
      </p:sp>
      <p:pic>
        <p:nvPicPr>
          <p:cNvPr id="8" name="Picture 7"/>
          <p:cNvPicPr>
            <a:picLocks noChangeAspect="1"/>
          </p:cNvPicPr>
          <p:nvPr/>
        </p:nvPicPr>
        <p:blipFill>
          <a:blip r:embed="rId5"/>
          <a:stretch>
            <a:fillRect/>
          </a:stretch>
        </p:blipFill>
        <p:spPr>
          <a:xfrm>
            <a:off x="2796197" y="1238104"/>
            <a:ext cx="826499" cy="449499"/>
          </a:xfrm>
          <a:prstGeom prst="rect">
            <a:avLst/>
          </a:prstGeom>
        </p:spPr>
      </p:pic>
      <p:pic>
        <p:nvPicPr>
          <p:cNvPr id="9" name="Picture 8"/>
          <p:cNvPicPr>
            <a:picLocks noChangeAspect="1"/>
          </p:cNvPicPr>
          <p:nvPr/>
        </p:nvPicPr>
        <p:blipFill>
          <a:blip r:embed="rId6"/>
          <a:stretch>
            <a:fillRect/>
          </a:stretch>
        </p:blipFill>
        <p:spPr>
          <a:xfrm>
            <a:off x="4011033" y="1235846"/>
            <a:ext cx="3965648" cy="442031"/>
          </a:xfrm>
          <a:prstGeom prst="rect">
            <a:avLst/>
          </a:prstGeom>
        </p:spPr>
      </p:pic>
      <p:pic>
        <p:nvPicPr>
          <p:cNvPr id="10" name="Picture 9"/>
          <p:cNvPicPr>
            <a:picLocks noChangeAspect="1"/>
          </p:cNvPicPr>
          <p:nvPr/>
        </p:nvPicPr>
        <p:blipFill>
          <a:blip r:embed="rId7"/>
          <a:stretch>
            <a:fillRect/>
          </a:stretch>
        </p:blipFill>
        <p:spPr>
          <a:xfrm>
            <a:off x="2664871" y="2432704"/>
            <a:ext cx="4542231" cy="947944"/>
          </a:xfrm>
          <a:prstGeom prst="rect">
            <a:avLst/>
          </a:prstGeom>
        </p:spPr>
      </p:pic>
      <p:pic>
        <p:nvPicPr>
          <p:cNvPr id="12" name="Picture 11"/>
          <p:cNvPicPr>
            <a:picLocks noChangeAspect="1"/>
          </p:cNvPicPr>
          <p:nvPr/>
        </p:nvPicPr>
        <p:blipFill>
          <a:blip r:embed="rId8"/>
          <a:stretch>
            <a:fillRect/>
          </a:stretch>
        </p:blipFill>
        <p:spPr>
          <a:xfrm>
            <a:off x="3058845" y="3719198"/>
            <a:ext cx="4995467" cy="1029600"/>
          </a:xfrm>
          <a:prstGeom prst="rect">
            <a:avLst/>
          </a:prstGeom>
        </p:spPr>
      </p:pic>
    </p:spTree>
    <p:extLst>
      <p:ext uri="{BB962C8B-B14F-4D97-AF65-F5344CB8AC3E}">
        <p14:creationId xmlns:p14="http://schemas.microsoft.com/office/powerpoint/2010/main" val="4286243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19"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a:solidFill>
                  <a:schemeClr val="tx2"/>
                </a:solidFill>
              </a:rPr>
              <a:t>Exponential smoothing</a:t>
            </a:r>
            <a:endParaRPr lang="en-US" b="1" kern="0">
              <a:solidFill>
                <a:schemeClr val="tx2"/>
              </a:solidFill>
            </a:endParaRPr>
          </a:p>
          <a:p>
            <a:endParaRPr lang="en-US" kern="0">
              <a:solidFill>
                <a:schemeClr val="tx2"/>
              </a:solidFill>
            </a:endParaRPr>
          </a:p>
        </p:txBody>
      </p:sp>
      <mc:AlternateContent xmlns:mc="http://schemas.openxmlformats.org/markup-compatibility/2006" xmlns:a14="http://schemas.microsoft.com/office/drawing/2010/main">
        <mc:Choice Requires="a14">
          <p:sp>
            <p:nvSpPr>
              <p:cNvPr id="20" name="TextBox 19"/>
              <p:cNvSpPr txBox="1"/>
              <p:nvPr/>
            </p:nvSpPr>
            <p:spPr>
              <a:xfrm>
                <a:off x="330377" y="644277"/>
                <a:ext cx="8501552" cy="24373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Trong đó: 	Giá trị dự báo cho k giai đoạn tiếp theo </a:t>
                </a:r>
              </a:p>
              <a:p>
                <a:pPr>
                  <a:lnSpc>
                    <a:spcPct val="150000"/>
                  </a:lnSpc>
                </a:pPr>
                <a:r>
                  <a:rPr lang="en-US" sz="1400">
                    <a:solidFill>
                      <a:schemeClr val="tx2"/>
                    </a:solidFill>
                  </a:rPr>
                  <a:t>		Giá trị ước lượng tại thời điểm i</a:t>
                </a:r>
              </a:p>
              <a:p>
                <a:pPr>
                  <a:lnSpc>
                    <a:spcPct val="150000"/>
                  </a:lnSpc>
                </a:pPr>
                <a:r>
                  <a:rPr lang="pt-BR" sz="1400">
                    <a:solidFill>
                      <a:schemeClr val="tx2"/>
                    </a:solidFill>
                  </a:rPr>
                  <a:t>	</a:t>
                </a:r>
                <a14:m>
                  <m:oMath xmlns:m="http://schemas.openxmlformats.org/officeDocument/2006/math">
                    <m:sSub>
                      <m:sSubPr>
                        <m:ctrlPr>
                          <a:rPr lang="pt-BR" sz="1400" i="1">
                            <a:solidFill>
                              <a:schemeClr val="tx2"/>
                            </a:solidFill>
                            <a:latin typeface="Cambria Math" panose="02040503050406030204" pitchFamily="18" charset="0"/>
                          </a:rPr>
                        </m:ctrlPr>
                      </m:sSubPr>
                      <m:e>
                        <m:r>
                          <a:rPr lang="en-US" sz="1400">
                            <a:solidFill>
                              <a:schemeClr val="tx2"/>
                            </a:solidFill>
                            <a:latin typeface="Cambria Math" panose="02040503050406030204" pitchFamily="18" charset="0"/>
                          </a:rPr>
                          <m:t>             </m:t>
                        </m:r>
                        <m:r>
                          <a:rPr lang="en-US" sz="1400" i="1">
                            <a:solidFill>
                              <a:schemeClr val="tx2"/>
                            </a:solidFill>
                            <a:latin typeface="Cambria Math" panose="02040503050406030204" pitchFamily="18" charset="0"/>
                          </a:rPr>
                          <m:t>𝑇</m:t>
                        </m:r>
                      </m:e>
                      <m:sub>
                        <m:r>
                          <m:rPr>
                            <m:sty m:val="p"/>
                          </m:rPr>
                          <a:rPr lang="en-US" sz="1400">
                            <a:solidFill>
                              <a:schemeClr val="tx2"/>
                            </a:solidFill>
                            <a:latin typeface="Cambria Math" panose="02040503050406030204" pitchFamily="18" charset="0"/>
                          </a:rPr>
                          <m:t>i</m:t>
                        </m:r>
                      </m:sub>
                    </m:sSub>
                  </m:oMath>
                </a14:m>
                <a:r>
                  <a:rPr lang="en-US" sz="1400">
                    <a:solidFill>
                      <a:schemeClr val="tx2"/>
                    </a:solidFill>
                  </a:rPr>
                  <a:t>    Giá trị ước lượng xu thế tại thời điểm i</a:t>
                </a:r>
              </a:p>
              <a:p>
                <a:pPr>
                  <a:lnSpc>
                    <a:spcPct val="150000"/>
                  </a:lnSpc>
                </a:pPr>
                <a:r>
                  <a:rPr lang="pt-BR" sz="1400">
                    <a:solidFill>
                      <a:schemeClr val="tx2"/>
                    </a:solidFill>
                  </a:rPr>
                  <a:t>	</a:t>
                </a:r>
                <a14:m>
                  <m:oMath xmlns:m="http://schemas.openxmlformats.org/officeDocument/2006/math">
                    <m:sSub>
                      <m:sSubPr>
                        <m:ctrlPr>
                          <a:rPr lang="pt-BR" sz="1400" i="1">
                            <a:solidFill>
                              <a:schemeClr val="tx2"/>
                            </a:solidFill>
                            <a:latin typeface="Cambria Math" panose="02040503050406030204" pitchFamily="18" charset="0"/>
                          </a:rPr>
                        </m:ctrlPr>
                      </m:sSubPr>
                      <m:e>
                        <m:r>
                          <a:rPr lang="en-US" sz="1400">
                            <a:solidFill>
                              <a:schemeClr val="tx2"/>
                            </a:solidFill>
                            <a:latin typeface="Cambria Math" panose="02040503050406030204" pitchFamily="18" charset="0"/>
                          </a:rPr>
                          <m:t>             </m:t>
                        </m:r>
                        <m:r>
                          <a:rPr lang="en-US" sz="1400" b="0" i="1" smtClean="0">
                            <a:solidFill>
                              <a:schemeClr val="tx2"/>
                            </a:solidFill>
                            <a:latin typeface="Cambria Math" panose="02040503050406030204" pitchFamily="18" charset="0"/>
                          </a:rPr>
                          <m:t>𝑆</m:t>
                        </m:r>
                      </m:e>
                      <m:sub>
                        <m:r>
                          <m:rPr>
                            <m:sty m:val="p"/>
                          </m:rPr>
                          <a:rPr lang="en-US" sz="1400">
                            <a:solidFill>
                              <a:schemeClr val="tx2"/>
                            </a:solidFill>
                            <a:latin typeface="Cambria Math" panose="02040503050406030204" pitchFamily="18" charset="0"/>
                          </a:rPr>
                          <m:t>i</m:t>
                        </m:r>
                      </m:sub>
                    </m:sSub>
                  </m:oMath>
                </a14:m>
                <a:r>
                  <a:rPr lang="en-US" sz="1400">
                    <a:solidFill>
                      <a:schemeClr val="tx2"/>
                    </a:solidFill>
                  </a:rPr>
                  <a:t>    Giá trị ước lượng mùa vụ tại thời điểm i</a:t>
                </a:r>
              </a:p>
              <a:p>
                <a:pPr>
                  <a:lnSpc>
                    <a:spcPct val="150000"/>
                  </a:lnSpc>
                </a:pPr>
                <a:r>
                  <a:rPr lang="en-US" sz="1400">
                    <a:solidFill>
                      <a:schemeClr val="tx2"/>
                    </a:solidFill>
                  </a:rPr>
                  <a:t>	          s      Độ dài của mùa vụ</a:t>
                </a:r>
              </a:p>
              <a:p>
                <a:pPr>
                  <a:lnSpc>
                    <a:spcPct val="150000"/>
                  </a:lnSpc>
                </a:pPr>
                <a:r>
                  <a:rPr lang="en-US" sz="1400">
                    <a:solidFill>
                      <a:schemeClr val="tx2"/>
                    </a:solidFill>
                  </a:rPr>
                  <a:t>	</a:t>
                </a:r>
                <a14:m>
                  <m:oMath xmlns:m="http://schemas.openxmlformats.org/officeDocument/2006/math">
                    <m:sSub>
                      <m:sSubPr>
                        <m:ctrlPr>
                          <a:rPr lang="pt-BR" i="1">
                            <a:solidFill>
                              <a:schemeClr val="tx2"/>
                            </a:solidFill>
                            <a:latin typeface="Cambria Math" panose="02040503050406030204" pitchFamily="18" charset="0"/>
                          </a:rPr>
                        </m:ctrlPr>
                      </m:sSubPr>
                      <m:e>
                        <m:r>
                          <a:rPr lang="en-US" b="0" i="0" smtClean="0">
                            <a:solidFill>
                              <a:schemeClr val="tx2"/>
                            </a:solidFill>
                            <a:latin typeface="Cambria Math" panose="02040503050406030204" pitchFamily="18" charset="0"/>
                          </a:rPr>
                          <m:t>          </m:t>
                        </m:r>
                        <m:r>
                          <m:rPr>
                            <m:sty m:val="p"/>
                          </m:rPr>
                          <a:rPr lang="en-US" i="0">
                            <a:solidFill>
                              <a:schemeClr val="tx2"/>
                            </a:solidFill>
                            <a:latin typeface="Cambria Math" panose="02040503050406030204" pitchFamily="18" charset="0"/>
                          </a:rPr>
                          <m:t>y</m:t>
                        </m:r>
                      </m:e>
                      <m:sub>
                        <m:r>
                          <m:rPr>
                            <m:sty m:val="p"/>
                          </m:rPr>
                          <a:rPr lang="en-US" i="0">
                            <a:solidFill>
                              <a:schemeClr val="tx2"/>
                            </a:solidFill>
                            <a:latin typeface="Cambria Math" panose="02040503050406030204" pitchFamily="18" charset="0"/>
                          </a:rPr>
                          <m:t>i</m:t>
                        </m:r>
                      </m:sub>
                    </m:sSub>
                  </m:oMath>
                </a14:m>
                <a:r>
                  <a:rPr lang="en-US" sz="1400">
                    <a:solidFill>
                      <a:schemeClr val="tx2"/>
                    </a:solidFill>
                  </a:rPr>
                  <a:t> 	Giá trị thực tế tại thời điểm i</a:t>
                </a:r>
              </a:p>
              <a:p>
                <a:pPr>
                  <a:lnSpc>
                    <a:spcPct val="150000"/>
                  </a:lnSpc>
                </a:pPr>
                <a:r>
                  <a:rPr lang="en-US" sz="1400">
                    <a:solidFill>
                      <a:schemeClr val="tx2"/>
                    </a:solidFill>
                  </a:rPr>
                  <a:t>	          </a:t>
                </a:r>
                <a:r>
                  <a:rPr lang="el-GR" sz="1400">
                    <a:solidFill>
                      <a:schemeClr val="tx2"/>
                    </a:solidFill>
                  </a:rPr>
                  <a:t>α</a:t>
                </a:r>
                <a:r>
                  <a:rPr lang="en-US" sz="1400">
                    <a:solidFill>
                      <a:schemeClr val="tx2"/>
                    </a:solidFill>
                  </a:rPr>
                  <a:t>, </a:t>
                </a:r>
                <a:r>
                  <a:rPr lang="el-GR" sz="1400">
                    <a:solidFill>
                      <a:schemeClr val="tx2"/>
                    </a:solidFill>
                  </a:rPr>
                  <a:t>β</a:t>
                </a:r>
                <a:r>
                  <a:rPr lang="en-US" sz="1400">
                    <a:solidFill>
                      <a:schemeClr val="tx2"/>
                    </a:solidFill>
                  </a:rPr>
                  <a:t>, </a:t>
                </a:r>
                <a:r>
                  <a:rPr lang="el-GR" sz="1400">
                    <a:solidFill>
                      <a:schemeClr val="tx2"/>
                    </a:solidFill>
                  </a:rPr>
                  <a:t>γ</a:t>
                </a:r>
                <a:r>
                  <a:rPr lang="en-US" sz="1400">
                    <a:solidFill>
                      <a:schemeClr val="tx2"/>
                    </a:solidFill>
                  </a:rPr>
                  <a:t>  là hằng số làm trơn để ước lượng mô hình thỏa mãn nghiệm của bài toán tối ưu</a:t>
                </a:r>
              </a:p>
            </p:txBody>
          </p:sp>
        </mc:Choice>
        <mc:Fallback xmlns="">
          <p:sp>
            <p:nvSpPr>
              <p:cNvPr id="20" name="TextBox 19"/>
              <p:cNvSpPr txBox="1">
                <a:spLocks noRot="1" noChangeAspect="1" noMove="1" noResize="1" noEditPoints="1" noAdjustHandles="1" noChangeArrowheads="1" noChangeShapeType="1" noTextEdit="1"/>
              </p:cNvSpPr>
              <p:nvPr/>
            </p:nvSpPr>
            <p:spPr>
              <a:xfrm>
                <a:off x="330377" y="644277"/>
                <a:ext cx="8501552" cy="2437334"/>
              </a:xfrm>
              <a:prstGeom prst="rect">
                <a:avLst/>
              </a:prstGeom>
              <a:blipFill rotWithShape="0">
                <a:blip r:embed="rId3"/>
                <a:stretch>
                  <a:fillRect l="-72"/>
                </a:stretch>
              </a:blipFill>
            </p:spPr>
            <p:txBody>
              <a:bodyPr/>
              <a:lstStyle/>
              <a:p>
                <a:r>
                  <a:rPr lang="en-US">
                    <a:noFill/>
                  </a:rPr>
                  <a:t> </a:t>
                </a:r>
              </a:p>
            </p:txBody>
          </p:sp>
        </mc:Fallback>
      </mc:AlternateContent>
      <p:pic>
        <p:nvPicPr>
          <p:cNvPr id="21" name="Picture 20"/>
          <p:cNvPicPr>
            <a:picLocks noChangeAspect="1"/>
          </p:cNvPicPr>
          <p:nvPr/>
        </p:nvPicPr>
        <p:blipFill>
          <a:blip r:embed="rId4"/>
          <a:stretch>
            <a:fillRect/>
          </a:stretch>
        </p:blipFill>
        <p:spPr>
          <a:xfrm>
            <a:off x="1732332" y="957265"/>
            <a:ext cx="361950" cy="428625"/>
          </a:xfrm>
          <a:prstGeom prst="rect">
            <a:avLst/>
          </a:prstGeom>
        </p:spPr>
      </p:pic>
      <p:pic>
        <p:nvPicPr>
          <p:cNvPr id="22" name="Picture 21"/>
          <p:cNvPicPr>
            <a:picLocks noChangeAspect="1"/>
          </p:cNvPicPr>
          <p:nvPr/>
        </p:nvPicPr>
        <p:blipFill>
          <a:blip r:embed="rId5"/>
          <a:stretch>
            <a:fillRect/>
          </a:stretch>
        </p:blipFill>
        <p:spPr>
          <a:xfrm>
            <a:off x="2529195" y="3335531"/>
            <a:ext cx="758350" cy="314174"/>
          </a:xfrm>
          <a:prstGeom prst="rect">
            <a:avLst/>
          </a:prstGeom>
        </p:spPr>
      </p:pic>
      <p:pic>
        <p:nvPicPr>
          <p:cNvPr id="23" name="Picture 22"/>
          <p:cNvPicPr>
            <a:picLocks noChangeAspect="1"/>
          </p:cNvPicPr>
          <p:nvPr/>
        </p:nvPicPr>
        <p:blipFill>
          <a:blip r:embed="rId6"/>
          <a:stretch>
            <a:fillRect/>
          </a:stretch>
        </p:blipFill>
        <p:spPr>
          <a:xfrm>
            <a:off x="3277243" y="3145235"/>
            <a:ext cx="1615773" cy="585582"/>
          </a:xfrm>
          <a:prstGeom prst="rect">
            <a:avLst/>
          </a:prstGeom>
        </p:spPr>
      </p:pic>
      <p:pic>
        <p:nvPicPr>
          <p:cNvPr id="24" name="Picture 23"/>
          <p:cNvPicPr>
            <a:picLocks noChangeAspect="1"/>
          </p:cNvPicPr>
          <p:nvPr/>
        </p:nvPicPr>
        <p:blipFill>
          <a:blip r:embed="rId7"/>
          <a:stretch>
            <a:fillRect/>
          </a:stretch>
        </p:blipFill>
        <p:spPr>
          <a:xfrm>
            <a:off x="4810625" y="3267703"/>
            <a:ext cx="559047" cy="410728"/>
          </a:xfrm>
          <a:prstGeom prst="rect">
            <a:avLst/>
          </a:prstGeom>
        </p:spPr>
      </p:pic>
      <p:pic>
        <p:nvPicPr>
          <p:cNvPr id="25" name="Picture 24"/>
          <p:cNvPicPr>
            <a:picLocks noChangeAspect="1"/>
          </p:cNvPicPr>
          <p:nvPr/>
        </p:nvPicPr>
        <p:blipFill>
          <a:blip r:embed="rId8"/>
          <a:stretch>
            <a:fillRect/>
          </a:stretch>
        </p:blipFill>
        <p:spPr>
          <a:xfrm>
            <a:off x="1718549" y="644277"/>
            <a:ext cx="427206" cy="438160"/>
          </a:xfrm>
          <a:prstGeom prst="rect">
            <a:avLst/>
          </a:prstGeom>
        </p:spPr>
      </p:pic>
      <p:sp>
        <p:nvSpPr>
          <p:cNvPr id="26" name="TextBox 25"/>
          <p:cNvSpPr txBox="1"/>
          <p:nvPr/>
        </p:nvSpPr>
        <p:spPr>
          <a:xfrm>
            <a:off x="330377" y="3806746"/>
            <a:ext cx="8501552" cy="1384995"/>
          </a:xfrm>
          <a:prstGeom prst="rect">
            <a:avLst/>
          </a:prstGeom>
          <a:noFill/>
        </p:spPr>
        <p:txBody>
          <a:bodyPr wrap="square" rtlCol="0">
            <a:spAutoFit/>
          </a:bodyPr>
          <a:lstStyle/>
          <a:p>
            <a:pPr>
              <a:lnSpc>
                <a:spcPct val="150000"/>
              </a:lnSpc>
            </a:pPr>
            <a:r>
              <a:rPr lang="vi-VN" sz="1400">
                <a:solidFill>
                  <a:schemeClr val="tx2"/>
                </a:solidFill>
              </a:rPr>
              <a:t>Nếu phải lựa chọn một trong hai mô hình để dự đoán thì tuỳ thuộc vào đặc điểm biến động của </a:t>
            </a:r>
            <a:r>
              <a:rPr lang="en-US" sz="1400">
                <a:solidFill>
                  <a:schemeClr val="tx2"/>
                </a:solidFill>
              </a:rPr>
              <a:t>biến quan sát:</a:t>
            </a:r>
          </a:p>
          <a:p>
            <a:pPr marL="285750" indent="-285750">
              <a:lnSpc>
                <a:spcPct val="150000"/>
              </a:lnSpc>
              <a:buFont typeface="Courier New" panose="02070309020205020404" pitchFamily="49" charset="0"/>
              <a:buChar char="o"/>
            </a:pPr>
            <a:r>
              <a:rPr lang="vi-VN" sz="1400">
                <a:solidFill>
                  <a:schemeClr val="tx2"/>
                </a:solidFill>
              </a:rPr>
              <a:t>Đối với </a:t>
            </a:r>
            <a:r>
              <a:rPr lang="en-US" sz="1400">
                <a:solidFill>
                  <a:schemeClr val="tx2"/>
                </a:solidFill>
              </a:rPr>
              <a:t>quan sát</a:t>
            </a:r>
            <a:r>
              <a:rPr lang="vi-VN" sz="1400">
                <a:solidFill>
                  <a:schemeClr val="tx2"/>
                </a:solidFill>
              </a:rPr>
              <a:t> ít biến đổi qua thời gian thì dùng mô hình cộng</a:t>
            </a:r>
            <a:r>
              <a:rPr lang="en-US" sz="1400">
                <a:solidFill>
                  <a:schemeClr val="tx2"/>
                </a:solidFill>
              </a:rPr>
              <a:t> như chỉ số kinh tế</a:t>
            </a:r>
            <a:r>
              <a:rPr lang="vi-VN" sz="1400">
                <a:solidFill>
                  <a:schemeClr val="tx2"/>
                </a:solidFill>
              </a:rPr>
              <a:t>…</a:t>
            </a:r>
          </a:p>
          <a:p>
            <a:pPr marL="285750" indent="-285750">
              <a:lnSpc>
                <a:spcPct val="150000"/>
              </a:lnSpc>
              <a:buFont typeface="Courier New" panose="02070309020205020404" pitchFamily="49" charset="0"/>
              <a:buChar char="o"/>
            </a:pPr>
            <a:r>
              <a:rPr lang="vi-VN" sz="1400">
                <a:solidFill>
                  <a:schemeClr val="tx2"/>
                </a:solidFill>
              </a:rPr>
              <a:t>Đối với </a:t>
            </a:r>
            <a:r>
              <a:rPr lang="en-US" sz="1400">
                <a:solidFill>
                  <a:schemeClr val="tx2"/>
                </a:solidFill>
              </a:rPr>
              <a:t>quan sát</a:t>
            </a:r>
            <a:r>
              <a:rPr lang="vi-VN" sz="1400">
                <a:solidFill>
                  <a:schemeClr val="tx2"/>
                </a:solidFill>
              </a:rPr>
              <a:t> biến đổi nhiều qua thời gian thì dùng mô hình nhân</a:t>
            </a:r>
            <a:r>
              <a:rPr lang="en-US" sz="1400">
                <a:solidFill>
                  <a:schemeClr val="tx2"/>
                </a:solidFill>
              </a:rPr>
              <a:t> như giá chứng khoán ..</a:t>
            </a:r>
            <a:r>
              <a:rPr lang="vi-VN" sz="1400">
                <a:solidFill>
                  <a:schemeClr val="tx2"/>
                </a:solidFill>
              </a:rPr>
              <a:t>.</a:t>
            </a:r>
            <a:endParaRPr lang="en-US" sz="2400">
              <a:solidFill>
                <a:schemeClr val="tx2"/>
              </a:solidFill>
            </a:endParaRPr>
          </a:p>
        </p:txBody>
      </p:sp>
    </p:spTree>
    <p:extLst>
      <p:ext uri="{BB962C8B-B14F-4D97-AF65-F5344CB8AC3E}">
        <p14:creationId xmlns:p14="http://schemas.microsoft.com/office/powerpoint/2010/main" val="1930263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19"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a:solidFill>
                  <a:schemeClr val="tx2"/>
                </a:solidFill>
              </a:rPr>
              <a:t>Exponential smoothing</a:t>
            </a:r>
            <a:endParaRPr lang="en-US" b="1" kern="0">
              <a:solidFill>
                <a:schemeClr val="tx2"/>
              </a:solidFill>
            </a:endParaRPr>
          </a:p>
          <a:p>
            <a:endParaRPr lang="en-US" kern="0">
              <a:solidFill>
                <a:schemeClr val="tx2"/>
              </a:solidFill>
            </a:endParaRPr>
          </a:p>
        </p:txBody>
      </p:sp>
      <p:sp>
        <p:nvSpPr>
          <p:cNvPr id="26" name="TextBox 25"/>
          <p:cNvSpPr txBox="1"/>
          <p:nvPr/>
        </p:nvSpPr>
        <p:spPr>
          <a:xfrm>
            <a:off x="330377" y="800891"/>
            <a:ext cx="8501552"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b="1">
                <a:solidFill>
                  <a:schemeClr val="tx2"/>
                </a:solidFill>
              </a:rPr>
              <a:t>Ư</a:t>
            </a:r>
            <a:r>
              <a:rPr lang="en-US" sz="1400" b="1">
                <a:solidFill>
                  <a:schemeClr val="tx2"/>
                </a:solidFill>
              </a:rPr>
              <a:t>u điểm</a:t>
            </a:r>
            <a:r>
              <a:rPr lang="en-US" sz="1400">
                <a:solidFill>
                  <a:schemeClr val="tx2"/>
                </a:solidFill>
              </a:rPr>
              <a:t>:</a:t>
            </a:r>
          </a:p>
          <a:p>
            <a:pPr marL="285750" indent="-285750">
              <a:lnSpc>
                <a:spcPct val="150000"/>
              </a:lnSpc>
              <a:buFontTx/>
              <a:buChar char="-"/>
            </a:pPr>
            <a:r>
              <a:rPr lang="vi-VN" sz="1400">
                <a:solidFill>
                  <a:schemeClr val="tx2"/>
                </a:solidFill>
              </a:rPr>
              <a:t>Đơn giản và có kết quả tương đối chính xác phù hợp với dự đoán ngắn hạn cho các nhà kinh doanh cũng như lập kế hoạch ngắn hạn ở cấp vĩ mô</a:t>
            </a:r>
            <a:endParaRPr lang="en-US" sz="1400">
              <a:solidFill>
                <a:schemeClr val="tx2"/>
              </a:solidFill>
            </a:endParaRPr>
          </a:p>
          <a:p>
            <a:pPr marL="285750" indent="-285750">
              <a:lnSpc>
                <a:spcPct val="150000"/>
              </a:lnSpc>
              <a:buFontTx/>
              <a:buChar char="-"/>
            </a:pPr>
            <a:r>
              <a:rPr lang="vi-VN" sz="1400">
                <a:solidFill>
                  <a:schemeClr val="tx2"/>
                </a:solidFill>
              </a:rPr>
              <a:t>Hệ thống dự báo có thể được điều chỉnh thông qua 1 tham số duy nhất (tham số san bằng mũ)</a:t>
            </a:r>
            <a:endParaRPr lang="en-US" sz="1400">
              <a:solidFill>
                <a:schemeClr val="tx2"/>
              </a:solidFill>
            </a:endParaRPr>
          </a:p>
          <a:p>
            <a:pPr marL="285750" indent="-285750">
              <a:lnSpc>
                <a:spcPct val="150000"/>
              </a:lnSpc>
              <a:buFontTx/>
              <a:buChar char="-"/>
            </a:pPr>
            <a:r>
              <a:rPr lang="vi-VN" sz="1400">
                <a:solidFill>
                  <a:schemeClr val="tx2"/>
                </a:solidFill>
              </a:rPr>
              <a:t>Dễ dàng chương trình hoá vì chỉ phải thực hiện một số phép toán sơ cấp để xác định giá trị dự báo</a:t>
            </a:r>
            <a:endParaRPr lang="en-US" sz="1400">
              <a:solidFill>
                <a:schemeClr val="tx2"/>
              </a:solidFill>
            </a:endParaRPr>
          </a:p>
          <a:p>
            <a:pPr marL="285750" indent="-285750">
              <a:lnSpc>
                <a:spcPct val="150000"/>
              </a:lnSpc>
              <a:buFont typeface="Arial" panose="020B0604020202020204" pitchFamily="34" charset="0"/>
              <a:buChar char="•"/>
            </a:pPr>
            <a:r>
              <a:rPr lang="en-US" sz="1400" b="1">
                <a:solidFill>
                  <a:schemeClr val="tx2"/>
                </a:solidFill>
              </a:rPr>
              <a:t>Nhược điểm</a:t>
            </a:r>
          </a:p>
          <a:p>
            <a:pPr marL="285750" indent="-285750">
              <a:lnSpc>
                <a:spcPct val="150000"/>
              </a:lnSpc>
              <a:buFontTx/>
              <a:buChar char="-"/>
            </a:pPr>
            <a:r>
              <a:rPr lang="vi-VN" sz="1400">
                <a:solidFill>
                  <a:schemeClr val="tx2"/>
                </a:solidFill>
              </a:rPr>
              <a:t>Phương pháp san mũ chỉ bó hẹp trong phạm vi dự báo ngắn hạn vì không tính đến sự thay đổi cấu trúc của chuỗi thời gian mà phải tuân thủ tính ổn định theo thời gian của các quy trình kinh tế - xác hội.</a:t>
            </a:r>
            <a:endParaRPr lang="en-US" sz="1400">
              <a:solidFill>
                <a:schemeClr val="tx2"/>
              </a:solidFill>
            </a:endParaRPr>
          </a:p>
        </p:txBody>
      </p:sp>
    </p:spTree>
    <p:extLst>
      <p:ext uri="{BB962C8B-B14F-4D97-AF65-F5344CB8AC3E}">
        <p14:creationId xmlns:p14="http://schemas.microsoft.com/office/powerpoint/2010/main" val="3004230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ARIMA model</a:t>
            </a:r>
          </a:p>
          <a:p>
            <a:endParaRPr lang="en-US" kern="0">
              <a:solidFill>
                <a:schemeClr val="tx2"/>
              </a:solidFill>
            </a:endParaRPr>
          </a:p>
        </p:txBody>
      </p:sp>
      <p:sp>
        <p:nvSpPr>
          <p:cNvPr id="7" name="TextBox 6"/>
          <p:cNvSpPr txBox="1"/>
          <p:nvPr/>
        </p:nvSpPr>
        <p:spPr>
          <a:xfrm>
            <a:off x="314079" y="709324"/>
            <a:ext cx="8501552" cy="7386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a:solidFill>
                  <a:schemeClr val="tx2"/>
                </a:solidFill>
              </a:rPr>
              <a:t>Theo Box- Jenkin mọi quá trình ngẫu nhiên có tính dừng đều có thể biểu diễn bằng mô hình Tự Hồi Qui Kết Hợp Trung Bình Trượt ARIMA</a:t>
            </a:r>
            <a:r>
              <a:rPr lang="en-US" sz="1400">
                <a:solidFill>
                  <a:schemeClr val="tx2"/>
                </a:solidFill>
              </a:rPr>
              <a:t> (AutoRegressive intergrated Moving Average)</a:t>
            </a:r>
          </a:p>
        </p:txBody>
      </p:sp>
      <p:sp>
        <p:nvSpPr>
          <p:cNvPr id="8" name="TextBox 7"/>
          <p:cNvSpPr txBox="1"/>
          <p:nvPr/>
        </p:nvSpPr>
        <p:spPr>
          <a:xfrm>
            <a:off x="330377" y="1522495"/>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b="1">
                <a:solidFill>
                  <a:schemeClr val="tx2"/>
                </a:solidFill>
              </a:rPr>
              <a:t>Mô hình AR(p) </a:t>
            </a:r>
            <a:r>
              <a:rPr lang="vi-VN" sz="1400">
                <a:solidFill>
                  <a:schemeClr val="tx2"/>
                </a:solidFill>
              </a:rPr>
              <a:t>: là hồi quy trên chính số liệu quá khứ ở những chu kì trước</a:t>
            </a:r>
            <a:r>
              <a:rPr lang="en-US" sz="1400">
                <a:solidFill>
                  <a:schemeClr val="tx2"/>
                </a:solidFill>
              </a:rPr>
              <a:t>.</a:t>
            </a:r>
          </a:p>
        </p:txBody>
      </p:sp>
      <p:sp>
        <p:nvSpPr>
          <p:cNvPr id="12" name="TextBox 11"/>
          <p:cNvSpPr txBox="1"/>
          <p:nvPr/>
        </p:nvSpPr>
        <p:spPr>
          <a:xfrm>
            <a:off x="314079" y="2396441"/>
            <a:ext cx="8501552" cy="375552"/>
          </a:xfrm>
          <a:prstGeom prst="rect">
            <a:avLst/>
          </a:prstGeom>
          <a:noFill/>
        </p:spPr>
        <p:txBody>
          <a:bodyPr wrap="square" rtlCol="0">
            <a:spAutoFit/>
          </a:bodyPr>
          <a:lstStyle/>
          <a:p>
            <a:pPr>
              <a:lnSpc>
                <a:spcPct val="150000"/>
              </a:lnSpc>
            </a:pPr>
            <a:r>
              <a:rPr lang="en-US" sz="1400">
                <a:solidFill>
                  <a:schemeClr val="tx2"/>
                </a:solidFill>
              </a:rPr>
              <a:t>	Trong đó</a:t>
            </a:r>
            <a:r>
              <a:rPr lang="vi-VN" sz="1400">
                <a:solidFill>
                  <a:schemeClr val="tx2"/>
                </a:solidFill>
              </a:rPr>
              <a:t>:</a:t>
            </a:r>
            <a:endParaRPr lang="en-US" sz="1400">
              <a:solidFill>
                <a:schemeClr val="tx2"/>
              </a:solidFill>
            </a:endParaRPr>
          </a:p>
        </p:txBody>
      </p:sp>
      <p:pic>
        <p:nvPicPr>
          <p:cNvPr id="3" name="Picture 2"/>
          <p:cNvPicPr>
            <a:picLocks noChangeAspect="1"/>
          </p:cNvPicPr>
          <p:nvPr/>
        </p:nvPicPr>
        <p:blipFill>
          <a:blip r:embed="rId3"/>
          <a:stretch>
            <a:fillRect/>
          </a:stretch>
        </p:blipFill>
        <p:spPr>
          <a:xfrm>
            <a:off x="1799719" y="1918847"/>
            <a:ext cx="4824818" cy="558362"/>
          </a:xfrm>
          <a:prstGeom prst="rect">
            <a:avLst/>
          </a:prstGeom>
        </p:spPr>
      </p:pic>
      <p:pic>
        <p:nvPicPr>
          <p:cNvPr id="9" name="Picture 8"/>
          <p:cNvPicPr>
            <a:picLocks noChangeAspect="1"/>
          </p:cNvPicPr>
          <p:nvPr/>
        </p:nvPicPr>
        <p:blipFill>
          <a:blip r:embed="rId4"/>
          <a:stretch>
            <a:fillRect/>
          </a:stretch>
        </p:blipFill>
        <p:spPr>
          <a:xfrm>
            <a:off x="1368921" y="2873561"/>
            <a:ext cx="6970349" cy="2050103"/>
          </a:xfrm>
          <a:prstGeom prst="rect">
            <a:avLst/>
          </a:prstGeom>
        </p:spPr>
      </p:pic>
    </p:spTree>
    <p:extLst>
      <p:ext uri="{BB962C8B-B14F-4D97-AF65-F5344CB8AC3E}">
        <p14:creationId xmlns:p14="http://schemas.microsoft.com/office/powerpoint/2010/main" val="1349088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ARIMA model</a:t>
            </a:r>
          </a:p>
          <a:p>
            <a:endParaRPr lang="en-US" kern="0">
              <a:solidFill>
                <a:schemeClr val="tx2"/>
              </a:solidFill>
            </a:endParaRPr>
          </a:p>
        </p:txBody>
      </p:sp>
      <p:sp>
        <p:nvSpPr>
          <p:cNvPr id="12" name="TextBox 11"/>
          <p:cNvSpPr txBox="1"/>
          <p:nvPr/>
        </p:nvSpPr>
        <p:spPr>
          <a:xfrm>
            <a:off x="314079" y="1556993"/>
            <a:ext cx="8501552" cy="375552"/>
          </a:xfrm>
          <a:prstGeom prst="rect">
            <a:avLst/>
          </a:prstGeom>
          <a:noFill/>
        </p:spPr>
        <p:txBody>
          <a:bodyPr wrap="square" rtlCol="0">
            <a:spAutoFit/>
          </a:bodyPr>
          <a:lstStyle/>
          <a:p>
            <a:pPr>
              <a:lnSpc>
                <a:spcPct val="150000"/>
              </a:lnSpc>
            </a:pPr>
            <a:r>
              <a:rPr lang="en-US" sz="1400">
                <a:solidFill>
                  <a:schemeClr val="tx2"/>
                </a:solidFill>
              </a:rPr>
              <a:t>	Ví dụ</a:t>
            </a:r>
            <a:r>
              <a:rPr lang="vi-VN" sz="1400">
                <a:solidFill>
                  <a:schemeClr val="tx2"/>
                </a:solidFill>
              </a:rPr>
              <a:t>:</a:t>
            </a:r>
            <a:endParaRPr lang="en-US" sz="1400">
              <a:solidFill>
                <a:schemeClr val="tx2"/>
              </a:solidFill>
            </a:endParaRPr>
          </a:p>
        </p:txBody>
      </p:sp>
      <p:pic>
        <p:nvPicPr>
          <p:cNvPr id="4" name="Picture 3"/>
          <p:cNvPicPr>
            <a:picLocks noChangeAspect="1"/>
          </p:cNvPicPr>
          <p:nvPr/>
        </p:nvPicPr>
        <p:blipFill>
          <a:blip r:embed="rId3"/>
          <a:stretch>
            <a:fillRect/>
          </a:stretch>
        </p:blipFill>
        <p:spPr>
          <a:xfrm>
            <a:off x="1937081" y="812599"/>
            <a:ext cx="5269837" cy="744394"/>
          </a:xfrm>
          <a:prstGeom prst="rect">
            <a:avLst/>
          </a:prstGeom>
        </p:spPr>
      </p:pic>
      <p:pic>
        <p:nvPicPr>
          <p:cNvPr id="5" name="Picture 4"/>
          <p:cNvPicPr>
            <a:picLocks noChangeAspect="1"/>
          </p:cNvPicPr>
          <p:nvPr/>
        </p:nvPicPr>
        <p:blipFill>
          <a:blip r:embed="rId4"/>
          <a:stretch>
            <a:fillRect/>
          </a:stretch>
        </p:blipFill>
        <p:spPr>
          <a:xfrm>
            <a:off x="1937081" y="1859685"/>
            <a:ext cx="4152434" cy="783698"/>
          </a:xfrm>
          <a:prstGeom prst="rect">
            <a:avLst/>
          </a:prstGeom>
        </p:spPr>
      </p:pic>
      <p:sp>
        <p:nvSpPr>
          <p:cNvPr id="11" name="TextBox 10"/>
          <p:cNvSpPr txBox="1"/>
          <p:nvPr/>
        </p:nvSpPr>
        <p:spPr>
          <a:xfrm>
            <a:off x="330377" y="2806547"/>
            <a:ext cx="8501552"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b="1">
                <a:solidFill>
                  <a:schemeClr val="tx2"/>
                </a:solidFill>
              </a:rPr>
              <a:t>Mô hình </a:t>
            </a:r>
            <a:r>
              <a:rPr lang="en-US" sz="1400" b="1">
                <a:solidFill>
                  <a:schemeClr val="tx2"/>
                </a:solidFill>
              </a:rPr>
              <a:t>MA</a:t>
            </a:r>
            <a:r>
              <a:rPr lang="vi-VN" sz="1400" b="1">
                <a:solidFill>
                  <a:schemeClr val="tx2"/>
                </a:solidFill>
              </a:rPr>
              <a:t>(</a:t>
            </a:r>
            <a:r>
              <a:rPr lang="en-US" sz="1400" b="1">
                <a:solidFill>
                  <a:schemeClr val="tx2"/>
                </a:solidFill>
              </a:rPr>
              <a:t>q</a:t>
            </a:r>
            <a:r>
              <a:rPr lang="vi-VN" sz="1400" b="1">
                <a:solidFill>
                  <a:schemeClr val="tx2"/>
                </a:solidFill>
              </a:rPr>
              <a:t>)</a:t>
            </a:r>
            <a:r>
              <a:rPr lang="vi-VN" sz="1400">
                <a:solidFill>
                  <a:schemeClr val="tx2"/>
                </a:solidFill>
              </a:rPr>
              <a:t>: Quan sát dừng hiện tại y(t) là một hàm tuyến tính phụ thuộc các biến sai số dự báo quá khứ và hiện tại. Mô hình bình quân di động là một trung bình trọng số của những sai số mới nhất.</a:t>
            </a:r>
            <a:r>
              <a:rPr lang="en-US" sz="1400">
                <a:solidFill>
                  <a:schemeClr val="tx2"/>
                </a:solidFill>
              </a:rPr>
              <a:t>.</a:t>
            </a:r>
          </a:p>
        </p:txBody>
      </p:sp>
      <p:pic>
        <p:nvPicPr>
          <p:cNvPr id="13" name="Picture 12"/>
          <p:cNvPicPr>
            <a:picLocks noChangeAspect="1"/>
          </p:cNvPicPr>
          <p:nvPr/>
        </p:nvPicPr>
        <p:blipFill>
          <a:blip r:embed="rId5"/>
          <a:stretch>
            <a:fillRect/>
          </a:stretch>
        </p:blipFill>
        <p:spPr>
          <a:xfrm>
            <a:off x="1916451" y="3965464"/>
            <a:ext cx="4867965" cy="418905"/>
          </a:xfrm>
          <a:prstGeom prst="rect">
            <a:avLst/>
          </a:prstGeom>
        </p:spPr>
      </p:pic>
    </p:spTree>
    <p:extLst>
      <p:ext uri="{BB962C8B-B14F-4D97-AF65-F5344CB8AC3E}">
        <p14:creationId xmlns:p14="http://schemas.microsoft.com/office/powerpoint/2010/main" val="125417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dirty="0">
                <a:solidFill>
                  <a:schemeClr val="tx2"/>
                </a:solidFill>
              </a:rPr>
              <a:t>What is Time Series Data?</a:t>
            </a:r>
          </a:p>
        </p:txBody>
      </p:sp>
      <p:sp>
        <p:nvSpPr>
          <p:cNvPr id="7" name="TextBox 6"/>
          <p:cNvSpPr txBox="1"/>
          <p:nvPr/>
        </p:nvSpPr>
        <p:spPr>
          <a:xfrm>
            <a:off x="330377" y="836574"/>
            <a:ext cx="8501552" cy="2031325"/>
          </a:xfrm>
          <a:prstGeom prst="rect">
            <a:avLst/>
          </a:prstGeom>
          <a:noFill/>
        </p:spPr>
        <p:txBody>
          <a:bodyPr wrap="square" rtlCol="0">
            <a:spAutoFit/>
          </a:bodyPr>
          <a:lstStyle/>
          <a:p>
            <a:pPr marL="0" indent="0">
              <a:lnSpc>
                <a:spcPct val="150000"/>
              </a:lnSpc>
              <a:buNone/>
            </a:pPr>
            <a:r>
              <a:rPr lang="en-US" sz="1400" i="1" dirty="0">
                <a:solidFill>
                  <a:schemeClr val="tx2"/>
                </a:solidFill>
              </a:rPr>
              <a:t>D</a:t>
            </a:r>
            <a:r>
              <a:rPr lang="vi-VN" sz="1400" i="1" dirty="0">
                <a:solidFill>
                  <a:schemeClr val="tx2"/>
                </a:solidFill>
              </a:rPr>
              <a:t>ữ liệu thời gian thực hay chuỗi thời gian là một chuỗi các giá trị của một đại lượng nào đó được ghi </a:t>
            </a:r>
            <a:r>
              <a:rPr lang="vi-VN" sz="1400" i="1">
                <a:solidFill>
                  <a:schemeClr val="tx2"/>
                </a:solidFill>
              </a:rPr>
              <a:t>nhận </a:t>
            </a:r>
            <a:r>
              <a:rPr lang="en-US" sz="1400" i="1" smtClean="0">
                <a:solidFill>
                  <a:schemeClr val="tx2"/>
                </a:solidFill>
              </a:rPr>
              <a:t>theo</a:t>
            </a:r>
            <a:r>
              <a:rPr lang="vi-VN" sz="1400" i="1" smtClean="0">
                <a:solidFill>
                  <a:schemeClr val="tx2"/>
                </a:solidFill>
              </a:rPr>
              <a:t> </a:t>
            </a:r>
            <a:r>
              <a:rPr lang="vi-VN" sz="1400" i="1" dirty="0">
                <a:solidFill>
                  <a:schemeClr val="tx2"/>
                </a:solidFill>
              </a:rPr>
              <a:t>thời gian. Mẫu quan sát có thể xem như một đoạn hữu hạn của một chuỗi vô hạn quan sát</a:t>
            </a:r>
            <a:endParaRPr lang="en-US" sz="1400" i="1" dirty="0">
              <a:solidFill>
                <a:schemeClr val="tx2"/>
              </a:solidFill>
            </a:endParaRPr>
          </a:p>
          <a:p>
            <a:pPr marL="0" indent="0">
              <a:lnSpc>
                <a:spcPct val="150000"/>
              </a:lnSpc>
              <a:buNone/>
            </a:pPr>
            <a:r>
              <a:rPr lang="en-US" sz="1400" i="1" dirty="0">
                <a:solidFill>
                  <a:schemeClr val="tx2"/>
                </a:solidFill>
              </a:rPr>
              <a:t>	</a:t>
            </a:r>
            <a:r>
              <a:rPr lang="en-US" sz="1400" i="1" dirty="0" err="1">
                <a:solidFill>
                  <a:schemeClr val="tx2"/>
                </a:solidFill>
              </a:rPr>
              <a:t>Ký</a:t>
            </a:r>
            <a:r>
              <a:rPr lang="en-US" sz="1400" i="1" dirty="0">
                <a:solidFill>
                  <a:schemeClr val="tx2"/>
                </a:solidFill>
              </a:rPr>
              <a:t> </a:t>
            </a:r>
            <a:r>
              <a:rPr lang="en-US" sz="1400" i="1" dirty="0" err="1">
                <a:solidFill>
                  <a:schemeClr val="tx2"/>
                </a:solidFill>
              </a:rPr>
              <a:t>hiệu</a:t>
            </a:r>
            <a:r>
              <a:rPr lang="en-US" sz="1400" i="1" dirty="0">
                <a:solidFill>
                  <a:schemeClr val="tx2"/>
                </a:solidFill>
              </a:rPr>
              <a:t>: 		</a:t>
            </a:r>
            <a:r>
              <a:rPr lang="vi-VN" sz="1400" i="1" dirty="0">
                <a:solidFill>
                  <a:schemeClr val="tx2"/>
                </a:solidFill>
              </a:rPr>
              <a:t>(</a:t>
            </a:r>
            <a:r>
              <a:rPr lang="en-US" sz="1400" i="1" dirty="0">
                <a:solidFill>
                  <a:schemeClr val="tx2"/>
                </a:solidFill>
              </a:rPr>
              <a:t>Y</a:t>
            </a:r>
            <a:r>
              <a:rPr lang="vi-VN" sz="1050" i="1" dirty="0">
                <a:solidFill>
                  <a:schemeClr val="tx2"/>
                </a:solidFill>
              </a:rPr>
              <a:t>t</a:t>
            </a:r>
            <a:r>
              <a:rPr lang="vi-VN" sz="1400" i="1" dirty="0">
                <a:solidFill>
                  <a:schemeClr val="tx2"/>
                </a:solidFill>
              </a:rPr>
              <a:t>) = (...,</a:t>
            </a:r>
            <a:r>
              <a:rPr lang="en-US" sz="1400" i="1" dirty="0">
                <a:solidFill>
                  <a:schemeClr val="tx2"/>
                </a:solidFill>
              </a:rPr>
              <a:t>X</a:t>
            </a:r>
            <a:r>
              <a:rPr lang="en-US" sz="1050" i="1" dirty="0">
                <a:solidFill>
                  <a:schemeClr val="tx2"/>
                </a:solidFill>
              </a:rPr>
              <a:t>0</a:t>
            </a:r>
            <a:r>
              <a:rPr lang="vi-VN" sz="1400" i="1" dirty="0">
                <a:solidFill>
                  <a:schemeClr val="tx2"/>
                </a:solidFill>
              </a:rPr>
              <a:t>,</a:t>
            </a:r>
            <a:r>
              <a:rPr lang="en-US" sz="1400" i="1" dirty="0">
                <a:solidFill>
                  <a:schemeClr val="tx2"/>
                </a:solidFill>
              </a:rPr>
              <a:t>X</a:t>
            </a:r>
            <a:r>
              <a:rPr lang="vi-VN" sz="1050" i="1" dirty="0">
                <a:solidFill>
                  <a:schemeClr val="tx2"/>
                </a:solidFill>
              </a:rPr>
              <a:t>1</a:t>
            </a:r>
            <a:r>
              <a:rPr lang="vi-VN" sz="1400" i="1" dirty="0">
                <a:solidFill>
                  <a:schemeClr val="tx2"/>
                </a:solidFill>
              </a:rPr>
              <a:t>,</a:t>
            </a:r>
            <a:r>
              <a:rPr lang="en-US" sz="1400" i="1" dirty="0">
                <a:solidFill>
                  <a:schemeClr val="tx2"/>
                </a:solidFill>
              </a:rPr>
              <a:t>X</a:t>
            </a:r>
            <a:r>
              <a:rPr lang="vi-VN" sz="1050" i="1" dirty="0">
                <a:solidFill>
                  <a:schemeClr val="tx2"/>
                </a:solidFill>
              </a:rPr>
              <a:t>2</a:t>
            </a:r>
            <a:r>
              <a:rPr lang="vi-VN" sz="1400" i="1" dirty="0">
                <a:solidFill>
                  <a:schemeClr val="tx2"/>
                </a:solidFill>
              </a:rPr>
              <a:t>...</a:t>
            </a:r>
            <a:r>
              <a:rPr lang="en-US" sz="1400" i="1" dirty="0">
                <a:solidFill>
                  <a:schemeClr val="tx2"/>
                </a:solidFill>
              </a:rPr>
              <a:t>X</a:t>
            </a:r>
            <a:r>
              <a:rPr lang="vi-VN" sz="1050" i="1" dirty="0">
                <a:solidFill>
                  <a:schemeClr val="tx2"/>
                </a:solidFill>
              </a:rPr>
              <a:t>n</a:t>
            </a:r>
            <a:r>
              <a:rPr lang="vi-VN" sz="1400" i="1" dirty="0">
                <a:solidFill>
                  <a:schemeClr val="tx2"/>
                </a:solidFill>
              </a:rPr>
              <a:t>,...)</a:t>
            </a:r>
            <a:endParaRPr lang="en-US" sz="1400" i="1" dirty="0">
              <a:solidFill>
                <a:schemeClr val="tx2"/>
              </a:solidFill>
            </a:endParaRPr>
          </a:p>
          <a:p>
            <a:pPr marL="0" indent="0">
              <a:lnSpc>
                <a:spcPct val="150000"/>
              </a:lnSpc>
              <a:buNone/>
            </a:pPr>
            <a:r>
              <a:rPr lang="en-US" sz="1400" i="1" dirty="0">
                <a:solidFill>
                  <a:schemeClr val="tx2"/>
                </a:solidFill>
              </a:rPr>
              <a:t>			</a:t>
            </a:r>
            <a:r>
              <a:rPr lang="vi-VN" sz="1400" i="1" dirty="0">
                <a:solidFill>
                  <a:schemeClr val="tx2"/>
                </a:solidFill>
              </a:rPr>
              <a:t>X</a:t>
            </a:r>
            <a:r>
              <a:rPr lang="vi-VN" sz="1050" i="1" dirty="0">
                <a:solidFill>
                  <a:schemeClr val="tx2"/>
                </a:solidFill>
              </a:rPr>
              <a:t>t</a:t>
            </a:r>
            <a:r>
              <a:rPr lang="vi-VN" sz="1400" i="1" dirty="0">
                <a:solidFill>
                  <a:schemeClr val="tx2"/>
                </a:solidFill>
              </a:rPr>
              <a:t> là giá trị của X tại thời điểm t. </a:t>
            </a:r>
            <a:endParaRPr lang="en-US" sz="1400" i="1" dirty="0">
              <a:solidFill>
                <a:schemeClr val="tx2"/>
              </a:solidFill>
            </a:endParaRPr>
          </a:p>
          <a:p>
            <a:pPr marL="0" indent="0">
              <a:lnSpc>
                <a:spcPct val="150000"/>
              </a:lnSpc>
              <a:buNone/>
            </a:pPr>
            <a:r>
              <a:rPr lang="vi-VN" sz="1400" i="1" dirty="0">
                <a:solidFill>
                  <a:schemeClr val="tx2"/>
                </a:solidFill>
              </a:rPr>
              <a:t>Ví dụ : Số lượng hàng hóa được bán ra trong 12 tháng năm 2009 của một công ty</a:t>
            </a:r>
            <a:endParaRPr lang="en-US" sz="1400" i="1" dirty="0">
              <a:solidFill>
                <a:schemeClr val="tx2"/>
              </a:solidFill>
            </a:endParaRPr>
          </a:p>
          <a:p>
            <a:pPr marL="0" indent="0">
              <a:lnSpc>
                <a:spcPct val="150000"/>
              </a:lnSpc>
              <a:buNone/>
            </a:pPr>
            <a:r>
              <a:rPr lang="en-US" sz="1400" i="1" dirty="0">
                <a:solidFill>
                  <a:schemeClr val="tx2"/>
                </a:solidFill>
              </a:rPr>
              <a:t>           Hay </a:t>
            </a:r>
            <a:r>
              <a:rPr lang="en-US" sz="1400" i="1" dirty="0" err="1">
                <a:solidFill>
                  <a:schemeClr val="tx2"/>
                </a:solidFill>
              </a:rPr>
              <a:t>giá</a:t>
            </a:r>
            <a:r>
              <a:rPr lang="en-US" sz="1400" i="1" dirty="0">
                <a:solidFill>
                  <a:schemeClr val="tx2"/>
                </a:solidFill>
              </a:rPr>
              <a:t> </a:t>
            </a:r>
            <a:r>
              <a:rPr lang="en-US" sz="1400" i="1" dirty="0" err="1">
                <a:solidFill>
                  <a:schemeClr val="tx2"/>
                </a:solidFill>
              </a:rPr>
              <a:t>trị</a:t>
            </a:r>
            <a:r>
              <a:rPr lang="en-US" sz="1400" i="1" dirty="0">
                <a:solidFill>
                  <a:schemeClr val="tx2"/>
                </a:solidFill>
              </a:rPr>
              <a:t> </a:t>
            </a:r>
            <a:r>
              <a:rPr lang="en-US" sz="1400" i="1" dirty="0" err="1">
                <a:solidFill>
                  <a:schemeClr val="tx2"/>
                </a:solidFill>
              </a:rPr>
              <a:t>chỉ</a:t>
            </a:r>
            <a:r>
              <a:rPr lang="en-US" sz="1400" i="1" dirty="0">
                <a:solidFill>
                  <a:schemeClr val="tx2"/>
                </a:solidFill>
              </a:rPr>
              <a:t> </a:t>
            </a:r>
            <a:r>
              <a:rPr lang="en-US" sz="1400" i="1" dirty="0" err="1">
                <a:solidFill>
                  <a:schemeClr val="tx2"/>
                </a:solidFill>
              </a:rPr>
              <a:t>số</a:t>
            </a:r>
            <a:r>
              <a:rPr lang="en-US" sz="1400" i="1" dirty="0">
                <a:solidFill>
                  <a:schemeClr val="tx2"/>
                </a:solidFill>
              </a:rPr>
              <a:t> </a:t>
            </a:r>
            <a:r>
              <a:rPr lang="en-US" sz="1400" i="1" dirty="0" err="1">
                <a:solidFill>
                  <a:schemeClr val="tx2"/>
                </a:solidFill>
              </a:rPr>
              <a:t>chứng</a:t>
            </a:r>
            <a:r>
              <a:rPr lang="en-US" sz="1400" i="1" dirty="0">
                <a:solidFill>
                  <a:schemeClr val="tx2"/>
                </a:solidFill>
              </a:rPr>
              <a:t> </a:t>
            </a:r>
            <a:r>
              <a:rPr lang="en-US" sz="1400" i="1" dirty="0" err="1">
                <a:solidFill>
                  <a:schemeClr val="tx2"/>
                </a:solidFill>
              </a:rPr>
              <a:t>khoán</a:t>
            </a:r>
            <a:r>
              <a:rPr lang="en-US" sz="1400" i="1" dirty="0">
                <a:solidFill>
                  <a:schemeClr val="tx2"/>
                </a:solidFill>
              </a:rPr>
              <a:t> </a:t>
            </a:r>
            <a:r>
              <a:rPr lang="en-US" sz="1400" i="1" dirty="0" err="1">
                <a:solidFill>
                  <a:schemeClr val="tx2"/>
                </a:solidFill>
              </a:rPr>
              <a:t>từ</a:t>
            </a:r>
            <a:r>
              <a:rPr lang="en-US" sz="1400" i="1" dirty="0">
                <a:solidFill>
                  <a:schemeClr val="tx2"/>
                </a:solidFill>
              </a:rPr>
              <a:t> 2010 - 2020</a:t>
            </a:r>
          </a:p>
        </p:txBody>
      </p:sp>
    </p:spTree>
    <p:extLst>
      <p:ext uri="{BB962C8B-B14F-4D97-AF65-F5344CB8AC3E}">
        <p14:creationId xmlns:p14="http://schemas.microsoft.com/office/powerpoint/2010/main" val="22875881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ARIMA model</a:t>
            </a:r>
          </a:p>
          <a:p>
            <a:endParaRPr lang="en-US" kern="0">
              <a:solidFill>
                <a:schemeClr val="tx2"/>
              </a:solidFill>
            </a:endParaRPr>
          </a:p>
        </p:txBody>
      </p:sp>
      <p:sp>
        <p:nvSpPr>
          <p:cNvPr id="12" name="TextBox 11"/>
          <p:cNvSpPr txBox="1"/>
          <p:nvPr/>
        </p:nvSpPr>
        <p:spPr>
          <a:xfrm>
            <a:off x="314079" y="645452"/>
            <a:ext cx="8501552" cy="375552"/>
          </a:xfrm>
          <a:prstGeom prst="rect">
            <a:avLst/>
          </a:prstGeom>
          <a:noFill/>
        </p:spPr>
        <p:txBody>
          <a:bodyPr wrap="square" rtlCol="0">
            <a:spAutoFit/>
          </a:bodyPr>
          <a:lstStyle/>
          <a:p>
            <a:pPr>
              <a:lnSpc>
                <a:spcPct val="150000"/>
              </a:lnSpc>
            </a:pPr>
            <a:r>
              <a:rPr lang="en-US" sz="1400">
                <a:solidFill>
                  <a:schemeClr val="tx2"/>
                </a:solidFill>
              </a:rPr>
              <a:t>	Trong đó</a:t>
            </a:r>
            <a:r>
              <a:rPr lang="vi-VN" sz="1400">
                <a:solidFill>
                  <a:schemeClr val="tx2"/>
                </a:solidFill>
              </a:rPr>
              <a:t>:</a:t>
            </a:r>
            <a:endParaRPr lang="en-US" sz="1400">
              <a:solidFill>
                <a:schemeClr val="tx2"/>
              </a:solidFill>
            </a:endParaRPr>
          </a:p>
        </p:txBody>
      </p:sp>
      <p:pic>
        <p:nvPicPr>
          <p:cNvPr id="5" name="Picture 4"/>
          <p:cNvPicPr>
            <a:picLocks noChangeAspect="1"/>
          </p:cNvPicPr>
          <p:nvPr/>
        </p:nvPicPr>
        <p:blipFill>
          <a:blip r:embed="rId3"/>
          <a:stretch>
            <a:fillRect/>
          </a:stretch>
        </p:blipFill>
        <p:spPr>
          <a:xfrm>
            <a:off x="1537071" y="992210"/>
            <a:ext cx="6545429" cy="2604582"/>
          </a:xfrm>
          <a:prstGeom prst="rect">
            <a:avLst/>
          </a:prstGeom>
        </p:spPr>
      </p:pic>
      <p:pic>
        <p:nvPicPr>
          <p:cNvPr id="10" name="Picture 9"/>
          <p:cNvPicPr>
            <a:picLocks noChangeAspect="1"/>
          </p:cNvPicPr>
          <p:nvPr/>
        </p:nvPicPr>
        <p:blipFill>
          <a:blip r:embed="rId4"/>
          <a:stretch>
            <a:fillRect/>
          </a:stretch>
        </p:blipFill>
        <p:spPr>
          <a:xfrm>
            <a:off x="1914119" y="3596792"/>
            <a:ext cx="5508085" cy="805768"/>
          </a:xfrm>
          <a:prstGeom prst="rect">
            <a:avLst/>
          </a:prstGeom>
        </p:spPr>
      </p:pic>
      <p:pic>
        <p:nvPicPr>
          <p:cNvPr id="11" name="Picture 10"/>
          <p:cNvPicPr>
            <a:picLocks noChangeAspect="1"/>
          </p:cNvPicPr>
          <p:nvPr/>
        </p:nvPicPr>
        <p:blipFill>
          <a:blip r:embed="rId5"/>
          <a:stretch>
            <a:fillRect/>
          </a:stretch>
        </p:blipFill>
        <p:spPr>
          <a:xfrm>
            <a:off x="2207368" y="4402560"/>
            <a:ext cx="4353021" cy="740940"/>
          </a:xfrm>
          <a:prstGeom prst="rect">
            <a:avLst/>
          </a:prstGeom>
        </p:spPr>
      </p:pic>
      <p:sp>
        <p:nvSpPr>
          <p:cNvPr id="13" name="TextBox 12"/>
          <p:cNvSpPr txBox="1"/>
          <p:nvPr/>
        </p:nvSpPr>
        <p:spPr>
          <a:xfrm>
            <a:off x="242742" y="4367908"/>
            <a:ext cx="8501552" cy="375552"/>
          </a:xfrm>
          <a:prstGeom prst="rect">
            <a:avLst/>
          </a:prstGeom>
          <a:noFill/>
        </p:spPr>
        <p:txBody>
          <a:bodyPr wrap="square" rtlCol="0">
            <a:spAutoFit/>
          </a:bodyPr>
          <a:lstStyle/>
          <a:p>
            <a:pPr>
              <a:lnSpc>
                <a:spcPct val="150000"/>
              </a:lnSpc>
            </a:pPr>
            <a:r>
              <a:rPr lang="en-US" sz="1400">
                <a:solidFill>
                  <a:schemeClr val="tx2"/>
                </a:solidFill>
              </a:rPr>
              <a:t>	Ví dụ</a:t>
            </a:r>
            <a:r>
              <a:rPr lang="vi-VN" sz="1400">
                <a:solidFill>
                  <a:schemeClr val="tx2"/>
                </a:solidFill>
              </a:rPr>
              <a:t>:</a:t>
            </a:r>
            <a:endParaRPr lang="en-US" sz="1400">
              <a:solidFill>
                <a:schemeClr val="tx2"/>
              </a:solidFill>
            </a:endParaRPr>
          </a:p>
        </p:txBody>
      </p:sp>
    </p:spTree>
    <p:extLst>
      <p:ext uri="{BB962C8B-B14F-4D97-AF65-F5344CB8AC3E}">
        <p14:creationId xmlns:p14="http://schemas.microsoft.com/office/powerpoint/2010/main" val="3398455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ARIMA model</a:t>
            </a:r>
          </a:p>
          <a:p>
            <a:endParaRPr lang="en-US" kern="0">
              <a:solidFill>
                <a:schemeClr val="tx2"/>
              </a:solidFill>
            </a:endParaRPr>
          </a:p>
        </p:txBody>
      </p:sp>
      <p:sp>
        <p:nvSpPr>
          <p:cNvPr id="8" name="TextBox 7"/>
          <p:cNvSpPr txBox="1"/>
          <p:nvPr/>
        </p:nvSpPr>
        <p:spPr>
          <a:xfrm>
            <a:off x="330377" y="754008"/>
            <a:ext cx="8501552"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Sai phân I</a:t>
            </a:r>
            <a:r>
              <a:rPr lang="vi-VN" sz="1400" b="1">
                <a:solidFill>
                  <a:schemeClr val="tx2"/>
                </a:solidFill>
              </a:rPr>
              <a:t>(</a:t>
            </a:r>
            <a:r>
              <a:rPr lang="en-US" sz="1400" b="1">
                <a:solidFill>
                  <a:schemeClr val="tx2"/>
                </a:solidFill>
              </a:rPr>
              <a:t>d</a:t>
            </a:r>
            <a:r>
              <a:rPr lang="vi-VN" sz="1400" b="1">
                <a:solidFill>
                  <a:schemeClr val="tx2"/>
                </a:solidFill>
              </a:rPr>
              <a:t>)</a:t>
            </a:r>
            <a:r>
              <a:rPr lang="vi-VN" sz="1400">
                <a:solidFill>
                  <a:schemeClr val="tx2"/>
                </a:solidFill>
              </a:rPr>
              <a:t>: Sai phân chỉ sự khác nhau giữa giá trị hiện tại và giá trị trước đó. Phân tích sai phân nhằm làm cho ổn định giá trị trung bình của chuỗi dữ liệu, giúp cho việc chuyển đổi chuỗi thành một chuỗi dưng</a:t>
            </a:r>
            <a:r>
              <a:rPr lang="en-US" sz="1400">
                <a:solidFill>
                  <a:schemeClr val="tx2"/>
                </a:solidFill>
              </a:rPr>
              <a:t>.</a:t>
            </a:r>
          </a:p>
        </p:txBody>
      </p:sp>
      <p:pic>
        <p:nvPicPr>
          <p:cNvPr id="7" name="Picture 6"/>
          <p:cNvPicPr>
            <a:picLocks noChangeAspect="1"/>
          </p:cNvPicPr>
          <p:nvPr/>
        </p:nvPicPr>
        <p:blipFill>
          <a:blip r:embed="rId3"/>
          <a:stretch>
            <a:fillRect/>
          </a:stretch>
        </p:blipFill>
        <p:spPr>
          <a:xfrm>
            <a:off x="2878214" y="1814808"/>
            <a:ext cx="3387572" cy="795042"/>
          </a:xfrm>
          <a:prstGeom prst="rect">
            <a:avLst/>
          </a:prstGeom>
        </p:spPr>
      </p:pic>
    </p:spTree>
    <p:extLst>
      <p:ext uri="{BB962C8B-B14F-4D97-AF65-F5344CB8AC3E}">
        <p14:creationId xmlns:p14="http://schemas.microsoft.com/office/powerpoint/2010/main" val="547574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ARIMA model</a:t>
            </a:r>
          </a:p>
          <a:p>
            <a:endParaRPr lang="en-US" kern="0">
              <a:solidFill>
                <a:schemeClr val="tx2"/>
              </a:solidFill>
            </a:endParaRPr>
          </a:p>
        </p:txBody>
      </p:sp>
      <p:sp>
        <p:nvSpPr>
          <p:cNvPr id="8" name="TextBox 7"/>
          <p:cNvSpPr txBox="1"/>
          <p:nvPr/>
        </p:nvSpPr>
        <p:spPr>
          <a:xfrm>
            <a:off x="330377" y="763736"/>
            <a:ext cx="8501552" cy="7386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b="1">
                <a:solidFill>
                  <a:schemeClr val="tx2"/>
                </a:solidFill>
              </a:rPr>
              <a:t>Mô hình ARMA(p,q) </a:t>
            </a:r>
            <a:r>
              <a:rPr lang="vi-VN" sz="1400">
                <a:solidFill>
                  <a:schemeClr val="tx2"/>
                </a:solidFill>
              </a:rPr>
              <a:t>: là mô hình hỗn hợp của AR và MA. Hàm tuyến tính sẽ bao gồm những quan sát dừng quá khứ và những sai số dự báo quá khứ và hiện tại:</a:t>
            </a:r>
            <a:endParaRPr lang="en-US" sz="1400">
              <a:solidFill>
                <a:schemeClr val="tx2"/>
              </a:solidFill>
            </a:endParaRPr>
          </a:p>
        </p:txBody>
      </p:sp>
      <p:pic>
        <p:nvPicPr>
          <p:cNvPr id="4" name="Picture 3"/>
          <p:cNvPicPr>
            <a:picLocks noChangeAspect="1"/>
          </p:cNvPicPr>
          <p:nvPr/>
        </p:nvPicPr>
        <p:blipFill>
          <a:blip r:embed="rId3"/>
          <a:stretch>
            <a:fillRect/>
          </a:stretch>
        </p:blipFill>
        <p:spPr>
          <a:xfrm>
            <a:off x="2194802" y="1442520"/>
            <a:ext cx="4050355" cy="814727"/>
          </a:xfrm>
          <a:prstGeom prst="rect">
            <a:avLst/>
          </a:prstGeom>
        </p:spPr>
      </p:pic>
      <p:sp>
        <p:nvSpPr>
          <p:cNvPr id="12" name="TextBox 11"/>
          <p:cNvSpPr txBox="1"/>
          <p:nvPr/>
        </p:nvSpPr>
        <p:spPr>
          <a:xfrm>
            <a:off x="314079" y="2240634"/>
            <a:ext cx="8501552"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2"/>
                </a:solidFill>
              </a:rPr>
              <a:t>Trong đó</a:t>
            </a:r>
            <a:r>
              <a:rPr lang="vi-VN" sz="1400">
                <a:solidFill>
                  <a:schemeClr val="tx2"/>
                </a:solidFill>
              </a:rPr>
              <a:t>:</a:t>
            </a:r>
            <a:endParaRPr lang="en-US" sz="1400">
              <a:solidFill>
                <a:schemeClr val="tx2"/>
              </a:solidFill>
            </a:endParaRPr>
          </a:p>
        </p:txBody>
      </p:sp>
      <p:pic>
        <p:nvPicPr>
          <p:cNvPr id="5" name="Picture 4"/>
          <p:cNvPicPr>
            <a:picLocks noChangeAspect="1"/>
          </p:cNvPicPr>
          <p:nvPr/>
        </p:nvPicPr>
        <p:blipFill>
          <a:blip r:embed="rId4"/>
          <a:stretch>
            <a:fillRect/>
          </a:stretch>
        </p:blipFill>
        <p:spPr>
          <a:xfrm>
            <a:off x="2214966" y="2694561"/>
            <a:ext cx="4978437" cy="1158876"/>
          </a:xfrm>
          <a:prstGeom prst="rect">
            <a:avLst/>
          </a:prstGeom>
        </p:spPr>
      </p:pic>
    </p:spTree>
    <p:extLst>
      <p:ext uri="{BB962C8B-B14F-4D97-AF65-F5344CB8AC3E}">
        <p14:creationId xmlns:p14="http://schemas.microsoft.com/office/powerpoint/2010/main" val="47307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ARIMA model</a:t>
            </a:r>
          </a:p>
          <a:p>
            <a:endParaRPr lang="en-US" kern="0">
              <a:solidFill>
                <a:schemeClr val="tx2"/>
              </a:solidFill>
            </a:endParaRPr>
          </a:p>
        </p:txBody>
      </p:sp>
      <p:sp>
        <p:nvSpPr>
          <p:cNvPr id="8" name="TextBox 7"/>
          <p:cNvSpPr txBox="1"/>
          <p:nvPr/>
        </p:nvSpPr>
        <p:spPr>
          <a:xfrm>
            <a:off x="330377" y="763736"/>
            <a:ext cx="8501552" cy="4154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b="1">
                <a:solidFill>
                  <a:schemeClr val="tx2"/>
                </a:solidFill>
              </a:rPr>
              <a:t>Mô hình ARMA</a:t>
            </a:r>
            <a:r>
              <a:rPr lang="en-US" sz="1400" b="1">
                <a:solidFill>
                  <a:schemeClr val="tx2"/>
                </a:solidFill>
              </a:rPr>
              <a:t> suy rộng: ARIMA, SARIMA</a:t>
            </a:r>
            <a:endParaRPr lang="en-US" sz="1400">
              <a:solidFill>
                <a:schemeClr val="tx2"/>
              </a:solidFill>
            </a:endParaRPr>
          </a:p>
        </p:txBody>
      </p:sp>
      <p:sp>
        <p:nvSpPr>
          <p:cNvPr id="12" name="TextBox 11"/>
          <p:cNvSpPr txBox="1"/>
          <p:nvPr/>
        </p:nvSpPr>
        <p:spPr>
          <a:xfrm>
            <a:off x="314079" y="1306773"/>
            <a:ext cx="8501552" cy="1345048"/>
          </a:xfrm>
          <a:prstGeom prst="rect">
            <a:avLst/>
          </a:prstGeom>
          <a:noFill/>
        </p:spPr>
        <p:txBody>
          <a:bodyPr wrap="square" rtlCol="0">
            <a:spAutoFit/>
          </a:bodyPr>
          <a:lstStyle/>
          <a:p>
            <a:pPr>
              <a:lnSpc>
                <a:spcPct val="150000"/>
              </a:lnSpc>
            </a:pPr>
            <a:r>
              <a:rPr lang="vi-VN" sz="1400">
                <a:solidFill>
                  <a:schemeClr val="tx2"/>
                </a:solidFill>
              </a:rPr>
              <a:t>Trong trường hợp chuỗi quan </a:t>
            </a:r>
            <a:r>
              <a:rPr lang="en-US" sz="1400">
                <a:solidFill>
                  <a:schemeClr val="tx2"/>
                </a:solidFill>
              </a:rPr>
              <a:t>sát</a:t>
            </a:r>
            <a:r>
              <a:rPr lang="vi-VN" sz="1400">
                <a:solidFill>
                  <a:schemeClr val="tx2"/>
                </a:solidFill>
              </a:rPr>
              <a:t> có xu thế không ổn định (có xu thế tăng hoặc giảm theo thời gian), ta định nghĩa một mô hình có dạng </a:t>
            </a:r>
            <a:r>
              <a:rPr lang="vi-VN" sz="1400" b="1">
                <a:solidFill>
                  <a:schemeClr val="tx2"/>
                </a:solidFill>
              </a:rPr>
              <a:t>AR</a:t>
            </a:r>
            <a:r>
              <a:rPr lang="en-US" sz="1400" b="1">
                <a:solidFill>
                  <a:schemeClr val="tx2"/>
                </a:solidFill>
              </a:rPr>
              <a:t>I</a:t>
            </a:r>
            <a:r>
              <a:rPr lang="vi-VN" sz="1400" b="1">
                <a:solidFill>
                  <a:schemeClr val="tx2"/>
                </a:solidFill>
              </a:rPr>
              <a:t>MA(p,d,q) </a:t>
            </a:r>
            <a:r>
              <a:rPr lang="vi-VN" sz="1400">
                <a:solidFill>
                  <a:schemeClr val="tx2"/>
                </a:solidFill>
              </a:rPr>
              <a:t>với d là bậc của đường xu thế. Nói một cách khác đi, d biểu thị cho số lần lấy </a:t>
            </a:r>
            <a:r>
              <a:rPr lang="vi-VN" sz="1400" b="1">
                <a:solidFill>
                  <a:schemeClr val="tx2"/>
                </a:solidFill>
              </a:rPr>
              <a:t>&lt; sai </a:t>
            </a:r>
            <a:r>
              <a:rPr lang="en-US" sz="1400" b="1">
                <a:solidFill>
                  <a:schemeClr val="tx2"/>
                </a:solidFill>
              </a:rPr>
              <a:t>phân</a:t>
            </a:r>
            <a:r>
              <a:rPr lang="vi-VN" sz="1400" b="1">
                <a:solidFill>
                  <a:schemeClr val="tx2"/>
                </a:solidFill>
              </a:rPr>
              <a:t> &gt; </a:t>
            </a:r>
            <a:r>
              <a:rPr lang="vi-VN" sz="1400">
                <a:solidFill>
                  <a:schemeClr val="tx2"/>
                </a:solidFill>
              </a:rPr>
              <a:t>cần thiết lên chuỗi quan trắc để ta có thể nhận được một chuỗi nghiên cứu có tính ổn định theo xu thế</a:t>
            </a:r>
            <a:endParaRPr lang="en-US" sz="1400">
              <a:solidFill>
                <a:schemeClr val="tx2"/>
              </a:solidFill>
            </a:endParaRPr>
          </a:p>
        </p:txBody>
      </p:sp>
      <p:sp>
        <p:nvSpPr>
          <p:cNvPr id="9" name="TextBox 8"/>
          <p:cNvSpPr txBox="1"/>
          <p:nvPr/>
        </p:nvSpPr>
        <p:spPr>
          <a:xfrm>
            <a:off x="314079" y="2850230"/>
            <a:ext cx="8501552" cy="738664"/>
          </a:xfrm>
          <a:prstGeom prst="rect">
            <a:avLst/>
          </a:prstGeom>
          <a:noFill/>
        </p:spPr>
        <p:txBody>
          <a:bodyPr wrap="square" rtlCol="0">
            <a:spAutoFit/>
          </a:bodyPr>
          <a:lstStyle/>
          <a:p>
            <a:pPr>
              <a:lnSpc>
                <a:spcPct val="150000"/>
              </a:lnSpc>
            </a:pPr>
            <a:r>
              <a:rPr lang="vi-VN" sz="1400">
                <a:solidFill>
                  <a:schemeClr val="tx2"/>
                </a:solidFill>
              </a:rPr>
              <a:t>Mô hình </a:t>
            </a:r>
            <a:r>
              <a:rPr lang="vi-VN" sz="1400" b="1">
                <a:solidFill>
                  <a:schemeClr val="tx2"/>
                </a:solidFill>
              </a:rPr>
              <a:t>SARIMA</a:t>
            </a:r>
            <a:r>
              <a:rPr lang="vi-VN" sz="1400">
                <a:solidFill>
                  <a:schemeClr val="tx2"/>
                </a:solidFill>
              </a:rPr>
              <a:t> cho phép giải quyết vấn đề sai biệt liên quan đến biến đổi mùa. Sự biến đổi được định nghĩa như sau:</a:t>
            </a:r>
            <a:endParaRPr lang="en-US" sz="1400">
              <a:solidFill>
                <a:schemeClr val="tx2"/>
              </a:solidFill>
            </a:endParaRPr>
          </a:p>
        </p:txBody>
      </p:sp>
      <p:pic>
        <p:nvPicPr>
          <p:cNvPr id="3" name="Picture 2"/>
          <p:cNvPicPr>
            <a:picLocks noChangeAspect="1"/>
          </p:cNvPicPr>
          <p:nvPr/>
        </p:nvPicPr>
        <p:blipFill>
          <a:blip r:embed="rId3"/>
          <a:stretch>
            <a:fillRect/>
          </a:stretch>
        </p:blipFill>
        <p:spPr>
          <a:xfrm>
            <a:off x="3001572" y="3576053"/>
            <a:ext cx="2105449" cy="405397"/>
          </a:xfrm>
          <a:prstGeom prst="rect">
            <a:avLst/>
          </a:prstGeom>
        </p:spPr>
      </p:pic>
      <p:sp>
        <p:nvSpPr>
          <p:cNvPr id="10" name="TextBox 9"/>
          <p:cNvSpPr txBox="1"/>
          <p:nvPr/>
        </p:nvSpPr>
        <p:spPr>
          <a:xfrm>
            <a:off x="330377" y="4001035"/>
            <a:ext cx="8501552" cy="698717"/>
          </a:xfrm>
          <a:prstGeom prst="rect">
            <a:avLst/>
          </a:prstGeom>
          <a:noFill/>
        </p:spPr>
        <p:txBody>
          <a:bodyPr wrap="square" rtlCol="0">
            <a:spAutoFit/>
          </a:bodyPr>
          <a:lstStyle/>
          <a:p>
            <a:pPr>
              <a:lnSpc>
                <a:spcPct val="150000"/>
              </a:lnSpc>
            </a:pPr>
            <a:r>
              <a:rPr lang="vi-VN" sz="1400">
                <a:solidFill>
                  <a:schemeClr val="tx2"/>
                </a:solidFill>
              </a:rPr>
              <a:t>với s biểu thị tính chu kỳ của số liệu (s=4 cho một chuỗi biến đổi theo quý, s=12 cho chuỗi biến đổi theo tháng).</a:t>
            </a:r>
            <a:endParaRPr lang="en-US" sz="1400">
              <a:solidFill>
                <a:schemeClr val="tx2"/>
              </a:solidFill>
            </a:endParaRPr>
          </a:p>
        </p:txBody>
      </p:sp>
    </p:spTree>
    <p:extLst>
      <p:ext uri="{BB962C8B-B14F-4D97-AF65-F5344CB8AC3E}">
        <p14:creationId xmlns:p14="http://schemas.microsoft.com/office/powerpoint/2010/main" val="2620594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Phương pháp Box - Kenkins</a:t>
            </a:r>
          </a:p>
          <a:p>
            <a:endParaRPr lang="en-US" kern="0">
              <a:solidFill>
                <a:schemeClr val="tx2"/>
              </a:solidFill>
            </a:endParaRPr>
          </a:p>
        </p:txBody>
      </p:sp>
      <p:sp>
        <p:nvSpPr>
          <p:cNvPr id="8" name="TextBox 7"/>
          <p:cNvSpPr txBox="1"/>
          <p:nvPr/>
        </p:nvSpPr>
        <p:spPr>
          <a:xfrm>
            <a:off x="330377" y="598360"/>
            <a:ext cx="8501552"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Nhận dạng mô hình</a:t>
            </a:r>
          </a:p>
        </p:txBody>
      </p:sp>
      <p:sp>
        <p:nvSpPr>
          <p:cNvPr id="13" name="TextBox 12"/>
          <p:cNvSpPr txBox="1"/>
          <p:nvPr/>
        </p:nvSpPr>
        <p:spPr>
          <a:xfrm>
            <a:off x="642447" y="1460526"/>
            <a:ext cx="8501552" cy="1384995"/>
          </a:xfrm>
          <a:prstGeom prst="rect">
            <a:avLst/>
          </a:prstGeom>
          <a:noFill/>
        </p:spPr>
        <p:txBody>
          <a:bodyPr wrap="square" rtlCol="0">
            <a:spAutoFit/>
          </a:bodyPr>
          <a:lstStyle/>
          <a:p>
            <a:pPr>
              <a:lnSpc>
                <a:spcPct val="150000"/>
              </a:lnSpc>
            </a:pPr>
            <a:r>
              <a:rPr lang="en-US" sz="1400">
                <a:solidFill>
                  <a:schemeClr val="tx2"/>
                </a:solidFill>
              </a:rPr>
              <a:t>* Xác định bậc của xu thế nếu có</a:t>
            </a:r>
          </a:p>
          <a:p>
            <a:pPr>
              <a:lnSpc>
                <a:spcPct val="150000"/>
              </a:lnSpc>
            </a:pPr>
            <a:r>
              <a:rPr lang="en-US" sz="1400">
                <a:solidFill>
                  <a:schemeClr val="tx2"/>
                </a:solidFill>
              </a:rPr>
              <a:t>B</a:t>
            </a:r>
            <a:r>
              <a:rPr lang="vi-VN" sz="1400">
                <a:solidFill>
                  <a:schemeClr val="tx2"/>
                </a:solidFill>
              </a:rPr>
              <a:t>iểu đồ tương quan đơn giảm chậm hoặc hoàn toàn không giảm, chuỗi có chứa một xu thế. </a:t>
            </a:r>
            <a:r>
              <a:rPr lang="en-US" sz="1400" b="1">
                <a:solidFill>
                  <a:schemeClr val="tx2"/>
                </a:solidFill>
              </a:rPr>
              <a:t>T</a:t>
            </a:r>
            <a:r>
              <a:rPr lang="vi-VN" sz="1400" b="1">
                <a:solidFill>
                  <a:schemeClr val="tx2"/>
                </a:solidFill>
              </a:rPr>
              <a:t>hực tế ta có thể gặp trường hợp d</a:t>
            </a:r>
            <a:r>
              <a:rPr lang="en-US" sz="1400" b="1">
                <a:solidFill>
                  <a:schemeClr val="tx2"/>
                </a:solidFill>
              </a:rPr>
              <a:t> </a:t>
            </a:r>
            <a:r>
              <a:rPr lang="vi-VN" sz="1400" b="1">
                <a:solidFill>
                  <a:schemeClr val="tx2"/>
                </a:solidFill>
              </a:rPr>
              <a:t>=</a:t>
            </a:r>
            <a:r>
              <a:rPr lang="en-US" sz="1400" b="1">
                <a:solidFill>
                  <a:schemeClr val="tx2"/>
                </a:solidFill>
              </a:rPr>
              <a:t> </a:t>
            </a:r>
            <a:r>
              <a:rPr lang="vi-VN" sz="1400" b="1">
                <a:solidFill>
                  <a:schemeClr val="tx2"/>
                </a:solidFill>
              </a:rPr>
              <a:t>l hoặc 2</a:t>
            </a:r>
            <a:r>
              <a:rPr lang="vi-VN" sz="1400">
                <a:solidFill>
                  <a:schemeClr val="tx2"/>
                </a:solidFill>
              </a:rPr>
              <a:t>. Giá trị thích hợp của </a:t>
            </a:r>
            <a:r>
              <a:rPr lang="vi-VN" sz="1400" b="1">
                <a:solidFill>
                  <a:schemeClr val="tx2"/>
                </a:solidFill>
              </a:rPr>
              <a:t>d</a:t>
            </a:r>
            <a:r>
              <a:rPr lang="vi-VN" sz="1400">
                <a:solidFill>
                  <a:schemeClr val="tx2"/>
                </a:solidFill>
              </a:rPr>
              <a:t> sẽ cho ta một biểu đồ tương quan đơn có xu thế giảm nhanh. </a:t>
            </a:r>
            <a:endParaRPr lang="en-US" sz="1400">
              <a:solidFill>
                <a:schemeClr val="tx2"/>
              </a:solidFill>
            </a:endParaRPr>
          </a:p>
        </p:txBody>
      </p:sp>
    </p:spTree>
    <p:extLst>
      <p:ext uri="{BB962C8B-B14F-4D97-AF65-F5344CB8AC3E}">
        <p14:creationId xmlns:p14="http://schemas.microsoft.com/office/powerpoint/2010/main" val="29001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Phương pháp Box - Kenkins</a:t>
            </a:r>
          </a:p>
          <a:p>
            <a:endParaRPr lang="en-US" kern="0">
              <a:solidFill>
                <a:schemeClr val="tx2"/>
              </a:solidFill>
            </a:endParaRPr>
          </a:p>
        </p:txBody>
      </p:sp>
      <p:sp>
        <p:nvSpPr>
          <p:cNvPr id="8" name="TextBox 7"/>
          <p:cNvSpPr txBox="1"/>
          <p:nvPr/>
        </p:nvSpPr>
        <p:spPr>
          <a:xfrm>
            <a:off x="330377" y="598360"/>
            <a:ext cx="8501552"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Nhận dạng mô hình</a:t>
            </a:r>
          </a:p>
        </p:txBody>
      </p:sp>
      <p:sp>
        <p:nvSpPr>
          <p:cNvPr id="9" name="TextBox 8"/>
          <p:cNvSpPr txBox="1"/>
          <p:nvPr/>
        </p:nvSpPr>
        <p:spPr>
          <a:xfrm>
            <a:off x="642448" y="1950125"/>
            <a:ext cx="8501552" cy="2031325"/>
          </a:xfrm>
          <a:prstGeom prst="rect">
            <a:avLst/>
          </a:prstGeom>
          <a:noFill/>
        </p:spPr>
        <p:txBody>
          <a:bodyPr wrap="square" rtlCol="0">
            <a:spAutoFit/>
          </a:bodyPr>
          <a:lstStyle/>
          <a:p>
            <a:pPr>
              <a:lnSpc>
                <a:spcPct val="150000"/>
              </a:lnSpc>
            </a:pPr>
            <a:r>
              <a:rPr lang="en-US" sz="1400">
                <a:solidFill>
                  <a:schemeClr val="tx2"/>
                </a:solidFill>
              </a:rPr>
              <a:t>* Xác định p, q</a:t>
            </a:r>
          </a:p>
          <a:p>
            <a:pPr>
              <a:lnSpc>
                <a:spcPct val="150000"/>
              </a:lnSpc>
            </a:pPr>
            <a:r>
              <a:rPr lang="en-US" sz="1400">
                <a:solidFill>
                  <a:schemeClr val="tx2"/>
                </a:solidFill>
              </a:rPr>
              <a:t>Việc xác định p và q sẽ phụ thuộc vào các đồ thị PACF = f(t) và ACF = f(t). </a:t>
            </a:r>
          </a:p>
          <a:p>
            <a:pPr>
              <a:lnSpc>
                <a:spcPct val="150000"/>
              </a:lnSpc>
            </a:pPr>
            <a:r>
              <a:rPr lang="en-US" sz="1400">
                <a:solidFill>
                  <a:schemeClr val="tx2"/>
                </a:solidFill>
              </a:rPr>
              <a:t>	• Chọn mô hình AR(p) nếu đồ thị PACF có giá trị cao tại độ trễ 1, 2, ..., p và giảm nhiều sau p và dạng hàm FAC giảm dần.</a:t>
            </a:r>
          </a:p>
          <a:p>
            <a:pPr>
              <a:lnSpc>
                <a:spcPct val="150000"/>
              </a:lnSpc>
            </a:pPr>
            <a:r>
              <a:rPr lang="en-US" sz="1400">
                <a:solidFill>
                  <a:schemeClr val="tx2"/>
                </a:solidFill>
              </a:rPr>
              <a:t>	• Chọn mô hình MA(q) nếu đồ thị ACF có giá trị cao tại độ trễ 1, 2, ..., q và giảm nhiều sau q và dạng hàm PACF giảm dần.</a:t>
            </a:r>
          </a:p>
        </p:txBody>
      </p:sp>
      <p:sp>
        <p:nvSpPr>
          <p:cNvPr id="10" name="TextBox 9"/>
          <p:cNvSpPr txBox="1"/>
          <p:nvPr/>
        </p:nvSpPr>
        <p:spPr>
          <a:xfrm>
            <a:off x="642447" y="1460526"/>
            <a:ext cx="8501552" cy="415498"/>
          </a:xfrm>
          <a:prstGeom prst="rect">
            <a:avLst/>
          </a:prstGeom>
          <a:noFill/>
        </p:spPr>
        <p:txBody>
          <a:bodyPr wrap="square" rtlCol="0">
            <a:spAutoFit/>
          </a:bodyPr>
          <a:lstStyle/>
          <a:p>
            <a:pPr>
              <a:lnSpc>
                <a:spcPct val="150000"/>
              </a:lnSpc>
            </a:pPr>
            <a:r>
              <a:rPr lang="en-US" sz="1400">
                <a:solidFill>
                  <a:schemeClr val="tx2"/>
                </a:solidFill>
              </a:rPr>
              <a:t>* Xác định bậc của xu thế nếu có</a:t>
            </a:r>
            <a:r>
              <a:rPr lang="vi-VN" sz="1400">
                <a:solidFill>
                  <a:schemeClr val="tx2"/>
                </a:solidFill>
              </a:rPr>
              <a:t> </a:t>
            </a:r>
            <a:endParaRPr lang="en-US" sz="1400">
              <a:solidFill>
                <a:schemeClr val="tx2"/>
              </a:solidFill>
            </a:endParaRPr>
          </a:p>
        </p:txBody>
      </p:sp>
    </p:spTree>
    <p:extLst>
      <p:ext uri="{BB962C8B-B14F-4D97-AF65-F5344CB8AC3E}">
        <p14:creationId xmlns:p14="http://schemas.microsoft.com/office/powerpoint/2010/main" val="2572281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Phương pháp Box - Kenkins</a:t>
            </a:r>
          </a:p>
          <a:p>
            <a:endParaRPr lang="en-US" kern="0">
              <a:solidFill>
                <a:schemeClr val="tx2"/>
              </a:solidFill>
            </a:endParaRPr>
          </a:p>
        </p:txBody>
      </p:sp>
      <p:sp>
        <p:nvSpPr>
          <p:cNvPr id="12" name="TextBox 11"/>
          <p:cNvSpPr txBox="1"/>
          <p:nvPr/>
        </p:nvSpPr>
        <p:spPr>
          <a:xfrm>
            <a:off x="330377" y="735690"/>
            <a:ext cx="8501552"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Ước lượng các thông số của mô hình ARIMA(p,d,q)</a:t>
            </a:r>
          </a:p>
        </p:txBody>
      </p:sp>
      <p:sp>
        <p:nvSpPr>
          <p:cNvPr id="13" name="TextBox 12"/>
          <p:cNvSpPr txBox="1"/>
          <p:nvPr/>
        </p:nvSpPr>
        <p:spPr>
          <a:xfrm>
            <a:off x="642448" y="1238585"/>
            <a:ext cx="8501552" cy="698717"/>
          </a:xfrm>
          <a:prstGeom prst="rect">
            <a:avLst/>
          </a:prstGeom>
          <a:noFill/>
        </p:spPr>
        <p:txBody>
          <a:bodyPr wrap="square" rtlCol="0">
            <a:spAutoFit/>
          </a:bodyPr>
          <a:lstStyle/>
          <a:p>
            <a:pPr>
              <a:lnSpc>
                <a:spcPct val="150000"/>
              </a:lnSpc>
            </a:pPr>
            <a:r>
              <a:rPr lang="vi-VN" sz="1400">
                <a:solidFill>
                  <a:schemeClr val="tx2"/>
                </a:solidFill>
              </a:rPr>
              <a:t>Các thông số của mô hình ARIMA sẽ được xác định theo phương pháp bình phương tối thiểu (OLS-Ordinary Least Square) sao cho:</a:t>
            </a:r>
            <a:endParaRPr lang="en-US" sz="1400">
              <a:solidFill>
                <a:schemeClr val="tx2"/>
              </a:solidFill>
            </a:endParaRPr>
          </a:p>
        </p:txBody>
      </p:sp>
      <p:pic>
        <p:nvPicPr>
          <p:cNvPr id="4" name="Picture 3"/>
          <p:cNvPicPr>
            <a:picLocks noChangeAspect="1"/>
          </p:cNvPicPr>
          <p:nvPr/>
        </p:nvPicPr>
        <p:blipFill>
          <a:blip r:embed="rId3"/>
          <a:stretch>
            <a:fillRect/>
          </a:stretch>
        </p:blipFill>
        <p:spPr>
          <a:xfrm>
            <a:off x="1785227" y="2012469"/>
            <a:ext cx="3185607" cy="776656"/>
          </a:xfrm>
          <a:prstGeom prst="rect">
            <a:avLst/>
          </a:prstGeom>
        </p:spPr>
      </p:pic>
    </p:spTree>
    <p:extLst>
      <p:ext uri="{BB962C8B-B14F-4D97-AF65-F5344CB8AC3E}">
        <p14:creationId xmlns:p14="http://schemas.microsoft.com/office/powerpoint/2010/main" val="306505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Phương pháp Box - Kenkins</a:t>
            </a:r>
          </a:p>
          <a:p>
            <a:endParaRPr lang="en-US" kern="0">
              <a:solidFill>
                <a:schemeClr val="tx2"/>
              </a:solidFill>
            </a:endParaRPr>
          </a:p>
        </p:txBody>
      </p:sp>
      <p:sp>
        <p:nvSpPr>
          <p:cNvPr id="13" name="TextBox 12"/>
          <p:cNvSpPr txBox="1"/>
          <p:nvPr/>
        </p:nvSpPr>
        <p:spPr>
          <a:xfrm>
            <a:off x="642448" y="1141305"/>
            <a:ext cx="8501552" cy="1569660"/>
          </a:xfrm>
          <a:prstGeom prst="rect">
            <a:avLst/>
          </a:prstGeom>
          <a:noFill/>
        </p:spPr>
        <p:txBody>
          <a:bodyPr wrap="square" rtlCol="0">
            <a:spAutoFit/>
          </a:bodyPr>
          <a:lstStyle/>
          <a:p>
            <a:pPr>
              <a:lnSpc>
                <a:spcPct val="150000"/>
              </a:lnSpc>
            </a:pPr>
            <a:r>
              <a:rPr lang="vi-VN" sz="1400">
                <a:solidFill>
                  <a:schemeClr val="tx2"/>
                </a:solidFill>
              </a:rPr>
              <a:t>Sau khi xác định p, d, q và các hệ số; nghĩa là đã xác định được phương trình cho mô hình ARIMA, điều cần làm là tiến hành kiểm định xem </a:t>
            </a:r>
            <a:r>
              <a:rPr lang="vi-VN">
                <a:solidFill>
                  <a:schemeClr val="tx2"/>
                </a:solidFill>
              </a:rPr>
              <a:t>e</a:t>
            </a:r>
            <a:r>
              <a:rPr lang="vi-VN" sz="1050">
                <a:solidFill>
                  <a:schemeClr val="tx2"/>
                </a:solidFill>
              </a:rPr>
              <a:t>t</a:t>
            </a:r>
            <a:r>
              <a:rPr lang="vi-VN" sz="1400">
                <a:solidFill>
                  <a:schemeClr val="tx2"/>
                </a:solidFill>
              </a:rPr>
              <a:t> của mô hình có phải là một nhiễu trắng (white noise, nhiễu ngẫu nhiên thuần túy) hay không.</a:t>
            </a:r>
            <a:endParaRPr lang="en-US" sz="1400">
              <a:solidFill>
                <a:schemeClr val="tx2"/>
              </a:solidFill>
            </a:endParaRPr>
          </a:p>
          <a:p>
            <a:pPr>
              <a:lnSpc>
                <a:spcPct val="150000"/>
              </a:lnSpc>
            </a:pPr>
            <a:r>
              <a:rPr lang="vi-VN">
                <a:solidFill>
                  <a:schemeClr val="tx2"/>
                </a:solidFill>
              </a:rPr>
              <a:t>e</a:t>
            </a:r>
            <a:r>
              <a:rPr lang="vi-VN" sz="1050">
                <a:solidFill>
                  <a:schemeClr val="tx2"/>
                </a:solidFill>
              </a:rPr>
              <a:t>t</a:t>
            </a:r>
            <a:r>
              <a:rPr lang="vi-VN" sz="1400">
                <a:solidFill>
                  <a:schemeClr val="tx2"/>
                </a:solidFill>
              </a:rPr>
              <a:t> của mô hình là một nhiễu trắng</a:t>
            </a:r>
            <a:r>
              <a:rPr lang="en-US" sz="1400">
                <a:solidFill>
                  <a:schemeClr val="tx2"/>
                </a:solidFill>
              </a:rPr>
              <a:t> nếu:</a:t>
            </a:r>
          </a:p>
        </p:txBody>
      </p:sp>
      <p:sp>
        <p:nvSpPr>
          <p:cNvPr id="9" name="TextBox 8"/>
          <p:cNvSpPr txBox="1"/>
          <p:nvPr/>
        </p:nvSpPr>
        <p:spPr>
          <a:xfrm>
            <a:off x="330377" y="682410"/>
            <a:ext cx="8501552"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Kiểm tra mô hình</a:t>
            </a:r>
          </a:p>
        </p:txBody>
      </p:sp>
      <p:pic>
        <p:nvPicPr>
          <p:cNvPr id="3" name="Picture 2"/>
          <p:cNvPicPr>
            <a:picLocks noChangeAspect="1"/>
          </p:cNvPicPr>
          <p:nvPr/>
        </p:nvPicPr>
        <p:blipFill>
          <a:blip r:embed="rId3"/>
          <a:stretch>
            <a:fillRect/>
          </a:stretch>
        </p:blipFill>
        <p:spPr>
          <a:xfrm>
            <a:off x="2216286" y="2794308"/>
            <a:ext cx="3764480" cy="1010320"/>
          </a:xfrm>
          <a:prstGeom prst="rect">
            <a:avLst/>
          </a:prstGeom>
        </p:spPr>
      </p:pic>
      <p:sp>
        <p:nvSpPr>
          <p:cNvPr id="10" name="TextBox 9"/>
          <p:cNvSpPr txBox="1"/>
          <p:nvPr/>
        </p:nvSpPr>
        <p:spPr>
          <a:xfrm>
            <a:off x="642448" y="3846887"/>
            <a:ext cx="8501552" cy="507831"/>
          </a:xfrm>
          <a:prstGeom prst="rect">
            <a:avLst/>
          </a:prstGeom>
          <a:noFill/>
        </p:spPr>
        <p:txBody>
          <a:bodyPr wrap="square" rtlCol="0">
            <a:spAutoFit/>
          </a:bodyPr>
          <a:lstStyle/>
          <a:p>
            <a:pPr>
              <a:lnSpc>
                <a:spcPct val="150000"/>
              </a:lnSpc>
            </a:pPr>
            <a:r>
              <a:rPr lang="en-US" sz="1400">
                <a:solidFill>
                  <a:schemeClr val="tx2"/>
                </a:solidFill>
              </a:rPr>
              <a:t>Thực tế việc kiểm định tính nhiễu trắng sẽ dựa trên đồ thị ACF của chuối </a:t>
            </a:r>
            <a:r>
              <a:rPr lang="vi-VN">
                <a:solidFill>
                  <a:schemeClr val="tx2"/>
                </a:solidFill>
              </a:rPr>
              <a:t>e</a:t>
            </a:r>
            <a:r>
              <a:rPr lang="vi-VN" sz="900">
                <a:solidFill>
                  <a:schemeClr val="tx2"/>
                </a:solidFill>
              </a:rPr>
              <a:t>t</a:t>
            </a:r>
            <a:endParaRPr lang="en-US" sz="1400">
              <a:solidFill>
                <a:schemeClr val="tx2"/>
              </a:solidFill>
            </a:endParaRPr>
          </a:p>
        </p:txBody>
      </p:sp>
    </p:spTree>
    <p:extLst>
      <p:ext uri="{BB962C8B-B14F-4D97-AF65-F5344CB8AC3E}">
        <p14:creationId xmlns:p14="http://schemas.microsoft.com/office/powerpoint/2010/main" val="2947901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Phương pháp Box - Kenkins</a:t>
            </a:r>
          </a:p>
          <a:p>
            <a:endParaRPr lang="en-US" kern="0">
              <a:solidFill>
                <a:schemeClr val="tx2"/>
              </a:solidFill>
            </a:endParaRPr>
          </a:p>
        </p:txBody>
      </p:sp>
      <p:sp>
        <p:nvSpPr>
          <p:cNvPr id="13" name="TextBox 12"/>
          <p:cNvSpPr txBox="1"/>
          <p:nvPr/>
        </p:nvSpPr>
        <p:spPr>
          <a:xfrm>
            <a:off x="876300" y="1666600"/>
            <a:ext cx="8142051"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1400">
                <a:solidFill>
                  <a:schemeClr val="tx2"/>
                </a:solidFill>
              </a:rPr>
              <a:t>Phân tích chuỗi thời gian với mô hình ARIMA chỉ cho phép tiến hành các dự báo ngắn hạn. Nó không cho phép một dự báo trung hạn và dài hạn với độ chính xác cần có, vì bi</a:t>
            </a:r>
            <a:r>
              <a:rPr lang="en-US" sz="1400">
                <a:solidFill>
                  <a:schemeClr val="tx2"/>
                </a:solidFill>
              </a:rPr>
              <a:t>ên</a:t>
            </a:r>
            <a:r>
              <a:rPr lang="vi-VN" sz="1400">
                <a:solidFill>
                  <a:schemeClr val="tx2"/>
                </a:solidFill>
              </a:rPr>
              <a:t> độ của sai số gia tăng rất nhanh trong trường hợp này.</a:t>
            </a:r>
            <a:endParaRPr lang="en-US" sz="1400">
              <a:solidFill>
                <a:schemeClr val="tx2"/>
              </a:solidFill>
            </a:endParaRPr>
          </a:p>
        </p:txBody>
      </p:sp>
      <p:sp>
        <p:nvSpPr>
          <p:cNvPr id="11" name="TextBox 10"/>
          <p:cNvSpPr txBox="1"/>
          <p:nvPr/>
        </p:nvSpPr>
        <p:spPr>
          <a:xfrm>
            <a:off x="330377" y="726406"/>
            <a:ext cx="8501552"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a:solidFill>
                  <a:schemeClr val="tx2"/>
                </a:solidFill>
              </a:rPr>
              <a:t>Dự báo</a:t>
            </a:r>
          </a:p>
        </p:txBody>
      </p:sp>
      <p:pic>
        <p:nvPicPr>
          <p:cNvPr id="4" name="Picture 3"/>
          <p:cNvPicPr>
            <a:picLocks noChangeAspect="1"/>
          </p:cNvPicPr>
          <p:nvPr/>
        </p:nvPicPr>
        <p:blipFill>
          <a:blip r:embed="rId3"/>
          <a:stretch>
            <a:fillRect/>
          </a:stretch>
        </p:blipFill>
        <p:spPr>
          <a:xfrm>
            <a:off x="876300" y="1182164"/>
            <a:ext cx="2051726" cy="378981"/>
          </a:xfrm>
          <a:prstGeom prst="rect">
            <a:avLst/>
          </a:prstGeom>
        </p:spPr>
      </p:pic>
    </p:spTree>
    <p:extLst>
      <p:ext uri="{BB962C8B-B14F-4D97-AF65-F5344CB8AC3E}">
        <p14:creationId xmlns:p14="http://schemas.microsoft.com/office/powerpoint/2010/main" val="830457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b="1" kern="0">
                <a:solidFill>
                  <a:schemeClr val="tx2"/>
                </a:solidFill>
              </a:rPr>
              <a:t>Hiệu suất mô hình</a:t>
            </a:r>
          </a:p>
          <a:p>
            <a:endParaRPr lang="en-US" kern="0">
              <a:solidFill>
                <a:schemeClr val="tx2"/>
              </a:solidFill>
            </a:endParaRPr>
          </a:p>
        </p:txBody>
      </p:sp>
      <p:sp>
        <p:nvSpPr>
          <p:cNvPr id="13" name="TextBox 12"/>
          <p:cNvSpPr txBox="1"/>
          <p:nvPr/>
        </p:nvSpPr>
        <p:spPr>
          <a:xfrm>
            <a:off x="330377" y="1279525"/>
            <a:ext cx="8142051" cy="1384995"/>
          </a:xfrm>
          <a:prstGeom prst="rect">
            <a:avLst/>
          </a:prstGeom>
          <a:noFill/>
        </p:spPr>
        <p:txBody>
          <a:bodyPr wrap="square" rtlCol="0">
            <a:spAutoFit/>
          </a:bodyPr>
          <a:lstStyle/>
          <a:p>
            <a:pPr>
              <a:lnSpc>
                <a:spcPct val="150000"/>
              </a:lnSpc>
            </a:pPr>
            <a:r>
              <a:rPr lang="en-US" sz="1400">
                <a:solidFill>
                  <a:schemeClr val="tx2"/>
                </a:solidFill>
              </a:rPr>
              <a:t>Để thực hiện so sánh độ chính xác của các mô hình dự báo, các nhà phân tích sử dụng giá trị sai số </a:t>
            </a:r>
            <a:r>
              <a:rPr lang="en-US" sz="1400" b="1">
                <a:solidFill>
                  <a:schemeClr val="tx2"/>
                </a:solidFill>
              </a:rPr>
              <a:t>Root Mean Square Error (RMSE</a:t>
            </a:r>
            <a:r>
              <a:rPr lang="en-US" sz="1400">
                <a:solidFill>
                  <a:schemeClr val="tx2"/>
                </a:solidFill>
              </a:rPr>
              <a:t>)</a:t>
            </a:r>
            <a:r>
              <a:rPr lang="vi-VN" sz="1400">
                <a:solidFill>
                  <a:schemeClr val="tx2"/>
                </a:solidFill>
              </a:rPr>
              <a:t>.</a:t>
            </a:r>
            <a:r>
              <a:rPr lang="en-US" sz="1400">
                <a:solidFill>
                  <a:schemeClr val="tx2"/>
                </a:solidFill>
              </a:rPr>
              <a:t> RMSE cho biết mức độ phân tán các giá trị dự đoán từ các giá trị thực tế</a:t>
            </a:r>
          </a:p>
          <a:p>
            <a:pPr>
              <a:lnSpc>
                <a:spcPct val="150000"/>
              </a:lnSpc>
            </a:pPr>
            <a:r>
              <a:rPr lang="en-US" sz="1400">
                <a:solidFill>
                  <a:schemeClr val="tx2"/>
                </a:solidFill>
              </a:rPr>
              <a:t>Công thức: </a:t>
            </a:r>
          </a:p>
        </p:txBody>
      </p:sp>
      <p:pic>
        <p:nvPicPr>
          <p:cNvPr id="1028" name="Picture 4" descr="a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869" y="2571750"/>
            <a:ext cx="2663189" cy="597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20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What is Time Series Data?</a:t>
            </a:r>
          </a:p>
        </p:txBody>
      </p:sp>
      <p:sp>
        <p:nvSpPr>
          <p:cNvPr id="5" name="TextBox 4"/>
          <p:cNvSpPr txBox="1"/>
          <p:nvPr/>
        </p:nvSpPr>
        <p:spPr>
          <a:xfrm>
            <a:off x="330377" y="836574"/>
            <a:ext cx="8501552" cy="1708160"/>
          </a:xfrm>
          <a:prstGeom prst="rect">
            <a:avLst/>
          </a:prstGeom>
          <a:noFill/>
        </p:spPr>
        <p:txBody>
          <a:bodyPr wrap="square" rtlCol="0">
            <a:spAutoFit/>
          </a:bodyPr>
          <a:lstStyle/>
          <a:p>
            <a:pPr marL="0" indent="0">
              <a:lnSpc>
                <a:spcPct val="150000"/>
              </a:lnSpc>
              <a:buNone/>
            </a:pPr>
            <a:r>
              <a:rPr lang="en-US" sz="1400">
                <a:solidFill>
                  <a:schemeClr val="tx2"/>
                </a:solidFill>
              </a:rPr>
              <a:t>Chuỗi thời gian thường được chia làm 4 phần:</a:t>
            </a:r>
          </a:p>
          <a:p>
            <a:pPr marL="285750" indent="-285750">
              <a:lnSpc>
                <a:spcPct val="150000"/>
              </a:lnSpc>
              <a:buFont typeface="Wingdings" panose="05000000000000000000" pitchFamily="2" charset="2"/>
              <a:buChar char="§"/>
            </a:pPr>
            <a:r>
              <a:rPr lang="vi-VN" sz="1400" i="1">
                <a:solidFill>
                  <a:schemeClr val="tx2"/>
                </a:solidFill>
              </a:rPr>
              <a:t>Thành phần xu hướng dài hạn </a:t>
            </a:r>
            <a:r>
              <a:rPr lang="en-US" sz="1400" i="1">
                <a:solidFill>
                  <a:schemeClr val="tx2"/>
                </a:solidFill>
              </a:rPr>
              <a:t>– T </a:t>
            </a:r>
            <a:r>
              <a:rPr lang="vi-VN" sz="1400" i="1">
                <a:solidFill>
                  <a:schemeClr val="tx2"/>
                </a:solidFill>
              </a:rPr>
              <a:t>(long –term trend component)</a:t>
            </a:r>
          </a:p>
          <a:p>
            <a:pPr marL="285750" indent="-285750">
              <a:lnSpc>
                <a:spcPct val="150000"/>
              </a:lnSpc>
              <a:buFont typeface="Wingdings" panose="05000000000000000000" pitchFamily="2" charset="2"/>
              <a:buChar char="§"/>
            </a:pPr>
            <a:r>
              <a:rPr lang="vi-VN" sz="1400" i="1">
                <a:solidFill>
                  <a:schemeClr val="tx2"/>
                </a:solidFill>
              </a:rPr>
              <a:t>Thành phần mùa </a:t>
            </a:r>
            <a:r>
              <a:rPr lang="en-US" sz="1400" i="1">
                <a:solidFill>
                  <a:schemeClr val="tx2"/>
                </a:solidFill>
              </a:rPr>
              <a:t>– S </a:t>
            </a:r>
            <a:r>
              <a:rPr lang="vi-VN" sz="1400" i="1">
                <a:solidFill>
                  <a:schemeClr val="tx2"/>
                </a:solidFill>
              </a:rPr>
              <a:t>(seasional component)</a:t>
            </a:r>
          </a:p>
          <a:p>
            <a:pPr marL="285750" indent="-285750">
              <a:lnSpc>
                <a:spcPct val="150000"/>
              </a:lnSpc>
              <a:buFont typeface="Wingdings" panose="05000000000000000000" pitchFamily="2" charset="2"/>
              <a:buChar char="§"/>
            </a:pPr>
            <a:r>
              <a:rPr lang="vi-VN" sz="1400" i="1">
                <a:solidFill>
                  <a:schemeClr val="tx2"/>
                </a:solidFill>
              </a:rPr>
              <a:t>Thành phần chu kỳ </a:t>
            </a:r>
            <a:r>
              <a:rPr lang="en-US" sz="1400" i="1">
                <a:solidFill>
                  <a:schemeClr val="tx2"/>
                </a:solidFill>
              </a:rPr>
              <a:t>- C </a:t>
            </a:r>
            <a:r>
              <a:rPr lang="vi-VN" sz="1400" i="1">
                <a:solidFill>
                  <a:schemeClr val="tx2"/>
                </a:solidFill>
              </a:rPr>
              <a:t>(cyclical component)</a:t>
            </a:r>
          </a:p>
          <a:p>
            <a:pPr marL="285750" indent="-285750">
              <a:lnSpc>
                <a:spcPct val="150000"/>
              </a:lnSpc>
              <a:buFont typeface="Wingdings" panose="05000000000000000000" pitchFamily="2" charset="2"/>
              <a:buChar char="§"/>
            </a:pPr>
            <a:r>
              <a:rPr lang="vi-VN" sz="1400" i="1">
                <a:solidFill>
                  <a:schemeClr val="tx2"/>
                </a:solidFill>
              </a:rPr>
              <a:t>Thành phần bất thường</a:t>
            </a:r>
            <a:r>
              <a:rPr lang="en-US" sz="1400" i="1">
                <a:solidFill>
                  <a:schemeClr val="tx2"/>
                </a:solidFill>
              </a:rPr>
              <a:t> - I</a:t>
            </a:r>
            <a:r>
              <a:rPr lang="vi-VN" sz="1400" i="1">
                <a:solidFill>
                  <a:schemeClr val="tx2"/>
                </a:solidFill>
              </a:rPr>
              <a:t> (irregular component)</a:t>
            </a:r>
            <a:endParaRPr lang="en-US" sz="1400" i="1">
              <a:solidFill>
                <a:schemeClr val="tx2"/>
              </a:solidFill>
            </a:endParaRPr>
          </a:p>
        </p:txBody>
      </p:sp>
    </p:spTree>
    <p:extLst>
      <p:ext uri="{BB962C8B-B14F-4D97-AF65-F5344CB8AC3E}">
        <p14:creationId xmlns:p14="http://schemas.microsoft.com/office/powerpoint/2010/main" val="30441143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9151686" cy="5143500"/>
          </a:xfrm>
          <a:prstGeom prst="rect">
            <a:avLst/>
          </a:prstGeom>
          <a:solidFill>
            <a:schemeClr val="accent1"/>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defTabSz="914378" eaLnBrk="0" hangingPunct="0">
              <a:spcBef>
                <a:spcPct val="20000"/>
              </a:spcBef>
            </a:pPr>
            <a:endParaRPr lang="en-US" sz="1650" i="1">
              <a:solidFill>
                <a:srgbClr val="565656"/>
              </a:solidFill>
              <a:latin typeface="Arial"/>
              <a:cs typeface="Arial"/>
            </a:endParaRPr>
          </a:p>
        </p:txBody>
      </p:sp>
      <p:sp>
        <p:nvSpPr>
          <p:cNvPr id="11" name="TextBox 10"/>
          <p:cNvSpPr txBox="1"/>
          <p:nvPr/>
        </p:nvSpPr>
        <p:spPr>
          <a:xfrm>
            <a:off x="306937" y="247650"/>
            <a:ext cx="8501552" cy="4478149"/>
          </a:xfrm>
          <a:prstGeom prst="rect">
            <a:avLst/>
          </a:prstGeom>
          <a:noFill/>
        </p:spPr>
        <p:txBody>
          <a:bodyPr wrap="square" rtlCol="0">
            <a:spAutoFit/>
          </a:bodyPr>
          <a:lstStyle/>
          <a:p>
            <a:pPr defTabSz="914378">
              <a:lnSpc>
                <a:spcPct val="150000"/>
              </a:lnSpc>
            </a:pPr>
            <a:r>
              <a:rPr lang="en-US" sz="3000" b="1">
                <a:solidFill>
                  <a:schemeClr val="bg1"/>
                </a:solidFill>
              </a:rPr>
              <a:t>Case Study</a:t>
            </a:r>
            <a:endParaRPr lang="en-US" sz="1400">
              <a:solidFill>
                <a:schemeClr val="bg1"/>
              </a:solidFill>
            </a:endParaRPr>
          </a:p>
          <a:p>
            <a:pPr algn="just">
              <a:lnSpc>
                <a:spcPct val="150000"/>
              </a:lnSpc>
            </a:pPr>
            <a:r>
              <a:rPr lang="en-US" sz="1600">
                <a:solidFill>
                  <a:schemeClr val="bg1"/>
                </a:solidFill>
              </a:rPr>
              <a:t>This time you are helping out Unicorn Investors with your data hacking skills. They are considering making an investment in a new form of transportation - </a:t>
            </a:r>
            <a:r>
              <a:rPr lang="en-US" sz="1600" err="1">
                <a:solidFill>
                  <a:schemeClr val="bg1"/>
                </a:solidFill>
              </a:rPr>
              <a:t>JetRail</a:t>
            </a:r>
            <a:r>
              <a:rPr lang="en-US" sz="1600">
                <a:solidFill>
                  <a:schemeClr val="bg1"/>
                </a:solidFill>
              </a:rPr>
              <a:t>. </a:t>
            </a:r>
            <a:r>
              <a:rPr lang="en-US" sz="1600" err="1">
                <a:solidFill>
                  <a:schemeClr val="bg1"/>
                </a:solidFill>
              </a:rPr>
              <a:t>JetRail</a:t>
            </a:r>
            <a:r>
              <a:rPr lang="en-US" sz="1600">
                <a:solidFill>
                  <a:schemeClr val="bg1"/>
                </a:solidFill>
              </a:rPr>
              <a:t> uses Jet propulsion technology to run rails and move people at a high speed! While </a:t>
            </a:r>
            <a:r>
              <a:rPr lang="en-US" sz="1600" err="1">
                <a:solidFill>
                  <a:schemeClr val="bg1"/>
                </a:solidFill>
              </a:rPr>
              <a:t>JetRail</a:t>
            </a:r>
            <a:r>
              <a:rPr lang="en-US" sz="1600">
                <a:solidFill>
                  <a:schemeClr val="bg1"/>
                </a:solidFill>
              </a:rPr>
              <a:t> has mastered the technology and they hold the patent for their product, the investment would only make sense, if they can get more than 1 Million monthly users with in next 18 months.</a:t>
            </a:r>
          </a:p>
          <a:p>
            <a:pPr algn="just">
              <a:lnSpc>
                <a:spcPct val="150000"/>
              </a:lnSpc>
            </a:pPr>
            <a:r>
              <a:rPr lang="en-US" sz="1600">
                <a:solidFill>
                  <a:schemeClr val="bg1"/>
                </a:solidFill>
              </a:rPr>
              <a:t> </a:t>
            </a:r>
          </a:p>
          <a:p>
            <a:pPr algn="just">
              <a:lnSpc>
                <a:spcPct val="150000"/>
              </a:lnSpc>
            </a:pPr>
            <a:r>
              <a:rPr lang="en-US" sz="1600">
                <a:solidFill>
                  <a:schemeClr val="bg1"/>
                </a:solidFill>
              </a:rPr>
              <a:t>You need to help Unicorn ventures with the decision. They usually invest in </a:t>
            </a:r>
            <a:r>
              <a:rPr lang="en-US" sz="1600" err="1">
                <a:solidFill>
                  <a:schemeClr val="bg1"/>
                </a:solidFill>
              </a:rPr>
              <a:t>B2C</a:t>
            </a:r>
            <a:r>
              <a:rPr lang="en-US" sz="1600">
                <a:solidFill>
                  <a:schemeClr val="bg1"/>
                </a:solidFill>
              </a:rPr>
              <a:t> start-ups less than 4 years old looking for pre-series A funding. In order to help Unicorn Ventures in their decision, you need to forecast the traffic on </a:t>
            </a:r>
            <a:r>
              <a:rPr lang="en-US" sz="1600" err="1">
                <a:solidFill>
                  <a:schemeClr val="bg1"/>
                </a:solidFill>
              </a:rPr>
              <a:t>JetRail</a:t>
            </a:r>
            <a:r>
              <a:rPr lang="en-US" sz="1600">
                <a:solidFill>
                  <a:schemeClr val="bg1"/>
                </a:solidFill>
              </a:rPr>
              <a:t> for the next 7 months. You are provided with traffic data of </a:t>
            </a:r>
            <a:r>
              <a:rPr lang="en-US" sz="1600" err="1">
                <a:solidFill>
                  <a:schemeClr val="bg1"/>
                </a:solidFill>
              </a:rPr>
              <a:t>JetRail</a:t>
            </a:r>
            <a:r>
              <a:rPr lang="en-US" sz="1600">
                <a:solidFill>
                  <a:schemeClr val="bg1"/>
                </a:solidFill>
              </a:rPr>
              <a:t> since inception in the test file.</a:t>
            </a:r>
          </a:p>
        </p:txBody>
      </p:sp>
    </p:spTree>
    <p:extLst>
      <p:ext uri="{BB962C8B-B14F-4D97-AF65-F5344CB8AC3E}">
        <p14:creationId xmlns:p14="http://schemas.microsoft.com/office/powerpoint/2010/main" val="72561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23980AF9-302F-A640-9A70-2B35E85BF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388" y="1661651"/>
            <a:ext cx="2493064" cy="1965831"/>
          </a:xfrm>
          <a:prstGeom prst="rect">
            <a:avLst/>
          </a:prstGeom>
        </p:spPr>
      </p:pic>
      <p:sp>
        <p:nvSpPr>
          <p:cNvPr id="12" name="TextBox 11">
            <a:extLst>
              <a:ext uri="{FF2B5EF4-FFF2-40B4-BE49-F238E27FC236}">
                <a16:creationId xmlns:a16="http://schemas.microsoft.com/office/drawing/2014/main" xmlns="" id="{EB793C53-8CDA-7E4D-811B-5AD217A731C8}"/>
              </a:ext>
            </a:extLst>
          </p:cNvPr>
          <p:cNvSpPr txBox="1"/>
          <p:nvPr/>
        </p:nvSpPr>
        <p:spPr>
          <a:xfrm>
            <a:off x="1113671" y="2381141"/>
            <a:ext cx="4530661" cy="861774"/>
          </a:xfrm>
          <a:prstGeom prst="rect">
            <a:avLst/>
          </a:prstGeom>
          <a:noFill/>
        </p:spPr>
        <p:txBody>
          <a:bodyPr wrap="square" rtlCol="0">
            <a:spAutoFit/>
          </a:bodyPr>
          <a:lstStyle/>
          <a:p>
            <a:r>
              <a:rPr lang="en-US" sz="5000">
                <a:solidFill>
                  <a:schemeClr val="bg1"/>
                </a:solidFill>
              </a:rPr>
              <a:t>DISCUSSION</a:t>
            </a:r>
          </a:p>
        </p:txBody>
      </p:sp>
    </p:spTree>
    <p:extLst>
      <p:ext uri="{BB962C8B-B14F-4D97-AF65-F5344CB8AC3E}">
        <p14:creationId xmlns:p14="http://schemas.microsoft.com/office/powerpoint/2010/main" val="61612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What is Time Series Data?</a:t>
            </a:r>
          </a:p>
        </p:txBody>
      </p:sp>
      <p:sp>
        <p:nvSpPr>
          <p:cNvPr id="5" name="TextBox 4"/>
          <p:cNvSpPr txBox="1"/>
          <p:nvPr/>
        </p:nvSpPr>
        <p:spPr>
          <a:xfrm>
            <a:off x="330377" y="836574"/>
            <a:ext cx="8501552"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1400" b="1" i="1">
                <a:solidFill>
                  <a:schemeClr val="tx2"/>
                </a:solidFill>
              </a:rPr>
              <a:t>Thành phần xu hướng dài hạn (long –term trend component)</a:t>
            </a:r>
          </a:p>
        </p:txBody>
      </p:sp>
      <p:sp>
        <p:nvSpPr>
          <p:cNvPr id="7" name="TextBox 6"/>
          <p:cNvSpPr txBox="1"/>
          <p:nvPr/>
        </p:nvSpPr>
        <p:spPr>
          <a:xfrm>
            <a:off x="330377" y="1279525"/>
            <a:ext cx="8501552" cy="698717"/>
          </a:xfrm>
          <a:prstGeom prst="rect">
            <a:avLst/>
          </a:prstGeom>
          <a:noFill/>
        </p:spPr>
        <p:txBody>
          <a:bodyPr wrap="square" rtlCol="0">
            <a:spAutoFit/>
          </a:bodyPr>
          <a:lstStyle/>
          <a:p>
            <a:pPr marL="0" indent="0">
              <a:lnSpc>
                <a:spcPct val="150000"/>
              </a:lnSpc>
              <a:buNone/>
            </a:pPr>
            <a:r>
              <a:rPr lang="en-US" sz="1400">
                <a:solidFill>
                  <a:schemeClr val="tx2"/>
                </a:solidFill>
              </a:rPr>
              <a:t>Đ</a:t>
            </a:r>
            <a:r>
              <a:rPr lang="vi-VN" sz="1400">
                <a:solidFill>
                  <a:schemeClr val="tx2"/>
                </a:solidFill>
              </a:rPr>
              <a:t>ể chỉ xu hướng tăng hay giảm của đại lượng X trong thời gian dài. Về mặt đồ thị thành phần này có thể biểu diễn bởi một đường thẳng hay một đường cong trơn.</a:t>
            </a:r>
            <a:endParaRPr lang="en-US" sz="1400">
              <a:solidFill>
                <a:schemeClr val="tx2"/>
              </a:solidFill>
            </a:endParaRPr>
          </a:p>
        </p:txBody>
      </p:sp>
      <p:pic>
        <p:nvPicPr>
          <p:cNvPr id="3" name="Picture 2"/>
          <p:cNvPicPr>
            <a:picLocks noChangeAspect="1"/>
          </p:cNvPicPr>
          <p:nvPr/>
        </p:nvPicPr>
        <p:blipFill>
          <a:blip r:embed="rId3"/>
          <a:stretch>
            <a:fillRect/>
          </a:stretch>
        </p:blipFill>
        <p:spPr>
          <a:xfrm>
            <a:off x="3747313" y="2225303"/>
            <a:ext cx="4810125" cy="2638425"/>
          </a:xfrm>
          <a:prstGeom prst="rect">
            <a:avLst/>
          </a:prstGeom>
        </p:spPr>
      </p:pic>
      <p:sp>
        <p:nvSpPr>
          <p:cNvPr id="8" name="TextBox 7"/>
          <p:cNvSpPr txBox="1"/>
          <p:nvPr/>
        </p:nvSpPr>
        <p:spPr>
          <a:xfrm>
            <a:off x="330377" y="2417813"/>
            <a:ext cx="3142397" cy="369332"/>
          </a:xfrm>
          <a:prstGeom prst="rect">
            <a:avLst/>
          </a:prstGeom>
          <a:noFill/>
        </p:spPr>
        <p:txBody>
          <a:bodyPr wrap="square" rtlCol="0">
            <a:spAutoFit/>
          </a:bodyPr>
          <a:lstStyle/>
          <a:p>
            <a:pPr>
              <a:lnSpc>
                <a:spcPct val="150000"/>
              </a:lnSpc>
            </a:pPr>
            <a:r>
              <a:rPr lang="en-US" sz="1200" i="1">
                <a:solidFill>
                  <a:schemeClr val="tx2"/>
                </a:solidFill>
              </a:rPr>
              <a:t>VD: Xu hướng tăng của một chuỗi thời gian</a:t>
            </a:r>
          </a:p>
        </p:txBody>
      </p:sp>
    </p:spTree>
    <p:extLst>
      <p:ext uri="{BB962C8B-B14F-4D97-AF65-F5344CB8AC3E}">
        <p14:creationId xmlns:p14="http://schemas.microsoft.com/office/powerpoint/2010/main" val="2727178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What is Time Series Data?</a:t>
            </a:r>
          </a:p>
        </p:txBody>
      </p:sp>
      <p:sp>
        <p:nvSpPr>
          <p:cNvPr id="5" name="TextBox 4"/>
          <p:cNvSpPr txBox="1"/>
          <p:nvPr/>
        </p:nvSpPr>
        <p:spPr>
          <a:xfrm>
            <a:off x="330377" y="836574"/>
            <a:ext cx="8501552"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1400" i="1">
                <a:solidFill>
                  <a:schemeClr val="tx2"/>
                </a:solidFill>
              </a:rPr>
              <a:t>Thành phần mùa (seasional component)</a:t>
            </a:r>
          </a:p>
        </p:txBody>
      </p:sp>
      <p:sp>
        <p:nvSpPr>
          <p:cNvPr id="7" name="TextBox 6"/>
          <p:cNvSpPr txBox="1"/>
          <p:nvPr/>
        </p:nvSpPr>
        <p:spPr>
          <a:xfrm>
            <a:off x="330377" y="1279525"/>
            <a:ext cx="8501552" cy="698717"/>
          </a:xfrm>
          <a:prstGeom prst="rect">
            <a:avLst/>
          </a:prstGeom>
          <a:noFill/>
        </p:spPr>
        <p:txBody>
          <a:bodyPr wrap="square" rtlCol="0">
            <a:spAutoFit/>
          </a:bodyPr>
          <a:lstStyle/>
          <a:p>
            <a:pPr marL="0" indent="0">
              <a:lnSpc>
                <a:spcPct val="150000"/>
              </a:lnSpc>
              <a:buNone/>
            </a:pPr>
            <a:r>
              <a:rPr lang="vi-VN" sz="1400">
                <a:solidFill>
                  <a:schemeClr val="tx2"/>
                </a:solidFill>
              </a:rPr>
              <a:t> </a:t>
            </a:r>
            <a:r>
              <a:rPr lang="en-US" sz="1400">
                <a:solidFill>
                  <a:schemeClr val="tx2"/>
                </a:solidFill>
              </a:rPr>
              <a:t>Đ</a:t>
            </a:r>
            <a:r>
              <a:rPr lang="vi-VN" sz="1400">
                <a:solidFill>
                  <a:schemeClr val="tx2"/>
                </a:solidFill>
              </a:rPr>
              <a:t>ể chỉ xu hướng tăng hay giảm của đại lượng X tính theo mùa trong năm (có thể tính theo tháng trong năm).</a:t>
            </a:r>
            <a:endParaRPr lang="en-US" sz="1400">
              <a:solidFill>
                <a:schemeClr val="tx2"/>
              </a:solidFill>
            </a:endParaRPr>
          </a:p>
        </p:txBody>
      </p:sp>
      <p:sp>
        <p:nvSpPr>
          <p:cNvPr id="8" name="TextBox 7"/>
          <p:cNvSpPr txBox="1"/>
          <p:nvPr/>
        </p:nvSpPr>
        <p:spPr>
          <a:xfrm>
            <a:off x="330377" y="2417813"/>
            <a:ext cx="3142397" cy="369332"/>
          </a:xfrm>
          <a:prstGeom prst="rect">
            <a:avLst/>
          </a:prstGeom>
          <a:noFill/>
        </p:spPr>
        <p:txBody>
          <a:bodyPr wrap="square" rtlCol="0">
            <a:spAutoFit/>
          </a:bodyPr>
          <a:lstStyle/>
          <a:p>
            <a:pPr>
              <a:lnSpc>
                <a:spcPct val="150000"/>
              </a:lnSpc>
            </a:pPr>
            <a:r>
              <a:rPr lang="en-US" sz="1200" i="1">
                <a:solidFill>
                  <a:schemeClr val="tx2"/>
                </a:solidFill>
              </a:rPr>
              <a:t>VD: Tính mùa vụ của một chuỗi thời gian</a:t>
            </a:r>
          </a:p>
        </p:txBody>
      </p:sp>
      <p:pic>
        <p:nvPicPr>
          <p:cNvPr id="3" name="Picture 2"/>
          <p:cNvPicPr>
            <a:picLocks noChangeAspect="1"/>
          </p:cNvPicPr>
          <p:nvPr/>
        </p:nvPicPr>
        <p:blipFill>
          <a:blip r:embed="rId3"/>
          <a:stretch>
            <a:fillRect/>
          </a:stretch>
        </p:blipFill>
        <p:spPr>
          <a:xfrm>
            <a:off x="3414360" y="1721796"/>
            <a:ext cx="5729639" cy="3323725"/>
          </a:xfrm>
          <a:prstGeom prst="rect">
            <a:avLst/>
          </a:prstGeom>
        </p:spPr>
      </p:pic>
    </p:spTree>
    <p:extLst>
      <p:ext uri="{BB962C8B-B14F-4D97-AF65-F5344CB8AC3E}">
        <p14:creationId xmlns:p14="http://schemas.microsoft.com/office/powerpoint/2010/main" val="3304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What is Time Series Data?</a:t>
            </a:r>
          </a:p>
        </p:txBody>
      </p:sp>
      <p:sp>
        <p:nvSpPr>
          <p:cNvPr id="5" name="TextBox 4"/>
          <p:cNvSpPr txBox="1"/>
          <p:nvPr/>
        </p:nvSpPr>
        <p:spPr>
          <a:xfrm>
            <a:off x="330377" y="836574"/>
            <a:ext cx="8501552"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1400" i="1">
                <a:solidFill>
                  <a:schemeClr val="tx2"/>
                </a:solidFill>
              </a:rPr>
              <a:t>Thành phần chu kỳ (cyclical component)</a:t>
            </a:r>
          </a:p>
        </p:txBody>
      </p:sp>
      <p:sp>
        <p:nvSpPr>
          <p:cNvPr id="7" name="TextBox 6"/>
          <p:cNvSpPr txBox="1"/>
          <p:nvPr/>
        </p:nvSpPr>
        <p:spPr>
          <a:xfrm>
            <a:off x="330377" y="1279525"/>
            <a:ext cx="8501552" cy="1021883"/>
          </a:xfrm>
          <a:prstGeom prst="rect">
            <a:avLst/>
          </a:prstGeom>
          <a:noFill/>
        </p:spPr>
        <p:txBody>
          <a:bodyPr wrap="square" rtlCol="0">
            <a:spAutoFit/>
          </a:bodyPr>
          <a:lstStyle/>
          <a:p>
            <a:pPr marL="0" indent="0">
              <a:lnSpc>
                <a:spcPct val="150000"/>
              </a:lnSpc>
              <a:buNone/>
            </a:pPr>
            <a:r>
              <a:rPr lang="vi-VN" sz="1400">
                <a:solidFill>
                  <a:schemeClr val="tx2"/>
                </a:solidFill>
              </a:rPr>
              <a:t>Thành phần này chỉ sự thay đổi của đại lượng X theo chu kỳ tuần hoàn nhất định. Thành phần này khác thành phần mùa ở chỗ chu kỳ của đại lượng X có thể kéo dài hơn 1 năm. Để đánh giá thành phần này các giá trị của chuỗi thời gian được quan sát hàng năm.</a:t>
            </a:r>
            <a:endParaRPr lang="en-US" sz="1400">
              <a:solidFill>
                <a:schemeClr val="tx2"/>
              </a:solidFill>
            </a:endParaRPr>
          </a:p>
        </p:txBody>
      </p:sp>
      <p:sp>
        <p:nvSpPr>
          <p:cNvPr id="8" name="TextBox 7"/>
          <p:cNvSpPr txBox="1"/>
          <p:nvPr/>
        </p:nvSpPr>
        <p:spPr>
          <a:xfrm>
            <a:off x="330377" y="2417813"/>
            <a:ext cx="3142397" cy="369332"/>
          </a:xfrm>
          <a:prstGeom prst="rect">
            <a:avLst/>
          </a:prstGeom>
          <a:noFill/>
        </p:spPr>
        <p:txBody>
          <a:bodyPr wrap="square" rtlCol="0">
            <a:spAutoFit/>
          </a:bodyPr>
          <a:lstStyle/>
          <a:p>
            <a:pPr>
              <a:lnSpc>
                <a:spcPct val="150000"/>
              </a:lnSpc>
            </a:pPr>
            <a:r>
              <a:rPr lang="en-US" sz="1200" i="1">
                <a:solidFill>
                  <a:schemeClr val="tx2"/>
                </a:solidFill>
              </a:rPr>
              <a:t>VD: Tính chu kỳ của một chuỗi thời gian</a:t>
            </a:r>
          </a:p>
        </p:txBody>
      </p:sp>
      <p:pic>
        <p:nvPicPr>
          <p:cNvPr id="9" name="Picture 8"/>
          <p:cNvPicPr>
            <a:picLocks noChangeAspect="1"/>
          </p:cNvPicPr>
          <p:nvPr/>
        </p:nvPicPr>
        <p:blipFill>
          <a:blip r:embed="rId3"/>
          <a:stretch>
            <a:fillRect/>
          </a:stretch>
        </p:blipFill>
        <p:spPr>
          <a:xfrm>
            <a:off x="4056434" y="2277518"/>
            <a:ext cx="4866903" cy="2865982"/>
          </a:xfrm>
          <a:prstGeom prst="rect">
            <a:avLst/>
          </a:prstGeom>
        </p:spPr>
      </p:pic>
    </p:spTree>
    <p:extLst>
      <p:ext uri="{BB962C8B-B14F-4D97-AF65-F5344CB8AC3E}">
        <p14:creationId xmlns:p14="http://schemas.microsoft.com/office/powerpoint/2010/main" val="15098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What is Time Series Data?</a:t>
            </a:r>
          </a:p>
        </p:txBody>
      </p:sp>
      <p:sp>
        <p:nvSpPr>
          <p:cNvPr id="5" name="TextBox 4"/>
          <p:cNvSpPr txBox="1"/>
          <p:nvPr/>
        </p:nvSpPr>
        <p:spPr>
          <a:xfrm>
            <a:off x="330377" y="836574"/>
            <a:ext cx="8501552"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vi-VN" sz="1400" i="1">
                <a:solidFill>
                  <a:schemeClr val="tx2"/>
                </a:solidFill>
              </a:rPr>
              <a:t>Thành phần bất thường (irregular component)</a:t>
            </a:r>
            <a:endParaRPr lang="en-US" sz="1400" i="1">
              <a:solidFill>
                <a:schemeClr val="tx2"/>
              </a:solidFill>
            </a:endParaRPr>
          </a:p>
        </p:txBody>
      </p:sp>
      <p:sp>
        <p:nvSpPr>
          <p:cNvPr id="7" name="TextBox 6"/>
          <p:cNvSpPr txBox="1"/>
          <p:nvPr/>
        </p:nvSpPr>
        <p:spPr>
          <a:xfrm>
            <a:off x="330377" y="1279525"/>
            <a:ext cx="8501552" cy="698717"/>
          </a:xfrm>
          <a:prstGeom prst="rect">
            <a:avLst/>
          </a:prstGeom>
          <a:noFill/>
        </p:spPr>
        <p:txBody>
          <a:bodyPr wrap="square" rtlCol="0">
            <a:spAutoFit/>
          </a:bodyPr>
          <a:lstStyle/>
          <a:p>
            <a:pPr marL="0" indent="0">
              <a:lnSpc>
                <a:spcPct val="150000"/>
              </a:lnSpc>
              <a:buNone/>
            </a:pPr>
            <a:r>
              <a:rPr lang="vi-VN" sz="1400">
                <a:solidFill>
                  <a:schemeClr val="tx2"/>
                </a:solidFill>
              </a:rPr>
              <a:t>Thành phần này dùng để chỉ sự thay đổi bất thường của các giá trị trong chuỗi thời gian. Sự thay đổi này không thể dự đoán bằng các số liệu kinh nghiệm trong quá khứ.</a:t>
            </a:r>
            <a:endParaRPr lang="en-US" sz="1400">
              <a:solidFill>
                <a:schemeClr val="tx2"/>
              </a:solidFill>
            </a:endParaRPr>
          </a:p>
        </p:txBody>
      </p:sp>
      <p:sp>
        <p:nvSpPr>
          <p:cNvPr id="8" name="TextBox 7"/>
          <p:cNvSpPr txBox="1"/>
          <p:nvPr/>
        </p:nvSpPr>
        <p:spPr>
          <a:xfrm>
            <a:off x="330377" y="2417813"/>
            <a:ext cx="3142397" cy="646331"/>
          </a:xfrm>
          <a:prstGeom prst="rect">
            <a:avLst/>
          </a:prstGeom>
          <a:noFill/>
        </p:spPr>
        <p:txBody>
          <a:bodyPr wrap="square" rtlCol="0">
            <a:spAutoFit/>
          </a:bodyPr>
          <a:lstStyle/>
          <a:p>
            <a:pPr>
              <a:lnSpc>
                <a:spcPct val="150000"/>
              </a:lnSpc>
            </a:pPr>
            <a:r>
              <a:rPr lang="en-US" sz="1200" i="1">
                <a:solidFill>
                  <a:schemeClr val="tx2"/>
                </a:solidFill>
              </a:rPr>
              <a:t>VD: Tính bất thường của một chuỗi thời gian</a:t>
            </a:r>
          </a:p>
        </p:txBody>
      </p:sp>
      <p:pic>
        <p:nvPicPr>
          <p:cNvPr id="4" name="Picture 3"/>
          <p:cNvPicPr>
            <a:picLocks noChangeAspect="1"/>
          </p:cNvPicPr>
          <p:nvPr/>
        </p:nvPicPr>
        <p:blipFill>
          <a:blip r:embed="rId3"/>
          <a:stretch>
            <a:fillRect/>
          </a:stretch>
        </p:blipFill>
        <p:spPr>
          <a:xfrm>
            <a:off x="3731190" y="1939330"/>
            <a:ext cx="5100739" cy="3200616"/>
          </a:xfrm>
          <a:prstGeom prst="rect">
            <a:avLst/>
          </a:prstGeom>
        </p:spPr>
      </p:pic>
    </p:spTree>
    <p:extLst>
      <p:ext uri="{BB962C8B-B14F-4D97-AF65-F5344CB8AC3E}">
        <p14:creationId xmlns:p14="http://schemas.microsoft.com/office/powerpoint/2010/main" val="137327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4288" y="11585"/>
            <a:ext cx="9158287" cy="542892"/>
          </a:xfrm>
          <a:prstGeom prst="rect">
            <a:avLst/>
          </a:prstGeom>
          <a:solidFill>
            <a:schemeClr val="bg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91440" rIns="91440" bIns="91440" numCol="1" rtlCol="0" anchor="t" anchorCtr="0" compatLnSpc="1">
            <a:prstTxWarp prst="textNoShape">
              <a:avLst/>
            </a:prstTxWarp>
            <a:noAutofit/>
          </a:bodyPr>
          <a:lstStyle/>
          <a:p>
            <a:pPr algn="l" eaLnBrk="0" hangingPunct="0">
              <a:spcBef>
                <a:spcPct val="20000"/>
              </a:spcBef>
            </a:pPr>
            <a:endParaRPr lang="en-US" sz="2200"/>
          </a:p>
        </p:txBody>
      </p:sp>
      <p:sp>
        <p:nvSpPr>
          <p:cNvPr id="6" name="Title 1">
            <a:extLst>
              <a:ext uri="{FF2B5EF4-FFF2-40B4-BE49-F238E27FC236}">
                <a16:creationId xmlns:a16="http://schemas.microsoft.com/office/drawing/2014/main" xmlns="" id="{98A66813-0A33-49D3-8287-A3A6E8658E95}"/>
              </a:ext>
            </a:extLst>
          </p:cNvPr>
          <p:cNvSpPr txBox="1">
            <a:spLocks/>
          </p:cNvSpPr>
          <p:nvPr/>
        </p:nvSpPr>
        <p:spPr>
          <a:xfrm>
            <a:off x="330377" y="41545"/>
            <a:ext cx="8227061" cy="412210"/>
          </a:xfrm>
          <a:prstGeom prst="rect">
            <a:avLst/>
          </a:prstGeom>
        </p:spPr>
        <p:txBody>
          <a:bodyPr/>
          <a:lstStyle>
            <a:lvl1pPr algn="l" rtl="0" eaLnBrk="1" fontAlgn="base" hangingPunct="1">
              <a:spcBef>
                <a:spcPct val="0"/>
              </a:spcBef>
              <a:spcAft>
                <a:spcPct val="0"/>
              </a:spcAft>
              <a:defRPr lang="en-US" altLang="en-US" sz="2400" b="0" dirty="0" smtClean="0">
                <a:solidFill>
                  <a:schemeClr val="tx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342900" algn="l" rtl="0" eaLnBrk="1" fontAlgn="base" hangingPunct="1">
              <a:spcBef>
                <a:spcPct val="0"/>
              </a:spcBef>
              <a:spcAft>
                <a:spcPct val="0"/>
              </a:spcAft>
              <a:defRPr sz="2400" b="1">
                <a:solidFill>
                  <a:schemeClr val="tx2"/>
                </a:solidFill>
                <a:latin typeface="Arial" charset="0"/>
                <a:cs typeface="Arial" charset="0"/>
              </a:defRPr>
            </a:lvl6pPr>
            <a:lvl7pPr marL="685800" algn="l" rtl="0" eaLnBrk="1" fontAlgn="base" hangingPunct="1">
              <a:spcBef>
                <a:spcPct val="0"/>
              </a:spcBef>
              <a:spcAft>
                <a:spcPct val="0"/>
              </a:spcAft>
              <a:defRPr sz="2400" b="1">
                <a:solidFill>
                  <a:schemeClr val="tx2"/>
                </a:solidFill>
                <a:latin typeface="Arial" charset="0"/>
                <a:cs typeface="Arial" charset="0"/>
              </a:defRPr>
            </a:lvl7pPr>
            <a:lvl8pPr marL="1028700" algn="l" rtl="0" eaLnBrk="1" fontAlgn="base" hangingPunct="1">
              <a:spcBef>
                <a:spcPct val="0"/>
              </a:spcBef>
              <a:spcAft>
                <a:spcPct val="0"/>
              </a:spcAft>
              <a:defRPr sz="2400" b="1">
                <a:solidFill>
                  <a:schemeClr val="tx2"/>
                </a:solidFill>
                <a:latin typeface="Arial" charset="0"/>
                <a:cs typeface="Arial" charset="0"/>
              </a:defRPr>
            </a:lvl8pPr>
            <a:lvl9pPr marL="1371600" algn="l" rtl="0" eaLnBrk="1" fontAlgn="base" hangingPunct="1">
              <a:spcBef>
                <a:spcPct val="0"/>
              </a:spcBef>
              <a:spcAft>
                <a:spcPct val="0"/>
              </a:spcAft>
              <a:defRPr sz="2400" b="1">
                <a:solidFill>
                  <a:schemeClr val="tx2"/>
                </a:solidFill>
                <a:latin typeface="Arial" charset="0"/>
                <a:cs typeface="Arial" charset="0"/>
              </a:defRPr>
            </a:lvl9pPr>
          </a:lstStyle>
          <a:p>
            <a:r>
              <a:rPr lang="en-US" kern="0">
                <a:solidFill>
                  <a:schemeClr val="tx2"/>
                </a:solidFill>
              </a:rPr>
              <a:t>What is Time Series Data?</a:t>
            </a:r>
          </a:p>
        </p:txBody>
      </p:sp>
      <p:pic>
        <p:nvPicPr>
          <p:cNvPr id="3" name="Picture 2"/>
          <p:cNvPicPr>
            <a:picLocks noChangeAspect="1"/>
          </p:cNvPicPr>
          <p:nvPr/>
        </p:nvPicPr>
        <p:blipFill>
          <a:blip r:embed="rId3"/>
          <a:stretch>
            <a:fillRect/>
          </a:stretch>
        </p:blipFill>
        <p:spPr>
          <a:xfrm>
            <a:off x="1519389" y="704850"/>
            <a:ext cx="5268580" cy="4438649"/>
          </a:xfrm>
          <a:prstGeom prst="rect">
            <a:avLst/>
          </a:prstGeom>
        </p:spPr>
      </p:pic>
    </p:spTree>
    <p:extLst>
      <p:ext uri="{BB962C8B-B14F-4D97-AF65-F5344CB8AC3E}">
        <p14:creationId xmlns:p14="http://schemas.microsoft.com/office/powerpoint/2010/main" val="125205768"/>
      </p:ext>
    </p:extLst>
  </p:cSld>
  <p:clrMapOvr>
    <a:masterClrMapping/>
  </p:clrMapOvr>
</p:sld>
</file>

<file path=ppt/theme/theme1.xml><?xml version="1.0" encoding="utf-8"?>
<a:theme xmlns:a="http://schemas.openxmlformats.org/drawingml/2006/main" name="1_Courseware Template-V8_with reference">
  <a:themeElements>
    <a:clrScheme name="Jeff Changed">
      <a:dk1>
        <a:srgbClr val="565656"/>
      </a:dk1>
      <a:lt1>
        <a:srgbClr val="FFFFFF"/>
      </a:lt1>
      <a:dk2>
        <a:srgbClr val="000000"/>
      </a:dk2>
      <a:lt2>
        <a:srgbClr val="E2E2E2"/>
      </a:lt2>
      <a:accent1>
        <a:srgbClr val="3C75BA"/>
      </a:accent1>
      <a:accent2>
        <a:srgbClr val="E05E0D"/>
      </a:accent2>
      <a:accent3>
        <a:srgbClr val="F4AD3E"/>
      </a:accent3>
      <a:accent4>
        <a:srgbClr val="465064"/>
      </a:accent4>
      <a:accent5>
        <a:srgbClr val="9EB31C"/>
      </a:accent5>
      <a:accent6>
        <a:srgbClr val="33353A"/>
      </a:accent6>
      <a:hlink>
        <a:srgbClr val="333333"/>
      </a:hlink>
      <a:folHlink>
        <a:srgbClr val="262626"/>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a:spPr>
      <a:bodyPr vert="horz" wrap="square" lIns="91440" tIns="91440" rIns="91440" bIns="91440" numCol="1" rtlCol="0" anchor="t" anchorCtr="0" compatLnSpc="1">
        <a:prstTxWarp prst="textNoShape">
          <a:avLst/>
        </a:prstTxWarp>
        <a:noAutofit/>
      </a:bodyPr>
      <a:lstStyle>
        <a:defPPr algn="l" eaLnBrk="0" hangingPunct="0">
          <a:spcBef>
            <a:spcPct val="20000"/>
          </a:spcBef>
          <a:defRPr sz="2200" i="1" dirty="0" smtClean="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a:noFill/>
      </a:spPr>
      <a:bodyPr wrap="square" rtlCol="0">
        <a:spAutoFit/>
      </a:bodyPr>
      <a:lstStyle>
        <a:defPPr algn="l">
          <a:defRPr dirty="0" smtClean="0"/>
        </a:defPPr>
      </a:lstStyle>
    </a:tx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potx" id="{EBF0CBED-E6D0-4F2B-AE0E-0DF783ECA715}" vid="{631CB773-3917-44DE-9712-87271BCAA6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15792</TotalTime>
  <Words>3215</Words>
  <Application>Microsoft Office PowerPoint</Application>
  <PresentationFormat>On-screen Show (16:9)</PresentationFormat>
  <Paragraphs>313</Paragraphs>
  <Slides>41</Slides>
  <Notes>40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ＭＳ Ｐゴシック</vt:lpstr>
      <vt:lpstr>Arial</vt:lpstr>
      <vt:lpstr>Arial Black</vt:lpstr>
      <vt:lpstr>Calibri</vt:lpstr>
      <vt:lpstr>Cambria Math</vt:lpstr>
      <vt:lpstr>Courier New</vt:lpstr>
      <vt:lpstr>Lucida Grande</vt:lpstr>
      <vt:lpstr>medium-content-serif-font</vt:lpstr>
      <vt:lpstr>Times New Roman</vt:lpstr>
      <vt:lpstr>Webdings</vt:lpstr>
      <vt:lpstr>Wingdings</vt:lpstr>
      <vt:lpstr>1_Courseware Template-V8_with reference</vt:lpstr>
      <vt:lpstr>Time Series Forecasting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Scaled Agile,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Scaled Agile, Inc. Presentation</dc:title>
  <dc:subject/>
  <dc:creator>Kevin Do</dc:creator>
  <cp:keywords/>
  <dc:description>© Scaled Agile, Inc.  All rights reserved.  The graphics and text in this presentation are protected by US and International copyright laws and may not be copied, used, or distributed without express permission.</dc:description>
  <cp:lastModifiedBy>YU GI</cp:lastModifiedBy>
  <cp:revision>816</cp:revision>
  <cp:lastPrinted>2018-10-15T22:10:50Z</cp:lastPrinted>
  <dcterms:created xsi:type="dcterms:W3CDTF">2017-05-11T18:59:46Z</dcterms:created>
  <dcterms:modified xsi:type="dcterms:W3CDTF">2020-05-15T18:33:32Z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9748691</vt:lpwstr>
  </property>
  <property fmtid="{D5CDD505-2E9C-101B-9397-08002B2CF9AE}" pid="3" name="NXPowerLiteSettings">
    <vt:lpwstr>C600052003A000</vt:lpwstr>
  </property>
  <property fmtid="{D5CDD505-2E9C-101B-9397-08002B2CF9AE}" pid="4" name="NXPowerLiteVersion">
    <vt:lpwstr>D8.0.4</vt:lpwstr>
  </property>
</Properties>
</file>