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99" r:id="rId2"/>
    <p:sldId id="362" r:id="rId3"/>
    <p:sldId id="376" r:id="rId4"/>
    <p:sldId id="366" r:id="rId5"/>
    <p:sldId id="377" r:id="rId6"/>
    <p:sldId id="367" r:id="rId7"/>
    <p:sldId id="378" r:id="rId8"/>
    <p:sldId id="34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88E3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2" autoAdjust="0"/>
  </p:normalViewPr>
  <p:slideViewPr>
    <p:cSldViewPr>
      <p:cViewPr varScale="1">
        <p:scale>
          <a:sx n="71" d="100"/>
          <a:sy n="71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BFA3A-D1F6-418E-8444-C77980DA693A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7AA3A-8925-44C2-8D21-F6EAA0E19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9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08E00-6592-2642-B910-4C1491EDF6D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AA3A-8925-44C2-8D21-F6EAA0E19C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8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AA3A-8925-44C2-8D21-F6EAA0E19C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8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7AA3A-8925-44C2-8D21-F6EAA0E19C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9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AA3A-8925-44C2-8D21-F6EAA0E19C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8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AA3A-8925-44C2-8D21-F6EAA0E19C7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8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900" b="1" dirty="0">
                <a:solidFill>
                  <a:srgbClr val="BFBFBF"/>
                </a:solidFill>
                <a:latin typeface="Helvetica" pitchFamily="34" charset="0"/>
                <a:ea typeface="Helvetica" pitchFamily="36" charset="0"/>
                <a:cs typeface="Helvetica" pitchFamily="36" charset="0"/>
              </a:rPr>
              <a:t>Frontiers of Network Science: Introduction to Gephi 2018</a:t>
            </a:r>
            <a:endParaRPr lang="en-US" sz="600" i="1" dirty="0">
              <a:solidFill>
                <a:srgbClr val="BFBFBF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900" b="1" dirty="0">
                <a:solidFill>
                  <a:srgbClr val="BFBFBF"/>
                </a:solidFill>
                <a:latin typeface="Helvetica" pitchFamily="34" charset="0"/>
                <a:ea typeface="Helvetica" pitchFamily="36" charset="0"/>
                <a:cs typeface="Helvetica" pitchFamily="36" charset="0"/>
              </a:rPr>
              <a:t>Frontiers of Network Science: Introduction to Gephi 2018</a:t>
            </a:r>
            <a:endParaRPr lang="en-US" sz="600" i="1" dirty="0">
              <a:solidFill>
                <a:srgbClr val="BFBFBF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Frontiers of Network Science: Introduction to Gephi 2018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B341AA-8855-4CE3-AF90-AA7A934B03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900" b="1" dirty="0">
                <a:solidFill>
                  <a:srgbClr val="BFBFBF"/>
                </a:solidFill>
                <a:latin typeface="Helvetica" pitchFamily="34" charset="0"/>
                <a:ea typeface="Helvetica" pitchFamily="36" charset="0"/>
                <a:cs typeface="Helvetica" pitchFamily="36" charset="0"/>
              </a:rPr>
              <a:t>Frontiers of Network Science: Introduction to Gephi 2018</a:t>
            </a:r>
            <a:endParaRPr lang="en-US" sz="600" i="1" dirty="0">
              <a:solidFill>
                <a:srgbClr val="BFBFBF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4CF4-E734-4CD7-89CC-C6716656D03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localhost/Users/kimalbrecht/Documents/CCNR/02.network-science-book/slides/CLASS1-Introduction/Background-Rete-preview.mov" TargetMode="External"/><Relationship Id="rId1" Type="http://schemas.microsoft.com/office/2007/relationships/media" Target="file://localhost/Users/kimalbrecht/Documents/CCNR/02.network-science-book/slides/CLASS1-Introduction/Background-Rete-preview.mov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/Users/barabasi 1/.Trash/2011-Warsaw-FuturICT-5min/Background-Rete-preview.mov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289565"/>
            <a:ext cx="91440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dirty="0">
              <a:solidFill>
                <a:srgbClr val="000000"/>
              </a:solidFill>
              <a:latin typeface="Trajan Pro"/>
              <a:cs typeface="Trajan Pro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Ứng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dụng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đồ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thị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hai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phía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giải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quyết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bài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toán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gợi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ý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sản</a:t>
            </a:r>
            <a:r>
              <a:rPr lang="en-US" altLang="ko-KR" sz="3200" dirty="0">
                <a:solidFill>
                  <a:srgbClr val="000000"/>
                </a:solidFill>
                <a:latin typeface="Trajan Pro"/>
                <a:cs typeface="Trajan Pro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Trajan Pro"/>
                <a:cs typeface="Trajan Pro"/>
              </a:rPr>
              <a:t>phẩm</a:t>
            </a:r>
            <a:endParaRPr lang="en-US" altLang="ko-KR" sz="3200" dirty="0">
              <a:solidFill>
                <a:srgbClr val="000000"/>
              </a:solidFill>
              <a:latin typeface="Trajan Pro"/>
              <a:cs typeface="Trajan Pro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451084"/>
            <a:ext cx="9145588" cy="26042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07" tIns="45704" rIns="91407" bIns="45704">
            <a:prstTxWarp prst="textNoShape">
              <a:avLst/>
            </a:prstTxWarp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3140968"/>
            <a:ext cx="2028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            </a:t>
            </a:r>
            <a:r>
              <a:rPr lang="en-US" sz="3600" b="1" dirty="0" err="1"/>
              <a:t>Nhóm</a:t>
            </a:r>
            <a:r>
              <a:rPr lang="en-US" sz="36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7347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58" fill="hold"/>
                                        <p:tgtEl>
                                          <p:spTgt spid="177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715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7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7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15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182880"/>
            <a:ext cx="9144000" cy="5029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en-US" sz="2000" b="1" dirty="0">
              <a:solidFill>
                <a:schemeClr val="bg1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2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7824" y="6356352"/>
            <a:ext cx="3312368" cy="365125"/>
          </a:xfrm>
        </p:spPr>
        <p:txBody>
          <a:bodyPr/>
          <a:lstStyle/>
          <a:p>
            <a:r>
              <a:rPr lang="en-US" sz="900" b="1" dirty="0">
                <a:latin typeface="Helvetica" pitchFamily="34" charset="0"/>
              </a:rPr>
              <a:t>Frontiers of Network Science: Introduction to Neo4j 2018</a:t>
            </a:r>
            <a:endParaRPr lang="ru-RU" sz="900" b="1" dirty="0"/>
          </a:p>
        </p:txBody>
      </p:sp>
    </p:spTree>
    <p:extLst>
      <p:ext uri="{BB962C8B-B14F-4D97-AF65-F5344CB8AC3E}">
        <p14:creationId xmlns:p14="http://schemas.microsoft.com/office/powerpoint/2010/main" val="38668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182880"/>
            <a:ext cx="9144000" cy="5029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en-US" sz="2000" b="1" dirty="0">
              <a:solidFill>
                <a:schemeClr val="bg1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Helvetica" pitchFamily="34" charset="0"/>
              </a:rPr>
              <a:t>Mô</a:t>
            </a:r>
            <a:r>
              <a:rPr lang="en-US" sz="3200" dirty="0">
                <a:latin typeface="Helvetica" pitchFamily="34" charset="0"/>
              </a:rPr>
              <a:t> </a:t>
            </a:r>
            <a:r>
              <a:rPr lang="en-US" sz="3200" dirty="0" err="1">
                <a:latin typeface="Helvetica" pitchFamily="34" charset="0"/>
              </a:rPr>
              <a:t>hình</a:t>
            </a:r>
            <a:r>
              <a:rPr lang="en-US" sz="3200" dirty="0">
                <a:latin typeface="Helvetica" pitchFamily="34" charset="0"/>
              </a:rPr>
              <a:t> </a:t>
            </a:r>
            <a:r>
              <a:rPr lang="en-US" sz="3200" dirty="0" err="1">
                <a:latin typeface="Helvetica" pitchFamily="34" charset="0"/>
              </a:rPr>
              <a:t>đồ</a:t>
            </a:r>
            <a:r>
              <a:rPr lang="en-US" sz="3200" dirty="0">
                <a:latin typeface="Helvetica" pitchFamily="34" charset="0"/>
              </a:rPr>
              <a:t> </a:t>
            </a:r>
            <a:r>
              <a:rPr lang="en-US" sz="3200" dirty="0" err="1">
                <a:latin typeface="Helvetica" pitchFamily="34" charset="0"/>
              </a:rPr>
              <a:t>thị</a:t>
            </a:r>
            <a:endParaRPr lang="ru-RU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12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Helvetica" pitchFamily="34" charset="0"/>
              </a:rPr>
              <a:t>Định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err="1">
                <a:latin typeface="Helvetica" pitchFamily="34" charset="0"/>
              </a:rPr>
              <a:t>nghĩa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err="1">
                <a:latin typeface="Helvetica" pitchFamily="34" charset="0"/>
              </a:rPr>
              <a:t>đồ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err="1">
                <a:latin typeface="Helvetica" pitchFamily="34" charset="0"/>
              </a:rPr>
              <a:t>thị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err="1">
                <a:latin typeface="Helvetica" pitchFamily="34" charset="0"/>
              </a:rPr>
              <a:t>hai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err="1">
                <a:latin typeface="Helvetica" pitchFamily="34" charset="0"/>
              </a:rPr>
              <a:t>phía</a:t>
            </a:r>
            <a:r>
              <a:rPr lang="en-US" dirty="0">
                <a:latin typeface="Helvetica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Helvetic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3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7824" y="6356352"/>
            <a:ext cx="3312368" cy="365125"/>
          </a:xfrm>
        </p:spPr>
        <p:txBody>
          <a:bodyPr/>
          <a:lstStyle/>
          <a:p>
            <a:r>
              <a:rPr lang="en-US" sz="900" b="1" dirty="0">
                <a:latin typeface="Helvetica" pitchFamily="34" charset="0"/>
              </a:rPr>
              <a:t>Frontiers of Network Science: Introduction to Neo4j 2018</a:t>
            </a:r>
            <a:endParaRPr lang="ru-RU" sz="9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7816D-0FBA-4915-AEC0-97D23927D5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3384376" cy="235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 flipH="1">
            <a:off x="2843808" y="182881"/>
            <a:ext cx="45719" cy="5029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latin typeface="Helvetica" pitchFamily="36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143878"/>
            <a:ext cx="8229600" cy="580926"/>
          </a:xfrm>
        </p:spPr>
        <p:txBody>
          <a:bodyPr>
            <a:noAutofit/>
          </a:bodyPr>
          <a:lstStyle/>
          <a:p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4</a:t>
            </a:fld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060450"/>
            <a:ext cx="7264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182880"/>
            <a:ext cx="9144000" cy="5029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en-US" sz="2000" b="1" dirty="0">
              <a:solidFill>
                <a:schemeClr val="bg1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9208" y="158184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5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7824" y="6356352"/>
            <a:ext cx="3312368" cy="365125"/>
          </a:xfrm>
        </p:spPr>
        <p:txBody>
          <a:bodyPr/>
          <a:lstStyle/>
          <a:p>
            <a:r>
              <a:rPr lang="en-US" sz="900" b="1" dirty="0">
                <a:latin typeface="Helvetica" pitchFamily="34" charset="0"/>
              </a:rPr>
              <a:t>Frontiers of Network Science: Introduction to Neo4j 2018</a:t>
            </a:r>
            <a:endParaRPr lang="ru-RU" sz="900" b="1" dirty="0"/>
          </a:p>
        </p:txBody>
      </p:sp>
    </p:spTree>
    <p:extLst>
      <p:ext uri="{BB962C8B-B14F-4D97-AF65-F5344CB8AC3E}">
        <p14:creationId xmlns:p14="http://schemas.microsoft.com/office/powerpoint/2010/main" val="16491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 flipH="1">
            <a:off x="2843808" y="182881"/>
            <a:ext cx="45719" cy="5029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latin typeface="Helvetica" pitchFamily="36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23528" y="182880"/>
            <a:ext cx="8363272" cy="869856"/>
          </a:xfrm>
        </p:spPr>
        <p:txBody>
          <a:bodyPr>
            <a:noAutofit/>
          </a:bodyPr>
          <a:lstStyle/>
          <a:p>
            <a:br>
              <a:rPr lang="en-US" sz="2400" dirty="0">
                <a:solidFill>
                  <a:srgbClr val="FF0000"/>
                </a:solidFill>
                <a:cs typeface="Helvetica" pitchFamily="34" charset="0"/>
              </a:rPr>
            </a:b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Gợi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ý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dựa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dung(Content-based recommendation) </a:t>
            </a:r>
            <a:br>
              <a:rPr lang="en-US" sz="2400" dirty="0">
                <a:solidFill>
                  <a:srgbClr val="FF0000"/>
                </a:solidFill>
                <a:cs typeface="Helvetica" pitchFamily="34" charset="0"/>
              </a:rPr>
            </a:b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Gợi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ý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dựa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cộng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Helvetica" pitchFamily="34" charset="0"/>
              </a:rPr>
              <a:t>tác</a:t>
            </a:r>
            <a:r>
              <a:rPr lang="en-US" sz="2400" dirty="0">
                <a:solidFill>
                  <a:srgbClr val="FF0000"/>
                </a:solidFill>
                <a:cs typeface="Helvetica" pitchFamily="34" charset="0"/>
              </a:rPr>
              <a:t> (Collaborative filtering)</a:t>
            </a:r>
            <a:br>
              <a:rPr lang="en-US" sz="3200" dirty="0">
                <a:solidFill>
                  <a:srgbClr val="FF0000"/>
                </a:solidFill>
                <a:cs typeface="Helvetica" pitchFamily="34" charset="0"/>
              </a:rPr>
            </a:b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/>
              <a:t>6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5"/>
            <a:ext cx="9144000" cy="51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182880"/>
            <a:ext cx="9144000" cy="5029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en-US" sz="2000" b="1" dirty="0">
              <a:solidFill>
                <a:prstClr val="white"/>
              </a:solidFill>
              <a:latin typeface="Helvetica" pitchFamily="34" charset="0"/>
              <a:ea typeface="Helvetica" pitchFamily="36" charset="0"/>
              <a:cs typeface="Helvetica" pitchFamily="36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Helvetica" pitchFamily="34" charset="0"/>
              </a:rPr>
              <a:t>Nội</a:t>
            </a:r>
            <a:r>
              <a:rPr lang="en-US" sz="3200" dirty="0">
                <a:latin typeface="Helvetica" pitchFamily="34" charset="0"/>
              </a:rPr>
              <a:t> dung </a:t>
            </a:r>
            <a:r>
              <a:rPr lang="en-US" sz="3200" dirty="0" err="1">
                <a:latin typeface="Helvetica" pitchFamily="34" charset="0"/>
              </a:rPr>
              <a:t>chính</a:t>
            </a:r>
            <a:endParaRPr lang="ru-RU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Mô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đồ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thị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Gợi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dựa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nội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dung(Content-based recommendation)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gợi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dựa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cộng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Helvetica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+mj-lt"/>
                <a:cs typeface="Helvetica" pitchFamily="34" charset="0"/>
              </a:rPr>
              <a:t> (Collaborative filtering)</a:t>
            </a:r>
          </a:p>
          <a:p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Phương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án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giải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quyết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bài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luận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và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phát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triển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endParaRPr lang="en-US" dirty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4CF4-E734-4CD7-89CC-C6716656D03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7824" y="6356352"/>
            <a:ext cx="3312368" cy="365125"/>
          </a:xfrm>
        </p:spPr>
        <p:txBody>
          <a:bodyPr/>
          <a:lstStyle/>
          <a:p>
            <a:r>
              <a:rPr lang="en-US" sz="900" b="1" dirty="0">
                <a:solidFill>
                  <a:prstClr val="black">
                    <a:tint val="75000"/>
                  </a:prstClr>
                </a:solidFill>
                <a:latin typeface="Helvetica" pitchFamily="34" charset="0"/>
              </a:rPr>
              <a:t>Frontiers of Network Science: Introduction to Neo4j 2018</a:t>
            </a:r>
            <a:endParaRPr lang="ru-RU" sz="900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Frontiers of Network Science: Introduction to Gephi 2018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41AA-8855-4CE3-AF90-AA7A934B032D}" type="slidenum">
              <a:rPr lang="ru-RU" smtClean="0"/>
              <a:t>8</a:t>
            </a:fld>
            <a:endParaRPr lang="ru-RU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835696" y="3356992"/>
            <a:ext cx="61310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>
                <a:solidFill>
                  <a:srgbClr val="FF0000"/>
                </a:solidFill>
              </a:rPr>
              <a:t>Cảm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ơn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cô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và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các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bạn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đã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theo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dõi</a:t>
            </a:r>
            <a:r>
              <a:rPr lang="en-US" u="sng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93030"/>
      </p:ext>
    </p:extLst>
  </p:cSld>
  <p:clrMapOvr>
    <a:masterClrMapping/>
  </p:clrMapOvr>
</p:sld>
</file>

<file path=ppt/theme/theme1.xml><?xml version="1.0" encoding="utf-8"?>
<a:theme xmlns:a="http://schemas.openxmlformats.org/drawingml/2006/main" name="03M_CLASS_2015_Introduction_to_CI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</TotalTime>
  <Words>249</Words>
  <Application>Microsoft Office PowerPoint</Application>
  <PresentationFormat>On-screen Show (4:3)</PresentationFormat>
  <Paragraphs>45</Paragraphs>
  <Slides>8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Trajan Pro</vt:lpstr>
      <vt:lpstr>03M_CLASS_2015_Introduction_to_CINET</vt:lpstr>
      <vt:lpstr>PowerPoint Presentation</vt:lpstr>
      <vt:lpstr>PowerPoint Presentation</vt:lpstr>
      <vt:lpstr>Mô hình đồ thị</vt:lpstr>
      <vt:lpstr>Giới thiệu </vt:lpstr>
      <vt:lpstr>PowerPoint Presentation</vt:lpstr>
      <vt:lpstr> Gợi ý dựa trên nội dung(Content-based recommendation)  Gợi ý dựa trên cộng tác (Collaborative filtering) </vt:lpstr>
      <vt:lpstr>Nội dung chính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Kuzmin</dc:creator>
  <cp:lastModifiedBy>Trang Tran</cp:lastModifiedBy>
  <cp:revision>797</cp:revision>
  <dcterms:created xsi:type="dcterms:W3CDTF">2015-09-09T15:57:39Z</dcterms:created>
  <dcterms:modified xsi:type="dcterms:W3CDTF">2019-07-27T01:36:38Z</dcterms:modified>
</cp:coreProperties>
</file>