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4194772-2437-934A-B911-CF9BCB65BF88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EF75B4-79EF-0042-B57E-D018961CA4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98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772-2437-934A-B911-CF9BCB65BF88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75B4-79EF-0042-B57E-D018961CA4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038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772-2437-934A-B911-CF9BCB65BF88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75B4-79EF-0042-B57E-D018961CA4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676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772-2437-934A-B911-CF9BCB65BF88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75B4-79EF-0042-B57E-D018961CA48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866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772-2437-934A-B911-CF9BCB65BF88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75B4-79EF-0042-B57E-D018961CA4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949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772-2437-934A-B911-CF9BCB65BF88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75B4-79EF-0042-B57E-D018961CA4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920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772-2437-934A-B911-CF9BCB65BF88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75B4-79EF-0042-B57E-D018961CA4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796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772-2437-934A-B911-CF9BCB65BF88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75B4-79EF-0042-B57E-D018961CA4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467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772-2437-934A-B911-CF9BCB65BF88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75B4-79EF-0042-B57E-D018961CA4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5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772-2437-934A-B911-CF9BCB65BF88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75B4-79EF-0042-B57E-D018961CA4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421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772-2437-934A-B911-CF9BCB65BF88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75B4-79EF-0042-B57E-D018961CA4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330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772-2437-934A-B911-CF9BCB65BF88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75B4-79EF-0042-B57E-D018961CA4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46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772-2437-934A-B911-CF9BCB65BF88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75B4-79EF-0042-B57E-D018961CA4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53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772-2437-934A-B911-CF9BCB65BF88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75B4-79EF-0042-B57E-D018961CA4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46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772-2437-934A-B911-CF9BCB65BF88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75B4-79EF-0042-B57E-D018961CA4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88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772-2437-934A-B911-CF9BCB65BF88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75B4-79EF-0042-B57E-D018961CA4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80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772-2437-934A-B911-CF9BCB65BF88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75B4-79EF-0042-B57E-D018961CA4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93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94772-2437-934A-B911-CF9BCB65BF88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75B4-79EF-0042-B57E-D018961CA4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022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人的地图&#10;&#10;描述已自动生成">
            <a:extLst>
              <a:ext uri="{FF2B5EF4-FFF2-40B4-BE49-F238E27FC236}">
                <a16:creationId xmlns:a16="http://schemas.microsoft.com/office/drawing/2014/main" id="{44A30F4A-3CA3-FF45-A7D9-E39C8283E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158" y="309789"/>
            <a:ext cx="4413683" cy="62384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ECD4F7-742D-8942-8D8D-E2173513DE91}"/>
              </a:ext>
            </a:extLst>
          </p:cNvPr>
          <p:cNvSpPr txBox="1"/>
          <p:nvPr/>
        </p:nvSpPr>
        <p:spPr>
          <a:xfrm>
            <a:off x="8963825" y="452663"/>
            <a:ext cx="308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</a:rPr>
              <a:t>Radar History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4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9B477-AA0D-5247-B984-487A98AC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Location: UP lobby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E587C-9950-4B49-99E5-BEF7CF9AF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Distance: 7m</a:t>
            </a:r>
          </a:p>
          <a:p>
            <a:r>
              <a:rPr kumimoji="1" lang="en-US" altLang="zh-CN" dirty="0"/>
              <a:t>Pulse train: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0816B835-A0D4-D348-A208-35354956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025" y="2912507"/>
            <a:ext cx="3101975" cy="674342"/>
          </a:xfrm>
          <a:prstGeom prst="rect">
            <a:avLst/>
          </a:prstGeom>
        </p:spPr>
      </p:pic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0E68269F-190B-8248-9896-F5A9B7AA3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2912582"/>
            <a:ext cx="3732213" cy="6742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ABC637-06DB-2E46-9D5B-F27FAE2B843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8" y="3782032"/>
            <a:ext cx="3086100" cy="24574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5D86D7-0809-F045-BB15-1E00293B43E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36" y="3782032"/>
            <a:ext cx="3114677" cy="24377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37A793E-583A-EB42-8DC0-F3892A04B6B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237" y="3782032"/>
            <a:ext cx="3328985" cy="24574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4BA443D-C6A3-1146-BBAE-55B9E03272D1}"/>
              </a:ext>
            </a:extLst>
          </p:cNvPr>
          <p:cNvSpPr txBox="1"/>
          <p:nvPr/>
        </p:nvSpPr>
        <p:spPr>
          <a:xfrm>
            <a:off x="1664494" y="6269555"/>
            <a:ext cx="161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  Pulse Train 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7A3CBC-DDFE-5F48-B335-5F24680D20AE}"/>
              </a:ext>
            </a:extLst>
          </p:cNvPr>
          <p:cNvSpPr txBox="1"/>
          <p:nvPr/>
        </p:nvSpPr>
        <p:spPr>
          <a:xfrm>
            <a:off x="5767387" y="633937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Gating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FC91217-D363-5C4D-9835-776D8B4AD47D}"/>
              </a:ext>
            </a:extLst>
          </p:cNvPr>
          <p:cNvSpPr txBox="1"/>
          <p:nvPr/>
        </p:nvSpPr>
        <p:spPr>
          <a:xfrm>
            <a:off x="9170193" y="6339379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Only positive value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6FC6F66F-547E-6748-A4EC-39FBE0AC2B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79" y="3401138"/>
            <a:ext cx="3553143" cy="266747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766CC1C-AC90-1744-853A-5E8A9E0A8D1C}"/>
              </a:ext>
            </a:extLst>
          </p:cNvPr>
          <p:cNvSpPr txBox="1"/>
          <p:nvPr/>
        </p:nvSpPr>
        <p:spPr>
          <a:xfrm>
            <a:off x="1923887" y="6253281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Cross-correlation </a:t>
            </a:r>
            <a:endParaRPr kumimoji="1"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B78B381-EE7F-C742-9F36-EB04A2F9F79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58" y="3472974"/>
            <a:ext cx="3739199" cy="266747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B11C870-E9F7-9E44-9989-A972EA9F22D7}"/>
              </a:ext>
            </a:extLst>
          </p:cNvPr>
          <p:cNvSpPr txBox="1"/>
          <p:nvPr/>
        </p:nvSpPr>
        <p:spPr>
          <a:xfrm>
            <a:off x="7072313" y="6253281"/>
            <a:ext cx="373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Peaks to determine Distance</a:t>
            </a:r>
            <a:endParaRPr kumimoji="1"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112371-1E79-014E-B795-A43B661458A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79" y="-1"/>
            <a:ext cx="3553143" cy="24431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FC2250A-4A99-E44D-B10B-4972565D095B}"/>
              </a:ext>
            </a:extLst>
          </p:cNvPr>
          <p:cNvSpPr txBox="1"/>
          <p:nvPr/>
        </p:nvSpPr>
        <p:spPr>
          <a:xfrm>
            <a:off x="1923887" y="2600325"/>
            <a:ext cx="209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Envelope detection</a:t>
            </a:r>
            <a:endParaRPr kumimoji="1"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F799EE0-23B1-1C49-B781-2C4F9064F43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358" y="-23179"/>
            <a:ext cx="3553143" cy="262350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7417CCB-2AF1-8745-B280-B9190173B824}"/>
              </a:ext>
            </a:extLst>
          </p:cNvPr>
          <p:cNvSpPr txBox="1"/>
          <p:nvPr/>
        </p:nvSpPr>
        <p:spPr>
          <a:xfrm>
            <a:off x="8013224" y="278499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Peaks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88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352F2C2-7A48-0740-9360-3BC061FC865C}"/>
                  </a:ext>
                </a:extLst>
              </p:cNvPr>
              <p:cNvSpPr txBox="1"/>
              <p:nvPr/>
            </p:nvSpPr>
            <p:spPr>
              <a:xfrm>
                <a:off x="4233267" y="2217717"/>
                <a:ext cx="3551293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𝑅𝑢𝑛𝑎𝑚𝑏𝑖𝑔𝑢𝑜𝑢𝑠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𝑉𝑝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352F2C2-7A48-0740-9360-3BC061FC8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67" y="2217717"/>
                <a:ext cx="3551293" cy="516745"/>
              </a:xfrm>
              <a:prstGeom prst="rect">
                <a:avLst/>
              </a:prstGeom>
              <a:blipFill>
                <a:blip r:embed="rId2"/>
                <a:stretch>
                  <a:fillRect l="-1423" t="-9756" r="-356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93DA85B-2489-E646-92AF-2F52F069E098}"/>
              </a:ext>
            </a:extLst>
          </p:cNvPr>
          <p:cNvSpPr txBox="1"/>
          <p:nvPr/>
        </p:nvSpPr>
        <p:spPr>
          <a:xfrm>
            <a:off x="1983179" y="486888"/>
            <a:ext cx="4025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i="1" dirty="0">
                <a:solidFill>
                  <a:srgbClr val="FF0000"/>
                </a:solidFill>
              </a:rPr>
              <a:t>Summary: </a:t>
            </a:r>
            <a:endParaRPr kumimoji="1" lang="zh-CN" altLang="en-US" sz="4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663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{F29E3662-54D6-4347-8BD1-F5899F32A42F}tf10001122</Template>
  <TotalTime>32</TotalTime>
  <Words>33</Words>
  <Application>Microsoft Macintosh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Cambria Math</vt:lpstr>
      <vt:lpstr>Tw Cen MT</vt:lpstr>
      <vt:lpstr>电路</vt:lpstr>
      <vt:lpstr>PowerPoint 演示文稿</vt:lpstr>
      <vt:lpstr>Location: UP lobby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世昱 李</dc:creator>
  <cp:lastModifiedBy>世昱 李</cp:lastModifiedBy>
  <cp:revision>4</cp:revision>
  <dcterms:created xsi:type="dcterms:W3CDTF">2020-03-16T23:27:14Z</dcterms:created>
  <dcterms:modified xsi:type="dcterms:W3CDTF">2020-03-17T00:15:25Z</dcterms:modified>
</cp:coreProperties>
</file>