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04C6-5D72-4CAF-9366-2A497EDD72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AEAAC-571C-4D2C-A09C-2AA385DB6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t="2721" r="34662" b="9360"/>
          <a:stretch/>
        </p:blipFill>
        <p:spPr>
          <a:xfrm rot="5400000">
            <a:off x="5296168" y="456238"/>
            <a:ext cx="6847763" cy="5935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967642" y="1030288"/>
            <a:ext cx="5752407" cy="201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46318" y="1197033"/>
            <a:ext cx="6879820" cy="146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Reasons for Peak at 40m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</a:t>
            </a:r>
          </a:p>
          <a:p>
            <a:r>
              <a:rPr lang="en-US" dirty="0" smtClean="0"/>
              <a:t>Interference Effects </a:t>
            </a:r>
          </a:p>
          <a:p>
            <a:pPr lvl="1"/>
            <a:r>
              <a:rPr lang="en-US" dirty="0" smtClean="0"/>
              <a:t>Probably not the case</a:t>
            </a:r>
          </a:p>
          <a:p>
            <a:r>
              <a:rPr lang="en-US" dirty="0" smtClean="0"/>
              <a:t>Incorrect rolling </a:t>
            </a:r>
          </a:p>
          <a:p>
            <a:pPr lvl="1"/>
            <a:r>
              <a:rPr lang="en-US" dirty="0" smtClean="0"/>
              <a:t>If this was the case the first peak would be the transmit pulse, the second peak would be the trash can, and the third would be the wall. </a:t>
            </a:r>
          </a:p>
          <a:p>
            <a:pPr lvl="1"/>
            <a:r>
              <a:rPr lang="en-US" dirty="0" smtClean="0"/>
              <a:t>Probably not the case as </a:t>
            </a:r>
          </a:p>
          <a:p>
            <a:pPr lvl="2"/>
            <a:r>
              <a:rPr lang="en-US" dirty="0" smtClean="0"/>
              <a:t>The hallway is longer than 20m</a:t>
            </a:r>
          </a:p>
          <a:p>
            <a:pPr lvl="2"/>
            <a:r>
              <a:rPr lang="en-US" dirty="0" smtClean="0"/>
              <a:t>When a person stood in the hallway we saw the peak approximately where the  person was standing which indicates correct rolling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Possible Reasons for Peak at 40m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2020-03-15T22:02:51Z</dcterms:created>
  <dcterms:modified xsi:type="dcterms:W3CDTF">2020-03-15T22:03:06Z</dcterms:modified>
</cp:coreProperties>
</file>